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07" r:id="rId2"/>
  </p:sldMasterIdLst>
  <p:notesMasterIdLst>
    <p:notesMasterId r:id="rId70"/>
  </p:notesMasterIdLst>
  <p:sldIdLst>
    <p:sldId id="334" r:id="rId3"/>
    <p:sldId id="261" r:id="rId4"/>
    <p:sldId id="263" r:id="rId5"/>
    <p:sldId id="262" r:id="rId6"/>
    <p:sldId id="265" r:id="rId7"/>
    <p:sldId id="264" r:id="rId8"/>
    <p:sldId id="266" r:id="rId9"/>
    <p:sldId id="268" r:id="rId10"/>
    <p:sldId id="273" r:id="rId11"/>
    <p:sldId id="270" r:id="rId12"/>
    <p:sldId id="260" r:id="rId13"/>
    <p:sldId id="323" r:id="rId14"/>
    <p:sldId id="272" r:id="rId15"/>
    <p:sldId id="271" r:id="rId16"/>
    <p:sldId id="274" r:id="rId17"/>
    <p:sldId id="259" r:id="rId18"/>
    <p:sldId id="275" r:id="rId19"/>
    <p:sldId id="276" r:id="rId20"/>
    <p:sldId id="277" r:id="rId21"/>
    <p:sldId id="278" r:id="rId22"/>
    <p:sldId id="293" r:id="rId23"/>
    <p:sldId id="279" r:id="rId24"/>
    <p:sldId id="280" r:id="rId25"/>
    <p:sldId id="281" r:id="rId26"/>
    <p:sldId id="285" r:id="rId27"/>
    <p:sldId id="311" r:id="rId28"/>
    <p:sldId id="282" r:id="rId29"/>
    <p:sldId id="286" r:id="rId30"/>
    <p:sldId id="289" r:id="rId31"/>
    <p:sldId id="290" r:id="rId32"/>
    <p:sldId id="291" r:id="rId33"/>
    <p:sldId id="292" r:id="rId34"/>
    <p:sldId id="294" r:id="rId35"/>
    <p:sldId id="295" r:id="rId36"/>
    <p:sldId id="298" r:id="rId37"/>
    <p:sldId id="296" r:id="rId38"/>
    <p:sldId id="297" r:id="rId39"/>
    <p:sldId id="301" r:id="rId40"/>
    <p:sldId id="299" r:id="rId41"/>
    <p:sldId id="312" r:id="rId42"/>
    <p:sldId id="302" r:id="rId43"/>
    <p:sldId id="303" r:id="rId44"/>
    <p:sldId id="305" r:id="rId45"/>
    <p:sldId id="306" r:id="rId46"/>
    <p:sldId id="307" r:id="rId47"/>
    <p:sldId id="308" r:id="rId48"/>
    <p:sldId id="309" r:id="rId49"/>
    <p:sldId id="310" r:id="rId50"/>
    <p:sldId id="313" r:id="rId51"/>
    <p:sldId id="314" r:id="rId52"/>
    <p:sldId id="317" r:id="rId53"/>
    <p:sldId id="318" r:id="rId54"/>
    <p:sldId id="304" r:id="rId55"/>
    <p:sldId id="283" r:id="rId56"/>
    <p:sldId id="315" r:id="rId57"/>
    <p:sldId id="324" r:id="rId58"/>
    <p:sldId id="320" r:id="rId59"/>
    <p:sldId id="321" r:id="rId60"/>
    <p:sldId id="322" r:id="rId61"/>
    <p:sldId id="325" r:id="rId62"/>
    <p:sldId id="326" r:id="rId63"/>
    <p:sldId id="328" r:id="rId64"/>
    <p:sldId id="329" r:id="rId65"/>
    <p:sldId id="330" r:id="rId66"/>
    <p:sldId id="331" r:id="rId67"/>
    <p:sldId id="332" r:id="rId68"/>
    <p:sldId id="333" r:id="rId69"/>
  </p:sldIdLst>
  <p:sldSz cx="18288000" cy="10285413"/>
  <p:notesSz cx="6858000" cy="9144000"/>
  <p:defaultTextStyle>
    <a:defPPr>
      <a:defRPr lang="en-US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974" y="768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Application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356</c:v>
                </c:pt>
                <c:pt idx="1">
                  <c:v>256</c:v>
                </c:pt>
                <c:pt idx="2">
                  <c:v>289</c:v>
                </c:pt>
                <c:pt idx="3">
                  <c:v>206</c:v>
                </c:pt>
                <c:pt idx="4">
                  <c:v>256</c:v>
                </c:pt>
                <c:pt idx="5">
                  <c:v>365</c:v>
                </c:pt>
                <c:pt idx="6">
                  <c:v>378</c:v>
                </c:pt>
                <c:pt idx="7">
                  <c:v>346</c:v>
                </c:pt>
                <c:pt idx="8">
                  <c:v>432</c:v>
                </c:pt>
                <c:pt idx="9">
                  <c:v>469</c:v>
                </c:pt>
                <c:pt idx="10">
                  <c:v>501</c:v>
                </c:pt>
                <c:pt idx="11">
                  <c:v>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E3-4587-BAB9-8BE74C79F5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Web Services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201</c:v>
                </c:pt>
                <c:pt idx="1">
                  <c:v>223</c:v>
                </c:pt>
                <c:pt idx="2">
                  <c:v>212</c:v>
                </c:pt>
                <c:pt idx="3">
                  <c:v>256</c:v>
                </c:pt>
                <c:pt idx="4">
                  <c:v>245</c:v>
                </c:pt>
                <c:pt idx="5">
                  <c:v>236</c:v>
                </c:pt>
                <c:pt idx="6">
                  <c:v>212</c:v>
                </c:pt>
                <c:pt idx="7">
                  <c:v>256</c:v>
                </c:pt>
                <c:pt idx="8">
                  <c:v>269</c:v>
                </c:pt>
                <c:pt idx="9">
                  <c:v>289</c:v>
                </c:pt>
                <c:pt idx="10">
                  <c:v>301</c:v>
                </c:pt>
                <c:pt idx="11">
                  <c:v>356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CE3-4587-BAB9-8BE74C79F54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Online Shop</c:v>
                </c:pt>
              </c:strCache>
            </c:strRef>
          </c:tx>
          <c:spPr>
            <a:ln w="25400">
              <a:noFill/>
            </a:ln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109</c:v>
                </c:pt>
                <c:pt idx="1">
                  <c:v>105</c:v>
                </c:pt>
                <c:pt idx="2">
                  <c:v>120</c:v>
                </c:pt>
                <c:pt idx="3">
                  <c:v>130</c:v>
                </c:pt>
                <c:pt idx="4">
                  <c:v>156</c:v>
                </c:pt>
                <c:pt idx="5">
                  <c:v>159</c:v>
                </c:pt>
                <c:pt idx="6">
                  <c:v>167</c:v>
                </c:pt>
                <c:pt idx="7">
                  <c:v>189</c:v>
                </c:pt>
                <c:pt idx="8">
                  <c:v>156</c:v>
                </c:pt>
                <c:pt idx="9">
                  <c:v>120</c:v>
                </c:pt>
                <c:pt idx="10">
                  <c:v>168</c:v>
                </c:pt>
                <c:pt idx="11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E3-4587-BAB9-8BE74C79F5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1642240"/>
        <c:axId val="251643776"/>
      </c:areaChart>
      <c:catAx>
        <c:axId val="251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3776"/>
        <c:crosses val="autoZero"/>
        <c:auto val="1"/>
        <c:lblAlgn val="ctr"/>
        <c:lblOffset val="100"/>
        <c:noMultiLvlLbl val="0"/>
      </c:catAx>
      <c:valAx>
        <c:axId val="251643776"/>
        <c:scaling>
          <c:orientation val="minMax"/>
        </c:scaling>
        <c:delete val="0"/>
        <c:axPos val="l"/>
        <c:majorGridlines>
          <c:spPr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251642240"/>
        <c:crosses val="autoZero"/>
        <c:crossBetween val="midCat"/>
      </c:valAx>
      <c:spPr>
        <a:ln>
          <a:noFill/>
        </a:ln>
      </c:spPr>
    </c:plotArea>
    <c:legend>
      <c:legendPos val="t"/>
      <c:overlay val="0"/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2"/>
          </a:solidFill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5A974-2B9D-4DE7-B1FD-B969DD33CD5E}" type="datetimeFigureOut">
              <a:rPr kumimoji="1" lang="ja-JP" altLang="en-US" smtClean="0"/>
              <a:t>2018/11/27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E44EA-33D9-406B-AA52-45755D8D5C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100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03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738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390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49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layout</a:t>
            </a:r>
            <a:r>
              <a:rPr kumimoji="1" lang="en-US" altLang="ja-JP" baseline="0" dirty="0"/>
              <a:t> is not created in the slide master.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44EA-33D9-406B-AA52-45755D8D5CBE}" type="slidenum">
              <a:rPr kumimoji="1" lang="ja-JP" altLang="en-US" smtClean="0"/>
              <a:t>62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69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178990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228339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324267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373616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469544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518893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6148209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6641697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7600976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8094464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579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5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25"/>
                            </p:stCondLst>
                            <p:childTnLst>
                              <p:par>
                                <p:cTn id="4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75"/>
                            </p:stCondLst>
                            <p:childTnLst>
                              <p:par>
                                <p:cTn id="6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050541" y="165928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451167" y="1659280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050541" y="311204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451167" y="3112047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050541" y="456481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451167" y="4564814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050541" y="6017581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451167" y="6017581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050541" y="7470348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9451167" y="7470348"/>
            <a:ext cx="7846233" cy="116114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221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75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25"/>
                            </p:stCondLst>
                            <p:childTnLst>
                              <p:par>
                                <p:cTn id="3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75"/>
                            </p:stCondLst>
                            <p:childTnLst>
                              <p:par>
                                <p:cTn id="4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78972" y="478973"/>
            <a:ext cx="8171542" cy="9361714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07085" y="2191657"/>
            <a:ext cx="9802733" cy="434824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955314" y="6734969"/>
            <a:ext cx="8554505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947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905501" y="1066800"/>
            <a:ext cx="11051367" cy="54731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905500" y="6734969"/>
            <a:ext cx="11051367" cy="1964531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457825" cy="10285413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119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46742" y="1"/>
            <a:ext cx="8839201" cy="4829260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246742" y="449943"/>
            <a:ext cx="8839201" cy="4379317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216571" y="7402286"/>
            <a:ext cx="9071430" cy="183664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7402286"/>
            <a:ext cx="8406754" cy="1836646"/>
          </a:xfrm>
        </p:spPr>
        <p:txBody>
          <a:bodyPr numCol="1" spcCol="360000" anchor="ctr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588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441563"/>
            <a:ext cx="18288000" cy="740228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398207" y="1500555"/>
            <a:ext cx="8687738" cy="7402286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405257" y="6699802"/>
            <a:ext cx="8406754" cy="1836646"/>
          </a:xfrm>
        </p:spPr>
        <p:txBody>
          <a:bodyPr numCol="1" spcCol="360000" anchor="b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03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235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756229" y="7750464"/>
            <a:ext cx="14775543" cy="1371871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41097" y="4187907"/>
            <a:ext cx="15428687" cy="190430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767668" y="4467571"/>
            <a:ext cx="14775544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611086" y="6212221"/>
            <a:ext cx="14932126" cy="1418235"/>
          </a:xfrm>
        </p:spPr>
        <p:txBody>
          <a:bodyPr numCol="1" spcCol="360000" anchor="b">
            <a:normAutofit/>
          </a:bodyPr>
          <a:lstStyle>
            <a:lvl1pPr algn="ctr">
              <a:spcBef>
                <a:spcPts val="1200"/>
              </a:spcBef>
              <a:defRPr sz="32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440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7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4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1509486"/>
            <a:ext cx="18288000" cy="37188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83770" y="0"/>
            <a:ext cx="7112001" cy="7620000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8432800" y="1669144"/>
            <a:ext cx="9042402" cy="2786742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8432800" y="5740268"/>
            <a:ext cx="9042402" cy="3381828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770" y="7783178"/>
            <a:ext cx="7112001" cy="1738193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bg2">
                  <a:lumMod val="90000"/>
                </a:schemeClr>
              </a:buClr>
              <a:buFont typeface="Wingdings" panose="05000000000000000000" pitchFamily="2" charset="2"/>
              <a:buChar char="n"/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8461828" y="4223658"/>
            <a:ext cx="9042402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042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7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75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" grpId="0"/>
      <p:bldP spid="6" grpId="0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4475627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004458" y="43543"/>
            <a:ext cx="7529286" cy="10241870"/>
          </a:xfrm>
          <a:effectLst>
            <a:outerShdw blurRad="101600" dist="76200" dir="10800000" algn="r" rotWithShape="0">
              <a:schemeClr val="tx1">
                <a:alpha val="93000"/>
              </a:scheme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929258" y="4335712"/>
            <a:ext cx="6499326" cy="431480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929258" y="3435827"/>
            <a:ext cx="6499326" cy="899884"/>
          </a:xfrm>
        </p:spPr>
        <p:txBody>
          <a:bodyPr numCol="1" spcCol="360000" anchor="t">
            <a:noAutofit/>
          </a:bodyPr>
          <a:lstStyle>
            <a:lvl1pPr marL="0" indent="0" algn="l">
              <a:spcBef>
                <a:spcPts val="120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852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 and a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81603" y="1209822"/>
            <a:ext cx="6124794" cy="9075591"/>
          </a:xfrm>
          <a:effectLst>
            <a:outerShdw blurRad="50800" dist="762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1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1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1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432977" y="296565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432977" y="348817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15029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67281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289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25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75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25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25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75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419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5141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2757714" y="4100052"/>
            <a:ext cx="12772572" cy="1749509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3009900" y="4254501"/>
            <a:ext cx="12268200" cy="16128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5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5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3999" y="62817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3999" y="6804259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91999" y="6267232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191999" y="6789752"/>
            <a:ext cx="5080002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609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75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75"/>
                            </p:stCondLst>
                            <p:childTnLst>
                              <p:par>
                                <p:cTn id="3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133055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185307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131604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183856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1301539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1824059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417420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939940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640291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925433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6388406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910926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82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25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75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2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25"/>
                            </p:stCondLst>
                            <p:childTnLst>
                              <p:par>
                                <p:cTn id="37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75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75"/>
                            </p:stCondLst>
                            <p:childTnLst>
                              <p:par>
                                <p:cTn id="46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2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25"/>
                            </p:stCondLst>
                            <p:childTnLst>
                              <p:par>
                                <p:cTn id="55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75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tem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75020" y="296418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75020" y="348670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02507" y="294967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602507" y="347219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432977" y="293517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432977" y="345769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0" y="6008825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0" y="6531345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6602507" y="599431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602507" y="6516838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432977" y="5979811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432977" y="6502331"/>
            <a:ext cx="5080002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27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25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75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2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25"/>
                            </p:stCondLst>
                            <p:childTnLst>
                              <p:par>
                                <p:cTn id="3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75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75"/>
                            </p:stCondLst>
                            <p:childTnLst>
                              <p:par>
                                <p:cTn id="4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2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25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75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75022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81449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1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434349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40776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6434348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2093675" y="2993922"/>
            <a:ext cx="5419301" cy="3318388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500102" y="5987152"/>
            <a:ext cx="4652385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2093674" y="6667584"/>
            <a:ext cx="5419301" cy="22859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44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7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25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25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/>
      <p:bldP spid="16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/>
      <p:bldP spid="19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31235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682245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7083662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334672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2470234" y="2474266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41701" y="4729288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1431235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682245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7083662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7334672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12470234" y="6014383"/>
            <a:ext cx="4120676" cy="2588132"/>
          </a:xfrm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721244" y="8269405"/>
            <a:ext cx="3618656" cy="650315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1431235" y="525299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7083662" y="5252990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12470234" y="5240411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431235" y="882354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35" hasCustomPrompt="1"/>
          </p:nvPr>
        </p:nvSpPr>
        <p:spPr>
          <a:xfrm>
            <a:off x="7083662" y="8823547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36" hasCustomPrompt="1"/>
          </p:nvPr>
        </p:nvSpPr>
        <p:spPr>
          <a:xfrm>
            <a:off x="12470234" y="8810968"/>
            <a:ext cx="4120676" cy="48777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0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7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75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25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75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25"/>
                            </p:stCondLst>
                            <p:childTnLst>
                              <p:par>
                                <p:cTn id="5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75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325"/>
                            </p:stCondLst>
                            <p:childTnLst>
                              <p:par>
                                <p:cTn id="6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75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825"/>
                            </p:stCondLst>
                            <p:childTnLst>
                              <p:par>
                                <p:cTn id="7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/>
      <p:bldP spid="25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/>
      <p:bldP spid="27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/>
      <p:bldP spid="29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/>
      <p:bldP spid="31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/>
      <p:bldP spid="33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/>
      <p:bldP spid="3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9144000" y="4163784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399922" y="7278064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661432"/>
            <a:ext cx="9144000" cy="478360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957286"/>
            <a:ext cx="10582325" cy="1312729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279565" y="2338510"/>
            <a:ext cx="7992433" cy="144971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229686" y="963072"/>
            <a:ext cx="10212807" cy="1312729"/>
          </a:xfrm>
          <a:noFill/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07834" y="5828346"/>
            <a:ext cx="7992433" cy="1449719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3178" y="7278065"/>
            <a:ext cx="10567811" cy="1312729"/>
          </a:xfrm>
          <a:noFill/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463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15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86221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2121967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486221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612632" y="2533777"/>
            <a:ext cx="7126514" cy="376542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248378" y="5914573"/>
            <a:ext cx="5855021" cy="774350"/>
          </a:xfrm>
          <a:solidFill>
            <a:schemeClr val="tx1"/>
          </a:solidFill>
        </p:spPr>
        <p:txBody>
          <a:bodyPr numCol="1" spcCol="36000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9612632" y="6688923"/>
            <a:ext cx="7126513" cy="267279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356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2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25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3" grpId="0" animBg="1">
        <p:tmplLst>
          <p:tmpl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400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75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25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3"/>
          </p:cNvCxnSpPr>
          <p:nvPr userDrawn="1"/>
        </p:nvCxnSpPr>
        <p:spPr>
          <a:xfrm>
            <a:off x="14714830" y="5873433"/>
            <a:ext cx="35731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30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75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25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323558"/>
            <a:ext cx="18288000" cy="3798277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25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631809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96112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349070" y="569055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7" idx="1"/>
          </p:cNvCxnSpPr>
          <p:nvPr userDrawn="1"/>
        </p:nvCxnSpPr>
        <p:spPr>
          <a:xfrm>
            <a:off x="3997569" y="5873433"/>
            <a:ext cx="496355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3"/>
            <a:endCxn id="8" idx="1"/>
          </p:cNvCxnSpPr>
          <p:nvPr userDrawn="1"/>
        </p:nvCxnSpPr>
        <p:spPr>
          <a:xfrm>
            <a:off x="9326880" y="5873433"/>
            <a:ext cx="502219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283286" y="623919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09" y="676171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6612597" y="6218263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6908820" y="6740783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998180" y="6228728"/>
            <a:ext cx="5080002" cy="537027"/>
          </a:xfrm>
        </p:spPr>
        <p:txBody>
          <a:bodyPr numCol="1" spcCol="36000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294403" y="6751248"/>
            <a:ext cx="4475088" cy="2122108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83286" y="461621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612597" y="4595289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180" y="4605754"/>
            <a:ext cx="5080002" cy="1101238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cxnSp>
        <p:nvCxnSpPr>
          <p:cNvPr id="26" name="Straight Connector 25"/>
          <p:cNvCxnSpPr>
            <a:endCxn id="6" idx="1"/>
          </p:cNvCxnSpPr>
          <p:nvPr userDrawn="1"/>
        </p:nvCxnSpPr>
        <p:spPr>
          <a:xfrm>
            <a:off x="0" y="5873433"/>
            <a:ext cx="36318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00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7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75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75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516743" y="870856"/>
            <a:ext cx="15254514" cy="3556001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947886" y="4426859"/>
            <a:ext cx="13008982" cy="4272642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698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フリーフォーム 32"/>
          <p:cNvSpPr/>
          <p:nvPr userDrawn="1"/>
        </p:nvSpPr>
        <p:spPr>
          <a:xfrm rot="2700000">
            <a:off x="1513825" y="2761114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6"/>
          <p:cNvGrpSpPr/>
          <p:nvPr userDrawn="1"/>
        </p:nvGrpSpPr>
        <p:grpSpPr>
          <a:xfrm>
            <a:off x="1581149" y="3053187"/>
            <a:ext cx="4187961" cy="4128938"/>
            <a:chOff x="3326919" y="1476686"/>
            <a:chExt cx="5264701" cy="5190503"/>
          </a:xfrm>
        </p:grpSpPr>
        <p:sp>
          <p:nvSpPr>
            <p:cNvPr id="7" name="フリーフォーム 37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テキスト ボックス 5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01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テキスト プレースホルダー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33235" y="4578264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" name="グループ化 23"/>
          <p:cNvGrpSpPr/>
          <p:nvPr userDrawn="1"/>
        </p:nvGrpSpPr>
        <p:grpSpPr>
          <a:xfrm>
            <a:off x="7124851" y="3077444"/>
            <a:ext cx="4187962" cy="4128938"/>
            <a:chOff x="3326919" y="1476686"/>
            <a:chExt cx="5264702" cy="5190503"/>
          </a:xfrm>
        </p:grpSpPr>
        <p:sp>
          <p:nvSpPr>
            <p:cNvPr id="11" name="フリーフォーム 24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テキスト ボックス 25"/>
            <p:cNvSpPr txBox="1"/>
            <p:nvPr userDrawn="1"/>
          </p:nvSpPr>
          <p:spPr>
            <a:xfrm>
              <a:off x="7380119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02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テキスト プレースホルダー 12"/>
          <p:cNvSpPr>
            <a:spLocks noGrp="1"/>
          </p:cNvSpPr>
          <p:nvPr>
            <p:ph type="body" sz="quarter" idx="15" hasCustomPrompt="1"/>
          </p:nvPr>
        </p:nvSpPr>
        <p:spPr>
          <a:xfrm>
            <a:off x="6576937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4" name="グループ化 27"/>
          <p:cNvGrpSpPr/>
          <p:nvPr userDrawn="1"/>
        </p:nvGrpSpPr>
        <p:grpSpPr>
          <a:xfrm>
            <a:off x="12668553" y="3077444"/>
            <a:ext cx="4187961" cy="4128938"/>
            <a:chOff x="3326919" y="1476686"/>
            <a:chExt cx="5264701" cy="5190503"/>
          </a:xfrm>
        </p:grpSpPr>
        <p:sp>
          <p:nvSpPr>
            <p:cNvPr id="15" name="フリーフォーム 28"/>
            <p:cNvSpPr/>
            <p:nvPr userDrawn="1"/>
          </p:nvSpPr>
          <p:spPr>
            <a:xfrm rot="2700000">
              <a:off x="3064247" y="1739358"/>
              <a:ext cx="5190503" cy="4665160"/>
            </a:xfrm>
            <a:custGeom>
              <a:avLst/>
              <a:gdLst>
                <a:gd name="connsiteX0" fmla="*/ 1555422 w 5190503"/>
                <a:gd name="connsiteY0" fmla="*/ 742950 h 4665160"/>
                <a:gd name="connsiteX1" fmla="*/ 2298372 w 5190503"/>
                <a:gd name="connsiteY1" fmla="*/ 0 h 4665160"/>
                <a:gd name="connsiteX2" fmla="*/ 5190503 w 5190503"/>
                <a:gd name="connsiteY2" fmla="*/ 0 h 4665160"/>
                <a:gd name="connsiteX3" fmla="*/ 4465431 w 5190503"/>
                <a:gd name="connsiteY3" fmla="*/ 725072 h 4665160"/>
                <a:gd name="connsiteX4" fmla="*/ 4465432 w 5190503"/>
                <a:gd name="connsiteY4" fmla="*/ 725073 h 4665160"/>
                <a:gd name="connsiteX5" fmla="*/ 525345 w 5190503"/>
                <a:gd name="connsiteY5" fmla="*/ 4665160 h 4665160"/>
                <a:gd name="connsiteX6" fmla="*/ 0 w 5190503"/>
                <a:gd name="connsiteY6" fmla="*/ 4139815 h 4665160"/>
                <a:gd name="connsiteX7" fmla="*/ 3396865 w 5190503"/>
                <a:gd name="connsiteY7" fmla="*/ 742950 h 466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90503" h="4665160">
                  <a:moveTo>
                    <a:pt x="1555422" y="742950"/>
                  </a:moveTo>
                  <a:lnTo>
                    <a:pt x="2298372" y="0"/>
                  </a:lnTo>
                  <a:lnTo>
                    <a:pt x="5190503" y="0"/>
                  </a:lnTo>
                  <a:lnTo>
                    <a:pt x="4465431" y="725072"/>
                  </a:lnTo>
                  <a:lnTo>
                    <a:pt x="4465432" y="725073"/>
                  </a:lnTo>
                  <a:lnTo>
                    <a:pt x="525345" y="4665160"/>
                  </a:lnTo>
                  <a:lnTo>
                    <a:pt x="0" y="4139815"/>
                  </a:lnTo>
                  <a:lnTo>
                    <a:pt x="3396865" y="7429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テキスト ボックス 29"/>
            <p:cNvSpPr txBox="1"/>
            <p:nvPr userDrawn="1"/>
          </p:nvSpPr>
          <p:spPr>
            <a:xfrm>
              <a:off x="7380118" y="3291171"/>
              <a:ext cx="1211502" cy="11607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</a:rPr>
                <a:t>03</a:t>
              </a:r>
              <a:endParaRPr kumimoji="1" lang="ja-JP" altLang="en-US" sz="5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テキスト プレースホルダー 12"/>
          <p:cNvSpPr>
            <a:spLocks noGrp="1"/>
          </p:cNvSpPr>
          <p:nvPr>
            <p:ph type="body" sz="quarter" idx="16" hasCustomPrompt="1"/>
          </p:nvPr>
        </p:nvSpPr>
        <p:spPr>
          <a:xfrm>
            <a:off x="12120639" y="4602521"/>
            <a:ext cx="3705021" cy="747032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フリーフォーム 33"/>
          <p:cNvSpPr/>
          <p:nvPr userDrawn="1"/>
        </p:nvSpPr>
        <p:spPr>
          <a:xfrm rot="2700000">
            <a:off x="12195797" y="3089076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51948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12"/>
          <p:cNvSpPr>
            <a:spLocks noGrp="1"/>
          </p:cNvSpPr>
          <p:nvPr>
            <p:ph type="body" sz="quarter" idx="28" hasCustomPrompt="1"/>
          </p:nvPr>
        </p:nvSpPr>
        <p:spPr>
          <a:xfrm>
            <a:off x="6506786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12"/>
          <p:cNvSpPr>
            <a:spLocks noGrp="1"/>
          </p:cNvSpPr>
          <p:nvPr>
            <p:ph type="body" sz="quarter" idx="29" hasCustomPrompt="1"/>
          </p:nvPr>
        </p:nvSpPr>
        <p:spPr>
          <a:xfrm>
            <a:off x="12019245" y="5435112"/>
            <a:ext cx="5249147" cy="2923078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フリーフォーム 32"/>
          <p:cNvSpPr/>
          <p:nvPr userDrawn="1"/>
        </p:nvSpPr>
        <p:spPr>
          <a:xfrm rot="2700000">
            <a:off x="6365163" y="2264552"/>
            <a:ext cx="2545786" cy="2288121"/>
          </a:xfrm>
          <a:custGeom>
            <a:avLst/>
            <a:gdLst>
              <a:gd name="connsiteX0" fmla="*/ 1555422 w 5190503"/>
              <a:gd name="connsiteY0" fmla="*/ 742950 h 4665160"/>
              <a:gd name="connsiteX1" fmla="*/ 2298372 w 5190503"/>
              <a:gd name="connsiteY1" fmla="*/ 0 h 4665160"/>
              <a:gd name="connsiteX2" fmla="*/ 5190503 w 5190503"/>
              <a:gd name="connsiteY2" fmla="*/ 0 h 4665160"/>
              <a:gd name="connsiteX3" fmla="*/ 4465431 w 5190503"/>
              <a:gd name="connsiteY3" fmla="*/ 725072 h 4665160"/>
              <a:gd name="connsiteX4" fmla="*/ 4465432 w 5190503"/>
              <a:gd name="connsiteY4" fmla="*/ 725073 h 4665160"/>
              <a:gd name="connsiteX5" fmla="*/ 525345 w 5190503"/>
              <a:gd name="connsiteY5" fmla="*/ 4665160 h 4665160"/>
              <a:gd name="connsiteX6" fmla="*/ 0 w 5190503"/>
              <a:gd name="connsiteY6" fmla="*/ 4139815 h 4665160"/>
              <a:gd name="connsiteX7" fmla="*/ 3396865 w 5190503"/>
              <a:gd name="connsiteY7" fmla="*/ 742950 h 466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0503" h="4665160">
                <a:moveTo>
                  <a:pt x="1555422" y="742950"/>
                </a:moveTo>
                <a:lnTo>
                  <a:pt x="2298372" y="0"/>
                </a:lnTo>
                <a:lnTo>
                  <a:pt x="5190503" y="0"/>
                </a:lnTo>
                <a:lnTo>
                  <a:pt x="4465431" y="725072"/>
                </a:lnTo>
                <a:lnTo>
                  <a:pt x="4465432" y="725073"/>
                </a:lnTo>
                <a:lnTo>
                  <a:pt x="525345" y="4665160"/>
                </a:lnTo>
                <a:lnTo>
                  <a:pt x="0" y="4139815"/>
                </a:lnTo>
                <a:lnTo>
                  <a:pt x="3396865" y="742950"/>
                </a:ln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813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75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75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75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9144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0168" y="1117600"/>
            <a:ext cx="11427832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7297006" y="1393371"/>
            <a:ext cx="10178194" cy="2873828"/>
          </a:xfrm>
          <a:noFill/>
        </p:spPr>
        <p:txBody>
          <a:bodyPr anchor="b">
            <a:normAutofit/>
          </a:bodyPr>
          <a:lstStyle>
            <a:lvl1pPr marL="0" indent="0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9390741" y="5067509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9390740" y="5590029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9390741" y="7313560"/>
            <a:ext cx="8084459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9390740" y="7836080"/>
            <a:ext cx="808445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01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75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25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/>
      <p:bldP spid="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759199" y="0"/>
            <a:ext cx="5384801" cy="62411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4042230"/>
            <a:ext cx="3643086" cy="21989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9245597" y="947057"/>
            <a:ext cx="5341259" cy="369751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120560" y="6361143"/>
            <a:ext cx="3004459" cy="39242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1406769" y="6361143"/>
            <a:ext cx="4593212" cy="3029367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14688452" y="2017486"/>
            <a:ext cx="3599547" cy="264794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551544" y="2402118"/>
            <a:ext cx="3091543" cy="148771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タイトル 1"/>
          <p:cNvSpPr>
            <a:spLocks noGrp="1"/>
          </p:cNvSpPr>
          <p:nvPr>
            <p:ph type="title" hasCustomPrompt="1"/>
          </p:nvPr>
        </p:nvSpPr>
        <p:spPr>
          <a:xfrm>
            <a:off x="9545781" y="4776560"/>
            <a:ext cx="8045529" cy="301171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545780" y="7899400"/>
            <a:ext cx="7929419" cy="149111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139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75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/>
      <p:bldP spid="1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ndom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583445" y="0"/>
            <a:ext cx="4560556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01600" y="4238172"/>
            <a:ext cx="4365737" cy="594344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468643" y="584200"/>
            <a:ext cx="3998694" cy="3494314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260109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12267635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5275161" y="584200"/>
            <a:ext cx="2891419" cy="46264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7953828" y="5740400"/>
            <a:ext cx="10334171" cy="3425371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66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8389260" y="6110511"/>
            <a:ext cx="9422751" cy="3077027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874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25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>
        <p:tmplLst>
          <p:tmpl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11" grpId="0" animBg="1"/>
      <p:bldP spid="12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タイトル 1"/>
          <p:cNvSpPr>
            <a:spLocks noGrp="1"/>
          </p:cNvSpPr>
          <p:nvPr>
            <p:ph type="title" hasCustomPrompt="1"/>
          </p:nvPr>
        </p:nvSpPr>
        <p:spPr>
          <a:xfrm>
            <a:off x="6211639" y="1795311"/>
            <a:ext cx="11263564" cy="3662954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6211638" y="5683347"/>
            <a:ext cx="11263563" cy="3318791"/>
          </a:xfrm>
        </p:spPr>
        <p:txBody>
          <a:bodyPr numCol="1" spcCol="360000" anchor="t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819198" y="1063076"/>
            <a:ext cx="3868615" cy="8159261"/>
            <a:chOff x="5345723" y="1420837"/>
            <a:chExt cx="3868615" cy="815926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1" name="Oval 10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Rectangle: Rounded Corners 11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Oval 7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34812" y="2215736"/>
            <a:ext cx="3237386" cy="5850826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895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775022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775022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775022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775022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2965656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3488176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1422743" y="6150295"/>
            <a:ext cx="609023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1422743" y="6672815"/>
            <a:ext cx="6090236" cy="213959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245671" y="2144055"/>
            <a:ext cx="3796659" cy="8007499"/>
            <a:chOff x="5345723" y="1420837"/>
            <a:chExt cx="3868615" cy="8159261"/>
          </a:xfrm>
        </p:grpSpPr>
        <p:sp>
          <p:nvSpPr>
            <p:cNvPr id="23" name="Rectangle: Rounded Corners 22"/>
            <p:cNvSpPr/>
            <p:nvPr userDrawn="1"/>
          </p:nvSpPr>
          <p:spPr>
            <a:xfrm>
              <a:off x="5345723" y="1420837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2">
                <a:lumMod val="5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Group 23"/>
            <p:cNvGrpSpPr/>
            <p:nvPr userDrawn="1"/>
          </p:nvGrpSpPr>
          <p:grpSpPr>
            <a:xfrm>
              <a:off x="6862636" y="2064782"/>
              <a:ext cx="834788" cy="95103"/>
              <a:chOff x="6770728" y="2064782"/>
              <a:chExt cx="834788" cy="95103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28" name="Oval 27"/>
              <p:cNvSpPr/>
              <p:nvPr userDrawn="1"/>
            </p:nvSpPr>
            <p:spPr>
              <a:xfrm>
                <a:off x="6770728" y="2064782"/>
                <a:ext cx="95103" cy="9510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Rectangle: Rounded Corners 28"/>
              <p:cNvSpPr/>
              <p:nvPr userDrawn="1"/>
            </p:nvSpPr>
            <p:spPr>
              <a:xfrm flipV="1">
                <a:off x="6960746" y="2071989"/>
                <a:ext cx="644770" cy="8108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Oval 24"/>
            <p:cNvSpPr/>
            <p:nvPr userDrawn="1"/>
          </p:nvSpPr>
          <p:spPr>
            <a:xfrm>
              <a:off x="7213429" y="1743884"/>
              <a:ext cx="133203" cy="1332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6934360" y="8668559"/>
              <a:ext cx="691341" cy="69134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Rectangle: Rounded Corners 26"/>
            <p:cNvSpPr/>
            <p:nvPr userDrawn="1"/>
          </p:nvSpPr>
          <p:spPr>
            <a:xfrm>
              <a:off x="5616330" y="2528239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33330" y="3249629"/>
            <a:ext cx="3221341" cy="589127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905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25"/>
                            </p:stCondLst>
                            <p:childTnLst>
                              <p:par>
                                <p:cTn id="1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2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25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75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75"/>
                            </p:stCondLst>
                            <p:childTnLst>
                              <p:par>
                                <p:cTn id="3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25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25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75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35536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04273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104273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6451799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7020536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7020536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81953" y="345033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50690" y="5196114"/>
            <a:ext cx="5161321" cy="685796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650690" y="5881911"/>
            <a:ext cx="5161321" cy="173851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557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75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638622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2207359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2207359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127994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9696731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9696731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638622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2207359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2207359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127994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9696731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696731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127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75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50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 userDrawn="1"/>
        </p:nvCxnSpPr>
        <p:spPr>
          <a:xfrm>
            <a:off x="9144000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4336274"/>
            <a:ext cx="16737958" cy="1612865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264510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15026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15026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9973997" y="489425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0542734" y="2155372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542734" y="2920997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5264510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215026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15026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973997" y="5698469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542734" y="7364416"/>
            <a:ext cx="6530241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542734" y="8130041"/>
            <a:ext cx="6530241" cy="141527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390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75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75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75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35428" y="449943"/>
            <a:ext cx="8708571" cy="469197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101598" y="5392515"/>
            <a:ext cx="9144000" cy="3969198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Right Triangle 11"/>
          <p:cNvSpPr/>
          <p:nvPr userDrawn="1"/>
        </p:nvSpPr>
        <p:spPr>
          <a:xfrm rot="13500000">
            <a:off x="9007243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2957757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Straight Connector 14"/>
          <p:cNvCxnSpPr>
            <a:stCxn id="12" idx="2"/>
            <a:endCxn id="14" idx="1"/>
          </p:cNvCxnSpPr>
          <p:nvPr userDrawn="1"/>
        </p:nvCxnSpPr>
        <p:spPr>
          <a:xfrm flipV="1">
            <a:off x="9723543" y="5141913"/>
            <a:ext cx="3234214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3"/>
          </p:cNvCxnSpPr>
          <p:nvPr userDrawn="1"/>
        </p:nvCxnSpPr>
        <p:spPr>
          <a:xfrm>
            <a:off x="13323517" y="5141913"/>
            <a:ext cx="496448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663850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243393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2857977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238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75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75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75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25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25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  <p:bldP spid="12" grpId="0" animBg="1"/>
      <p:bldP spid="14" grpId="0" animBg="1"/>
      <p:bldP spid="2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423938" y="2641600"/>
            <a:ext cx="15440125" cy="2354116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3938" y="5297715"/>
            <a:ext cx="15440125" cy="3401786"/>
          </a:xfrm>
        </p:spPr>
        <p:txBody>
          <a:bodyPr numCol="1" spcCol="360000" anchor="t">
            <a:normAutofit/>
          </a:bodyPr>
          <a:lstStyle>
            <a:lvl1pPr marL="0" indent="0" algn="ctr"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27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endCxn id="6" idx="1"/>
          </p:cNvCxnSpPr>
          <p:nvPr userDrawn="1"/>
        </p:nvCxnSpPr>
        <p:spPr>
          <a:xfrm flipV="1">
            <a:off x="0" y="5141913"/>
            <a:ext cx="4374975" cy="79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4374975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961120" y="4959033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Straight Connector 9"/>
          <p:cNvCxnSpPr>
            <a:stCxn id="6" idx="3"/>
            <a:endCxn id="9" idx="1"/>
          </p:cNvCxnSpPr>
          <p:nvPr userDrawn="1"/>
        </p:nvCxnSpPr>
        <p:spPr>
          <a:xfrm>
            <a:off x="4740735" y="5141913"/>
            <a:ext cx="422038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9" idx="2"/>
          </p:cNvCxnSpPr>
          <p:nvPr userDrawn="1"/>
        </p:nvCxnSpPr>
        <p:spPr>
          <a:xfrm flipV="1">
            <a:off x="9144000" y="5324793"/>
            <a:ext cx="0" cy="49606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3100068" y="2404814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679611" y="4010530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4393975" y="5515487"/>
            <a:ext cx="4302083" cy="3569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48934" y="1175656"/>
            <a:ext cx="8710776" cy="5218745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9548934" y="3748743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79756" y="5238743"/>
            <a:ext cx="6893219" cy="95389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9548934" y="6533030"/>
            <a:ext cx="8263077" cy="289922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453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25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75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75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75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9144000" y="1"/>
            <a:ext cx="0" cy="181473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 userDrawn="1"/>
        </p:nvSpPr>
        <p:spPr>
          <a:xfrm>
            <a:off x="8961120" y="1814732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5820186" y="491902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730462" y="2097618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5345723" y="2948115"/>
            <a:ext cx="3401186" cy="4099800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7086" y="2948115"/>
            <a:ext cx="5155554" cy="193337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36386" y="4998015"/>
            <a:ext cx="4406254" cy="4349185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961120" y="4998015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Straight Connector 15"/>
          <p:cNvCxnSpPr>
            <a:stCxn id="15" idx="0"/>
            <a:endCxn id="8" idx="2"/>
          </p:cNvCxnSpPr>
          <p:nvPr userDrawn="1"/>
        </p:nvCxnSpPr>
        <p:spPr>
          <a:xfrm flipV="1">
            <a:off x="9144000" y="2180492"/>
            <a:ext cx="0" cy="281752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9412888" y="3908288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9541090" y="5514004"/>
            <a:ext cx="5016447" cy="765624"/>
          </a:xfrm>
        </p:spPr>
        <p:txBody>
          <a:bodyPr numCol="1" spcCol="360000"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25" name="Straight Connector 24"/>
          <p:cNvCxnSpPr>
            <a:endCxn id="15" idx="2"/>
          </p:cNvCxnSpPr>
          <p:nvPr userDrawn="1"/>
        </p:nvCxnSpPr>
        <p:spPr>
          <a:xfrm flipV="1">
            <a:off x="9143999" y="5363775"/>
            <a:ext cx="1" cy="49216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3599886" y="6352198"/>
            <a:ext cx="4197611" cy="2784724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9541090" y="6358081"/>
            <a:ext cx="3957196" cy="2778841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807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850"/>
                            </p:stCondLst>
                            <p:childTnLst>
                              <p:par>
                                <p:cTn id="4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85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50"/>
                            </p:stCondLst>
                            <p:childTnLst>
                              <p:par>
                                <p:cTn id="5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85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  <p:bldP spid="13" grpId="0" animBg="1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animBg="1"/>
      <p:bldP spid="23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48016" y="187331"/>
            <a:ext cx="3049494" cy="2645659"/>
          </a:xfrm>
        </p:spPr>
        <p:txBody>
          <a:bodyPr numCol="1" spcCol="36000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20000" i="1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2300514" y="1814732"/>
            <a:ext cx="13686971" cy="521062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4661707" y="6548414"/>
            <a:ext cx="8964587" cy="953894"/>
          </a:xfrm>
          <a:solidFill>
            <a:schemeClr val="tx1"/>
          </a:solidFill>
        </p:spPr>
        <p:txBody>
          <a:bodyPr numCol="1" spcCol="36000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8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Caption</a:t>
            </a:r>
            <a:endParaRPr kumimoji="1" lang="ja-JP" altLang="en-US" dirty="0"/>
          </a:p>
        </p:txBody>
      </p:sp>
      <p:cxnSp>
        <p:nvCxnSpPr>
          <p:cNvPr id="7" name="Straight Connector 6"/>
          <p:cNvCxnSpPr>
            <a:stCxn id="5" idx="0"/>
          </p:cNvCxnSpPr>
          <p:nvPr userDrawn="1"/>
        </p:nvCxnSpPr>
        <p:spPr>
          <a:xfrm flipV="1">
            <a:off x="9144000" y="2"/>
            <a:ext cx="0" cy="181473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9477830" y="7634514"/>
            <a:ext cx="7479038" cy="1502408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961120" y="7634514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Straight Connector 12"/>
          <p:cNvCxnSpPr>
            <a:endCxn id="12" idx="2"/>
          </p:cNvCxnSpPr>
          <p:nvPr userDrawn="1"/>
        </p:nvCxnSpPr>
        <p:spPr>
          <a:xfrm flipV="1">
            <a:off x="9144000" y="8000274"/>
            <a:ext cx="0" cy="228513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75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25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25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75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1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6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middle p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>
            <a:stCxn id="15" idx="0"/>
          </p:cNvCxnSpPr>
          <p:nvPr userDrawn="1"/>
        </p:nvCxnSpPr>
        <p:spPr>
          <a:xfrm flipH="1" flipV="1">
            <a:off x="9144000" y="2"/>
            <a:ext cx="1" cy="493791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5" idx="3"/>
          </p:cNvCxnSpPr>
          <p:nvPr userDrawn="1"/>
        </p:nvCxnSpPr>
        <p:spPr>
          <a:xfrm flipH="1">
            <a:off x="9348788" y="5142707"/>
            <a:ext cx="893921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iamond 14"/>
          <p:cNvSpPr/>
          <p:nvPr userDrawn="1"/>
        </p:nvSpPr>
        <p:spPr>
          <a:xfrm>
            <a:off x="8939213" y="493791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Straight Connector 20"/>
          <p:cNvCxnSpPr>
            <a:endCxn id="15" idx="1"/>
          </p:cNvCxnSpPr>
          <p:nvPr userDrawn="1"/>
        </p:nvCxnSpPr>
        <p:spPr>
          <a:xfrm>
            <a:off x="0" y="5142706"/>
            <a:ext cx="8939213" cy="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4702629" y="4226328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9405258" y="4226327"/>
            <a:ext cx="4236584" cy="990033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44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5770115" y="5559422"/>
            <a:ext cx="6747769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770115" y="6248120"/>
            <a:ext cx="6747769" cy="2808793"/>
          </a:xfrm>
        </p:spPr>
        <p:txBody>
          <a:bodyPr numCol="1" spcCol="360000"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494173" y="5171734"/>
            <a:ext cx="4513256" cy="55982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 i="1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58514" y="449943"/>
            <a:ext cx="8653497" cy="8905072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Right Triangle 6"/>
          <p:cNvSpPr/>
          <p:nvPr userDrawn="1"/>
        </p:nvSpPr>
        <p:spPr>
          <a:xfrm rot="2700000">
            <a:off x="8693952" y="4846008"/>
            <a:ext cx="593402" cy="59340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Straight Connector 8"/>
          <p:cNvCxnSpPr>
            <a:stCxn id="7" idx="2"/>
          </p:cNvCxnSpPr>
          <p:nvPr userDrawn="1"/>
        </p:nvCxnSpPr>
        <p:spPr>
          <a:xfrm flipH="1" flipV="1">
            <a:off x="3860203" y="5141913"/>
            <a:ext cx="4710851" cy="79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591457" y="5297773"/>
            <a:ext cx="7536543" cy="4057241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>
            <a:endCxn id="7" idx="2"/>
          </p:cNvCxnSpPr>
          <p:nvPr userDrawn="1"/>
        </p:nvCxnSpPr>
        <p:spPr>
          <a:xfrm>
            <a:off x="0" y="5141117"/>
            <a:ext cx="8571054" cy="159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9942286" cy="387919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413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5896270" y="742349"/>
            <a:ext cx="8403930" cy="844238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688851"/>
            <a:ext cx="7701643" cy="387919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2700000">
            <a:off x="7097712" y="757713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Diamond 20"/>
          <p:cNvSpPr/>
          <p:nvPr userDrawn="1"/>
        </p:nvSpPr>
        <p:spPr>
          <a:xfrm rot="2700000">
            <a:off x="9650412" y="5026709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Diamond 21"/>
          <p:cNvSpPr/>
          <p:nvPr userDrawn="1"/>
        </p:nvSpPr>
        <p:spPr>
          <a:xfrm rot="2700000">
            <a:off x="12242396" y="2423660"/>
            <a:ext cx="409575" cy="40957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3403600" y="747677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652143" y="7543104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5896270" y="4927355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144813" y="4993685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445500" y="2323600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2694043" y="2389930"/>
            <a:ext cx="5084654" cy="1674070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1" name="Straight Connector 30"/>
          <p:cNvCxnSpPr/>
          <p:nvPr userDrawn="1"/>
        </p:nvCxnSpPr>
        <p:spPr>
          <a:xfrm flipH="1">
            <a:off x="0" y="9184732"/>
            <a:ext cx="589627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H="1">
            <a:off x="14300200" y="742349"/>
            <a:ext cx="3987800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42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21" grpId="0" animBg="1"/>
      <p:bldP spid="22" grpId="0" animBg="1"/>
      <p:bldP spid="2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9186199" y="3303099"/>
            <a:ext cx="2064368" cy="1640869"/>
            <a:chOff x="9186199" y="2684120"/>
            <a:chExt cx="2064368" cy="1640869"/>
          </a:xfrm>
        </p:grpSpPr>
        <p:sp>
          <p:nvSpPr>
            <p:cNvPr id="27" name="Freeform: Shape 26"/>
            <p:cNvSpPr/>
            <p:nvPr userDrawn="1"/>
          </p:nvSpPr>
          <p:spPr>
            <a:xfrm>
              <a:off x="9186199" y="2684120"/>
              <a:ext cx="2064368" cy="1640869"/>
            </a:xfrm>
            <a:custGeom>
              <a:avLst/>
              <a:gdLst>
                <a:gd name="connsiteX0" fmla="*/ 0 w 2408609"/>
                <a:gd name="connsiteY0" fmla="*/ 0 h 1914490"/>
                <a:gd name="connsiteX1" fmla="*/ 98444 w 2408609"/>
                <a:gd name="connsiteY1" fmla="*/ 2489 h 1914490"/>
                <a:gd name="connsiteX2" fmla="*/ 2330455 w 2408609"/>
                <a:gd name="connsiteY2" fmla="*/ 1264026 h 1914490"/>
                <a:gd name="connsiteX3" fmla="*/ 2408609 w 2408609"/>
                <a:gd name="connsiteY3" fmla="*/ 1392672 h 1914490"/>
                <a:gd name="connsiteX4" fmla="*/ 1504793 w 2408609"/>
                <a:gd name="connsiteY4" fmla="*/ 1914490 h 1914490"/>
                <a:gd name="connsiteX5" fmla="*/ 1464388 w 2408609"/>
                <a:gd name="connsiteY5" fmla="*/ 1847982 h 1914490"/>
                <a:gd name="connsiteX6" fmla="*/ 137396 w 2408609"/>
                <a:gd name="connsiteY6" fmla="*/ 1052618 h 1914490"/>
                <a:gd name="connsiteX7" fmla="*/ 0 w 2408609"/>
                <a:gd name="connsiteY7" fmla="*/ 1045680 h 1914490"/>
                <a:gd name="connsiteX8" fmla="*/ 0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0" y="0"/>
                  </a:moveTo>
                  <a:lnTo>
                    <a:pt x="98444" y="2489"/>
                  </a:lnTo>
                  <a:cubicBezTo>
                    <a:pt x="1027802" y="49599"/>
                    <a:pt x="1840516" y="538821"/>
                    <a:pt x="2330455" y="1264026"/>
                  </a:cubicBezTo>
                  <a:lnTo>
                    <a:pt x="2408609" y="1392672"/>
                  </a:lnTo>
                  <a:lnTo>
                    <a:pt x="1504793" y="1914490"/>
                  </a:lnTo>
                  <a:lnTo>
                    <a:pt x="1464388" y="1847982"/>
                  </a:lnTo>
                  <a:cubicBezTo>
                    <a:pt x="1169159" y="1410986"/>
                    <a:pt x="689669" y="1108705"/>
                    <a:pt x="137396" y="1052618"/>
                  </a:cubicBezTo>
                  <a:lnTo>
                    <a:pt x="0" y="104568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 userDrawn="1"/>
          </p:nvSpPr>
          <p:spPr>
            <a:xfrm>
              <a:off x="9772054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0519742" y="4568879"/>
            <a:ext cx="1083911" cy="2385613"/>
            <a:chOff x="10519742" y="3949900"/>
            <a:chExt cx="1083911" cy="2385613"/>
          </a:xfrm>
        </p:grpSpPr>
        <p:sp>
          <p:nvSpPr>
            <p:cNvPr id="22" name="Freeform: Shape 21"/>
            <p:cNvSpPr/>
            <p:nvPr userDrawn="1"/>
          </p:nvSpPr>
          <p:spPr>
            <a:xfrm>
              <a:off x="10519742" y="3949900"/>
              <a:ext cx="1083911" cy="2385613"/>
            </a:xfrm>
            <a:custGeom>
              <a:avLst/>
              <a:gdLst>
                <a:gd name="connsiteX0" fmla="*/ 903834 w 1264657"/>
                <a:gd name="connsiteY0" fmla="*/ 0 h 2783422"/>
                <a:gd name="connsiteX1" fmla="*/ 918287 w 1264657"/>
                <a:gd name="connsiteY1" fmla="*/ 23790 h 2783422"/>
                <a:gd name="connsiteX2" fmla="*/ 1264657 w 1264657"/>
                <a:gd name="connsiteY2" fmla="*/ 1391711 h 2783422"/>
                <a:gd name="connsiteX3" fmla="*/ 918287 w 1264657"/>
                <a:gd name="connsiteY3" fmla="*/ 2759632 h 2783422"/>
                <a:gd name="connsiteX4" fmla="*/ 903835 w 1264657"/>
                <a:gd name="connsiteY4" fmla="*/ 2783422 h 2783422"/>
                <a:gd name="connsiteX5" fmla="*/ 1 w 1264657"/>
                <a:gd name="connsiteY5" fmla="*/ 2261593 h 2783422"/>
                <a:gd name="connsiteX6" fmla="*/ 76770 w 1264657"/>
                <a:gd name="connsiteY6" fmla="*/ 2102227 h 2783422"/>
                <a:gd name="connsiteX7" fmla="*/ 220217 w 1264657"/>
                <a:gd name="connsiteY7" fmla="*/ 1391711 h 2783422"/>
                <a:gd name="connsiteX8" fmla="*/ 76770 w 1264657"/>
                <a:gd name="connsiteY8" fmla="*/ 681195 h 2783422"/>
                <a:gd name="connsiteX9" fmla="*/ 0 w 1264657"/>
                <a:gd name="connsiteY9" fmla="*/ 521829 h 2783422"/>
                <a:gd name="connsiteX10" fmla="*/ 903834 w 1264657"/>
                <a:gd name="connsiteY10" fmla="*/ 0 h 2783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7" h="2783422">
                  <a:moveTo>
                    <a:pt x="903834" y="0"/>
                  </a:moveTo>
                  <a:lnTo>
                    <a:pt x="918287" y="23790"/>
                  </a:lnTo>
                  <a:cubicBezTo>
                    <a:pt x="1139183" y="430422"/>
                    <a:pt x="1264657" y="896414"/>
                    <a:pt x="1264657" y="1391711"/>
                  </a:cubicBezTo>
                  <a:cubicBezTo>
                    <a:pt x="1264657" y="1887009"/>
                    <a:pt x="1139183" y="2353000"/>
                    <a:pt x="918287" y="2759632"/>
                  </a:cubicBezTo>
                  <a:lnTo>
                    <a:pt x="903835" y="2783422"/>
                  </a:lnTo>
                  <a:lnTo>
                    <a:pt x="1" y="2261593"/>
                  </a:lnTo>
                  <a:lnTo>
                    <a:pt x="76770" y="2102227"/>
                  </a:lnTo>
                  <a:cubicBezTo>
                    <a:pt x="169139" y="1883843"/>
                    <a:pt x="220217" y="1643742"/>
                    <a:pt x="220217" y="1391711"/>
                  </a:cubicBezTo>
                  <a:cubicBezTo>
                    <a:pt x="220217" y="1139680"/>
                    <a:pt x="169139" y="899579"/>
                    <a:pt x="76770" y="681195"/>
                  </a:cubicBezTo>
                  <a:lnTo>
                    <a:pt x="0" y="521829"/>
                  </a:lnTo>
                  <a:lnTo>
                    <a:pt x="9038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 userDrawn="1"/>
          </p:nvSpPr>
          <p:spPr>
            <a:xfrm>
              <a:off x="10791080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9186199" y="6579402"/>
            <a:ext cx="2064368" cy="1640869"/>
            <a:chOff x="9186199" y="5960423"/>
            <a:chExt cx="2064368" cy="1640869"/>
          </a:xfrm>
        </p:grpSpPr>
        <p:sp>
          <p:nvSpPr>
            <p:cNvPr id="19" name="Freeform: Shape 18"/>
            <p:cNvSpPr/>
            <p:nvPr userDrawn="1"/>
          </p:nvSpPr>
          <p:spPr>
            <a:xfrm>
              <a:off x="9186199" y="5960423"/>
              <a:ext cx="2064368" cy="1640869"/>
            </a:xfrm>
            <a:custGeom>
              <a:avLst/>
              <a:gdLst>
                <a:gd name="connsiteX0" fmla="*/ 1504793 w 2408609"/>
                <a:gd name="connsiteY0" fmla="*/ 0 h 1914490"/>
                <a:gd name="connsiteX1" fmla="*/ 2408609 w 2408609"/>
                <a:gd name="connsiteY1" fmla="*/ 521818 h 1914490"/>
                <a:gd name="connsiteX2" fmla="*/ 2330455 w 2408609"/>
                <a:gd name="connsiteY2" fmla="*/ 650464 h 1914490"/>
                <a:gd name="connsiteX3" fmla="*/ 98444 w 2408609"/>
                <a:gd name="connsiteY3" fmla="*/ 1912001 h 1914490"/>
                <a:gd name="connsiteX4" fmla="*/ 0 w 2408609"/>
                <a:gd name="connsiteY4" fmla="*/ 1914490 h 1914490"/>
                <a:gd name="connsiteX5" fmla="*/ 0 w 2408609"/>
                <a:gd name="connsiteY5" fmla="*/ 868810 h 1914490"/>
                <a:gd name="connsiteX6" fmla="*/ 137396 w 2408609"/>
                <a:gd name="connsiteY6" fmla="*/ 861872 h 1914490"/>
                <a:gd name="connsiteX7" fmla="*/ 1464388 w 2408609"/>
                <a:gd name="connsiteY7" fmla="*/ 66508 h 1914490"/>
                <a:gd name="connsiteX8" fmla="*/ 1504793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1504793" y="0"/>
                  </a:moveTo>
                  <a:lnTo>
                    <a:pt x="2408609" y="521818"/>
                  </a:lnTo>
                  <a:lnTo>
                    <a:pt x="2330455" y="650464"/>
                  </a:lnTo>
                  <a:cubicBezTo>
                    <a:pt x="1840516" y="1375669"/>
                    <a:pt x="1027802" y="1864892"/>
                    <a:pt x="98444" y="1912001"/>
                  </a:cubicBezTo>
                  <a:lnTo>
                    <a:pt x="0" y="1914490"/>
                  </a:lnTo>
                  <a:lnTo>
                    <a:pt x="0" y="868810"/>
                  </a:lnTo>
                  <a:lnTo>
                    <a:pt x="137396" y="861872"/>
                  </a:lnTo>
                  <a:cubicBezTo>
                    <a:pt x="689669" y="805786"/>
                    <a:pt x="1169159" y="503504"/>
                    <a:pt x="1464388" y="66508"/>
                  </a:cubicBezTo>
                  <a:lnTo>
                    <a:pt x="15047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 userDrawn="1"/>
          </p:nvSpPr>
          <p:spPr>
            <a:xfrm>
              <a:off x="9778466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7037432" y="6579402"/>
            <a:ext cx="2064368" cy="1640869"/>
            <a:chOff x="7037432" y="5960423"/>
            <a:chExt cx="2064368" cy="1640869"/>
          </a:xfrm>
        </p:grpSpPr>
        <p:sp>
          <p:nvSpPr>
            <p:cNvPr id="20" name="Freeform: Shape 19"/>
            <p:cNvSpPr/>
            <p:nvPr userDrawn="1"/>
          </p:nvSpPr>
          <p:spPr>
            <a:xfrm>
              <a:off x="7037432" y="5960423"/>
              <a:ext cx="2064368" cy="1640869"/>
            </a:xfrm>
            <a:custGeom>
              <a:avLst/>
              <a:gdLst>
                <a:gd name="connsiteX0" fmla="*/ 903815 w 2408609"/>
                <a:gd name="connsiteY0" fmla="*/ 0 h 1914490"/>
                <a:gd name="connsiteX1" fmla="*/ 944220 w 2408609"/>
                <a:gd name="connsiteY1" fmla="*/ 66508 h 1914490"/>
                <a:gd name="connsiteX2" fmla="*/ 2271212 w 2408609"/>
                <a:gd name="connsiteY2" fmla="*/ 861872 h 1914490"/>
                <a:gd name="connsiteX3" fmla="*/ 2408609 w 2408609"/>
                <a:gd name="connsiteY3" fmla="*/ 868810 h 1914490"/>
                <a:gd name="connsiteX4" fmla="*/ 2408609 w 2408609"/>
                <a:gd name="connsiteY4" fmla="*/ 1914490 h 1914490"/>
                <a:gd name="connsiteX5" fmla="*/ 2310166 w 2408609"/>
                <a:gd name="connsiteY5" fmla="*/ 1912001 h 1914490"/>
                <a:gd name="connsiteX6" fmla="*/ 78155 w 2408609"/>
                <a:gd name="connsiteY6" fmla="*/ 650464 h 1914490"/>
                <a:gd name="connsiteX7" fmla="*/ 0 w 2408609"/>
                <a:gd name="connsiteY7" fmla="*/ 521817 h 1914490"/>
                <a:gd name="connsiteX8" fmla="*/ 903815 w 2408609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9" h="1914490">
                  <a:moveTo>
                    <a:pt x="903815" y="0"/>
                  </a:moveTo>
                  <a:lnTo>
                    <a:pt x="944220" y="66508"/>
                  </a:lnTo>
                  <a:cubicBezTo>
                    <a:pt x="1239449" y="503504"/>
                    <a:pt x="1718939" y="805786"/>
                    <a:pt x="2271212" y="861872"/>
                  </a:cubicBezTo>
                  <a:lnTo>
                    <a:pt x="2408609" y="868810"/>
                  </a:lnTo>
                  <a:lnTo>
                    <a:pt x="2408609" y="1914490"/>
                  </a:lnTo>
                  <a:lnTo>
                    <a:pt x="2310166" y="1912001"/>
                  </a:lnTo>
                  <a:cubicBezTo>
                    <a:pt x="1380808" y="1864892"/>
                    <a:pt x="568095" y="1375669"/>
                    <a:pt x="78155" y="650464"/>
                  </a:cubicBezTo>
                  <a:lnTo>
                    <a:pt x="0" y="521817"/>
                  </a:lnTo>
                  <a:lnTo>
                    <a:pt x="90381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 userDrawn="1"/>
          </p:nvSpPr>
          <p:spPr>
            <a:xfrm>
              <a:off x="7757747" y="6520721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6684347" y="4568880"/>
            <a:ext cx="1083909" cy="2385611"/>
            <a:chOff x="6684347" y="3949901"/>
            <a:chExt cx="1083909" cy="2385611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684347" y="3949901"/>
              <a:ext cx="1083909" cy="2385611"/>
            </a:xfrm>
            <a:custGeom>
              <a:avLst/>
              <a:gdLst>
                <a:gd name="connsiteX0" fmla="*/ 360823 w 1264655"/>
                <a:gd name="connsiteY0" fmla="*/ 0 h 2783420"/>
                <a:gd name="connsiteX1" fmla="*/ 1264655 w 1264655"/>
                <a:gd name="connsiteY1" fmla="*/ 521828 h 2783420"/>
                <a:gd name="connsiteX2" fmla="*/ 1187885 w 1264655"/>
                <a:gd name="connsiteY2" fmla="*/ 681194 h 2783420"/>
                <a:gd name="connsiteX3" fmla="*/ 1044438 w 1264655"/>
                <a:gd name="connsiteY3" fmla="*/ 1391710 h 2783420"/>
                <a:gd name="connsiteX4" fmla="*/ 1187885 w 1264655"/>
                <a:gd name="connsiteY4" fmla="*/ 2102226 h 2783420"/>
                <a:gd name="connsiteX5" fmla="*/ 1264655 w 1264655"/>
                <a:gd name="connsiteY5" fmla="*/ 2261592 h 2783420"/>
                <a:gd name="connsiteX6" fmla="*/ 360822 w 1264655"/>
                <a:gd name="connsiteY6" fmla="*/ 2783420 h 2783420"/>
                <a:gd name="connsiteX7" fmla="*/ 346370 w 1264655"/>
                <a:gd name="connsiteY7" fmla="*/ 2759631 h 2783420"/>
                <a:gd name="connsiteX8" fmla="*/ 0 w 1264655"/>
                <a:gd name="connsiteY8" fmla="*/ 1391710 h 2783420"/>
                <a:gd name="connsiteX9" fmla="*/ 346370 w 1264655"/>
                <a:gd name="connsiteY9" fmla="*/ 23789 h 2783420"/>
                <a:gd name="connsiteX10" fmla="*/ 360823 w 1264655"/>
                <a:gd name="connsiteY10" fmla="*/ 0 h 278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4655" h="2783420">
                  <a:moveTo>
                    <a:pt x="360823" y="0"/>
                  </a:moveTo>
                  <a:lnTo>
                    <a:pt x="1264655" y="521828"/>
                  </a:lnTo>
                  <a:lnTo>
                    <a:pt x="1187885" y="681194"/>
                  </a:lnTo>
                  <a:cubicBezTo>
                    <a:pt x="1095516" y="899578"/>
                    <a:pt x="1044438" y="1139679"/>
                    <a:pt x="1044438" y="1391710"/>
                  </a:cubicBezTo>
                  <a:cubicBezTo>
                    <a:pt x="1044438" y="1643741"/>
                    <a:pt x="1095516" y="1883842"/>
                    <a:pt x="1187885" y="2102226"/>
                  </a:cubicBezTo>
                  <a:lnTo>
                    <a:pt x="1264655" y="2261592"/>
                  </a:lnTo>
                  <a:lnTo>
                    <a:pt x="360822" y="2783420"/>
                  </a:lnTo>
                  <a:lnTo>
                    <a:pt x="346370" y="2759631"/>
                  </a:lnTo>
                  <a:cubicBezTo>
                    <a:pt x="125475" y="2352999"/>
                    <a:pt x="0" y="1887008"/>
                    <a:pt x="0" y="1391710"/>
                  </a:cubicBezTo>
                  <a:cubicBezTo>
                    <a:pt x="0" y="896413"/>
                    <a:pt x="125475" y="430421"/>
                    <a:pt x="346370" y="23789"/>
                  </a:cubicBezTo>
                  <a:lnTo>
                    <a:pt x="3608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6804493" y="4819540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52"/>
          <p:cNvGrpSpPr/>
          <p:nvPr userDrawn="1"/>
        </p:nvGrpSpPr>
        <p:grpSpPr>
          <a:xfrm>
            <a:off x="7037433" y="3303099"/>
            <a:ext cx="2064366" cy="1640869"/>
            <a:chOff x="7037433" y="2684120"/>
            <a:chExt cx="2064366" cy="1640869"/>
          </a:xfrm>
        </p:grpSpPr>
        <p:sp>
          <p:nvSpPr>
            <p:cNvPr id="26" name="Freeform: Shape 25"/>
            <p:cNvSpPr/>
            <p:nvPr userDrawn="1"/>
          </p:nvSpPr>
          <p:spPr>
            <a:xfrm>
              <a:off x="7037433" y="2684120"/>
              <a:ext cx="2064366" cy="1640869"/>
            </a:xfrm>
            <a:custGeom>
              <a:avLst/>
              <a:gdLst>
                <a:gd name="connsiteX0" fmla="*/ 2408607 w 2408607"/>
                <a:gd name="connsiteY0" fmla="*/ 0 h 1914490"/>
                <a:gd name="connsiteX1" fmla="*/ 2408607 w 2408607"/>
                <a:gd name="connsiteY1" fmla="*/ 1045680 h 1914490"/>
                <a:gd name="connsiteX2" fmla="*/ 2271211 w 2408607"/>
                <a:gd name="connsiteY2" fmla="*/ 1052618 h 1914490"/>
                <a:gd name="connsiteX3" fmla="*/ 944219 w 2408607"/>
                <a:gd name="connsiteY3" fmla="*/ 1847982 h 1914490"/>
                <a:gd name="connsiteX4" fmla="*/ 903814 w 2408607"/>
                <a:gd name="connsiteY4" fmla="*/ 1914490 h 1914490"/>
                <a:gd name="connsiteX5" fmla="*/ 0 w 2408607"/>
                <a:gd name="connsiteY5" fmla="*/ 1392673 h 1914490"/>
                <a:gd name="connsiteX6" fmla="*/ 78154 w 2408607"/>
                <a:gd name="connsiteY6" fmla="*/ 1264026 h 1914490"/>
                <a:gd name="connsiteX7" fmla="*/ 2310165 w 2408607"/>
                <a:gd name="connsiteY7" fmla="*/ 2489 h 1914490"/>
                <a:gd name="connsiteX8" fmla="*/ 2408607 w 2408607"/>
                <a:gd name="connsiteY8" fmla="*/ 0 h 191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08607" h="1914490">
                  <a:moveTo>
                    <a:pt x="2408607" y="0"/>
                  </a:moveTo>
                  <a:lnTo>
                    <a:pt x="2408607" y="1045680"/>
                  </a:lnTo>
                  <a:lnTo>
                    <a:pt x="2271211" y="1052618"/>
                  </a:lnTo>
                  <a:cubicBezTo>
                    <a:pt x="1718938" y="1108705"/>
                    <a:pt x="1239448" y="1410986"/>
                    <a:pt x="944219" y="1847982"/>
                  </a:cubicBezTo>
                  <a:lnTo>
                    <a:pt x="903814" y="1914490"/>
                  </a:lnTo>
                  <a:lnTo>
                    <a:pt x="0" y="1392673"/>
                  </a:lnTo>
                  <a:lnTo>
                    <a:pt x="78154" y="1264026"/>
                  </a:lnTo>
                  <a:cubicBezTo>
                    <a:pt x="568094" y="538821"/>
                    <a:pt x="1380807" y="49599"/>
                    <a:pt x="2310165" y="2489"/>
                  </a:cubicBezTo>
                  <a:lnTo>
                    <a:pt x="240860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7751335" y="306806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06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1422743" y="2851569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8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22743" y="3374089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67513" y="518570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67513" y="5708221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1422743" y="7519833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22743" y="8042353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457318" y="2866076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1457318" y="3388596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797209" y="5200208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97209" y="5722728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457318" y="753434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457318" y="8056860"/>
            <a:ext cx="5345946" cy="884147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70" name="Straight Connector 69"/>
          <p:cNvCxnSpPr>
            <a:stCxn id="42" idx="0"/>
            <a:endCxn id="57" idx="1"/>
          </p:cNvCxnSpPr>
          <p:nvPr userDrawn="1"/>
        </p:nvCxnSpPr>
        <p:spPr>
          <a:xfrm rot="5400000" flipH="1" flipV="1">
            <a:off x="10489928" y="2754230"/>
            <a:ext cx="566961" cy="12986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69"/>
          <p:cNvCxnSpPr>
            <a:stCxn id="43" idx="3"/>
            <a:endCxn id="59" idx="1"/>
          </p:cNvCxnSpPr>
          <p:nvPr userDrawn="1"/>
        </p:nvCxnSpPr>
        <p:spPr>
          <a:xfrm flipV="1">
            <a:off x="11482295" y="5454215"/>
            <a:ext cx="585218" cy="307470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69"/>
          <p:cNvCxnSpPr>
            <a:endCxn id="61" idx="1"/>
          </p:cNvCxnSpPr>
          <p:nvPr userDrawn="1"/>
        </p:nvCxnSpPr>
        <p:spPr>
          <a:xfrm flipV="1">
            <a:off x="10124075" y="7788347"/>
            <a:ext cx="1298668" cy="1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69"/>
          <p:cNvCxnSpPr>
            <a:stCxn id="63" idx="3"/>
            <a:endCxn id="47" idx="0"/>
          </p:cNvCxnSpPr>
          <p:nvPr userDrawn="1"/>
        </p:nvCxnSpPr>
        <p:spPr>
          <a:xfrm>
            <a:off x="6803264" y="3134590"/>
            <a:ext cx="1300091" cy="552454"/>
          </a:xfrm>
          <a:prstGeom prst="bentConnector2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69"/>
          <p:cNvCxnSpPr>
            <a:stCxn id="67" idx="3"/>
          </p:cNvCxnSpPr>
          <p:nvPr userDrawn="1"/>
        </p:nvCxnSpPr>
        <p:spPr>
          <a:xfrm flipV="1">
            <a:off x="6803264" y="7786031"/>
            <a:ext cx="1300091" cy="1682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69"/>
          <p:cNvCxnSpPr>
            <a:stCxn id="65" idx="3"/>
            <a:endCxn id="46" idx="1"/>
          </p:cNvCxnSpPr>
          <p:nvPr userDrawn="1"/>
        </p:nvCxnSpPr>
        <p:spPr>
          <a:xfrm>
            <a:off x="6143155" y="5468722"/>
            <a:ext cx="661338" cy="2929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273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9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725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225"/>
                            </p:stCondLst>
                            <p:childTnLst>
                              <p:par>
                                <p:cTn id="7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725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25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25"/>
                            </p:stCondLst>
                            <p:childTnLst>
                              <p:par>
                                <p:cTn id="8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225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725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225"/>
                            </p:stCondLst>
                            <p:childTnLst>
                              <p:par>
                                <p:cTn id="10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725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225"/>
                            </p:stCondLst>
                            <p:childTnLst>
                              <p:par>
                                <p:cTn id="1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725"/>
                            </p:stCondLst>
                            <p:childTnLst>
                              <p:par>
                                <p:cTn id="1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225"/>
                            </p:stCondLst>
                            <p:childTnLst>
                              <p:par>
                                <p:cTn id="1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725"/>
                            </p:stCondLst>
                            <p:childTnLst>
                              <p:par>
                                <p:cTn id="1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225"/>
                            </p:stCondLst>
                            <p:childTnLst>
                              <p:par>
                                <p:cTn id="1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8725"/>
                            </p:stCondLst>
                            <p:childTnLst>
                              <p:par>
                                <p:cTn id="1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225"/>
                            </p:stCondLst>
                            <p:childTnLst>
                              <p:par>
                                <p:cTn id="1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9725"/>
                            </p:stCondLst>
                            <p:childTnLst>
                              <p:par>
                                <p:cTn id="1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225"/>
                            </p:stCondLst>
                            <p:childTnLst>
                              <p:par>
                                <p:cTn id="1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9174414" y="3239873"/>
            <a:ext cx="2492554" cy="2704071"/>
            <a:chOff x="9261873" y="2748729"/>
            <a:chExt cx="2492554" cy="2704071"/>
          </a:xfrm>
        </p:grpSpPr>
        <p:sp>
          <p:nvSpPr>
            <p:cNvPr id="18" name="Freeform: Shape 17"/>
            <p:cNvSpPr/>
            <p:nvPr userDrawn="1"/>
          </p:nvSpPr>
          <p:spPr>
            <a:xfrm rot="5400000">
              <a:off x="9156114" y="2854488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TextBox 21"/>
            <p:cNvSpPr txBox="1"/>
            <p:nvPr userDrawn="1"/>
          </p:nvSpPr>
          <p:spPr>
            <a:xfrm>
              <a:off x="10607494" y="3428825"/>
              <a:ext cx="7040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01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>
            <a:off x="8961453" y="5775765"/>
            <a:ext cx="2704071" cy="2492554"/>
            <a:chOff x="9058438" y="5277001"/>
            <a:chExt cx="2704071" cy="2492554"/>
          </a:xfrm>
        </p:grpSpPr>
        <p:sp>
          <p:nvSpPr>
            <p:cNvPr id="19" name="Freeform: Shape 18"/>
            <p:cNvSpPr/>
            <p:nvPr userDrawn="1"/>
          </p:nvSpPr>
          <p:spPr>
            <a:xfrm rot="10800000">
              <a:off x="9058438" y="5277001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TextBox 22"/>
            <p:cNvSpPr txBox="1"/>
            <p:nvPr userDrawn="1"/>
          </p:nvSpPr>
          <p:spPr>
            <a:xfrm>
              <a:off x="10607494" y="6523277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02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6638852" y="5564249"/>
            <a:ext cx="2492554" cy="2704071"/>
            <a:chOff x="6735837" y="5065485"/>
            <a:chExt cx="2492554" cy="2704071"/>
          </a:xfrm>
        </p:grpSpPr>
        <p:sp>
          <p:nvSpPr>
            <p:cNvPr id="20" name="Freeform: Shape 19"/>
            <p:cNvSpPr/>
            <p:nvPr userDrawn="1"/>
          </p:nvSpPr>
          <p:spPr>
            <a:xfrm rot="16200000">
              <a:off x="6630078" y="5171244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TextBox 23"/>
            <p:cNvSpPr txBox="1"/>
            <p:nvPr userDrawn="1"/>
          </p:nvSpPr>
          <p:spPr>
            <a:xfrm>
              <a:off x="7245394" y="6523278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03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6638851" y="3245110"/>
            <a:ext cx="2704071" cy="2492554"/>
            <a:chOff x="6735836" y="2746346"/>
            <a:chExt cx="2704071" cy="2492554"/>
          </a:xfrm>
        </p:grpSpPr>
        <p:sp>
          <p:nvSpPr>
            <p:cNvPr id="21" name="Freeform: Shape 20"/>
            <p:cNvSpPr/>
            <p:nvPr userDrawn="1"/>
          </p:nvSpPr>
          <p:spPr>
            <a:xfrm>
              <a:off x="6735836" y="2746346"/>
              <a:ext cx="2704071" cy="2492554"/>
            </a:xfrm>
            <a:custGeom>
              <a:avLst/>
              <a:gdLst>
                <a:gd name="connsiteX0" fmla="*/ 2503 w 2704071"/>
                <a:gd name="connsiteY0" fmla="*/ 2490052 h 2492554"/>
                <a:gd name="connsiteX1" fmla="*/ 13712 w 2704071"/>
                <a:gd name="connsiteY1" fmla="*/ 2253308 h 2492554"/>
                <a:gd name="connsiteX2" fmla="*/ 2241225 w 2704071"/>
                <a:gd name="connsiteY2" fmla="*/ 11610 h 2492554"/>
                <a:gd name="connsiteX3" fmla="*/ 2471163 w 2704071"/>
                <a:gd name="connsiteY3" fmla="*/ 0 h 2492554"/>
                <a:gd name="connsiteX4" fmla="*/ 2704071 w 2704071"/>
                <a:gd name="connsiteY4" fmla="*/ 232908 h 2492554"/>
                <a:gd name="connsiteX5" fmla="*/ 2471163 w 2704071"/>
                <a:gd name="connsiteY5" fmla="*/ 465816 h 2492554"/>
                <a:gd name="connsiteX6" fmla="*/ 2471163 w 2704071"/>
                <a:gd name="connsiteY6" fmla="*/ 463650 h 2492554"/>
                <a:gd name="connsiteX7" fmla="*/ 2288630 w 2704071"/>
                <a:gd name="connsiteY7" fmla="*/ 472868 h 2492554"/>
                <a:gd name="connsiteX8" fmla="*/ 466035 w 2704071"/>
                <a:gd name="connsiteY8" fmla="*/ 2492553 h 2492554"/>
                <a:gd name="connsiteX9" fmla="*/ 465815 w 2704071"/>
                <a:gd name="connsiteY9" fmla="*/ 2492553 h 2492554"/>
                <a:gd name="connsiteX10" fmla="*/ 232908 w 2704071"/>
                <a:gd name="connsiteY10" fmla="*/ 2259646 h 2492554"/>
                <a:gd name="connsiteX11" fmla="*/ 0 w 2704071"/>
                <a:gd name="connsiteY11" fmla="*/ 2492554 h 2492554"/>
                <a:gd name="connsiteX12" fmla="*/ 2503 w 2704071"/>
                <a:gd name="connsiteY12" fmla="*/ 2490052 h 2492554"/>
                <a:gd name="connsiteX13" fmla="*/ 2384 w 2704071"/>
                <a:gd name="connsiteY13" fmla="*/ 2492553 h 2492554"/>
                <a:gd name="connsiteX14" fmla="*/ 465815 w 2704071"/>
                <a:gd name="connsiteY14" fmla="*/ 2492553 h 2492554"/>
                <a:gd name="connsiteX15" fmla="*/ 465816 w 2704071"/>
                <a:gd name="connsiteY15" fmla="*/ 2492554 h 2492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04071" h="2492554">
                  <a:moveTo>
                    <a:pt x="2503" y="2490052"/>
                  </a:moveTo>
                  <a:lnTo>
                    <a:pt x="13712" y="2253308"/>
                  </a:lnTo>
                  <a:cubicBezTo>
                    <a:pt x="126128" y="1072233"/>
                    <a:pt x="1062297" y="131336"/>
                    <a:pt x="2241225" y="11610"/>
                  </a:cubicBezTo>
                  <a:lnTo>
                    <a:pt x="2471163" y="0"/>
                  </a:lnTo>
                  <a:lnTo>
                    <a:pt x="2704071" y="232908"/>
                  </a:lnTo>
                  <a:lnTo>
                    <a:pt x="2471163" y="465816"/>
                  </a:lnTo>
                  <a:lnTo>
                    <a:pt x="2471163" y="463650"/>
                  </a:lnTo>
                  <a:lnTo>
                    <a:pt x="2288630" y="472868"/>
                  </a:lnTo>
                  <a:cubicBezTo>
                    <a:pt x="1264906" y="576832"/>
                    <a:pt x="466035" y="1441400"/>
                    <a:pt x="466035" y="2492553"/>
                  </a:cubicBezTo>
                  <a:lnTo>
                    <a:pt x="465815" y="2492553"/>
                  </a:lnTo>
                  <a:lnTo>
                    <a:pt x="232908" y="2259646"/>
                  </a:lnTo>
                  <a:close/>
                  <a:moveTo>
                    <a:pt x="0" y="2492554"/>
                  </a:moveTo>
                  <a:lnTo>
                    <a:pt x="2503" y="2490052"/>
                  </a:lnTo>
                  <a:lnTo>
                    <a:pt x="2384" y="2492553"/>
                  </a:lnTo>
                  <a:lnTo>
                    <a:pt x="465815" y="2492553"/>
                  </a:lnTo>
                  <a:lnTo>
                    <a:pt x="465816" y="24925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TextBox 24"/>
            <p:cNvSpPr txBox="1"/>
            <p:nvPr userDrawn="1"/>
          </p:nvSpPr>
          <p:spPr>
            <a:xfrm>
              <a:off x="7245393" y="3428824"/>
              <a:ext cx="6912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600" i="1" dirty="0">
                  <a:solidFill>
                    <a:schemeClr val="bg1"/>
                  </a:solidFill>
                </a:rPr>
                <a:t>04</a:t>
              </a:r>
              <a:endParaRPr kumimoji="1" lang="ja-JP" altLang="en-US" sz="3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52224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52224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52224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52224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897639" y="3078831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97639" y="3601351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97639" y="6535230"/>
            <a:ext cx="5345946" cy="537027"/>
          </a:xfrm>
        </p:spPr>
        <p:txBody>
          <a:bodyPr numCol="1" spcCol="36000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97639" y="7057750"/>
            <a:ext cx="5345946" cy="1676889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8" name="Straight Connector 69"/>
          <p:cNvCxnSpPr>
            <a:stCxn id="22" idx="0"/>
            <a:endCxn id="30" idx="1"/>
          </p:cNvCxnSpPr>
          <p:nvPr userDrawn="1"/>
        </p:nvCxnSpPr>
        <p:spPr>
          <a:xfrm rot="5400000" flipH="1" flipV="1">
            <a:off x="11175827" y="3043573"/>
            <a:ext cx="572624" cy="11801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69"/>
          <p:cNvCxnSpPr>
            <a:stCxn id="23" idx="3"/>
            <a:endCxn id="32" idx="1"/>
          </p:cNvCxnSpPr>
          <p:nvPr userDrawn="1"/>
        </p:nvCxnSpPr>
        <p:spPr>
          <a:xfrm flipV="1">
            <a:off x="11201724" y="6803744"/>
            <a:ext cx="850500" cy="54146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69"/>
          <p:cNvCxnSpPr>
            <a:stCxn id="34" idx="3"/>
            <a:endCxn id="25" idx="0"/>
          </p:cNvCxnSpPr>
          <p:nvPr userDrawn="1"/>
        </p:nvCxnSpPr>
        <p:spPr>
          <a:xfrm>
            <a:off x="6243585" y="3347345"/>
            <a:ext cx="1250431" cy="580243"/>
          </a:xfrm>
          <a:prstGeom prst="bentConnector2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69"/>
          <p:cNvCxnSpPr>
            <a:stCxn id="36" idx="3"/>
            <a:endCxn id="24" idx="1"/>
          </p:cNvCxnSpPr>
          <p:nvPr userDrawn="1"/>
        </p:nvCxnSpPr>
        <p:spPr>
          <a:xfrm>
            <a:off x="6243585" y="6803744"/>
            <a:ext cx="904824" cy="541464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タイトル 1"/>
          <p:cNvSpPr>
            <a:spLocks noGrp="1"/>
          </p:cNvSpPr>
          <p:nvPr>
            <p:ph type="title" hasCustomPrompt="1"/>
          </p:nvPr>
        </p:nvSpPr>
        <p:spPr>
          <a:xfrm>
            <a:off x="775021" y="531190"/>
            <a:ext cx="16737958" cy="1612865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5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7339358" y="5357594"/>
            <a:ext cx="3609285" cy="586351"/>
          </a:xfrm>
        </p:spPr>
        <p:txBody>
          <a:bodyPr numCol="1" spcCol="360000"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070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75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75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75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75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75"/>
                            </p:stCondLst>
                            <p:childTnLst>
                              <p:par>
                                <p:cTn id="3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475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75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475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75"/>
                            </p:stCondLst>
                            <p:childTnLst>
                              <p:par>
                                <p:cTn id="5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475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975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75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975"/>
                            </p:stCondLst>
                            <p:childTnLst>
                              <p:par>
                                <p:cTn id="6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475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975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/>
      <p:bldP spid="5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7" name="グループ化 4"/>
          <p:cNvGrpSpPr/>
          <p:nvPr userDrawn="1"/>
        </p:nvGrpSpPr>
        <p:grpSpPr>
          <a:xfrm>
            <a:off x="725872" y="2982872"/>
            <a:ext cx="17560541" cy="2475756"/>
            <a:chOff x="725872" y="2982872"/>
            <a:chExt cx="17560541" cy="2475756"/>
          </a:xfrm>
        </p:grpSpPr>
        <p:sp>
          <p:nvSpPr>
            <p:cNvPr id="48" name="正方形/長方形 24"/>
            <p:cNvSpPr/>
            <p:nvPr userDrawn="1"/>
          </p:nvSpPr>
          <p:spPr>
            <a:xfrm>
              <a:off x="10548745" y="2982873"/>
              <a:ext cx="7737668" cy="1332289"/>
            </a:xfrm>
            <a:prstGeom prst="rect">
              <a:avLst/>
            </a:pr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49" name="正方形/長方形 4"/>
            <p:cNvSpPr/>
            <p:nvPr userDrawn="1"/>
          </p:nvSpPr>
          <p:spPr>
            <a:xfrm>
              <a:off x="8217884" y="2982872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0" name="正方形/長方形 24"/>
            <p:cNvSpPr/>
            <p:nvPr userDrawn="1"/>
          </p:nvSpPr>
          <p:spPr>
            <a:xfrm>
              <a:off x="725872" y="5269804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1" name="グループ化 5"/>
          <p:cNvGrpSpPr/>
          <p:nvPr userDrawn="1"/>
        </p:nvGrpSpPr>
        <p:grpSpPr>
          <a:xfrm>
            <a:off x="487876" y="4364335"/>
            <a:ext cx="17798537" cy="1332290"/>
            <a:chOff x="487876" y="4364335"/>
            <a:chExt cx="17798537" cy="1332290"/>
          </a:xfrm>
        </p:grpSpPr>
        <p:sp>
          <p:nvSpPr>
            <p:cNvPr id="52" name="正方形/長方形 23"/>
            <p:cNvSpPr/>
            <p:nvPr userDrawn="1"/>
          </p:nvSpPr>
          <p:spPr>
            <a:xfrm>
              <a:off x="10548745" y="4364335"/>
              <a:ext cx="7737668" cy="1332289"/>
            </a:xfrm>
            <a:prstGeom prst="rect">
              <a:avLst/>
            </a:pr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3" name="正方形/長方形 25"/>
            <p:cNvSpPr/>
            <p:nvPr userDrawn="1"/>
          </p:nvSpPr>
          <p:spPr>
            <a:xfrm>
              <a:off x="487876" y="5507800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4" name="直角三角形 31"/>
            <p:cNvSpPr/>
            <p:nvPr userDrawn="1"/>
          </p:nvSpPr>
          <p:spPr>
            <a:xfrm rot="16200000">
              <a:off x="8717170" y="3865052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5" name="グループ化 36"/>
          <p:cNvGrpSpPr/>
          <p:nvPr userDrawn="1"/>
        </p:nvGrpSpPr>
        <p:grpSpPr>
          <a:xfrm>
            <a:off x="725872" y="5984782"/>
            <a:ext cx="17560541" cy="2475756"/>
            <a:chOff x="725872" y="5984782"/>
            <a:chExt cx="17560541" cy="2475756"/>
          </a:xfrm>
          <a:solidFill>
            <a:schemeClr val="accent4"/>
          </a:solidFill>
        </p:grpSpPr>
        <p:sp>
          <p:nvSpPr>
            <p:cNvPr id="56" name="正方形/長方形 30"/>
            <p:cNvSpPr/>
            <p:nvPr userDrawn="1"/>
          </p:nvSpPr>
          <p:spPr>
            <a:xfrm flipV="1">
              <a:off x="10548745" y="7128248"/>
              <a:ext cx="7737668" cy="1332289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7" name="正方形/長方形 4"/>
            <p:cNvSpPr/>
            <p:nvPr userDrawn="1"/>
          </p:nvSpPr>
          <p:spPr>
            <a:xfrm flipV="1">
              <a:off x="8217884" y="5984784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58" name="正方形/長方形 24"/>
            <p:cNvSpPr/>
            <p:nvPr userDrawn="1"/>
          </p:nvSpPr>
          <p:spPr>
            <a:xfrm flipV="1">
              <a:off x="725872" y="5984782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59" name="グループ化 35"/>
          <p:cNvGrpSpPr/>
          <p:nvPr userDrawn="1"/>
        </p:nvGrpSpPr>
        <p:grpSpPr>
          <a:xfrm>
            <a:off x="487876" y="5746786"/>
            <a:ext cx="17798537" cy="1332289"/>
            <a:chOff x="487876" y="5746786"/>
            <a:chExt cx="17798537" cy="1332289"/>
          </a:xfrm>
        </p:grpSpPr>
        <p:sp>
          <p:nvSpPr>
            <p:cNvPr id="60" name="正方形/長方形 29"/>
            <p:cNvSpPr/>
            <p:nvPr userDrawn="1"/>
          </p:nvSpPr>
          <p:spPr>
            <a:xfrm flipV="1">
              <a:off x="10548745" y="5746786"/>
              <a:ext cx="7737668" cy="1332289"/>
            </a:xfrm>
            <a:prstGeom prst="rect">
              <a:avLst/>
            </a:pr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1" name="正方形/長方形 25"/>
            <p:cNvSpPr/>
            <p:nvPr userDrawn="1"/>
          </p:nvSpPr>
          <p:spPr>
            <a:xfrm flipV="1">
              <a:off x="487876" y="5746786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  <p:sp>
          <p:nvSpPr>
            <p:cNvPr id="62" name="直角三角形 31"/>
            <p:cNvSpPr/>
            <p:nvPr userDrawn="1"/>
          </p:nvSpPr>
          <p:spPr>
            <a:xfrm rot="5400000" flipV="1">
              <a:off x="8717170" y="5247501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63" name="タイトル 1"/>
          <p:cNvSpPr>
            <a:spLocks noGrp="1"/>
          </p:cNvSpPr>
          <p:nvPr>
            <p:ph type="title" hasCustomPrompt="1"/>
          </p:nvPr>
        </p:nvSpPr>
        <p:spPr>
          <a:xfrm>
            <a:off x="900545" y="531190"/>
            <a:ext cx="7317336" cy="454812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4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00545" y="6289803"/>
            <a:ext cx="7317336" cy="2696893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784668" y="319715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6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784668" y="4603322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0784668" y="5992229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784667" y="7367235"/>
            <a:ext cx="7027343" cy="851314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25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19100" y="-1809750"/>
            <a:ext cx="8550739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A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1440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91440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07570" y="2017486"/>
            <a:ext cx="10077098" cy="4218144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858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  <p:extLst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6139543"/>
          </a:xfrm>
        </p:spPr>
        <p:txBody>
          <a:bodyPr anchor="b">
            <a:normAutofit/>
          </a:bodyPr>
          <a:lstStyle>
            <a:lvl1pPr algn="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98286" y="7068457"/>
            <a:ext cx="8069942" cy="2104571"/>
          </a:xfrm>
        </p:spPr>
        <p:txBody>
          <a:bodyPr numCol="1" spcCol="360000" anchor="t">
            <a:norm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26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0662640" y="-1809750"/>
            <a:ext cx="7992894" cy="1548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B</a:t>
            </a:r>
            <a:endParaRPr kumimoji="1" lang="ja-JP" altLang="en-US" sz="10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565761"/>
            <a:ext cx="8534400" cy="536506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609600" y="6057574"/>
            <a:ext cx="8534400" cy="3100940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6995877" y="2017486"/>
            <a:ext cx="10077098" cy="4218144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67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  <p:extLst>
    <p:ext uri="{DCECCB84-F9BA-43D5-87BE-67443E8EF086}">
      <p15:sldGuideLst xmlns:p15="http://schemas.microsoft.com/office/powerpoint/2012/main">
        <p15:guide id="1" orient="horz" pos="3239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51543" y="1499621"/>
            <a:ext cx="7358743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8080872" y="1645273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634389" y="1275513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1433672" y="1236830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8080872" y="3225194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11634389" y="2855434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1433672" y="2816751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080872" y="4805115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11634389" y="4435355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1433672" y="4396672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080872" y="6385036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テキスト プレースホルダー 5"/>
          <p:cNvSpPr>
            <a:spLocks noGrp="1"/>
          </p:cNvSpPr>
          <p:nvPr>
            <p:ph type="body" sz="quarter" idx="32" hasCustomPrompt="1"/>
          </p:nvPr>
        </p:nvSpPr>
        <p:spPr>
          <a:xfrm>
            <a:off x="11634389" y="6015276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1433672" y="5976593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8080872" y="7964958"/>
            <a:ext cx="3152084" cy="586351"/>
          </a:xfrm>
        </p:spPr>
        <p:txBody>
          <a:bodyPr numCol="1" spcCol="36000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テキスト プレースホルダー 5"/>
          <p:cNvSpPr>
            <a:spLocks noGrp="1"/>
          </p:cNvSpPr>
          <p:nvPr>
            <p:ph type="body" sz="quarter" idx="34" hasCustomPrompt="1"/>
          </p:nvPr>
        </p:nvSpPr>
        <p:spPr>
          <a:xfrm>
            <a:off x="11634389" y="7595198"/>
            <a:ext cx="5797268" cy="1325871"/>
          </a:xfrm>
        </p:spPr>
        <p:txBody>
          <a:bodyPr numCol="1" spcCol="360000" anchor="ctr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11433672" y="7556515"/>
            <a:ext cx="0" cy="140323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9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5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25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75"/>
                            </p:stCondLst>
                            <p:childTnLst>
                              <p:par>
                                <p:cTn id="6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s and 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32014" y="-474435"/>
            <a:ext cx="969207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PROS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886699" y="5472637"/>
            <a:ext cx="1012969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0000" i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CONS</a:t>
            </a:r>
            <a:endParaRPr kumimoji="1" lang="ja-JP" altLang="en-US" sz="30000" i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0" y="1479020"/>
            <a:ext cx="18288000" cy="674914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126046" y="1806763"/>
            <a:ext cx="7321268" cy="2651465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490743" y="5219927"/>
            <a:ext cx="7321268" cy="2651465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8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660069" y="2537509"/>
            <a:ext cx="7072087" cy="5210394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8977745" y="2537509"/>
            <a:ext cx="8612593" cy="2657945"/>
          </a:xfrm>
        </p:spPr>
        <p:txBody>
          <a:bodyPr anchor="t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30" hasCustomPrompt="1"/>
          </p:nvPr>
        </p:nvSpPr>
        <p:spPr>
          <a:xfrm>
            <a:off x="8977744" y="4946074"/>
            <a:ext cx="8612593" cy="1219199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31" hasCustomPrompt="1"/>
          </p:nvPr>
        </p:nvSpPr>
        <p:spPr>
          <a:xfrm>
            <a:off x="8977744" y="6414656"/>
            <a:ext cx="8612593" cy="1333248"/>
          </a:xfrm>
        </p:spPr>
        <p:txBody>
          <a:bodyPr numCol="1" spcCol="360000" anchor="b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n"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114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463307"/>
            <a:ext cx="15679611" cy="769258"/>
          </a:xfrm>
        </p:spPr>
        <p:txBody>
          <a:bodyPr numCol="1" spcCol="360000" anchor="t">
            <a:normAutofit/>
          </a:bodyPr>
          <a:lstStyle>
            <a:lvl1pPr algn="ctr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5114925" y="7675418"/>
            <a:ext cx="8058150" cy="1993074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Clr>
                <a:schemeClr val="accent1"/>
              </a:buClr>
              <a:buFontTx/>
              <a:buNone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708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912309" y="3817256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2309" y="8554850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805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04195" y="725713"/>
            <a:ext cx="15679611" cy="48332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9600" baseline="0">
                <a:solidFill>
                  <a:schemeClr val="bg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4195" y="5558971"/>
            <a:ext cx="15679611" cy="769258"/>
          </a:xfrm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2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1304195" y="7675418"/>
            <a:ext cx="8058150" cy="1993074"/>
          </a:xfrm>
        </p:spPr>
        <p:txBody>
          <a:bodyPr anchor="b">
            <a:normAutofit/>
          </a:bodyPr>
          <a:lstStyle>
            <a:lvl1pPr marL="342900" indent="-342900" algn="l"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69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1400961" y="8385617"/>
            <a:ext cx="9346755" cy="1083126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272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7160455" y="7920112"/>
            <a:ext cx="11127545" cy="2014136"/>
          </a:xfrm>
          <a:solidFill>
            <a:schemeClr val="tx1"/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7559930" y="8385617"/>
            <a:ext cx="9346755" cy="1083126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Section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0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>
        <p:tmplLst>
          <p:tmpl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576452" y="490877"/>
            <a:ext cx="10218618" cy="9303659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 hasCustomPrompt="1"/>
          </p:nvPr>
        </p:nvSpPr>
        <p:spPr>
          <a:xfrm>
            <a:off x="591457" y="833994"/>
            <a:ext cx="10308772" cy="3099378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91457" y="3916250"/>
            <a:ext cx="6767286" cy="1933008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591457" y="6020820"/>
            <a:ext cx="6767286" cy="3494314"/>
          </a:xfrm>
        </p:spPr>
        <p:txBody>
          <a:bodyPr numCol="1" spcCol="360000" anchor="t">
            <a:normAutofit/>
          </a:bodyPr>
          <a:lstStyle>
            <a:lvl1pPr marL="285750" indent="-28575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832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75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798286" y="928914"/>
            <a:ext cx="8069943" cy="8244115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274629" y="928914"/>
            <a:ext cx="8273142" cy="8244115"/>
          </a:xfrm>
        </p:spPr>
        <p:txBody>
          <a:bodyPr numCol="1" spcCol="360000" anchor="ctr">
            <a:normAutofit/>
          </a:bodyPr>
          <a:lstStyle>
            <a:lvl1pPr marL="285750" indent="-28575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14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 and y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bg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5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763705" y="990316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9383137" y="615268"/>
            <a:ext cx="8198047" cy="371565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8000" baseline="0">
                <a:solidFill>
                  <a:schemeClr val="tx1"/>
                </a:solidFill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2604325" y="1344326"/>
            <a:ext cx="2333866" cy="5178199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4444945" y="615268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285565" y="1747070"/>
            <a:ext cx="2333866" cy="5167087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00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9383138" y="4367721"/>
            <a:ext cx="8198047" cy="1549969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62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"/>
                            </p:stCondLst>
                            <p:childTnLst>
                              <p:par>
                                <p:cTn id="50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75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uild="p">
        <p:tmplLst>
          <p:tmpl lvl="1">
            <p:tnLst>
              <p:par>
                <p:cTn presetID="2" presetClass="entr" presetSubtype="6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9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14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-1"/>
            <a:ext cx="9144000" cy="10285413"/>
          </a:xfrm>
          <a:solidFill>
            <a:schemeClr val="tx1">
              <a:alpha val="50000"/>
            </a:schemeClr>
          </a:solidFill>
        </p:spPr>
        <p:txBody>
          <a:bodyPr numCol="1" spcCol="360000" anchor="t">
            <a:normAutofit/>
          </a:bodyPr>
          <a:lstStyle>
            <a:lvl1pPr algn="l">
              <a:spcBef>
                <a:spcPts val="1200"/>
              </a:spcBef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9677400" y="833993"/>
            <a:ext cx="8058150" cy="5000749"/>
          </a:xfrm>
        </p:spPr>
        <p:txBody>
          <a:bodyPr anchor="ctr">
            <a:normAutofit/>
          </a:bodyPr>
          <a:lstStyle>
            <a:lvl1pPr algn="l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6" name="テキスト プレースホルダー 12"/>
          <p:cNvSpPr>
            <a:spLocks noGrp="1"/>
          </p:cNvSpPr>
          <p:nvPr>
            <p:ph type="body" sz="quarter" idx="27" hasCustomPrompt="1"/>
          </p:nvPr>
        </p:nvSpPr>
        <p:spPr>
          <a:xfrm>
            <a:off x="9677400" y="5900795"/>
            <a:ext cx="8058150" cy="3504461"/>
          </a:xfrm>
        </p:spPr>
        <p:txBody>
          <a:bodyPr>
            <a:normAutofit/>
          </a:bodyPr>
          <a:lstStyle>
            <a:lvl1pPr marL="342900" indent="-342900" algn="l"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29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>
        <p:tmplLst>
          <p:tmpl>
            <p:tnLst>
              <p:par>
                <p:cTn presetID="22" presetClass="entr" presetSubtype="1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8288000" cy="10285413"/>
          </a:xfrm>
          <a:solidFill>
            <a:schemeClr val="tx2">
              <a:lumMod val="50000"/>
            </a:schemeClr>
          </a:solidFill>
        </p:spPr>
        <p:txBody>
          <a:bodyPr/>
          <a:lstStyle>
            <a:lvl1pPr>
              <a:defRPr i="1" baseline="0"/>
            </a:lvl1pPr>
          </a:lstStyle>
          <a:p>
            <a:r>
              <a:rPr kumimoji="1" lang="en-US" altLang="ja-JP" dirty="0"/>
              <a:t>Insert an image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 hasCustomPrompt="1"/>
          </p:nvPr>
        </p:nvSpPr>
        <p:spPr>
          <a:xfrm>
            <a:off x="1776845" y="7135091"/>
            <a:ext cx="14734309" cy="289560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634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1079789" y="2642332"/>
            <a:ext cx="16128423" cy="5000749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8000" baseline="0">
                <a:latin typeface="Roboto Bold" pitchFamily="2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478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2675278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3197798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5225146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5747666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85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25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5196113" y="0"/>
            <a:ext cx="0" cy="1028541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37026" y="3720437"/>
            <a:ext cx="9347198" cy="2844539"/>
          </a:xfr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30971" y="1543163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30971" y="2065683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30971" y="4093031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10130971" y="4615551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30971" y="6669057"/>
            <a:ext cx="7261324" cy="537027"/>
          </a:xfrm>
        </p:spPr>
        <p:txBody>
          <a:bodyPr numCol="1" spcCol="360000"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30971" y="7191577"/>
            <a:ext cx="7261323" cy="1664491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707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75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5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25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75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5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175068" y="962594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972457" y="1499621"/>
            <a:ext cx="6937829" cy="7286170"/>
          </a:xfrm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defRPr sz="9600" baseline="0">
                <a:latin typeface="+mj-lt"/>
              </a:defRPr>
            </a:lvl1pPr>
          </a:lstStyle>
          <a:p>
            <a:r>
              <a:rPr kumimoji="1" lang="en-US" altLang="ja-JP" dirty="0"/>
              <a:t>Slide Title 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8774441" y="831966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10175068" y="1456082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0175068" y="2415361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16" hasCustomPrompt="1"/>
          </p:nvPr>
        </p:nvSpPr>
        <p:spPr>
          <a:xfrm>
            <a:off x="8774441" y="2284733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0" name="テキスト プレースホルダー 5"/>
          <p:cNvSpPr>
            <a:spLocks noGrp="1"/>
          </p:cNvSpPr>
          <p:nvPr>
            <p:ph type="body" sz="quarter" idx="17" hasCustomPrompt="1"/>
          </p:nvPr>
        </p:nvSpPr>
        <p:spPr>
          <a:xfrm>
            <a:off x="10175068" y="2908849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10175068" y="3868128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2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8774441" y="3737500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3" name="テキスト プレースホルダー 5"/>
          <p:cNvSpPr>
            <a:spLocks noGrp="1"/>
          </p:cNvSpPr>
          <p:nvPr>
            <p:ph type="body" sz="quarter" idx="20" hasCustomPrompt="1"/>
          </p:nvPr>
        </p:nvSpPr>
        <p:spPr>
          <a:xfrm>
            <a:off x="10175068" y="4361616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5"/>
          <p:cNvSpPr>
            <a:spLocks noGrp="1"/>
          </p:cNvSpPr>
          <p:nvPr>
            <p:ph type="body" sz="quarter" idx="21" hasCustomPrompt="1"/>
          </p:nvPr>
        </p:nvSpPr>
        <p:spPr>
          <a:xfrm>
            <a:off x="10175068" y="5320895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22" hasCustomPrompt="1"/>
          </p:nvPr>
        </p:nvSpPr>
        <p:spPr>
          <a:xfrm>
            <a:off x="8774441" y="5190267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6" name="テキスト プレースホルダー 5"/>
          <p:cNvSpPr>
            <a:spLocks noGrp="1"/>
          </p:cNvSpPr>
          <p:nvPr>
            <p:ph type="body" sz="quarter" idx="23" hasCustomPrompt="1"/>
          </p:nvPr>
        </p:nvSpPr>
        <p:spPr>
          <a:xfrm>
            <a:off x="10175068" y="5814383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5"/>
          <p:cNvSpPr>
            <a:spLocks noGrp="1"/>
          </p:cNvSpPr>
          <p:nvPr>
            <p:ph type="body" sz="quarter" idx="24" hasCustomPrompt="1"/>
          </p:nvPr>
        </p:nvSpPr>
        <p:spPr>
          <a:xfrm>
            <a:off x="10175068" y="6773662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8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774441" y="6643034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39" name="テキスト プレースホルダー 5"/>
          <p:cNvSpPr>
            <a:spLocks noGrp="1"/>
          </p:cNvSpPr>
          <p:nvPr>
            <p:ph type="body" sz="quarter" idx="26" hasCustomPrompt="1"/>
          </p:nvPr>
        </p:nvSpPr>
        <p:spPr>
          <a:xfrm>
            <a:off x="10175068" y="7267150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5"/>
          <p:cNvSpPr>
            <a:spLocks noGrp="1"/>
          </p:cNvSpPr>
          <p:nvPr>
            <p:ph type="body" sz="quarter" idx="27" hasCustomPrompt="1"/>
          </p:nvPr>
        </p:nvSpPr>
        <p:spPr>
          <a:xfrm>
            <a:off x="10175068" y="8226430"/>
            <a:ext cx="5631544" cy="537027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32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テキスト プレースホルダー 5"/>
          <p:cNvSpPr>
            <a:spLocks noGrp="1"/>
          </p:cNvSpPr>
          <p:nvPr>
            <p:ph type="body" sz="quarter" idx="28" hasCustomPrompt="1"/>
          </p:nvPr>
        </p:nvSpPr>
        <p:spPr>
          <a:xfrm>
            <a:off x="8774441" y="8095802"/>
            <a:ext cx="1255486" cy="1161141"/>
          </a:xfrm>
        </p:spPr>
        <p:txBody>
          <a:bodyPr numCol="1" spcCol="360000" anchor="ctr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7200" i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42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10175068" y="8719918"/>
            <a:ext cx="5631544" cy="391883"/>
          </a:xfrm>
        </p:spPr>
        <p:txBody>
          <a:bodyPr numCol="1" spcCol="360000"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095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75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25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5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25"/>
                            </p:stCondLst>
                            <p:childTnLst>
                              <p:par>
                                <p:cTn id="4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75"/>
                            </p:stCondLst>
                            <p:childTnLst>
                              <p:par>
                                <p:cTn id="6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225"/>
                            </p:stCondLst>
                            <p:childTnLst>
                              <p:par>
                                <p:cTn id="7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/>
      <p:bldP spid="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3239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17079238" y="9557359"/>
            <a:ext cx="726510" cy="7280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799"/>
            <a:ext cx="17259909" cy="21662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2674712"/>
            <a:ext cx="17336022" cy="6589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84668" y="9634015"/>
            <a:ext cx="61722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72975" y="9634015"/>
            <a:ext cx="739036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fld id="{03EB59E2-90B9-4CD3-AC74-D672227E13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8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06" r:id="rId3"/>
    <p:sldLayoutId id="2147483713" r:id="rId4"/>
    <p:sldLayoutId id="2147483721" r:id="rId5"/>
    <p:sldLayoutId id="2147483730" r:id="rId6"/>
    <p:sldLayoutId id="2147483744" r:id="rId7"/>
    <p:sldLayoutId id="2147483719" r:id="rId8"/>
    <p:sldLayoutId id="2147483712" r:id="rId9"/>
    <p:sldLayoutId id="2147483765" r:id="rId10"/>
    <p:sldLayoutId id="2147483773" r:id="rId11"/>
    <p:sldLayoutId id="2147483705" r:id="rId12"/>
    <p:sldLayoutId id="2147483766" r:id="rId13"/>
    <p:sldLayoutId id="2147483714" r:id="rId14"/>
    <p:sldLayoutId id="2147483725" r:id="rId15"/>
    <p:sldLayoutId id="2147483745" r:id="rId16"/>
    <p:sldLayoutId id="2147483717" r:id="rId17"/>
    <p:sldLayoutId id="2147483718" r:id="rId18"/>
    <p:sldLayoutId id="2147483726" r:id="rId19"/>
    <p:sldLayoutId id="2147483720" r:id="rId20"/>
    <p:sldLayoutId id="2147483722" r:id="rId21"/>
    <p:sldLayoutId id="2147483768" r:id="rId22"/>
    <p:sldLayoutId id="2147483723" r:id="rId23"/>
    <p:sldLayoutId id="2147483724" r:id="rId24"/>
    <p:sldLayoutId id="2147483732" r:id="rId25"/>
    <p:sldLayoutId id="2147483738" r:id="rId26"/>
    <p:sldLayoutId id="2147483727" r:id="rId27"/>
    <p:sldLayoutId id="2147483728" r:id="rId28"/>
    <p:sldLayoutId id="2147483729" r:id="rId29"/>
    <p:sldLayoutId id="2147483731" r:id="rId30"/>
    <p:sldLayoutId id="2147483734" r:id="rId31"/>
    <p:sldLayoutId id="2147483735" r:id="rId32"/>
    <p:sldLayoutId id="2147483737" r:id="rId33"/>
    <p:sldLayoutId id="2147483741" r:id="rId34"/>
    <p:sldLayoutId id="2147483742" r:id="rId35"/>
    <p:sldLayoutId id="2147483746" r:id="rId36"/>
    <p:sldLayoutId id="2147483747" r:id="rId37"/>
    <p:sldLayoutId id="2147483749" r:id="rId38"/>
    <p:sldLayoutId id="2147483750" r:id="rId39"/>
    <p:sldLayoutId id="2147483751" r:id="rId40"/>
    <p:sldLayoutId id="2147483752" r:id="rId41"/>
    <p:sldLayoutId id="2147483753" r:id="rId42"/>
    <p:sldLayoutId id="2147483754" r:id="rId43"/>
    <p:sldLayoutId id="2147483755" r:id="rId44"/>
    <p:sldLayoutId id="2147483757" r:id="rId45"/>
    <p:sldLayoutId id="2147483756" r:id="rId46"/>
    <p:sldLayoutId id="2147483758" r:id="rId47"/>
    <p:sldLayoutId id="2147483759" r:id="rId48"/>
    <p:sldLayoutId id="2147483760" r:id="rId49"/>
    <p:sldLayoutId id="2147483761" r:id="rId50"/>
    <p:sldLayoutId id="2147483764" r:id="rId51"/>
    <p:sldLayoutId id="2147483767" r:id="rId52"/>
    <p:sldLayoutId id="2147483769" r:id="rId5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6" grpId="0"/>
    </p:bldLst>
  </p:timing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96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989" y="431800"/>
            <a:ext cx="17259909" cy="878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989" y="1758330"/>
            <a:ext cx="17336022" cy="750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Master Text Configuration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729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72" r:id="rId2"/>
    <p:sldLayoutId id="2147483771" r:id="rId3"/>
    <p:sldLayoutId id="2147483716" r:id="rId4"/>
    <p:sldLayoutId id="2147483733" r:id="rId5"/>
    <p:sldLayoutId id="2147483736" r:id="rId6"/>
    <p:sldLayoutId id="2147483739" r:id="rId7"/>
    <p:sldLayoutId id="2147483740" r:id="rId8"/>
    <p:sldLayoutId id="2147483770" r:id="rId9"/>
    <p:sldLayoutId id="2147483743" r:id="rId10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Roboto Bold" pitchFamily="2" charset="0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30000"/>
        </a:lnSpc>
        <a:spcBef>
          <a:spcPts val="1200"/>
        </a:spcBef>
        <a:buFontTx/>
        <a:buNone/>
        <a:defRPr sz="1800" kern="1200" baseline="0">
          <a:solidFill>
            <a:schemeClr val="bg2">
              <a:lumMod val="90000"/>
            </a:schemeClr>
          </a:solidFill>
          <a:latin typeface="+mn-lt"/>
          <a:ea typeface="+mn-ea"/>
          <a:cs typeface="+mn-cs"/>
        </a:defRPr>
      </a:lvl1pPr>
      <a:lvl2pPr marL="685709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5" indent="0" algn="l" defTabSz="1371417" rtl="0" eaLnBrk="1" latinLnBrk="0" hangingPunct="1">
        <a:lnSpc>
          <a:spcPct val="90000"/>
        </a:lnSpc>
        <a:spcBef>
          <a:spcPts val="750"/>
        </a:spcBef>
        <a:buFontTx/>
        <a:buNone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Roboto" TargetMode="Externa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tags" Target="../tags/tag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chart" Target="../charts/char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Roboto" TargetMode="External"/><Relationship Id="rId2" Type="http://schemas.openxmlformats.org/officeDocument/2006/relationships/hyperlink" Target="http://thepopp.com/" TargetMode="External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READ </a:t>
            </a:r>
            <a:r>
              <a:rPr kumimoji="1" lang="en-US" altLang="ja-JP" dirty="0">
                <a:solidFill>
                  <a:schemeClr val="accent1"/>
                </a:solidFill>
              </a:rPr>
              <a:t>ME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Download and install </a:t>
            </a:r>
            <a:r>
              <a:rPr kumimoji="1" lang="en-US" altLang="ja-JP" dirty="0">
                <a:hlinkClick r:id="rId2"/>
              </a:rPr>
              <a:t>Roboto font family</a:t>
            </a:r>
            <a:r>
              <a:rPr kumimoji="1" lang="en-US" altLang="ja-JP" dirty="0"/>
              <a:t> before editing this template (need to restart PowerPoint after installing them). 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Do not sell or distribute this template.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There are 2 types of slides. One has a Layout(defined by Slide Master) and another doesn’t. To customize slides defined by Layout, open Slide Master from “View” tab.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About the slides defined by Layout, select a slide and hit Enter, and you don’t have to delete all texts and icons.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Enjoy it! :)</a:t>
            </a:r>
            <a:endParaRPr kumimoji="1" lang="ja-JP" altLang="en-US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920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ABOUT </a:t>
            </a:r>
            <a:r>
              <a:rPr kumimoji="1" lang="en-US" altLang="ja-JP" dirty="0">
                <a:solidFill>
                  <a:schemeClr val="accent1"/>
                </a:solidFill>
              </a:rPr>
              <a:t>US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8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39">
        <p14:flip dir="r"/>
      </p:transition>
    </mc:Choice>
    <mc:Fallback xmlns="">
      <p:transition spd="slow" advTm="2539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VISION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Eos brute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corpora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argumentum vis, in quo liber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Idque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putent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,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>
                <a:solidFill>
                  <a:schemeClr val="accent1"/>
                </a:solidFill>
              </a:rPr>
              <a:t> stet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nominavi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legendos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magna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omnium an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 Stet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in qui,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cu his.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3053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84">
        <p15:prstTrans prst="prestige"/>
      </p:transition>
    </mc:Choice>
    <mc:Fallback xmlns="">
      <p:transition spd="slow" advTm="3084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COMPANY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an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, tale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his,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liber in sea,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civibus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Clita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nostrud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>
                <a:solidFill>
                  <a:schemeClr val="accent1"/>
                </a:solidFill>
              </a:rPr>
              <a:t> at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fugit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in duo.</a:t>
            </a:r>
          </a:p>
        </p:txBody>
      </p:sp>
    </p:spTree>
    <p:extLst>
      <p:ext uri="{BB962C8B-B14F-4D97-AF65-F5344CB8AC3E}">
        <p14:creationId xmlns:p14="http://schemas.microsoft.com/office/powerpoint/2010/main" val="58141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3">
        <p14:flip dir="r"/>
      </p:transition>
    </mc:Choice>
    <mc:Fallback xmlns="">
      <p:transition spd="slow" advTm="2893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Ut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inciderint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has,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omnesque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forensibus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MARKETING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pro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58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60">
        <p14:flip dir="r"/>
      </p:transition>
    </mc:Choice>
    <mc:Fallback xmlns="">
      <p:transition spd="slow" advTm="556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UX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in, sea id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ad. An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ne per. Id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CONSULTING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per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Altera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corrumpit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id. An per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postulant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MARKTING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gloriatur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has. Ad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assueverit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at has.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11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518">
        <p14:flip dir="r"/>
      </p:transition>
    </mc:Choice>
    <mc:Fallback xmlns="">
      <p:transition spd="slow" advTm="6518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OTHER </a:t>
            </a:r>
            <a:r>
              <a:rPr kumimoji="1" lang="en-US" altLang="ja-JP" dirty="0">
                <a:solidFill>
                  <a:schemeClr val="accent1"/>
                </a:solidFill>
              </a:rPr>
              <a:t>SERVICES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99884" y="1853932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ENGINEERING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899884" y="2376452"/>
            <a:ext cx="5080002" cy="2139599"/>
          </a:xfrm>
        </p:spPr>
        <p:txBody>
          <a:bodyPr/>
          <a:lstStyle/>
          <a:p>
            <a:r>
              <a:rPr kumimoji="1" lang="en-US" altLang="ja-JP" dirty="0"/>
              <a:t>Mei ad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postulant,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antiopam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an sea.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27371" y="1839425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PRODUCING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727371" y="2361945"/>
            <a:ext cx="5080002" cy="2139599"/>
          </a:xfrm>
        </p:spPr>
        <p:txBody>
          <a:bodyPr/>
          <a:lstStyle/>
          <a:p>
            <a:r>
              <a:rPr kumimoji="1" lang="pt-BR" altLang="ja-JP" dirty="0"/>
              <a:t>An per utinam intellegat reprehendunt, vel eu aperiri delenit corrumpit. </a:t>
            </a:r>
            <a:r>
              <a:rPr kumimoji="1" lang="pt-BR" altLang="ja-JP" dirty="0">
                <a:solidFill>
                  <a:schemeClr val="accent1"/>
                </a:solidFill>
              </a:rPr>
              <a:t>Cu duo virtute eligendi</a:t>
            </a:r>
            <a:r>
              <a:rPr kumimoji="1" lang="pt-BR" altLang="ja-JP" dirty="0"/>
              <a:t>, iudico dolores torquatos nam id, his ex omnis soluta percipit.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12557841" y="1824918"/>
            <a:ext cx="5080002" cy="537027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PUBLISHING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12557841" y="2347438"/>
            <a:ext cx="5080002" cy="2139599"/>
          </a:xfrm>
        </p:spPr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BUSINESS PLANNING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pt-BR" altLang="ja-JP" dirty="0"/>
              <a:t>Ut vitae pericula mea. Nulla appareat inciderint ut eum, sea eu semper fuisset. </a:t>
            </a:r>
            <a:r>
              <a:rPr kumimoji="1" lang="pt-BR" altLang="ja-JP" dirty="0">
                <a:solidFill>
                  <a:schemeClr val="accent1"/>
                </a:solidFill>
              </a:rPr>
              <a:t>Cu ludus evertitur complectitur has</a:t>
            </a:r>
            <a:r>
              <a:rPr kumimoji="1" lang="pt-BR" altLang="ja-JP" dirty="0"/>
              <a:t>, usu ea solet omnesque forensibus, oratio iracundia ad eos.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ADVERTISING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, sit cu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, dicit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SEO MARKETING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693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39">
        <p14:flip dir="r"/>
      </p:transition>
    </mc:Choice>
    <mc:Fallback xmlns="">
      <p:transition spd="slow" advTm="8739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UNIQUE</a:t>
            </a:r>
            <a:br>
              <a:rPr kumimoji="1" lang="en-US" altLang="ja-JP" dirty="0"/>
            </a:br>
            <a:r>
              <a:rPr kumimoji="1" lang="en-US" altLang="ja-JP" dirty="0"/>
              <a:t>AND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SOPHISTICATED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In modus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pro ne.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impetus.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pericula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et.</a:t>
            </a:r>
          </a:p>
          <a:p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5416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174">
        <p14:flip dir="r"/>
      </p:transition>
    </mc:Choice>
    <mc:Fallback xmlns="">
      <p:transition spd="slow" advTm="3174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Michael Bay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Jane Arden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 dirty="0"/>
              <a:t>George Abbott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185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15">
        <p14:flip dir="r"/>
      </p:transition>
    </mc:Choice>
    <mc:Fallback xmlns="">
      <p:transition spd="slow" advTm="5715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Brad Bird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Text Placeholder 1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Kathryn Bigelow</a:t>
            </a:r>
            <a:endParaRPr kumimoji="1" lang="ja-JP" alt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Georges </a:t>
            </a:r>
            <a:r>
              <a:rPr kumimoji="1" lang="en-US" altLang="ja-JP" dirty="0" err="1"/>
              <a:t>Méliès</a:t>
            </a:r>
            <a:endParaRPr kumimoji="1" lang="ja-JP" alt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22" name="Text Placeholder 2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Suzana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Amaral</a:t>
            </a:r>
            <a:endParaRPr kumimoji="1" lang="en-US" altLang="ja-JP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4" name="Text Placeholder 2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Věra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Chytilová</a:t>
            </a:r>
            <a:endParaRPr kumimoji="1" lang="en-US" altLang="ja-JP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6" name="Text Placeholder 2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Neill Blomkamp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MEMBERS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Art Director</a:t>
            </a:r>
            <a:endParaRPr kumimoji="1" lang="ja-JP" alt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Specialist</a:t>
            </a:r>
            <a:endParaRPr kumimoji="1" lang="ja-JP" altLang="en-US" dirty="0"/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34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UI Designer</a:t>
            </a:r>
            <a:endParaRPr kumimoji="1" lang="ja-JP" altLang="en-US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UX Design Lead</a:t>
            </a:r>
            <a:endParaRPr kumimoji="1" lang="ja-JP" altLang="en-US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3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Line Producer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625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1102">
        <p14:flip dir="r"/>
      </p:transition>
    </mc:Choice>
    <mc:Fallback xmlns="">
      <p:transition spd="slow" advTm="11102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br>
              <a:rPr kumimoji="1" lang="en-US" altLang="ja-JP" dirty="0"/>
            </a:br>
            <a:r>
              <a:rPr kumimoji="1" lang="en-US" altLang="ja-JP" dirty="0"/>
              <a:t>MEANS</a:t>
            </a:r>
            <a:br>
              <a:rPr kumimoji="1" lang="en-US" altLang="ja-JP" dirty="0"/>
            </a:br>
            <a:r>
              <a:rPr kumimoji="1" lang="en-US" altLang="ja-JP" dirty="0"/>
              <a:t>NOTHING</a:t>
            </a:r>
            <a:br>
              <a:rPr kumimoji="1" lang="en-US" altLang="ja-JP" dirty="0"/>
            </a:br>
            <a:r>
              <a:rPr kumimoji="1" lang="en-US" altLang="ja-JP" dirty="0"/>
              <a:t>WITHOUT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DOING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Eros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sit. </a:t>
            </a:r>
            <a:r>
              <a:rPr kumimoji="1" lang="en-US" altLang="ja-JP" dirty="0" err="1"/>
              <a:t>Possim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ad duo, at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cu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corpora per. Ne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omnis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7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914">
        <p14:flip dir="r"/>
      </p:transition>
    </mc:Choice>
    <mc:Fallback xmlns="">
      <p:transition spd="slow" advTm="3914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</a:t>
            </a:r>
            <a:r>
              <a:rPr lang="en-US" altLang="ja-JP" dirty="0">
                <a:solidFill>
                  <a:schemeClr val="accent1"/>
                </a:solidFill>
              </a:rPr>
              <a:t>A</a:t>
            </a:r>
            <a:r>
              <a:rPr lang="en-US" altLang="ja-JP" dirty="0"/>
              <a:t>STOR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PowerPoint Template</a:t>
            </a:r>
            <a:endParaRPr kumimoji="1" lang="ja-JP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Jun </a:t>
            </a:r>
            <a:r>
              <a:rPr kumimoji="1" lang="en-US" altLang="ja-JP" dirty="0" err="1"/>
              <a:t>Akizaki</a:t>
            </a:r>
            <a:endParaRPr kumimoji="1" lang="en-US" altLang="ja-JP" dirty="0"/>
          </a:p>
          <a:p>
            <a:r>
              <a:rPr kumimoji="1" lang="en-US" altLang="ja-JP" dirty="0"/>
              <a:t>The Power of PowerPoint – thepopp.com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863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87">
        <p:fade/>
      </p:transition>
    </mc:Choice>
    <mc:Fallback xmlns="">
      <p:transition spd="med" advTm="3587">
        <p:fade/>
      </p:transition>
    </mc:Fallback>
  </mc:AlternateContent>
  <p:extLst mod="1">
    <p:ext uri="{E180D4A7-C9FB-4DFB-919C-405C955672EB}">
      <p14:showEvtLst xmlns:p14="http://schemas.microsoft.com/office/powerpoint/2010/main">
        <p14:playEvt time="2266" objId="11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PROMISES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CARE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quo at. Quo ad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cu.</a:t>
            </a:r>
          </a:p>
          <a:p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CREATE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>
                <a:solidFill>
                  <a:schemeClr val="accent1"/>
                </a:solidFill>
              </a:rPr>
              <a:t>semper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consetetur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sed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solum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vocent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aperiam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SHARE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An sea </a:t>
            </a:r>
            <a:r>
              <a:rPr kumimoji="1" lang="en-US" altLang="ja-JP" dirty="0" err="1">
                <a:solidFill>
                  <a:schemeClr val="accent1"/>
                </a:solidFill>
              </a:rPr>
              <a:t>veritus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WE SATISFY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At duo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9122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42">
        <p14:flip dir="r"/>
      </p:transition>
    </mc:Choice>
    <mc:Fallback xmlns="">
      <p:transition spd="slow" advTm="7642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START OF</a:t>
            </a:r>
            <a:br>
              <a:rPr kumimoji="1" lang="en-US" altLang="ja-JP" dirty="0"/>
            </a:br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DREAM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7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qui,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intellegebat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his an,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dicunt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usu.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906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928">
        <p14:flip dir="r"/>
      </p:transition>
    </mc:Choice>
    <mc:Fallback xmlns="">
      <p:transition spd="slow" advTm="4928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1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audire</a:t>
            </a:r>
            <a:r>
              <a:rPr kumimoji="1" lang="en-US" altLang="ja-JP" dirty="0"/>
              <a:t> sed.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possit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enim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nusquam</a:t>
            </a:r>
            <a:r>
              <a:rPr kumimoji="1" lang="en-US" altLang="ja-JP" dirty="0">
                <a:solidFill>
                  <a:schemeClr val="accent1"/>
                </a:solidFill>
              </a:rPr>
              <a:t> quo at. Quo ad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decore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explicari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2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ad. Quo lorem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semper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solum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3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Est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in, duo ad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. An sea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id per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1997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2000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2004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878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76">
        <p14:flip dir="r"/>
      </p:transition>
    </mc:Choice>
    <mc:Fallback xmlns="">
      <p:transition spd="slow" advTm="8576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qui no,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oblique mandamus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per in.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 id sed. 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5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At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cum. </a:t>
            </a:r>
            <a:r>
              <a:rPr kumimoji="1" lang="en-US" altLang="ja-JP" dirty="0" err="1"/>
              <a:t>Iisque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menandri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accent1"/>
                </a:solidFill>
              </a:rPr>
              <a:t> case fugit </a:t>
            </a:r>
            <a:r>
              <a:rPr kumimoji="1" lang="en-US" altLang="ja-JP" dirty="0" err="1">
                <a:solidFill>
                  <a:schemeClr val="accent1"/>
                </a:solidFill>
              </a:rPr>
              <a:t>urbanitas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id. Nam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6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an has. In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pro, ne quod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at.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2008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7024118"/>
      </p:ext>
    </p:extLst>
  </p:cSld>
  <p:clrMapOvr>
    <a:masterClrMapping/>
  </p:clrMapOvr>
  <p:transition spd="slow" advTm="8848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</a:t>
            </a:r>
            <a:r>
              <a:rPr kumimoji="1" lang="en-US" altLang="ja-JP" dirty="0">
                <a:solidFill>
                  <a:schemeClr val="accent1"/>
                </a:solidFill>
              </a:rPr>
              <a:t>I</a:t>
            </a:r>
            <a:r>
              <a:rPr kumimoji="1" lang="en-US" altLang="ja-JP" dirty="0"/>
              <a:t>STORY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7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 Sea et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, cum nihil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no.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8</a:t>
            </a:r>
            <a:endParaRPr kumimoji="1" lang="ja-JP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vis.</a:t>
            </a:r>
            <a:endParaRPr kumimoji="1" lang="ja-JP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HISTORY 9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>
                <a:solidFill>
                  <a:schemeClr val="accent1"/>
                </a:solidFill>
              </a:rPr>
              <a:t>. Cum </a:t>
            </a:r>
            <a:r>
              <a:rPr kumimoji="1" lang="en-US" altLang="ja-JP" dirty="0" err="1">
                <a:solidFill>
                  <a:schemeClr val="accent1"/>
                </a:solidFill>
              </a:rPr>
              <a:t>causae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iisque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volumus</a:t>
            </a:r>
            <a:r>
              <a:rPr kumimoji="1" lang="en-US" altLang="ja-JP" dirty="0">
                <a:solidFill>
                  <a:schemeClr val="accent1"/>
                </a:solidFill>
              </a:rPr>
              <a:t> in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2016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2020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2022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0601636"/>
      </p:ext>
    </p:extLst>
  </p:cSld>
  <p:clrMapOvr>
    <a:masterClrMapping/>
  </p:clrMapOvr>
  <p:transition spd="slow" advTm="8492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sapientem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semper cum ex,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an. Mel dolor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et. His at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ex sed.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MISSION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saperet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vim, cu quod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nostrum.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OUR </a:t>
            </a:r>
            <a:r>
              <a:rPr kumimoji="1" lang="en-US" altLang="ja-JP" dirty="0">
                <a:solidFill>
                  <a:schemeClr val="accent1"/>
                </a:solidFill>
              </a:rPr>
              <a:t>GOAL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3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28">
        <p14:flip dir="r"/>
      </p:transition>
    </mc:Choice>
    <mc:Fallback xmlns="">
      <p:transition spd="slow" advTm="5028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NEXT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MILESTONES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MILESTONE 1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in sed. </a:t>
            </a:r>
            <a:r>
              <a:rPr kumimoji="1" lang="en-US" altLang="ja-JP" dirty="0" err="1">
                <a:solidFill>
                  <a:schemeClr val="accent1"/>
                </a:solidFill>
              </a:rPr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vis ea. In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choro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, an his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MILESTONE 2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. Qui et partem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neglegentur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no,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qui.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MILESTONE 3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perfecto quo,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225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264">
        <p14:flip dir="r"/>
      </p:transition>
    </mc:Choice>
    <mc:Fallback xmlns="">
      <p:transition spd="slow" advTm="7264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 LEADER IS A DEALER IN </a:t>
            </a:r>
            <a:r>
              <a:rPr kumimoji="1" lang="en-US" altLang="ja-JP" dirty="0">
                <a:solidFill>
                  <a:schemeClr val="accent1"/>
                </a:solidFill>
              </a:rPr>
              <a:t>HOPE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sea, at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has et, consul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duo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Quod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Facer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has at, no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feugait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710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96">
        <p14:flip dir="r"/>
      </p:transition>
    </mc:Choice>
    <mc:Fallback xmlns="">
      <p:transition spd="slow" advTm="2896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O</a:t>
            </a:r>
            <a:r>
              <a:rPr kumimoji="1" lang="en-US" altLang="ja-JP" dirty="0"/>
              <a:t>RTFOLIO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726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347">
        <p14:flip dir="r"/>
      </p:transition>
    </mc:Choice>
    <mc:Fallback xmlns="">
      <p:transition spd="slow" advTm="2347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CORPORATE IDENTITY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argumentum an,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Affert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vis,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sea no,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INNOVATIVE &amp; CREATIVE DESIGN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his, </a:t>
            </a:r>
            <a:r>
              <a:rPr kumimoji="1" lang="en-US" altLang="ja-JP" dirty="0" err="1">
                <a:solidFill>
                  <a:schemeClr val="accent1"/>
                </a:solidFill>
              </a:rPr>
              <a:t>eum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probatus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singulis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interesset</a:t>
            </a:r>
            <a:r>
              <a:rPr kumimoji="1" lang="en-US" altLang="ja-JP" dirty="0">
                <a:solidFill>
                  <a:schemeClr val="accent1"/>
                </a:solidFill>
              </a:rPr>
              <a:t> no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In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, vis at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nullam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id vel.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8648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44">
        <p15:prstTrans prst="prestige"/>
      </p:transition>
    </mc:Choice>
    <mc:Fallback xmlns="">
      <p:transition spd="slow" advTm="4044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LET’S BEGIN </a:t>
            </a:r>
            <a:r>
              <a:rPr kumimoji="1" lang="en-US" altLang="ja-JP" dirty="0">
                <a:solidFill>
                  <a:schemeClr val="accent1"/>
                </a:solidFill>
              </a:rPr>
              <a:t>NOW!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Lorem ipsum dolor sit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, no ipsum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vis, ne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vel. Mel et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At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lorem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stet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quo. </a:t>
            </a:r>
          </a:p>
          <a:p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ex. In per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at prima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 ea. His ex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an,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voluptatibus</a:t>
            </a:r>
            <a:r>
              <a:rPr kumimoji="1" lang="en-US" altLang="ja-JP" dirty="0"/>
              <a:t> ad sed.</a:t>
            </a:r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9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505">
        <p15:prstTrans prst="prestige"/>
      </p:transition>
    </mc:Choice>
    <mc:Fallback xmlns="">
      <p:transition spd="slow" advTm="2505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Mei in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an. Has </a:t>
            </a:r>
            <a:r>
              <a:rPr kumimoji="1" lang="en-US" altLang="ja-JP" dirty="0" err="1"/>
              <a:t>justo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facete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veri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39518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809">
        <p14:flip dir="r"/>
      </p:transition>
    </mc:Choice>
    <mc:Fallback xmlns="">
      <p:transition spd="slow" advTm="3809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qui, sit an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id dicta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Te</a:t>
            </a:r>
            <a:r>
              <a:rPr kumimoji="1" lang="en-US" altLang="ja-JP" dirty="0"/>
              <a:t> cum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OUR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128851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259">
        <p14:flip dir="r"/>
      </p:transition>
    </mc:Choice>
    <mc:Fallback xmlns="">
      <p:transition spd="slow" advTm="4259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PROJECT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We’ll provide</a:t>
            </a:r>
            <a:br>
              <a:rPr kumimoji="1" lang="en-US" altLang="ja-JP" dirty="0"/>
            </a:br>
            <a:r>
              <a:rPr kumimoji="1" lang="en-US" altLang="ja-JP" dirty="0"/>
              <a:t>what you’ve never seen before.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admodum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duo cu.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cum, pro </a:t>
            </a:r>
            <a:r>
              <a:rPr kumimoji="1" lang="en-US" altLang="ja-JP" dirty="0" err="1"/>
              <a:t>vidit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id. At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offendit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In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ad sea.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ne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728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39">
        <p14:flip dir="r"/>
      </p:transition>
    </mc:Choice>
    <mc:Fallback xmlns="">
      <p:transition spd="slow" advTm="4339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LATEST </a:t>
            </a:r>
            <a:r>
              <a:rPr kumimoji="1" lang="en-US" altLang="ja-JP" dirty="0">
                <a:solidFill>
                  <a:schemeClr val="accent1"/>
                </a:solidFill>
              </a:rPr>
              <a:t>PROJECTS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1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ea. Sale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ex </a:t>
            </a:r>
            <a:r>
              <a:rPr kumimoji="1" lang="en-US" altLang="ja-JP" dirty="0" err="1"/>
              <a:t>exerci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vim </a:t>
            </a:r>
            <a:r>
              <a:rPr kumimoji="1" lang="en-US" altLang="ja-JP" dirty="0" err="1"/>
              <a:t>tollit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vel. Sit in fugit </a:t>
            </a:r>
            <a:r>
              <a:rPr kumimoji="1" lang="en-US" altLang="ja-JP" dirty="0" err="1"/>
              <a:t>invidunt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PROJECT 2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duo et. Mei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vim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. Ipsum </a:t>
            </a:r>
            <a:r>
              <a:rPr kumimoji="1" lang="en-US" altLang="ja-JP" dirty="0" err="1"/>
              <a:t>pertinacia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id. </a:t>
            </a:r>
          </a:p>
          <a:p>
            <a:r>
              <a:rPr kumimoji="1" lang="en-US" altLang="ja-JP" dirty="0"/>
              <a:t>Alia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omittam</a:t>
            </a:r>
            <a:r>
              <a:rPr kumimoji="1" lang="en-US" altLang="ja-JP" dirty="0"/>
              <a:t> an cum, an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patrioque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postulant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5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109">
        <p14:flip dir="r"/>
      </p:transition>
    </mc:Choice>
    <mc:Fallback xmlns="">
      <p:transition spd="slow" advTm="6109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THE MOST ADVANCED MOBILE </a:t>
            </a:r>
            <a:r>
              <a:rPr kumimoji="1" lang="en-US" altLang="ja-JP" dirty="0">
                <a:solidFill>
                  <a:schemeClr val="accent1"/>
                </a:solidFill>
              </a:rPr>
              <a:t>EXPERIENCE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Duo </a:t>
            </a:r>
            <a:r>
              <a:rPr kumimoji="1" lang="en-US" altLang="ja-JP" dirty="0" err="1"/>
              <a:t>nemore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Per facer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vis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ea. Duo no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denique</a:t>
            </a:r>
            <a:r>
              <a:rPr kumimoji="1" lang="en-US" altLang="ja-JP" dirty="0"/>
              <a:t>. Ex sit tale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sit in, ne duo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evertitur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nostrum ad duo,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 Per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at.</a:t>
            </a:r>
          </a:p>
          <a:p>
            <a:r>
              <a:rPr kumimoji="1" lang="en-US" altLang="ja-JP" dirty="0"/>
              <a:t>Mei id </a:t>
            </a:r>
            <a:r>
              <a:rPr kumimoji="1" lang="en-US" altLang="ja-JP" dirty="0" err="1"/>
              <a:t>laudem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Et </a:t>
            </a:r>
            <a:r>
              <a:rPr kumimoji="1" lang="en-US" altLang="ja-JP" dirty="0" err="1">
                <a:solidFill>
                  <a:schemeClr val="accent1"/>
                </a:solidFill>
              </a:rPr>
              <a:t>eros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eripuit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prodesset</a:t>
            </a:r>
            <a:r>
              <a:rPr kumimoji="1" lang="en-US" altLang="ja-JP" dirty="0">
                <a:solidFill>
                  <a:schemeClr val="accent1"/>
                </a:solidFill>
              </a:rPr>
              <a:t> quo</a:t>
            </a:r>
            <a:r>
              <a:rPr kumimoji="1" lang="en-US" altLang="ja-JP" dirty="0"/>
              <a:t>. Eos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 Quo consul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reformidans</a:t>
            </a:r>
            <a:r>
              <a:rPr kumimoji="1" lang="en-US" altLang="ja-JP" dirty="0"/>
              <a:t> no, et duo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phaedrum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periculis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et.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6317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317">
        <p14:flip dir="r"/>
      </p:transition>
    </mc:Choice>
    <mc:Fallback xmlns="">
      <p:transition spd="slow" advTm="4317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STYLE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INTERFACE DESIGN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SUFFICIENT DEBUGGING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Ad </a:t>
            </a:r>
            <a:r>
              <a:rPr kumimoji="1" lang="en-US" altLang="ja-JP" dirty="0" err="1"/>
              <a:t>fuisset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cum. In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Eos an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te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facilisis</a:t>
            </a:r>
            <a:r>
              <a:rPr kumimoji="1" lang="en-US" altLang="ja-JP" dirty="0">
                <a:solidFill>
                  <a:schemeClr val="accent1"/>
                </a:solidFill>
              </a:rPr>
              <a:t> cum</a:t>
            </a:r>
            <a:r>
              <a:rPr kumimoji="1" lang="en-US" altLang="ja-JP" dirty="0"/>
              <a:t>. Est id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feugiat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accumsan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bonorum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994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10">
        <p14:flip dir="r"/>
      </p:transition>
    </mc:Choice>
    <mc:Fallback xmlns="">
      <p:transition spd="slow" advTm="591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MOBILE </a:t>
            </a: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ONE-CLICK SHOPPING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semper, </a:t>
            </a:r>
            <a:r>
              <a:rPr kumimoji="1" lang="en-US" altLang="ja-JP" dirty="0" err="1"/>
              <a:t>nostro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ne. Sit </a:t>
            </a:r>
            <a:r>
              <a:rPr kumimoji="1" lang="en-US" altLang="ja-JP" dirty="0" err="1"/>
              <a:t>oportere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adolescens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MESSAGE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Pro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dolor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no, his at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. Ad has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minim, vitae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Copiosae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cotidieque</a:t>
            </a:r>
            <a:r>
              <a:rPr kumimoji="1" lang="en-US" altLang="ja-JP" dirty="0">
                <a:solidFill>
                  <a:schemeClr val="accent1"/>
                </a:solidFill>
              </a:rPr>
              <a:t> id </a:t>
            </a:r>
            <a:r>
              <a:rPr kumimoji="1" lang="en-US" altLang="ja-JP" dirty="0" err="1">
                <a:solidFill>
                  <a:schemeClr val="accent1"/>
                </a:solidFill>
              </a:rPr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similique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CLOUD SHARING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>
                <a:solidFill>
                  <a:schemeClr val="accent1"/>
                </a:solidFill>
              </a:rPr>
              <a:t>mucius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inermis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interpretaris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WIRELESS HDD SYNC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 err="1"/>
              <a:t>Ius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, ad sea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urbanitas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Mei </a:t>
            </a:r>
            <a:r>
              <a:rPr kumimoji="1" lang="en-US" altLang="ja-JP" dirty="0" err="1"/>
              <a:t>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in, ad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assentior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Doming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atqui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400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13">
        <p14:flip dir="r"/>
      </p:transition>
    </mc:Choice>
    <mc:Fallback xmlns="">
      <p:transition spd="slow" advTm="7413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SOME PEOPLE </a:t>
            </a:r>
            <a:r>
              <a:rPr kumimoji="1" lang="en-US" altLang="ja-JP" dirty="0">
                <a:solidFill>
                  <a:schemeClr val="accent1"/>
                </a:solidFill>
              </a:rPr>
              <a:t>FEEL</a:t>
            </a:r>
            <a:r>
              <a:rPr kumimoji="1" lang="en-US" altLang="ja-JP" dirty="0"/>
              <a:t> THE RAIN. OTHERS JUST GET WET.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Et ipsum </a:t>
            </a:r>
            <a:r>
              <a:rPr kumimoji="1" lang="en-US" altLang="ja-JP" dirty="0" err="1"/>
              <a:t>movet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. Nihil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pro an,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et duo,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 cu has.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qui, at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sale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in.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id,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074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514">
        <p14:flip dir="r"/>
      </p:transition>
    </mc:Choice>
    <mc:Fallback xmlns="">
      <p:transition spd="slow" advTm="4514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</a:t>
            </a:r>
            <a:r>
              <a:rPr kumimoji="1" lang="en-US" altLang="ja-JP" dirty="0">
                <a:solidFill>
                  <a:schemeClr val="accent1"/>
                </a:solidFill>
              </a:rPr>
              <a:t>R</a:t>
            </a:r>
            <a:r>
              <a:rPr kumimoji="1" lang="en-US" altLang="ja-JP" dirty="0"/>
              <a:t>OPOSAL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0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72">
        <p14:flip dir="r"/>
      </p:transition>
    </mc:Choice>
    <mc:Fallback xmlns="">
      <p:transition spd="slow" advTm="3072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Cu sea </a:t>
            </a:r>
            <a:r>
              <a:rPr kumimoji="1" lang="en-US" altLang="ja-JP" dirty="0" err="1"/>
              <a:t>odio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delenit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democritum</a:t>
            </a:r>
            <a:r>
              <a:rPr kumimoji="1" lang="en-US" altLang="ja-JP" dirty="0"/>
              <a:t>. Per at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laboramus</a:t>
            </a:r>
            <a:r>
              <a:rPr kumimoji="1" lang="en-US" altLang="ja-JP" dirty="0"/>
              <a:t>, cum no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causae</a:t>
            </a:r>
            <a:r>
              <a:rPr kumimoji="1" lang="en-US" altLang="ja-JP" dirty="0"/>
              <a:t>. His cu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at, </a:t>
            </a:r>
            <a:r>
              <a:rPr kumimoji="1" lang="en-US" altLang="ja-JP" dirty="0" err="1"/>
              <a:t>hinc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no sumo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vel.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everti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sea,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oblique.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CONCEPT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accent1"/>
                </a:solidFill>
              </a:rPr>
              <a:t>DETERMINE</a:t>
            </a:r>
            <a:r>
              <a:rPr kumimoji="1" lang="en-US" altLang="ja-JP" dirty="0"/>
              <a:t> THAT THE THING CAN AND SHALL BE DONE, </a:t>
            </a:r>
            <a:br>
              <a:rPr kumimoji="1" lang="en-US" altLang="ja-JP" dirty="0"/>
            </a:br>
            <a:r>
              <a:rPr kumimoji="1" lang="en-US" altLang="ja-JP" dirty="0"/>
              <a:t>AND THEN WE SHALL FIND THE WAY.</a:t>
            </a:r>
            <a:endParaRPr kumimoji="1" lang="ja-JP" alt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37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423">
        <p15:prstTrans prst="prestige"/>
      </p:transition>
    </mc:Choice>
    <mc:Fallback xmlns="">
      <p:transition spd="slow" advTm="3423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TABLE OF </a:t>
            </a:r>
            <a:r>
              <a:rPr kumimoji="1" lang="en-US" altLang="ja-JP" dirty="0">
                <a:solidFill>
                  <a:schemeClr val="accent1"/>
                </a:solidFill>
              </a:rPr>
              <a:t>CONTENTS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Before starting the presentation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About Us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What we did, what we do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Portfolio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Our amazing products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Proposal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Our awesome ideas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Analysis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Marketing data and estimation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Contact Us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Get in touch with 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588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424">
        <p14:flip dir="r"/>
      </p:transition>
    </mc:Choice>
    <mc:Fallback xmlns="">
      <p:transition spd="slow" advTm="7424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BASE </a:t>
            </a:r>
            <a:r>
              <a:rPr kumimoji="1" lang="en-US" altLang="ja-JP" dirty="0">
                <a:solidFill>
                  <a:schemeClr val="accent1"/>
                </a:solidFill>
              </a:rPr>
              <a:t>IDEAS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01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deleniti</a:t>
            </a:r>
            <a:r>
              <a:rPr kumimoji="1" lang="en-US" altLang="ja-JP" dirty="0"/>
              <a:t> id vim,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02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Ex doming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quo. Per ne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vim.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03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pt-BR" altLang="ja-JP" dirty="0"/>
              <a:t>Suas posse accommodare vim id. Vis an dicam putant delectus.</a:t>
            </a:r>
          </a:p>
          <a:p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06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vim. Eos ad </a:t>
            </a:r>
            <a:r>
              <a:rPr kumimoji="1" lang="en-US" altLang="ja-JP" dirty="0" err="1"/>
              <a:t>virtute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05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Duo etiam vituperata an, docendi salutatus constituam sea cu.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IDEA 04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mollis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quo,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maluisset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847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2051">
        <p14:flip dir="r"/>
      </p:transition>
    </mc:Choice>
    <mc:Fallback xmlns="">
      <p:transition spd="slow" advTm="12051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3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Has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nulla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equidem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Duo et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an. Duo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Option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interesset</a:t>
            </a:r>
            <a:r>
              <a:rPr kumimoji="1" lang="en-US" altLang="ja-JP" dirty="0"/>
              <a:t> no, quod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an.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per ex.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in, ex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impedit</a:t>
            </a:r>
            <a:r>
              <a:rPr kumimoji="1" lang="en-US" altLang="ja-JP" dirty="0"/>
              <a:t>. At his option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Est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eirmod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nec</a:t>
            </a:r>
            <a:r>
              <a:rPr kumimoji="1" lang="en-US" altLang="ja-JP" dirty="0">
                <a:solidFill>
                  <a:schemeClr val="accent1"/>
                </a:solidFill>
              </a:rPr>
              <a:t> posse </a:t>
            </a:r>
            <a:r>
              <a:rPr kumimoji="1" lang="en-US" altLang="ja-JP" dirty="0" err="1">
                <a:solidFill>
                  <a:schemeClr val="accent1"/>
                </a:solidFill>
              </a:rPr>
              <a:t>docendi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dissentias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et.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759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87">
        <p14:flip dir="r"/>
      </p:transition>
    </mc:Choice>
    <mc:Fallback xmlns="">
      <p:transition spd="slow" advTm="5087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4 </a:t>
            </a:r>
            <a:r>
              <a:rPr kumimoji="1" lang="en-US" altLang="ja-JP" dirty="0">
                <a:solidFill>
                  <a:schemeClr val="accent1"/>
                </a:solidFill>
              </a:rPr>
              <a:t>PILLARS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FUNCTIONALITY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Ei</a:t>
            </a:r>
            <a:r>
              <a:rPr kumimoji="1" lang="en-US" altLang="ja-JP" dirty="0"/>
              <a:t> qui </a:t>
            </a:r>
            <a:r>
              <a:rPr kumimoji="1" lang="en-US" altLang="ja-JP" dirty="0" err="1"/>
              <a:t>tota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fugit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. Et </a:t>
            </a:r>
            <a:r>
              <a:rPr kumimoji="1" lang="en-US" altLang="ja-JP" dirty="0" err="1"/>
              <a:t>gubergren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percipitur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modo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ferri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cu.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has. 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AESTHETICS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Brute </a:t>
            </a:r>
            <a:r>
              <a:rPr kumimoji="1" lang="en-US" altLang="ja-JP" dirty="0" err="1"/>
              <a:t>luptatum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ne. Ad doming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quo </a:t>
            </a:r>
            <a:r>
              <a:rPr kumimoji="1" lang="en-US" altLang="ja-JP" dirty="0" err="1"/>
              <a:t>aliquip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in,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USABILITY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partem perfecto </a:t>
            </a:r>
            <a:r>
              <a:rPr kumimoji="1" lang="en-US" altLang="ja-JP" dirty="0" err="1"/>
              <a:t>lobortis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sea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aliquando</a:t>
            </a:r>
            <a:r>
              <a:rPr kumimoji="1" lang="en-US" altLang="ja-JP" dirty="0"/>
              <a:t>, alia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RETENTION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Lobortis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ne vim posse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no duo.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1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207">
        <p14:flip dir="r"/>
      </p:transition>
    </mc:Choice>
    <mc:Fallback xmlns="">
      <p:transition spd="slow" advTm="6207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/>
              <a:t>DEVELOPMENT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PROCESS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MARKETING RESEARCH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vis in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781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769">
        <p14:flip dir="r"/>
      </p:transition>
    </mc:Choice>
    <mc:Fallback xmlns="">
      <p:transition spd="slow" advTm="5769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BRAIN STORMING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IMAGINATION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 No </a:t>
            </a:r>
            <a:r>
              <a:rPr kumimoji="1" lang="en-US" altLang="ja-JP" dirty="0" err="1"/>
              <a:t>voluptua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mandamus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ad.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5836603"/>
      </p:ext>
    </p:extLst>
  </p:cSld>
  <p:clrMapOvr>
    <a:masterClrMapping/>
  </p:clrMapOvr>
  <p:transition spd="slow" advTm="7162">
    <p:push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ROUGH SKETCH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primis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per, qui cu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perfecto,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, ne vim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, ad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sea.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05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PROTOTYPING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1685504515"/>
      </p:ext>
    </p:extLst>
  </p:cSld>
  <p:clrMapOvr>
    <a:masterClrMapping/>
  </p:clrMapOvr>
  <p:transition spd="slow" advTm="8402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0" name="Text Placeholder 1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06</a:t>
            </a:r>
            <a:endParaRPr kumimoji="1" lang="ja-JP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EVALUATION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397850"/>
      </p:ext>
    </p:extLst>
  </p:cSld>
  <p:clrMapOvr>
    <a:masterClrMapping/>
  </p:clrMapOvr>
  <p:transition spd="slow" advTm="4360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No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Yes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BEST RESULT?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In pro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Cu cum </a:t>
            </a:r>
            <a:r>
              <a:rPr kumimoji="1" lang="en-US" altLang="ja-JP" dirty="0" err="1"/>
              <a:t>officiis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Aliquid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has. Eros </a:t>
            </a:r>
            <a:r>
              <a:rPr kumimoji="1" lang="en-US" altLang="ja-JP" dirty="0" err="1"/>
              <a:t>tacimates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vim an, </a:t>
            </a:r>
            <a:r>
              <a:rPr kumimoji="1" lang="en-US" altLang="ja-JP" dirty="0">
                <a:solidFill>
                  <a:schemeClr val="accent1"/>
                </a:solidFill>
              </a:rPr>
              <a:t>vis in </a:t>
            </a:r>
            <a:r>
              <a:rPr kumimoji="1" lang="en-US" altLang="ja-JP" dirty="0" err="1">
                <a:solidFill>
                  <a:schemeClr val="accent1"/>
                </a:solidFill>
              </a:rPr>
              <a:t>tantas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praesent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vulputate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Qui et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consetetur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/>
              <a:t>Go back to the step 02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4470600"/>
      </p:ext>
    </p:extLst>
  </p:cSld>
  <p:clrMapOvr>
    <a:masterClrMapping/>
  </p:clrMapOvr>
  <p:transition spd="slow" advTm="5419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Vis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et dicta </a:t>
            </a:r>
            <a:r>
              <a:rPr kumimoji="1" lang="en-US" altLang="ja-JP" dirty="0" err="1"/>
              <a:t>percipit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autem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, pro et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cum.</a:t>
            </a:r>
          </a:p>
          <a:p>
            <a:r>
              <a:rPr kumimoji="1" lang="en-US" altLang="ja-JP" dirty="0"/>
              <a:t>Liber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vim cu.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tation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id </a:t>
            </a:r>
            <a:r>
              <a:rPr kumimoji="1" lang="en-US" altLang="ja-JP" dirty="0" err="1"/>
              <a:t>persius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Cu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inermis</a:t>
            </a:r>
            <a:r>
              <a:rPr kumimoji="1" lang="en-US" altLang="ja-JP" dirty="0"/>
              <a:t>. Unum </a:t>
            </a:r>
            <a:r>
              <a:rPr kumimoji="1" lang="en-US" altLang="ja-JP" dirty="0" err="1"/>
              <a:t>lucilius</a:t>
            </a:r>
            <a:r>
              <a:rPr kumimoji="1" lang="en-US" altLang="ja-JP" dirty="0"/>
              <a:t> qui cu.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</a:t>
            </a:r>
            <a:r>
              <a:rPr kumimoji="1" lang="en-US" altLang="ja-JP" dirty="0"/>
              <a:t> duo ne, ne quo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, argumentum </a:t>
            </a:r>
            <a:r>
              <a:rPr kumimoji="1" lang="en-US" altLang="ja-JP" dirty="0" err="1"/>
              <a:t>elaboraret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ne. An pro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MOST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EFFECTIVE</a:t>
            </a:r>
            <a:r>
              <a:rPr kumimoji="1" lang="en-US" altLang="ja-JP" dirty="0"/>
              <a:t> WAY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401654"/>
      </p:ext>
    </p:extLst>
  </p:cSld>
  <p:clrMapOvr>
    <a:masterClrMapping/>
  </p:clrMapOvr>
  <p:transition spd="slow" advTm="5260">
    <p:push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PLANNING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at, ne perfecto </a:t>
            </a:r>
            <a:r>
              <a:rPr kumimoji="1" lang="en-US" altLang="ja-JP" dirty="0" err="1"/>
              <a:t>inimicus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vis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commune.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salutatus</a:t>
            </a:r>
            <a:r>
              <a:rPr kumimoji="1" lang="en-US" altLang="ja-JP" dirty="0"/>
              <a:t>, oblique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PROTOTYPE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case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ne, sale </a:t>
            </a:r>
            <a:r>
              <a:rPr kumimoji="1" lang="en-US" altLang="ja-JP" dirty="0" err="1"/>
              <a:t>errem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ex sea, per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 at.</a:t>
            </a:r>
          </a:p>
          <a:p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REVISE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Per impetus </a:t>
            </a:r>
            <a:r>
              <a:rPr kumimoji="1" lang="en-US" altLang="ja-JP" dirty="0" err="1"/>
              <a:t>omnesque</a:t>
            </a:r>
            <a:r>
              <a:rPr kumimoji="1" lang="en-US" altLang="ja-JP" dirty="0"/>
              <a:t> ex.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ullamcorper</a:t>
            </a:r>
            <a:r>
              <a:rPr kumimoji="1" lang="en-US" altLang="ja-JP" dirty="0"/>
              <a:t> vim,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ad quod </a:t>
            </a:r>
            <a:r>
              <a:rPr kumimoji="1" lang="en-US" altLang="ja-JP" dirty="0" err="1">
                <a:solidFill>
                  <a:schemeClr val="accent1"/>
                </a:solidFill>
              </a:rPr>
              <a:t>denique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voluptaria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wisi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sea ne. Vis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modus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EVALUATE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copiosae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conclusionemque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malorum</a:t>
            </a:r>
            <a:r>
              <a:rPr kumimoji="1" lang="en-US" altLang="ja-JP" dirty="0"/>
              <a:t> minimum at, </a:t>
            </a:r>
            <a:r>
              <a:rPr kumimoji="1" lang="en-US" altLang="ja-JP" dirty="0" err="1"/>
              <a:t>reque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vim et. Ne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est. Mel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no.</a:t>
            </a:r>
            <a:endParaRPr kumimoji="1" lang="ja-JP" alt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SIMPLE </a:t>
            </a:r>
            <a:r>
              <a:rPr kumimoji="1" lang="en-US" altLang="ja-JP" dirty="0">
                <a:solidFill>
                  <a:schemeClr val="accent1"/>
                </a:solidFill>
              </a:rPr>
              <a:t>LOOP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LOOP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458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531">
        <p14:flip dir="r"/>
      </p:transition>
    </mc:Choice>
    <mc:Fallback xmlns="">
      <p:transition spd="slow" advTm="10531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TRODUCTION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04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805">
        <p14:flip dir="r"/>
      </p:transition>
    </mc:Choice>
    <mc:Fallback xmlns="">
      <p:transition spd="slow" advTm="2805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PRODUCT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FEATURES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 </a:t>
            </a:r>
          </a:p>
          <a:p>
            <a:r>
              <a:rPr kumimoji="1" lang="en-US" altLang="ja-JP" dirty="0"/>
              <a:t>Mei </a:t>
            </a:r>
            <a:r>
              <a:rPr kumimoji="1" lang="en-US" altLang="ja-JP" dirty="0" err="1"/>
              <a:t>iudico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hendrerit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quaerendum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verear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tibique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sit,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delicatissimi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apeirian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Ex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 argumentum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per, ne per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conceptam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Purto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imperdiet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pt-BR" altLang="ja-JP" dirty="0"/>
              <a:t>Ad electram constituam quo, zril mentitum suscipiantur vim ei, ex nec nominavi ponderum electram.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Quo et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 cum. Sea at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Vim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adversarium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 et, ad </a:t>
            </a:r>
            <a:r>
              <a:rPr kumimoji="1" lang="en-US" altLang="ja-JP" dirty="0" err="1"/>
              <a:t>iusto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fierent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vim.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constituam</a:t>
            </a:r>
            <a:r>
              <a:rPr kumimoji="1" lang="en-US" altLang="ja-JP" dirty="0"/>
              <a:t> est.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41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657">
        <p14:flip dir="r"/>
      </p:transition>
    </mc:Choice>
    <mc:Fallback xmlns="">
      <p:transition spd="slow" advTm="7657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ridens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an, sit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appareat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Vim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in vis.</a:t>
            </a:r>
          </a:p>
          <a:p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iudicabit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latine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ex minim </a:t>
            </a:r>
            <a:r>
              <a:rPr kumimoji="1" lang="en-US" altLang="ja-JP" dirty="0" err="1"/>
              <a:t>clita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explicari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id, quo at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 err="1"/>
              <a:t>Ea</a:t>
            </a:r>
            <a:r>
              <a:rPr kumimoji="1" lang="en-US" altLang="ja-JP" dirty="0"/>
              <a:t> his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mutat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reque</a:t>
            </a:r>
            <a:r>
              <a:rPr kumimoji="1" lang="en-US" altLang="ja-JP" dirty="0">
                <a:solidFill>
                  <a:schemeClr val="accent1"/>
                </a:solidFill>
              </a:rPr>
              <a:t> minim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quo. No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 quo, his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consequuntur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RECOMMENDED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3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301">
        <p14:flip dir="r"/>
      </p:transition>
    </mc:Choice>
    <mc:Fallback xmlns="">
      <p:transition spd="slow" advTm="5301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noluisse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an vis, qui </a:t>
            </a:r>
            <a:r>
              <a:rPr kumimoji="1" lang="en-US" altLang="ja-JP" dirty="0" err="1"/>
              <a:t>alii</a:t>
            </a:r>
            <a:r>
              <a:rPr kumimoji="1" lang="en-US" altLang="ja-JP" dirty="0"/>
              <a:t> prima dolor an. Vitae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repudiandae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Accusata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quod </a:t>
            </a:r>
            <a:r>
              <a:rPr kumimoji="1" lang="en-US" altLang="ja-JP" dirty="0" err="1"/>
              <a:t>persecuti</a:t>
            </a:r>
            <a:r>
              <a:rPr kumimoji="1" lang="en-US" altLang="ja-JP" dirty="0"/>
              <a:t> sea.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adhuc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ad.</a:t>
            </a:r>
          </a:p>
          <a:p>
            <a:r>
              <a:rPr kumimoji="1" lang="en-US" altLang="ja-JP" dirty="0"/>
              <a:t>Ad vide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appellantur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id, ne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altera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hendrerit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rationibus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Quo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liber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doctus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ALTERNATIVE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PLAN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3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782">
        <p14:flip dir="r"/>
      </p:transition>
    </mc:Choice>
    <mc:Fallback xmlns="">
      <p:transition spd="slow" advTm="4782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SWOT </a:t>
            </a:r>
            <a:r>
              <a:rPr kumimoji="1" lang="en-US" altLang="ja-JP" dirty="0">
                <a:solidFill>
                  <a:schemeClr val="accent1"/>
                </a:solidFill>
              </a:rPr>
              <a:t>ANALYSIS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S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STRENGTHS</a:t>
            </a:r>
            <a:endParaRPr kumimoji="1" lang="ja-JP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 err="1"/>
              <a:t>Usu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sint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, at </a:t>
            </a:r>
            <a:r>
              <a:rPr kumimoji="1" lang="en-US" altLang="ja-JP" dirty="0" err="1"/>
              <a:t>consulatu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instructior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eius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habeo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nominati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ocurreret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cum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W</a:t>
            </a:r>
            <a:endParaRPr kumimoji="1" lang="ja-JP" alt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/>
              <a:t>WEAKNESSES</a:t>
            </a:r>
            <a:endParaRPr kumimoji="1" lang="ja-JP" alt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 err="1"/>
              <a:t>Vel</a:t>
            </a:r>
            <a:r>
              <a:rPr kumimoji="1" lang="en-US" altLang="ja-JP" dirty="0"/>
              <a:t> an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sententiae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, case </a:t>
            </a:r>
            <a:r>
              <a:rPr kumimoji="1" lang="en-US" altLang="ja-JP" dirty="0" err="1"/>
              <a:t>mutat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cu vis.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mediocrem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disputando</a:t>
            </a:r>
            <a:r>
              <a:rPr kumimoji="1" lang="en-US" altLang="ja-JP" dirty="0"/>
              <a:t> has, at vis </a:t>
            </a:r>
            <a:r>
              <a:rPr kumimoji="1" lang="en-US" altLang="ja-JP" dirty="0" err="1"/>
              <a:t>assum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O</a:t>
            </a:r>
            <a:endParaRPr kumimoji="1" lang="ja-JP" alt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OPPORTUNITIES</a:t>
            </a:r>
            <a:endParaRPr kumimoji="1" lang="ja-JP" alt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/>
              <a:t>Nam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ex, ad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invenire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Sea ne </a:t>
            </a:r>
            <a:r>
              <a:rPr kumimoji="1" lang="en-US" altLang="ja-JP" dirty="0" err="1"/>
              <a:t>erant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vulputate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blandit</a:t>
            </a:r>
            <a:r>
              <a:rPr kumimoji="1" lang="en-US" altLang="ja-JP" dirty="0"/>
              <a:t>. Id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summo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homero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, no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</a:t>
            </a:r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THREATS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Cibo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. Minim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duo id,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porro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referrentur</a:t>
            </a:r>
            <a:r>
              <a:rPr kumimoji="1" lang="en-US" altLang="ja-JP" dirty="0"/>
              <a:t> ea. </a:t>
            </a:r>
            <a:r>
              <a:rPr kumimoji="1" lang="en-US" altLang="ja-JP" dirty="0" err="1">
                <a:solidFill>
                  <a:schemeClr val="accent1"/>
                </a:solidFill>
              </a:rPr>
              <a:t>Ius</a:t>
            </a:r>
            <a:r>
              <a:rPr kumimoji="1" lang="en-US" altLang="ja-JP" dirty="0">
                <a:solidFill>
                  <a:schemeClr val="accent1"/>
                </a:solidFill>
              </a:rPr>
              <a:t> mandamus </a:t>
            </a:r>
            <a:r>
              <a:rPr kumimoji="1" lang="en-US" altLang="ja-JP" dirty="0" err="1">
                <a:solidFill>
                  <a:schemeClr val="accent1"/>
                </a:solidFill>
              </a:rPr>
              <a:t>signiferumque</a:t>
            </a:r>
            <a:r>
              <a:rPr kumimoji="1" lang="en-US" altLang="ja-JP" dirty="0">
                <a:solidFill>
                  <a:schemeClr val="accent1"/>
                </a:solidFill>
              </a:rPr>
              <a:t> ad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Integre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vim ad.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676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85">
        <p14:flip dir="r"/>
      </p:transition>
    </mc:Choice>
    <mc:Fallback xmlns="">
      <p:transition spd="slow" advTm="7185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QUALITY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COST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SCHEDULE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 err="1"/>
              <a:t>Decore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interpretaris</a:t>
            </a:r>
            <a:r>
              <a:rPr kumimoji="1" lang="en-US" altLang="ja-JP" dirty="0"/>
              <a:t> at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ex liber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duo. </a:t>
            </a:r>
          </a:p>
          <a:p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vim id.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eloquentiam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iriure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sea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eleifend</a:t>
            </a:r>
            <a:r>
              <a:rPr kumimoji="1" lang="en-US" altLang="ja-JP" dirty="0"/>
              <a:t> cu.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 err="1"/>
              <a:t>Eu</a:t>
            </a:r>
            <a:r>
              <a:rPr kumimoji="1" lang="en-US" altLang="ja-JP" dirty="0"/>
              <a:t> per </a:t>
            </a:r>
            <a:r>
              <a:rPr kumimoji="1" lang="en-US" altLang="ja-JP" dirty="0" err="1"/>
              <a:t>suscipit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no,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/>
              <a:t>Nihil </a:t>
            </a:r>
            <a:r>
              <a:rPr kumimoji="1" lang="en-US" altLang="ja-JP" dirty="0" err="1"/>
              <a:t>euripidis</a:t>
            </a:r>
            <a:r>
              <a:rPr kumimoji="1" lang="en-US" altLang="ja-JP" dirty="0"/>
              <a:t> id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audiam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atomorum</a:t>
            </a:r>
            <a:r>
              <a:rPr kumimoji="1" lang="en-US" altLang="ja-JP" dirty="0"/>
              <a:t> no. Ad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nostrum </a:t>
            </a:r>
            <a:r>
              <a:rPr kumimoji="1" lang="en-US" altLang="ja-JP" dirty="0" err="1"/>
              <a:t>tincidunt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et </a:t>
            </a:r>
            <a:r>
              <a:rPr kumimoji="1" lang="en-US" altLang="ja-JP" dirty="0" err="1"/>
              <a:t>tantas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viderer</a:t>
            </a:r>
            <a:r>
              <a:rPr kumimoji="1" lang="en-US" altLang="ja-JP" dirty="0"/>
              <a:t>, in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congue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>
                <a:solidFill>
                  <a:schemeClr val="accent1"/>
                </a:solidFill>
              </a:rPr>
              <a:t>Neglegentur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liberavisse</a:t>
            </a:r>
            <a:r>
              <a:rPr kumimoji="1" lang="en-US" altLang="ja-JP" dirty="0">
                <a:solidFill>
                  <a:schemeClr val="accent1"/>
                </a:solidFill>
              </a:rPr>
              <a:t> has in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animal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has.</a:t>
            </a:r>
            <a:endParaRPr kumimoji="1" lang="ja-JP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TASK </a:t>
            </a:r>
            <a:r>
              <a:rPr kumimoji="1" lang="en-US" altLang="ja-JP" dirty="0">
                <a:solidFill>
                  <a:schemeClr val="accent1"/>
                </a:solidFill>
              </a:rPr>
              <a:t>PRIORITY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14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718">
        <p14:flip dir="r"/>
      </p:transition>
    </mc:Choice>
    <mc:Fallback xmlns="">
      <p:transition spd="slow" advTm="6718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</a:t>
            </a:r>
            <a:r>
              <a:rPr kumimoji="1" lang="en-US" altLang="ja-JP" dirty="0">
                <a:solidFill>
                  <a:schemeClr val="accent1"/>
                </a:solidFill>
              </a:rPr>
              <a:t>N</a:t>
            </a:r>
            <a:r>
              <a:rPr kumimoji="1" lang="en-US" altLang="ja-JP" dirty="0"/>
              <a:t>ALYSIS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209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557">
        <p14:flip dir="r"/>
      </p:transition>
    </mc:Choice>
    <mc:Fallback xmlns="">
      <p:transition spd="slow" advTm="2557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MARKETING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PRINCIPLES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KEYWORD 1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it-IT" altLang="ja-JP" dirty="0"/>
              <a:t>Pri quis nostro deterruisset ex, duo ex aeterno inciderint, </a:t>
            </a:r>
            <a:r>
              <a:rPr kumimoji="1" lang="it-IT" altLang="ja-JP" dirty="0">
                <a:solidFill>
                  <a:schemeClr val="accent1"/>
                </a:solidFill>
              </a:rPr>
              <a:t>sit qualisque consetetur </a:t>
            </a:r>
            <a:r>
              <a:rPr kumimoji="1" lang="it-IT" altLang="ja-JP" dirty="0"/>
              <a:t>accommodare at.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KEYWORD 2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en-US" altLang="ja-JP" dirty="0"/>
              <a:t>Et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verterem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vituperatoribus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mentitum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pertinax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kumimoji="1" lang="en-US" altLang="ja-JP" dirty="0"/>
              <a:t>KEYWORD 3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In </a:t>
            </a:r>
            <a:r>
              <a:rPr kumimoji="1" lang="en-US" altLang="ja-JP" dirty="0" err="1"/>
              <a:t>ancillae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tractatos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incorrupte</a:t>
            </a:r>
            <a:r>
              <a:rPr kumimoji="1" lang="en-US" altLang="ja-JP" dirty="0"/>
              <a:t> sed. Id </a:t>
            </a:r>
            <a:r>
              <a:rPr kumimoji="1" lang="en-US" altLang="ja-JP" dirty="0" err="1"/>
              <a:t>ponderum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reprimique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. Ne </a:t>
            </a:r>
            <a:r>
              <a:rPr kumimoji="1" lang="en-US" altLang="ja-JP" dirty="0" err="1"/>
              <a:t>erat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appetere</a:t>
            </a:r>
            <a:r>
              <a:rPr kumimoji="1" lang="en-US" altLang="ja-JP" dirty="0"/>
              <a:t> qui. 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KEYWORD 4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kumimoji="1" lang="en-US" altLang="ja-JP" dirty="0"/>
              <a:t>Pro at brute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prodesset</a:t>
            </a:r>
            <a:r>
              <a:rPr kumimoji="1" lang="en-US" altLang="ja-JP" dirty="0"/>
              <a:t>. Has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principes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honestatis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voluptaria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comprehensam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kumimoji="1" lang="en-US" altLang="ja-JP" dirty="0"/>
              <a:t>KEYWORD 5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singulis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ex </a:t>
            </a:r>
            <a:r>
              <a:rPr kumimoji="1" lang="en-US" altLang="ja-JP" dirty="0" err="1"/>
              <a:t>agam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putant</a:t>
            </a:r>
            <a:r>
              <a:rPr kumimoji="1" lang="en-US" altLang="ja-JP" dirty="0"/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Populo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definiebas</a:t>
            </a:r>
            <a:r>
              <a:rPr kumimoji="1" lang="en-US" altLang="ja-JP" dirty="0">
                <a:solidFill>
                  <a:schemeClr val="accent1"/>
                </a:solidFill>
              </a:rPr>
              <a:t> ne </a:t>
            </a:r>
            <a:r>
              <a:rPr kumimoji="1" lang="en-US" altLang="ja-JP" dirty="0" err="1">
                <a:solidFill>
                  <a:schemeClr val="accent1"/>
                </a:solidFill>
              </a:rPr>
              <a:t>nam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426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6062">
        <p15:prstTrans prst="prestige"/>
      </p:transition>
    </mc:Choice>
    <mc:Fallback xmlns="">
      <p:transition spd="slow" advTm="6062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BATTERY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27" name="Freeform: Shape 26"/>
          <p:cNvSpPr/>
          <p:nvPr/>
        </p:nvSpPr>
        <p:spPr>
          <a:xfrm rot="5400000">
            <a:off x="2529062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562135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Freeform: Shape 43"/>
          <p:cNvSpPr/>
          <p:nvPr/>
        </p:nvSpPr>
        <p:spPr>
          <a:xfrm rot="5400000">
            <a:off x="12246376" y="372723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/>
        </p:nvSpPr>
        <p:spPr>
          <a:xfrm>
            <a:off x="13279449" y="551503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/>
        </p:nvSpPr>
        <p:spPr>
          <a:xfrm>
            <a:off x="13279449" y="478086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/>
        </p:nvSpPr>
        <p:spPr>
          <a:xfrm>
            <a:off x="13279449" y="4046694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Rectangle 47"/>
          <p:cNvSpPr/>
          <p:nvPr/>
        </p:nvSpPr>
        <p:spPr>
          <a:xfrm>
            <a:off x="13279449" y="3312526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Freeform: Shape 49"/>
          <p:cNvSpPr/>
          <p:nvPr/>
        </p:nvSpPr>
        <p:spPr>
          <a:xfrm rot="5400000">
            <a:off x="7387719" y="3746203"/>
            <a:ext cx="3519158" cy="1786359"/>
          </a:xfrm>
          <a:custGeom>
            <a:avLst/>
            <a:gdLst>
              <a:gd name="connsiteX0" fmla="*/ 396355 w 3519158"/>
              <a:gd name="connsiteY0" fmla="*/ 1911930 h 2044536"/>
              <a:gd name="connsiteX1" fmla="*/ 3389351 w 3519158"/>
              <a:gd name="connsiteY1" fmla="*/ 1911930 h 2044536"/>
              <a:gd name="connsiteX2" fmla="*/ 3389351 w 3519158"/>
              <a:gd name="connsiteY2" fmla="*/ 132607 h 2044536"/>
              <a:gd name="connsiteX3" fmla="*/ 396355 w 3519158"/>
              <a:gd name="connsiteY3" fmla="*/ 132607 h 2044536"/>
              <a:gd name="connsiteX4" fmla="*/ 0 w 3519158"/>
              <a:gd name="connsiteY4" fmla="*/ 1419349 h 2044536"/>
              <a:gd name="connsiteX5" fmla="*/ 0 w 3519158"/>
              <a:gd name="connsiteY5" fmla="*/ 625185 h 2044536"/>
              <a:gd name="connsiteX6" fmla="*/ 266548 w 3519158"/>
              <a:gd name="connsiteY6" fmla="*/ 625185 h 2044536"/>
              <a:gd name="connsiteX7" fmla="*/ 266548 w 3519158"/>
              <a:gd name="connsiteY7" fmla="*/ 132607 h 2044536"/>
              <a:gd name="connsiteX8" fmla="*/ 266547 w 3519158"/>
              <a:gd name="connsiteY8" fmla="*/ 132607 h 2044536"/>
              <a:gd name="connsiteX9" fmla="*/ 266547 w 3519158"/>
              <a:gd name="connsiteY9" fmla="*/ 1 h 2044536"/>
              <a:gd name="connsiteX10" fmla="*/ 266548 w 3519158"/>
              <a:gd name="connsiteY10" fmla="*/ 1 h 2044536"/>
              <a:gd name="connsiteX11" fmla="*/ 266548 w 3519158"/>
              <a:gd name="connsiteY11" fmla="*/ 0 h 2044536"/>
              <a:gd name="connsiteX12" fmla="*/ 396355 w 3519158"/>
              <a:gd name="connsiteY12" fmla="*/ 0 h 2044536"/>
              <a:gd name="connsiteX13" fmla="*/ 396355 w 3519158"/>
              <a:gd name="connsiteY13" fmla="*/ 1 h 2044536"/>
              <a:gd name="connsiteX14" fmla="*/ 3389351 w 3519158"/>
              <a:gd name="connsiteY14" fmla="*/ 1 h 2044536"/>
              <a:gd name="connsiteX15" fmla="*/ 3519157 w 3519158"/>
              <a:gd name="connsiteY15" fmla="*/ 1 h 2044536"/>
              <a:gd name="connsiteX16" fmla="*/ 3519158 w 3519158"/>
              <a:gd name="connsiteY16" fmla="*/ 1 h 2044536"/>
              <a:gd name="connsiteX17" fmla="*/ 3519158 w 3519158"/>
              <a:gd name="connsiteY17" fmla="*/ 1911930 h 2044536"/>
              <a:gd name="connsiteX18" fmla="*/ 3519158 w 3519158"/>
              <a:gd name="connsiteY18" fmla="*/ 2044534 h 2044536"/>
              <a:gd name="connsiteX19" fmla="*/ 3519158 w 3519158"/>
              <a:gd name="connsiteY19" fmla="*/ 2044536 h 2044536"/>
              <a:gd name="connsiteX20" fmla="*/ 3389351 w 3519158"/>
              <a:gd name="connsiteY20" fmla="*/ 2044536 h 2044536"/>
              <a:gd name="connsiteX21" fmla="*/ 3389351 w 3519158"/>
              <a:gd name="connsiteY21" fmla="*/ 2044534 h 2044536"/>
              <a:gd name="connsiteX22" fmla="*/ 396355 w 3519158"/>
              <a:gd name="connsiteY22" fmla="*/ 2044534 h 2044536"/>
              <a:gd name="connsiteX23" fmla="*/ 396355 w 3519158"/>
              <a:gd name="connsiteY23" fmla="*/ 2044535 h 2044536"/>
              <a:gd name="connsiteX24" fmla="*/ 266548 w 3519158"/>
              <a:gd name="connsiteY24" fmla="*/ 2044535 h 2044536"/>
              <a:gd name="connsiteX25" fmla="*/ 266548 w 3519158"/>
              <a:gd name="connsiteY25" fmla="*/ 2044534 h 2044536"/>
              <a:gd name="connsiteX26" fmla="*/ 266547 w 3519158"/>
              <a:gd name="connsiteY26" fmla="*/ 2044534 h 2044536"/>
              <a:gd name="connsiteX27" fmla="*/ 266547 w 3519158"/>
              <a:gd name="connsiteY27" fmla="*/ 1911930 h 2044536"/>
              <a:gd name="connsiteX28" fmla="*/ 266548 w 3519158"/>
              <a:gd name="connsiteY28" fmla="*/ 1911930 h 2044536"/>
              <a:gd name="connsiteX29" fmla="*/ 266548 w 3519158"/>
              <a:gd name="connsiteY29" fmla="*/ 1419349 h 2044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19158" h="2044536">
                <a:moveTo>
                  <a:pt x="396355" y="1911930"/>
                </a:moveTo>
                <a:lnTo>
                  <a:pt x="3389351" y="1911930"/>
                </a:lnTo>
                <a:lnTo>
                  <a:pt x="3389351" y="132607"/>
                </a:lnTo>
                <a:lnTo>
                  <a:pt x="396355" y="132607"/>
                </a:lnTo>
                <a:close/>
                <a:moveTo>
                  <a:pt x="0" y="1419349"/>
                </a:moveTo>
                <a:lnTo>
                  <a:pt x="0" y="625185"/>
                </a:lnTo>
                <a:lnTo>
                  <a:pt x="266548" y="625185"/>
                </a:lnTo>
                <a:lnTo>
                  <a:pt x="266548" y="132607"/>
                </a:lnTo>
                <a:lnTo>
                  <a:pt x="266547" y="132607"/>
                </a:lnTo>
                <a:lnTo>
                  <a:pt x="266547" y="1"/>
                </a:lnTo>
                <a:lnTo>
                  <a:pt x="266548" y="1"/>
                </a:lnTo>
                <a:lnTo>
                  <a:pt x="266548" y="0"/>
                </a:lnTo>
                <a:lnTo>
                  <a:pt x="396355" y="0"/>
                </a:lnTo>
                <a:lnTo>
                  <a:pt x="396355" y="1"/>
                </a:lnTo>
                <a:lnTo>
                  <a:pt x="3389351" y="1"/>
                </a:lnTo>
                <a:lnTo>
                  <a:pt x="3519157" y="1"/>
                </a:lnTo>
                <a:lnTo>
                  <a:pt x="3519158" y="1"/>
                </a:lnTo>
                <a:lnTo>
                  <a:pt x="3519158" y="1911930"/>
                </a:lnTo>
                <a:lnTo>
                  <a:pt x="3519158" y="2044534"/>
                </a:lnTo>
                <a:lnTo>
                  <a:pt x="3519158" y="2044536"/>
                </a:lnTo>
                <a:lnTo>
                  <a:pt x="3389351" y="2044536"/>
                </a:lnTo>
                <a:lnTo>
                  <a:pt x="3389351" y="2044534"/>
                </a:lnTo>
                <a:lnTo>
                  <a:pt x="396355" y="2044534"/>
                </a:lnTo>
                <a:lnTo>
                  <a:pt x="396355" y="2044535"/>
                </a:lnTo>
                <a:lnTo>
                  <a:pt x="266548" y="2044535"/>
                </a:lnTo>
                <a:lnTo>
                  <a:pt x="266548" y="2044534"/>
                </a:lnTo>
                <a:lnTo>
                  <a:pt x="266547" y="2044534"/>
                </a:lnTo>
                <a:lnTo>
                  <a:pt x="266547" y="1911930"/>
                </a:lnTo>
                <a:lnTo>
                  <a:pt x="266548" y="1911930"/>
                </a:lnTo>
                <a:lnTo>
                  <a:pt x="266548" y="141934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Rectangle 50"/>
          <p:cNvSpPr/>
          <p:nvPr/>
        </p:nvSpPr>
        <p:spPr>
          <a:xfrm>
            <a:off x="8420792" y="5534000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Rectangle 51"/>
          <p:cNvSpPr/>
          <p:nvPr/>
        </p:nvSpPr>
        <p:spPr>
          <a:xfrm>
            <a:off x="8420792" y="4799832"/>
            <a:ext cx="1453012" cy="6762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Text Placeholder 20"/>
          <p:cNvSpPr txBox="1">
            <a:spLocks/>
          </p:cNvSpPr>
          <p:nvPr/>
        </p:nvSpPr>
        <p:spPr>
          <a:xfrm>
            <a:off x="2037498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PROGRAMMING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Text Placeholder 21"/>
          <p:cNvSpPr txBox="1">
            <a:spLocks/>
          </p:cNvSpPr>
          <p:nvPr/>
        </p:nvSpPr>
        <p:spPr>
          <a:xfrm>
            <a:off x="2037498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59" name="Text Placeholder 20"/>
          <p:cNvSpPr txBox="1">
            <a:spLocks/>
          </p:cNvSpPr>
          <p:nvPr/>
        </p:nvSpPr>
        <p:spPr>
          <a:xfrm>
            <a:off x="6907627" y="6651421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ART DESIGN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 Placeholder 21"/>
          <p:cNvSpPr txBox="1">
            <a:spLocks/>
          </p:cNvSpPr>
          <p:nvPr/>
        </p:nvSpPr>
        <p:spPr>
          <a:xfrm>
            <a:off x="6907627" y="7234746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Eam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simul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tacimates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instructior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Augue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everti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vis an,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falli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singulis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. Cu vis </a:t>
            </a:r>
            <a:r>
              <a:rPr kumimoji="1" lang="en-US" altLang="ja-JP" dirty="0" err="1">
                <a:solidFill>
                  <a:schemeClr val="bg2"/>
                </a:solidFill>
              </a:rPr>
              <a:t>verear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suscipit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nam</a:t>
            </a:r>
            <a:r>
              <a:rPr kumimoji="1" lang="en-US" altLang="ja-JP" dirty="0">
                <a:solidFill>
                  <a:schemeClr val="bg2"/>
                </a:solidFill>
              </a:rPr>
              <a:t> et </a:t>
            </a:r>
            <a:r>
              <a:rPr kumimoji="1" lang="en-US" altLang="ja-JP" dirty="0" err="1">
                <a:solidFill>
                  <a:schemeClr val="bg2"/>
                </a:solidFill>
              </a:rPr>
              <a:t>hinc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sadipscing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61" name="Text Placeholder 20"/>
          <p:cNvSpPr txBox="1">
            <a:spLocks/>
          </p:cNvSpPr>
          <p:nvPr/>
        </p:nvSpPr>
        <p:spPr>
          <a:xfrm>
            <a:off x="11777756" y="6657023"/>
            <a:ext cx="4498258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SPECIFICATION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 Placeholder 21"/>
          <p:cNvSpPr txBox="1">
            <a:spLocks/>
          </p:cNvSpPr>
          <p:nvPr/>
        </p:nvSpPr>
        <p:spPr>
          <a:xfrm>
            <a:off x="11777756" y="7240348"/>
            <a:ext cx="4498258" cy="1676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dolorum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noluisse</a:t>
            </a:r>
            <a:r>
              <a:rPr kumimoji="1" lang="en-US" altLang="ja-JP" dirty="0">
                <a:solidFill>
                  <a:schemeClr val="bg2"/>
                </a:solidFill>
              </a:rPr>
              <a:t> ea. </a:t>
            </a:r>
            <a:r>
              <a:rPr kumimoji="1" lang="en-US" altLang="ja-JP" dirty="0" err="1">
                <a:solidFill>
                  <a:schemeClr val="bg2"/>
                </a:solidFill>
              </a:rPr>
              <a:t>Salutandi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an vis, qui </a:t>
            </a:r>
            <a:r>
              <a:rPr kumimoji="1" lang="en-US" altLang="ja-JP" dirty="0" err="1">
                <a:solidFill>
                  <a:schemeClr val="bg2"/>
                </a:solidFill>
              </a:rPr>
              <a:t>alii</a:t>
            </a:r>
            <a:r>
              <a:rPr kumimoji="1" lang="en-US" altLang="ja-JP" dirty="0">
                <a:solidFill>
                  <a:schemeClr val="bg2"/>
                </a:solidFill>
              </a:rPr>
              <a:t> prima dolor an. </a:t>
            </a:r>
            <a:r>
              <a:rPr kumimoji="1" lang="en-US" altLang="ja-JP" dirty="0">
                <a:solidFill>
                  <a:schemeClr val="accent1"/>
                </a:solidFill>
              </a:rPr>
              <a:t>Vitae </a:t>
            </a:r>
            <a:r>
              <a:rPr kumimoji="1" lang="en-US" altLang="ja-JP" dirty="0" err="1">
                <a:solidFill>
                  <a:schemeClr val="accent1"/>
                </a:solidFill>
              </a:rPr>
              <a:t>accusam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repudiandae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at. </a:t>
            </a:r>
            <a:r>
              <a:rPr kumimoji="1" lang="en-US" altLang="ja-JP" dirty="0" err="1">
                <a:solidFill>
                  <a:schemeClr val="bg2"/>
                </a:solidFill>
              </a:rPr>
              <a:t>Accusata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cotidieque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177">
        <p14:flip dir="r"/>
      </p:transition>
    </mc:Choice>
    <mc:Fallback xmlns="">
      <p:transition spd="slow" advTm="71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300"/>
                            </p:stCondLst>
                            <p:childTnLst>
                              <p:par>
                                <p:cTn id="7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1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91221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92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PIE </a:t>
            </a:r>
            <a:r>
              <a:rPr kumimoji="1" lang="en-US" altLang="ja-JP" dirty="0">
                <a:solidFill>
                  <a:schemeClr val="accent1"/>
                </a:solidFill>
              </a:rPr>
              <a:t>CHART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892036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Partial Circle 5"/>
          <p:cNvSpPr/>
          <p:nvPr/>
        </p:nvSpPr>
        <p:spPr>
          <a:xfrm>
            <a:off x="1518293" y="3250252"/>
            <a:ext cx="3011715" cy="3011715"/>
          </a:xfrm>
          <a:prstGeom prst="pie">
            <a:avLst>
              <a:gd name="adj1" fmla="val 16198186"/>
              <a:gd name="adj2" fmla="val 1421617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Text Placeholder 20"/>
          <p:cNvSpPr txBox="1">
            <a:spLocks/>
          </p:cNvSpPr>
          <p:nvPr/>
        </p:nvSpPr>
        <p:spPr>
          <a:xfrm>
            <a:off x="991221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EUROPE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1"/>
          <p:cNvSpPr txBox="1">
            <a:spLocks/>
          </p:cNvSpPr>
          <p:nvPr/>
        </p:nvSpPr>
        <p:spPr>
          <a:xfrm>
            <a:off x="991221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summo</a:t>
            </a:r>
            <a:r>
              <a:rPr kumimoji="1" lang="en-US" altLang="ja-JP" dirty="0">
                <a:solidFill>
                  <a:schemeClr val="bg2"/>
                </a:solidFill>
              </a:rPr>
              <a:t> at, ne perfecto </a:t>
            </a:r>
            <a:r>
              <a:rPr kumimoji="1" lang="en-US" altLang="ja-JP" dirty="0" err="1">
                <a:solidFill>
                  <a:schemeClr val="bg2"/>
                </a:solidFill>
              </a:rPr>
              <a:t>inimicus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 vis </a:t>
            </a:r>
            <a:r>
              <a:rPr kumimoji="1" lang="en-US" altLang="ja-JP" dirty="0" err="1">
                <a:solidFill>
                  <a:schemeClr val="bg2"/>
                </a:solidFill>
              </a:rPr>
              <a:t>iudico</a:t>
            </a:r>
            <a:r>
              <a:rPr kumimoji="1" lang="en-US" altLang="ja-JP" dirty="0">
                <a:solidFill>
                  <a:schemeClr val="bg2"/>
                </a:solidFill>
              </a:rPr>
              <a:t> commune.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sed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salutatus</a:t>
            </a:r>
            <a:r>
              <a:rPr kumimoji="1" lang="en-US" altLang="ja-JP" dirty="0">
                <a:solidFill>
                  <a:schemeClr val="bg2"/>
                </a:solidFill>
              </a:rPr>
              <a:t>, oblique </a:t>
            </a:r>
            <a:r>
              <a:rPr kumimoji="1" lang="en-US" altLang="ja-JP" dirty="0" err="1">
                <a:solidFill>
                  <a:schemeClr val="bg2"/>
                </a:solidFill>
              </a:rPr>
              <a:t>recusabo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scripserit</a:t>
            </a:r>
            <a:r>
              <a:rPr kumimoji="1" lang="en-US" altLang="ja-JP" dirty="0">
                <a:solidFill>
                  <a:schemeClr val="bg2"/>
                </a:solidFill>
              </a:rPr>
              <a:t> ex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57080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86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57895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Partial Circle 20"/>
          <p:cNvSpPr/>
          <p:nvPr/>
        </p:nvSpPr>
        <p:spPr>
          <a:xfrm>
            <a:off x="5584152" y="3250252"/>
            <a:ext cx="3011715" cy="3011715"/>
          </a:xfrm>
          <a:prstGeom prst="pie">
            <a:avLst>
              <a:gd name="adj1" fmla="val 16198186"/>
              <a:gd name="adj2" fmla="val 133242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Text Placeholder 20"/>
          <p:cNvSpPr txBox="1">
            <a:spLocks/>
          </p:cNvSpPr>
          <p:nvPr/>
        </p:nvSpPr>
        <p:spPr>
          <a:xfrm>
            <a:off x="5057080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NORTH AMERICA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 Placeholder 21"/>
          <p:cNvSpPr txBox="1">
            <a:spLocks/>
          </p:cNvSpPr>
          <p:nvPr/>
        </p:nvSpPr>
        <p:spPr>
          <a:xfrm>
            <a:off x="5057080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</a:t>
            </a:r>
            <a:r>
              <a:rPr kumimoji="1" lang="en-US" altLang="ja-JP" dirty="0">
                <a:solidFill>
                  <a:schemeClr val="accent1"/>
                </a:solidFill>
              </a:rPr>
              <a:t>ne </a:t>
            </a:r>
            <a:r>
              <a:rPr kumimoji="1" lang="en-US" altLang="ja-JP" dirty="0" err="1">
                <a:solidFill>
                  <a:schemeClr val="accent1"/>
                </a:solidFill>
              </a:rPr>
              <a:t>iuvaret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perpetua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consulatu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22939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77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023754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Partial Circle 25"/>
          <p:cNvSpPr/>
          <p:nvPr/>
        </p:nvSpPr>
        <p:spPr>
          <a:xfrm>
            <a:off x="9650011" y="3250252"/>
            <a:ext cx="3011715" cy="3011715"/>
          </a:xfrm>
          <a:prstGeom prst="pie">
            <a:avLst>
              <a:gd name="adj1" fmla="val 16198186"/>
              <a:gd name="adj2" fmla="val 1129339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Text Placeholder 20"/>
          <p:cNvSpPr txBox="1">
            <a:spLocks/>
          </p:cNvSpPr>
          <p:nvPr/>
        </p:nvSpPr>
        <p:spPr>
          <a:xfrm>
            <a:off x="9122939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ASIA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 Placeholder 21"/>
          <p:cNvSpPr txBox="1">
            <a:spLocks/>
          </p:cNvSpPr>
          <p:nvPr/>
        </p:nvSpPr>
        <p:spPr>
          <a:xfrm>
            <a:off x="9122939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 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phaedrum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ut.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188798" y="2362636"/>
            <a:ext cx="2032929" cy="156966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9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</a:t>
            </a:r>
            <a:r>
              <a:rPr kumimoji="1" lang="en-US" altLang="ja-JP" sz="5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kumimoji="1" lang="ja-JP" altLang="en-US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089613" y="3623995"/>
            <a:ext cx="2264228" cy="226422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Partial Circle 30"/>
          <p:cNvSpPr/>
          <p:nvPr/>
        </p:nvSpPr>
        <p:spPr>
          <a:xfrm>
            <a:off x="13715870" y="3250252"/>
            <a:ext cx="3011715" cy="3011715"/>
          </a:xfrm>
          <a:prstGeom prst="pie">
            <a:avLst>
              <a:gd name="adj1" fmla="val 16198186"/>
              <a:gd name="adj2" fmla="val 123961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13188798" y="6657023"/>
            <a:ext cx="3971150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AFRICA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 Placeholder 21"/>
          <p:cNvSpPr txBox="1">
            <a:spLocks/>
          </p:cNvSpPr>
          <p:nvPr/>
        </p:nvSpPr>
        <p:spPr>
          <a:xfrm>
            <a:off x="13188798" y="7240348"/>
            <a:ext cx="3971150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accent1"/>
                </a:solidFill>
              </a:rPr>
              <a:t>. </a:t>
            </a:r>
            <a:r>
              <a:rPr kumimoji="1" lang="en-US" altLang="ja-JP" dirty="0" err="1">
                <a:solidFill>
                  <a:schemeClr val="accent1"/>
                </a:solidFill>
              </a:rPr>
              <a:t>Dicunt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molestie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usu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0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14">
        <p14:flip dir="r"/>
      </p:transition>
    </mc:Choice>
    <mc:Fallback xmlns="">
      <p:transition spd="slow" advTm="143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6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5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00"/>
                            </p:stCondLst>
                            <p:childTnLst>
                              <p:par>
                                <p:cTn id="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50"/>
                            </p:stCondLst>
                            <p:childTnLst>
                              <p:par>
                                <p:cTn id="52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300"/>
                            </p:stCondLst>
                            <p:childTnLst>
                              <p:par>
                                <p:cTn id="6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50"/>
                            </p:stCondLst>
                            <p:childTnLst>
                              <p:par>
                                <p:cTn id="80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9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4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400"/>
                            </p:stCondLst>
                            <p:childTnLst>
                              <p:par>
                                <p:cTn id="9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150"/>
                            </p:stCondLst>
                            <p:childTnLst>
                              <p:par>
                                <p:cTn id="10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5" grpId="0" animBg="1"/>
      <p:bldP spid="6" grpId="0" animBg="1"/>
      <p:bldP spid="10" grpId="0"/>
      <p:bldP spid="11" grpId="0"/>
      <p:bldP spid="19" grpId="0"/>
      <p:bldP spid="19" grpId="1"/>
      <p:bldP spid="20" grpId="0" animBg="1"/>
      <p:bldP spid="21" grpId="0" animBg="1"/>
      <p:bldP spid="22" grpId="0"/>
      <p:bldP spid="23" grpId="0"/>
      <p:bldP spid="24" grpId="0"/>
      <p:bldP spid="24" grpId="1"/>
      <p:bldP spid="25" grpId="0" animBg="1"/>
      <p:bldP spid="26" grpId="0" animBg="1"/>
      <p:bldP spid="27" grpId="0"/>
      <p:bldP spid="28" grpId="0"/>
      <p:bldP spid="29" grpId="0"/>
      <p:bldP spid="29" grpId="1"/>
      <p:bldP spid="30" grpId="0" animBg="1"/>
      <p:bldP spid="31" grpId="0" animBg="1"/>
      <p:bldP spid="32" grpId="0"/>
      <p:bldP spid="3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BAR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883362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33819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84277" y="2815771"/>
            <a:ext cx="0" cy="638628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0"/>
          <p:cNvSpPr txBox="1">
            <a:spLocks/>
          </p:cNvSpPr>
          <p:nvPr/>
        </p:nvSpPr>
        <p:spPr>
          <a:xfrm>
            <a:off x="637926" y="3217137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NEW YORK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637926" y="4188401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PARIS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637926" y="5159665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LONDON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 Placeholder 20"/>
          <p:cNvSpPr txBox="1">
            <a:spLocks/>
          </p:cNvSpPr>
          <p:nvPr/>
        </p:nvSpPr>
        <p:spPr>
          <a:xfrm>
            <a:off x="637926" y="613092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TOKYO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637926" y="7102193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MOSCOW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 Placeholder 20"/>
          <p:cNvSpPr txBox="1">
            <a:spLocks/>
          </p:cNvSpPr>
          <p:nvPr/>
        </p:nvSpPr>
        <p:spPr>
          <a:xfrm>
            <a:off x="637926" y="8073459"/>
            <a:ext cx="3143836" cy="5370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2400" dirty="0">
                <a:solidFill>
                  <a:schemeClr val="bg2"/>
                </a:solidFill>
                <a:latin typeface="+mj-lt"/>
              </a:rPr>
              <a:t>ROME</a:t>
            </a:r>
            <a:endParaRPr kumimoji="1" lang="ja-JP" altLang="en-US" sz="2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3362" y="3371945"/>
            <a:ext cx="385671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3883362" y="7251761"/>
            <a:ext cx="47901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3883362" y="4341899"/>
            <a:ext cx="3294743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3883362" y="5311853"/>
            <a:ext cx="5167086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3883362" y="6281807"/>
            <a:ext cx="4561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3883362" y="8221714"/>
            <a:ext cx="4180568" cy="240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7745860" y="2864113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73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9782" y="380717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67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62125" y="4760436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90683" y="5732569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84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32862" y="6704702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92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97381" y="7676835"/>
            <a:ext cx="1398140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kumimoji="1" lang="en-US" altLang="ja-JP" sz="6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75</a:t>
            </a:r>
            <a:r>
              <a:rPr kumimoji="1" lang="en-US" altLang="ja-JP" sz="4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</a:t>
            </a:r>
            <a:endParaRPr kumimoji="1" lang="ja-JP" altLang="en-US" sz="4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10903578" y="3053064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6 MAIN CITIES</a:t>
            </a:r>
          </a:p>
        </p:txBody>
      </p:sp>
      <p:sp>
        <p:nvSpPr>
          <p:cNvPr id="29" name="Text Placeholder 21"/>
          <p:cNvSpPr txBox="1">
            <a:spLocks/>
          </p:cNvSpPr>
          <p:nvPr/>
        </p:nvSpPr>
        <p:spPr>
          <a:xfrm>
            <a:off x="10903578" y="3636389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Ad vide </a:t>
            </a:r>
            <a:r>
              <a:rPr kumimoji="1" lang="en-US" altLang="ja-JP" dirty="0" err="1">
                <a:solidFill>
                  <a:schemeClr val="bg2"/>
                </a:solidFill>
              </a:rPr>
              <a:t>appetere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definitionem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appellantur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id, ne </a:t>
            </a:r>
            <a:r>
              <a:rPr kumimoji="1" lang="en-US" altLang="ja-JP" dirty="0" err="1">
                <a:solidFill>
                  <a:schemeClr val="bg2"/>
                </a:solidFill>
              </a:rPr>
              <a:t>iuvaret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perpetua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consulatu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vix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Ea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mel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altera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hendrerit</a:t>
            </a:r>
            <a:r>
              <a:rPr kumimoji="1" lang="en-US" altLang="ja-JP" dirty="0">
                <a:solidFill>
                  <a:schemeClr val="bg2"/>
                </a:solidFill>
              </a:rPr>
              <a:t>, et </a:t>
            </a:r>
            <a:r>
              <a:rPr kumimoji="1" lang="en-US" altLang="ja-JP" dirty="0" err="1">
                <a:solidFill>
                  <a:schemeClr val="bg2"/>
                </a:solidFill>
              </a:rPr>
              <a:t>tantas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rationibus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liberavisse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eum</a:t>
            </a:r>
            <a:r>
              <a:rPr kumimoji="1" lang="en-US" altLang="ja-JP" dirty="0">
                <a:solidFill>
                  <a:schemeClr val="bg2"/>
                </a:solidFill>
              </a:rPr>
              <a:t>. Quo </a:t>
            </a:r>
            <a:r>
              <a:rPr kumimoji="1" lang="en-US" altLang="ja-JP" dirty="0" err="1">
                <a:solidFill>
                  <a:schemeClr val="bg2"/>
                </a:solidFill>
              </a:rPr>
              <a:t>quando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signiferumque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te</a:t>
            </a:r>
            <a:r>
              <a:rPr kumimoji="1" lang="en-US" altLang="ja-JP" dirty="0">
                <a:solidFill>
                  <a:schemeClr val="bg2"/>
                </a:solidFill>
              </a:rPr>
              <a:t>, in </a:t>
            </a:r>
            <a:r>
              <a:rPr kumimoji="1" lang="en-US" altLang="ja-JP" dirty="0" err="1">
                <a:solidFill>
                  <a:schemeClr val="bg2"/>
                </a:solidFill>
              </a:rPr>
              <a:t>pri</a:t>
            </a:r>
            <a:r>
              <a:rPr kumimoji="1" lang="en-US" altLang="ja-JP" dirty="0">
                <a:solidFill>
                  <a:schemeClr val="bg2"/>
                </a:solidFill>
              </a:rPr>
              <a:t> liber </a:t>
            </a:r>
            <a:r>
              <a:rPr kumimoji="1" lang="en-US" altLang="ja-JP" dirty="0" err="1">
                <a:solidFill>
                  <a:schemeClr val="bg2"/>
                </a:solidFill>
              </a:rPr>
              <a:t>fastidii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oporteat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  <p:sp>
        <p:nvSpPr>
          <p:cNvPr id="30" name="Text Placeholder 20"/>
          <p:cNvSpPr txBox="1">
            <a:spLocks/>
          </p:cNvSpPr>
          <p:nvPr/>
        </p:nvSpPr>
        <p:spPr>
          <a:xfrm>
            <a:off x="10903578" y="6252192"/>
            <a:ext cx="6264204" cy="5370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kumimoji="1" lang="en-US" altLang="ja-JP" sz="3200" dirty="0">
                <a:solidFill>
                  <a:schemeClr val="bg2"/>
                </a:solidFill>
                <a:latin typeface="+mj-lt"/>
              </a:rPr>
              <a:t>NEXT TARGET</a:t>
            </a:r>
            <a:endParaRPr kumimoji="1" lang="ja-JP" altLang="en-US" sz="3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 Placeholder 21"/>
          <p:cNvSpPr txBox="1">
            <a:spLocks/>
          </p:cNvSpPr>
          <p:nvPr/>
        </p:nvSpPr>
        <p:spPr>
          <a:xfrm>
            <a:off x="10903578" y="6835517"/>
            <a:ext cx="6264204" cy="20197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bg2"/>
                </a:solidFill>
              </a:rPr>
              <a:t>An </a:t>
            </a:r>
            <a:r>
              <a:rPr kumimoji="1" lang="en-US" altLang="ja-JP" dirty="0" err="1">
                <a:solidFill>
                  <a:schemeClr val="bg2"/>
                </a:solidFill>
              </a:rPr>
              <a:t>est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doctus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aperiri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quaestio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accent1"/>
                </a:solidFill>
              </a:rPr>
              <a:t>phaedrum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concludaturque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mel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ut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utamur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fuisset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concludaturque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 id. Magna </a:t>
            </a:r>
            <a:r>
              <a:rPr kumimoji="1" lang="en-US" altLang="ja-JP" dirty="0" err="1">
                <a:solidFill>
                  <a:schemeClr val="bg2"/>
                </a:solidFill>
              </a:rPr>
              <a:t>urbanitas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inciderint</a:t>
            </a:r>
            <a:r>
              <a:rPr kumimoji="1" lang="en-US" altLang="ja-JP" dirty="0">
                <a:solidFill>
                  <a:schemeClr val="bg2"/>
                </a:solidFill>
              </a:rPr>
              <a:t> in </a:t>
            </a:r>
            <a:r>
              <a:rPr kumimoji="1" lang="en-US" altLang="ja-JP" dirty="0" err="1">
                <a:solidFill>
                  <a:schemeClr val="bg2"/>
                </a:solidFill>
              </a:rPr>
              <a:t>nec</a:t>
            </a:r>
            <a:r>
              <a:rPr kumimoji="1" lang="en-US" altLang="ja-JP" dirty="0">
                <a:solidFill>
                  <a:schemeClr val="bg2"/>
                </a:solidFill>
              </a:rPr>
              <a:t>, an </a:t>
            </a:r>
            <a:r>
              <a:rPr kumimoji="1" lang="en-US" altLang="ja-JP" dirty="0" err="1">
                <a:solidFill>
                  <a:schemeClr val="bg2"/>
                </a:solidFill>
              </a:rPr>
              <a:t>eos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insolens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laboramus</a:t>
            </a:r>
            <a:r>
              <a:rPr kumimoji="1" lang="en-US" altLang="ja-JP" dirty="0">
                <a:solidFill>
                  <a:schemeClr val="bg2"/>
                </a:solidFill>
              </a:rPr>
              <a:t>. </a:t>
            </a:r>
            <a:r>
              <a:rPr kumimoji="1" lang="en-US" altLang="ja-JP" dirty="0" err="1">
                <a:solidFill>
                  <a:schemeClr val="bg2"/>
                </a:solidFill>
              </a:rPr>
              <a:t>Dicunt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molestie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eu</a:t>
            </a:r>
            <a:r>
              <a:rPr kumimoji="1" lang="en-US" altLang="ja-JP" dirty="0">
                <a:solidFill>
                  <a:schemeClr val="bg2"/>
                </a:solidFill>
              </a:rPr>
              <a:t>, </a:t>
            </a:r>
            <a:r>
              <a:rPr kumimoji="1" lang="en-US" altLang="ja-JP" dirty="0" err="1">
                <a:solidFill>
                  <a:schemeClr val="bg2"/>
                </a:solidFill>
              </a:rPr>
              <a:t>ei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usu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erroribus</a:t>
            </a:r>
            <a:r>
              <a:rPr kumimoji="1" lang="en-US" altLang="ja-JP" dirty="0">
                <a:solidFill>
                  <a:schemeClr val="bg2"/>
                </a:solidFill>
              </a:rPr>
              <a:t> </a:t>
            </a:r>
            <a:r>
              <a:rPr kumimoji="1" lang="en-US" altLang="ja-JP" dirty="0" err="1">
                <a:solidFill>
                  <a:schemeClr val="bg2"/>
                </a:solidFill>
              </a:rPr>
              <a:t>iracundia</a:t>
            </a:r>
            <a:r>
              <a:rPr kumimoji="1" lang="en-US" altLang="ja-JP" dirty="0">
                <a:solidFill>
                  <a:schemeClr val="bg2"/>
                </a:solidFill>
              </a:rPr>
              <a:t>.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3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4393">
        <p14:flip dir="r"/>
      </p:transition>
    </mc:Choice>
    <mc:Fallback xmlns="">
      <p:transition spd="slow" advTm="1439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250"/>
                            </p:stCondLst>
                            <p:childTnLst>
                              <p:par>
                                <p:cTn id="7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750"/>
                            </p:stCondLst>
                            <p:childTnLst>
                              <p:par>
                                <p:cTn id="9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250"/>
                            </p:stCondLst>
                            <p:childTnLst>
                              <p:par>
                                <p:cTn id="11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750"/>
                            </p:stCondLst>
                            <p:childTnLst>
                              <p:par>
                                <p:cTn id="13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MAGAZINE</a:t>
            </a:r>
            <a:br>
              <a:rPr kumimoji="1" lang="en-US" altLang="ja-JP" dirty="0"/>
            </a:br>
            <a:r>
              <a:rPr kumimoji="1" lang="en-US" altLang="ja-JP" dirty="0"/>
              <a:t>STYLE OF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accent1"/>
                </a:solidFill>
              </a:rPr>
              <a:t>POWERPOINT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9492343" y="7402286"/>
            <a:ext cx="8534400" cy="1836646"/>
          </a:xfrm>
        </p:spPr>
        <p:txBody>
          <a:bodyPr/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>
                <a:solidFill>
                  <a:schemeClr val="accent1"/>
                </a:solidFill>
              </a:rPr>
              <a:t>Ea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elit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insolens</a:t>
            </a:r>
            <a:r>
              <a:rPr kumimoji="1" lang="en-US" altLang="ja-JP" dirty="0">
                <a:solidFill>
                  <a:schemeClr val="accent1"/>
                </a:solidFill>
              </a:rPr>
              <a:t> est</a:t>
            </a:r>
            <a:r>
              <a:rPr kumimoji="1" lang="en-US" altLang="ja-JP" dirty="0"/>
              <a:t>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8342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757">
        <p15:prstTrans prst="prestige"/>
      </p:transition>
    </mc:Choice>
    <mc:Fallback xmlns="">
      <p:transition spd="slow" advTm="4757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CUSTOM PYRAMID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065949" y="6850743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065949" y="4940300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065949" y="2982686"/>
            <a:ext cx="141561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38514" y="6558355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6467" y="4647912"/>
            <a:ext cx="862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444" y="2681748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endParaRPr kumimoji="1" lang="ja-JP" altLang="en-US" sz="3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: Shape 16"/>
          <p:cNvSpPr/>
          <p:nvPr/>
        </p:nvSpPr>
        <p:spPr>
          <a:xfrm>
            <a:off x="3338286" y="5355771"/>
            <a:ext cx="1944916" cy="1500298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Freeform: Shape 17"/>
          <p:cNvSpPr/>
          <p:nvPr/>
        </p:nvSpPr>
        <p:spPr>
          <a:xfrm>
            <a:off x="4935973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Freeform: Shape 18"/>
          <p:cNvSpPr/>
          <p:nvPr/>
        </p:nvSpPr>
        <p:spPr>
          <a:xfrm>
            <a:off x="8131347" y="4833257"/>
            <a:ext cx="1944916" cy="202281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Freeform: Shape 19"/>
          <p:cNvSpPr/>
          <p:nvPr/>
        </p:nvSpPr>
        <p:spPr>
          <a:xfrm>
            <a:off x="6533660" y="3821318"/>
            <a:ext cx="1944916" cy="303475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/>
        </p:nvSpPr>
        <p:spPr>
          <a:xfrm>
            <a:off x="9729034" y="3821318"/>
            <a:ext cx="1944916" cy="3034752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Freeform: Shape 21"/>
          <p:cNvSpPr/>
          <p:nvPr/>
        </p:nvSpPr>
        <p:spPr>
          <a:xfrm>
            <a:off x="12924407" y="3266524"/>
            <a:ext cx="1944916" cy="3589546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Freeform: Shape 22"/>
          <p:cNvSpPr/>
          <p:nvPr/>
        </p:nvSpPr>
        <p:spPr>
          <a:xfrm>
            <a:off x="11326721" y="4296228"/>
            <a:ext cx="1944916" cy="2559841"/>
          </a:xfrm>
          <a:custGeom>
            <a:avLst/>
            <a:gdLst>
              <a:gd name="connsiteX0" fmla="*/ 972458 w 1944916"/>
              <a:gd name="connsiteY0" fmla="*/ 0 h 1640114"/>
              <a:gd name="connsiteX1" fmla="*/ 1944916 w 1944916"/>
              <a:gd name="connsiteY1" fmla="*/ 1640114 h 1640114"/>
              <a:gd name="connsiteX2" fmla="*/ 0 w 1944916"/>
              <a:gd name="connsiteY2" fmla="*/ 1640114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4916" h="1640114">
                <a:moveTo>
                  <a:pt x="972458" y="0"/>
                </a:moveTo>
                <a:lnTo>
                  <a:pt x="1944916" y="1640114"/>
                </a:lnTo>
                <a:lnTo>
                  <a:pt x="0" y="164011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766365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2014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326389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2020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970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2015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53040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2016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46376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2017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139713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2018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733051" y="685606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2019</a:t>
            </a:r>
            <a:endParaRPr kumimoji="1" lang="ja-JP" altLang="en-U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9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7986">
        <p14:flip dir="r"/>
      </p:transition>
    </mc:Choice>
    <mc:Fallback xmlns="">
      <p:transition spd="slow" advTm="79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25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225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725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225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725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225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725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225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</a:p>
          <a:p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Pro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nisl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postea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. </a:t>
            </a:r>
          </a:p>
          <a:p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albucius</a:t>
            </a:r>
            <a:r>
              <a:rPr kumimoji="1" lang="en-US" altLang="ja-JP" dirty="0"/>
              <a:t> ad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noster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reprehendunt</a:t>
            </a:r>
            <a:r>
              <a:rPr kumimoji="1" lang="en-US" altLang="ja-JP" dirty="0"/>
              <a:t>. Vide </a:t>
            </a:r>
            <a:r>
              <a:rPr kumimoji="1" lang="en-US" altLang="ja-JP" dirty="0" err="1"/>
              <a:t>paulo</a:t>
            </a:r>
            <a:r>
              <a:rPr kumimoji="1" lang="en-US" altLang="ja-JP" dirty="0"/>
              <a:t> no est.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Ad </a:t>
            </a:r>
            <a:r>
              <a:rPr kumimoji="1" lang="en-US" altLang="ja-JP" dirty="0" err="1"/>
              <a:t>etiam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laoreet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has.</a:t>
            </a:r>
          </a:p>
          <a:p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 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</a:t>
            </a:r>
          </a:p>
          <a:p>
            <a:r>
              <a:rPr kumimoji="1" lang="pt-BR" altLang="ja-JP" dirty="0"/>
              <a:t>Cum detracto quaestio complectitur ad, recusabo praesent dissentiunt sit te.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0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9">
        <p14:flip dir="r"/>
      </p:transition>
    </mc:Choice>
    <mc:Fallback xmlns="">
      <p:transition spd="slow" advTm="5929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EXCEL </a:t>
            </a:r>
            <a:r>
              <a:rPr kumimoji="1" lang="en-US" altLang="ja-JP" dirty="0">
                <a:solidFill>
                  <a:schemeClr val="accent1"/>
                </a:solidFill>
              </a:rPr>
              <a:t>GRAPH</a:t>
            </a:r>
            <a:endParaRPr kumimoji="1" lang="ja-JP" altLang="en-US" dirty="0"/>
          </a:p>
        </p:txBody>
      </p:sp>
      <p:graphicFrame>
        <p:nvGraphicFramePr>
          <p:cNvPr id="5" name="グラフ 6"/>
          <p:cNvGraphicFramePr/>
          <p:nvPr>
            <p:extLst>
              <p:ext uri="{D42A27DB-BD31-4B8C-83A1-F6EECF244321}">
                <p14:modId xmlns:p14="http://schemas.microsoft.com/office/powerpoint/2010/main" val="2988785624"/>
              </p:ext>
            </p:extLst>
          </p:nvPr>
        </p:nvGraphicFramePr>
        <p:xfrm>
          <a:off x="972457" y="2371368"/>
          <a:ext cx="16444686" cy="5287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10"/>
          <p:cNvSpPr txBox="1">
            <a:spLocks/>
          </p:cNvSpPr>
          <p:nvPr/>
        </p:nvSpPr>
        <p:spPr>
          <a:xfrm>
            <a:off x="4270986" y="7885773"/>
            <a:ext cx="9746029" cy="1325871"/>
          </a:xfrm>
          <a:prstGeom prst="rect">
            <a:avLst/>
          </a:prstGeom>
        </p:spPr>
        <p:txBody>
          <a:bodyPr/>
          <a:lstStyle>
            <a:lvl1pPr marL="0" indent="0" algn="l" defTabSz="1371417" rtl="0" eaLnBrk="1" latinLnBrk="0" hangingPunct="1">
              <a:lnSpc>
                <a:spcPct val="130000"/>
              </a:lnSpc>
              <a:spcBef>
                <a:spcPts val="1200"/>
              </a:spcBef>
              <a:buFontTx/>
              <a:buNone/>
              <a:defRPr sz="1800" kern="1200" baseline="0">
                <a:solidFill>
                  <a:schemeClr val="bg2">
                    <a:lumMod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fr-FR" altLang="ja-JP" dirty="0" err="1"/>
              <a:t>Sit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veri</a:t>
            </a:r>
            <a:r>
              <a:rPr kumimoji="1" lang="fr-FR" altLang="ja-JP" dirty="0"/>
              <a:t> noster dictas in, </a:t>
            </a:r>
            <a:r>
              <a:rPr kumimoji="1" lang="fr-FR" altLang="ja-JP" dirty="0" err="1"/>
              <a:t>mei</a:t>
            </a:r>
            <a:r>
              <a:rPr kumimoji="1" lang="fr-FR" altLang="ja-JP" dirty="0"/>
              <a:t> dictas </a:t>
            </a:r>
            <a:r>
              <a:rPr kumimoji="1" lang="fr-FR" altLang="ja-JP" dirty="0" err="1"/>
              <a:t>suscipit</a:t>
            </a:r>
            <a:r>
              <a:rPr kumimoji="1" lang="fr-FR" altLang="ja-JP" dirty="0"/>
              <a:t> an. Eu </a:t>
            </a:r>
            <a:r>
              <a:rPr kumimoji="1" lang="fr-FR" altLang="ja-JP" dirty="0" err="1"/>
              <a:t>vel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facilisi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atomorum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philosophia</a:t>
            </a:r>
            <a:r>
              <a:rPr kumimoji="1" lang="fr-FR" altLang="ja-JP" dirty="0"/>
              <a:t>. </a:t>
            </a:r>
            <a:r>
              <a:rPr kumimoji="1" lang="fr-FR" altLang="ja-JP" dirty="0" err="1"/>
              <a:t>Ei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vix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putant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vocent</a:t>
            </a:r>
            <a:r>
              <a:rPr kumimoji="1" lang="fr-FR" altLang="ja-JP" dirty="0"/>
              <a:t>, </a:t>
            </a:r>
            <a:r>
              <a:rPr kumimoji="1" lang="fr-FR" altLang="ja-JP" dirty="0" err="1"/>
              <a:t>quodsi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epicuri</a:t>
            </a:r>
            <a:r>
              <a:rPr kumimoji="1" lang="fr-FR" altLang="ja-JP" dirty="0"/>
              <a:t> an vis, scripta </a:t>
            </a:r>
            <a:r>
              <a:rPr kumimoji="1" lang="fr-FR" altLang="ja-JP" dirty="0" err="1"/>
              <a:t>recusabo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suavitate</a:t>
            </a:r>
            <a:r>
              <a:rPr kumimoji="1" lang="fr-FR" altLang="ja-JP" dirty="0"/>
              <a:t> id vis. Id </a:t>
            </a:r>
            <a:r>
              <a:rPr kumimoji="1" lang="fr-FR" altLang="ja-JP" dirty="0" err="1"/>
              <a:t>albucius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apeirian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aliquando</a:t>
            </a:r>
            <a:r>
              <a:rPr kumimoji="1" lang="fr-FR" altLang="ja-JP" dirty="0"/>
              <a:t> duo. Ad nec </a:t>
            </a:r>
            <a:r>
              <a:rPr kumimoji="1" lang="fr-FR" altLang="ja-JP" dirty="0" err="1"/>
              <a:t>nulla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tibique</a:t>
            </a:r>
            <a:r>
              <a:rPr kumimoji="1" lang="fr-FR" altLang="ja-JP" dirty="0"/>
              <a:t> </a:t>
            </a:r>
            <a:r>
              <a:rPr kumimoji="1" lang="fr-FR" altLang="ja-JP" dirty="0" err="1"/>
              <a:t>dissentiunt.c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67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552">
        <p14:flip dir="r"/>
      </p:transition>
    </mc:Choice>
    <mc:Fallback xmlns="">
      <p:transition spd="slow" advTm="555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THE FUTURE STARTS </a:t>
            </a:r>
            <a:r>
              <a:rPr kumimoji="1" lang="en-US" altLang="ja-JP" dirty="0">
                <a:solidFill>
                  <a:schemeClr val="accent1"/>
                </a:solidFill>
              </a:rPr>
              <a:t>TODAY</a:t>
            </a:r>
            <a:r>
              <a:rPr kumimoji="1" lang="en-US" altLang="ja-JP" dirty="0"/>
              <a:t>, NOT TOMORROW.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819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62">
        <p14:flip dir="r"/>
      </p:transition>
    </mc:Choice>
    <mc:Fallback xmlns="">
      <p:transition spd="slow" advTm="3062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MAGAZINE</a:t>
            </a:r>
            <a:endParaRPr kumimoji="1" lang="ja-JP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Modo</a:t>
            </a:r>
            <a:r>
              <a:rPr kumimoji="1" lang="en-US" altLang="ja-JP" dirty="0"/>
              <a:t> doming an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mundi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, ne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utinam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nusquam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volutpat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cotidieque</a:t>
            </a:r>
            <a:r>
              <a:rPr kumimoji="1" lang="en-US" altLang="ja-JP" dirty="0"/>
              <a:t> et qui. </a:t>
            </a:r>
            <a:r>
              <a:rPr kumimoji="1" lang="en-US" altLang="ja-JP" dirty="0" err="1"/>
              <a:t>Eum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legendos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erroribus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iracundia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consequat</a:t>
            </a:r>
            <a:r>
              <a:rPr kumimoji="1" lang="en-US" altLang="ja-JP" dirty="0"/>
              <a:t>. 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UPPERCASE</a:t>
            </a:r>
            <a:endParaRPr kumimoji="1" lang="ja-JP" alt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Ad pro </a:t>
            </a:r>
            <a:r>
              <a:rPr kumimoji="1" lang="en-US" altLang="ja-JP" dirty="0" err="1"/>
              <a:t>malis</a:t>
            </a:r>
            <a:r>
              <a:rPr kumimoji="1" lang="en-US" altLang="ja-JP" dirty="0"/>
              <a:t> perfecto </a:t>
            </a:r>
            <a:r>
              <a:rPr kumimoji="1" lang="en-US" altLang="ja-JP" dirty="0" err="1"/>
              <a:t>theophrastus</a:t>
            </a:r>
            <a:r>
              <a:rPr kumimoji="1" lang="en-US" altLang="ja-JP" dirty="0"/>
              <a:t>. No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veniam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definitionem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Ad </a:t>
            </a:r>
            <a:r>
              <a:rPr kumimoji="1" lang="en-US" altLang="ja-JP" dirty="0" err="1">
                <a:solidFill>
                  <a:schemeClr val="accent1"/>
                </a:solidFill>
              </a:rPr>
              <a:t>etiam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has, </a:t>
            </a:r>
            <a:r>
              <a:rPr kumimoji="1" lang="en-US" altLang="ja-JP" dirty="0" err="1"/>
              <a:t>ludus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mucius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 qui at, duo </a:t>
            </a:r>
            <a:r>
              <a:rPr kumimoji="1" lang="en-US" altLang="ja-JP" dirty="0" err="1"/>
              <a:t>quando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partiendo</a:t>
            </a:r>
            <a:r>
              <a:rPr kumimoji="1" lang="en-US" altLang="ja-JP" dirty="0"/>
              <a:t> ea.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BOLD FONT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/>
              <a:t>Et ipsum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vituperata</a:t>
            </a:r>
            <a:r>
              <a:rPr kumimoji="1" lang="en-US" altLang="ja-JP" dirty="0"/>
              <a:t> ex, vis </a:t>
            </a:r>
            <a:r>
              <a:rPr kumimoji="1" lang="en-US" altLang="ja-JP" dirty="0" err="1"/>
              <a:t>vocent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molestie</a:t>
            </a:r>
            <a:r>
              <a:rPr kumimoji="1" lang="en-US" altLang="ja-JP" dirty="0"/>
              <a:t> ea. Cum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quaestio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complectitur</a:t>
            </a:r>
            <a:r>
              <a:rPr kumimoji="1" lang="en-US" altLang="ja-JP" dirty="0"/>
              <a:t> ad,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praesent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detraxit</a:t>
            </a:r>
            <a:r>
              <a:rPr kumimoji="1" lang="en-US" altLang="ja-JP" dirty="0"/>
              <a:t> an, per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efficiantur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BLACK &amp; WHITE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Cu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facer </a:t>
            </a:r>
            <a:r>
              <a:rPr kumimoji="1" lang="en-US" altLang="ja-JP" dirty="0" err="1"/>
              <a:t>novum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contentiones</a:t>
            </a:r>
            <a:r>
              <a:rPr kumimoji="1" lang="en-US" altLang="ja-JP" dirty="0"/>
              <a:t>. </a:t>
            </a:r>
            <a:r>
              <a:rPr kumimoji="1" lang="en-US" altLang="ja-JP" dirty="0">
                <a:solidFill>
                  <a:schemeClr val="accent1"/>
                </a:solidFill>
              </a:rPr>
              <a:t>Pro ex </a:t>
            </a:r>
            <a:r>
              <a:rPr kumimoji="1" lang="en-US" altLang="ja-JP" dirty="0" err="1">
                <a:solidFill>
                  <a:schemeClr val="accent1"/>
                </a:solidFill>
              </a:rPr>
              <a:t>suas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expetendis</a:t>
            </a:r>
            <a:r>
              <a:rPr kumimoji="1" lang="en-US" altLang="ja-JP" dirty="0">
                <a:solidFill>
                  <a:schemeClr val="accent1"/>
                </a:solidFill>
              </a:rPr>
              <a:t>, his consul </a:t>
            </a:r>
            <a:r>
              <a:rPr kumimoji="1" lang="en-US" altLang="ja-JP" dirty="0" err="1">
                <a:solidFill>
                  <a:schemeClr val="accent1"/>
                </a:solidFill>
              </a:rPr>
              <a:t>nominati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mediocrem</a:t>
            </a:r>
            <a:r>
              <a:rPr kumimoji="1" lang="en-US" altLang="ja-JP" dirty="0">
                <a:solidFill>
                  <a:schemeClr val="accent1"/>
                </a:solidFill>
              </a:rPr>
              <a:t> id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adipiscing</a:t>
            </a:r>
            <a:r>
              <a:rPr kumimoji="1" lang="en-US" altLang="ja-JP" dirty="0"/>
              <a:t> qui.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natum</a:t>
            </a:r>
            <a:r>
              <a:rPr kumimoji="1" lang="en-US" altLang="ja-JP" dirty="0"/>
              <a:t> ipsum postulant,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diceret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salutandi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deterruisset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ceteros</a:t>
            </a:r>
            <a:r>
              <a:rPr kumimoji="1" lang="en-US" altLang="ja-JP" dirty="0"/>
              <a:t> his ad.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MONOTONE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semper no.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 stet </a:t>
            </a:r>
            <a:r>
              <a:rPr kumimoji="1" lang="en-US" altLang="ja-JP" dirty="0" err="1"/>
              <a:t>scripta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vocibus</a:t>
            </a:r>
            <a:r>
              <a:rPr kumimoji="1" lang="en-US" altLang="ja-JP" dirty="0"/>
              <a:t> duo, </a:t>
            </a:r>
            <a:r>
              <a:rPr kumimoji="1" lang="en-US" altLang="ja-JP" dirty="0" err="1"/>
              <a:t>harum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scaevola</a:t>
            </a:r>
            <a:r>
              <a:rPr kumimoji="1" lang="en-US" altLang="ja-JP" dirty="0"/>
              <a:t> quo cu. At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idque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maiestatis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. Cum nihil </a:t>
            </a:r>
            <a:r>
              <a:rPr kumimoji="1" lang="en-US" altLang="ja-JP" dirty="0" err="1"/>
              <a:t>perpetua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 ea.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dissentias</a:t>
            </a:r>
            <a:r>
              <a:rPr kumimoji="1" lang="en-US" altLang="ja-JP" dirty="0"/>
              <a:t> ex per, </a:t>
            </a:r>
            <a:r>
              <a:rPr kumimoji="1" lang="en-US" altLang="ja-JP" dirty="0" err="1"/>
              <a:t>amet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no vim.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CONTRAST</a:t>
            </a:r>
            <a:endParaRPr kumimoji="1" lang="ja-JP" alt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/>
              <a:t>Est </a:t>
            </a:r>
            <a:r>
              <a:rPr kumimoji="1" lang="en-US" altLang="ja-JP" dirty="0" err="1"/>
              <a:t>eruditi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meliore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ne, </a:t>
            </a:r>
            <a:r>
              <a:rPr kumimoji="1" lang="en-US" altLang="ja-JP" dirty="0" err="1"/>
              <a:t>sonet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quodsi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philosophia</a:t>
            </a:r>
            <a:r>
              <a:rPr kumimoji="1" lang="en-US" altLang="ja-JP" dirty="0"/>
              <a:t> his id. Ex dicta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debitis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conclusionemque</a:t>
            </a:r>
            <a:r>
              <a:rPr kumimoji="1" lang="en-US" altLang="ja-JP" dirty="0"/>
              <a:t> vim ea.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tritani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labitur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expetendis</a:t>
            </a:r>
            <a:r>
              <a:rPr kumimoji="1" lang="en-US" altLang="ja-JP" dirty="0"/>
              <a:t> has. </a:t>
            </a:r>
            <a:r>
              <a:rPr kumimoji="1" lang="en-US" altLang="ja-JP" dirty="0" err="1"/>
              <a:t>Epicuri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scribentur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id.</a:t>
            </a:r>
            <a:endParaRPr kumimoji="1" lang="ja-JP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</a:t>
            </a:r>
            <a:r>
              <a:rPr kumimoji="1" lang="en-US" altLang="ja-JP" dirty="0">
                <a:solidFill>
                  <a:schemeClr val="accent1"/>
                </a:solidFill>
              </a:rPr>
              <a:t>TAKEAWAYS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4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723">
        <p14:flip dir="r"/>
      </p:transition>
    </mc:Choice>
    <mc:Fallback xmlns="">
      <p:transition spd="slow" advTm="8723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GET IN </a:t>
            </a:r>
            <a:r>
              <a:rPr kumimoji="1" lang="en-US" altLang="ja-JP" dirty="0">
                <a:solidFill>
                  <a:schemeClr val="accent1"/>
                </a:solidFill>
              </a:rPr>
              <a:t>TOUCH!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kumimoji="1" lang="en-US" altLang="ja-JP" dirty="0"/>
              <a:t>Address: 1-9-1 </a:t>
            </a:r>
            <a:r>
              <a:rPr kumimoji="1" lang="en-US" altLang="ja-JP" dirty="0" err="1"/>
              <a:t>Marunouchi</a:t>
            </a:r>
            <a:r>
              <a:rPr kumimoji="1" lang="en-US" altLang="ja-JP" dirty="0"/>
              <a:t>, Chiyoda 100-0005 , Tokyo Prefecture</a:t>
            </a:r>
          </a:p>
          <a:p>
            <a:r>
              <a:rPr kumimoji="1" lang="en-US" altLang="ja-JP" dirty="0"/>
              <a:t>Phone: 01 2345 6789 0000</a:t>
            </a:r>
          </a:p>
          <a:p>
            <a:r>
              <a:rPr kumimoji="1" lang="en-US" altLang="ja-JP" dirty="0"/>
              <a:t>E-mail: email@email.com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kumimoji="1" lang="en-US" altLang="ja-JP" dirty="0"/>
              <a:t>facebook.com</a:t>
            </a:r>
          </a:p>
          <a:p>
            <a:r>
              <a:rPr kumimoji="1" lang="en-US" altLang="ja-JP" dirty="0"/>
              <a:t>twitter.com</a:t>
            </a:r>
          </a:p>
          <a:p>
            <a:r>
              <a:rPr kumimoji="1" lang="en-US" altLang="ja-JP" dirty="0"/>
              <a:t>linkedin.com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95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279">
        <p14:flip dir="r"/>
      </p:transition>
    </mc:Choice>
    <mc:Fallback xmlns="">
      <p:transition spd="slow" advTm="3279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WISHING IS NOT ENOUGH;</a:t>
            </a:r>
            <a:br>
              <a:rPr kumimoji="1" lang="en-US" altLang="ja-JP" dirty="0"/>
            </a:br>
            <a:r>
              <a:rPr kumimoji="1" lang="en-US" altLang="ja-JP" dirty="0"/>
              <a:t>WE </a:t>
            </a:r>
            <a:r>
              <a:rPr kumimoji="1" lang="en-US" altLang="ja-JP" dirty="0">
                <a:solidFill>
                  <a:schemeClr val="accent1"/>
                </a:solidFill>
              </a:rPr>
              <a:t>MUST</a:t>
            </a:r>
            <a:r>
              <a:rPr kumimoji="1" lang="en-US" altLang="ja-JP" dirty="0"/>
              <a:t> DO.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130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927">
        <p14:flip dir="r"/>
      </p:transition>
    </mc:Choice>
    <mc:Fallback xmlns="">
      <p:transition spd="slow" advTm="2927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THANK YOU FOR </a:t>
            </a:r>
            <a:r>
              <a:rPr kumimoji="1" lang="en-US" altLang="ja-JP" dirty="0">
                <a:solidFill>
                  <a:schemeClr val="accent1"/>
                </a:solidFill>
              </a:rPr>
              <a:t>WATCHING!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ANY QUESTIONS?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The Power of PowerPoint – </a:t>
            </a:r>
            <a:r>
              <a:rPr kumimoji="1" lang="en-US" altLang="ja-JP" dirty="0">
                <a:hlinkClick r:id="rId2"/>
              </a:rPr>
              <a:t>thepopp.com</a:t>
            </a:r>
            <a:endParaRPr kumimoji="1" lang="en-US" altLang="ja-JP" dirty="0"/>
          </a:p>
          <a:p>
            <a:r>
              <a:rPr kumimoji="1" lang="en-US" altLang="ja-JP" dirty="0"/>
              <a:t>Font: </a:t>
            </a:r>
            <a:r>
              <a:rPr kumimoji="1" lang="en-US" altLang="ja-JP" dirty="0">
                <a:hlinkClick r:id="rId3"/>
              </a:rPr>
              <a:t>Roboto Font Family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966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569">
        <p14:flip dir="r"/>
      </p:transition>
    </mc:Choice>
    <mc:Fallback xmlns="">
      <p:transition spd="slow" advTm="8569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GEORGE </a:t>
            </a:r>
            <a:r>
              <a:rPr kumimoji="1" lang="en-US" altLang="ja-JP" dirty="0">
                <a:solidFill>
                  <a:schemeClr val="accent1"/>
                </a:solidFill>
              </a:rPr>
              <a:t>FITZMAURICE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Vim id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ignota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suavitate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nam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ipsum </a:t>
            </a:r>
            <a:r>
              <a:rPr kumimoji="1" lang="en-US" altLang="ja-JP" dirty="0" err="1"/>
              <a:t>liberavisse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fastidii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recteque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falli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 in per.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insolens</a:t>
            </a:r>
            <a:r>
              <a:rPr kumimoji="1" lang="en-US" altLang="ja-JP" dirty="0"/>
              <a:t> est. Per ex </a:t>
            </a:r>
            <a:r>
              <a:rPr kumimoji="1" lang="en-US" altLang="ja-JP" dirty="0" err="1"/>
              <a:t>putent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necessitatibus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 has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eripuit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indoctum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concludaturque</a:t>
            </a:r>
            <a:r>
              <a:rPr kumimoji="1" lang="en-US" altLang="ja-JP" dirty="0"/>
              <a:t> per.</a:t>
            </a:r>
          </a:p>
          <a:p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vivendum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recusabo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. Est partem </a:t>
            </a:r>
            <a:r>
              <a:rPr kumimoji="1" lang="en-US" altLang="ja-JP" dirty="0" err="1"/>
              <a:t>ornatus</a:t>
            </a:r>
            <a:r>
              <a:rPr kumimoji="1" lang="en-US" altLang="ja-JP" dirty="0"/>
              <a:t> at, cu </a:t>
            </a:r>
            <a:r>
              <a:rPr kumimoji="1" lang="en-US" altLang="ja-JP" dirty="0" err="1"/>
              <a:t>essent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nonumes</a:t>
            </a:r>
            <a:r>
              <a:rPr kumimoji="1" lang="en-US" altLang="ja-JP" dirty="0"/>
              <a:t> cum,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oporteat</a:t>
            </a:r>
            <a:r>
              <a:rPr kumimoji="1" lang="en-US" altLang="ja-JP" dirty="0"/>
              <a:t> in vim. </a:t>
            </a:r>
            <a:r>
              <a:rPr kumimoji="1" lang="en-US" altLang="ja-JP" dirty="0">
                <a:solidFill>
                  <a:schemeClr val="accent1"/>
                </a:solidFill>
              </a:rPr>
              <a:t>His </a:t>
            </a:r>
            <a:r>
              <a:rPr kumimoji="1" lang="en-US" altLang="ja-JP" dirty="0" err="1">
                <a:solidFill>
                  <a:schemeClr val="accent1"/>
                </a:solidFill>
              </a:rPr>
              <a:t>laoreet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tincidunt</a:t>
            </a:r>
            <a:r>
              <a:rPr kumimoji="1" lang="en-US" altLang="ja-JP" dirty="0">
                <a:solidFill>
                  <a:schemeClr val="accent1"/>
                </a:solidFill>
              </a:rPr>
              <a:t> ea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has consul </a:t>
            </a:r>
            <a:r>
              <a:rPr kumimoji="1" lang="en-US" altLang="ja-JP" dirty="0" err="1"/>
              <a:t>nominavi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posidonium</a:t>
            </a:r>
            <a:r>
              <a:rPr kumimoji="1" lang="en-US" altLang="ja-JP" dirty="0"/>
              <a:t>, omnium </a:t>
            </a:r>
            <a:r>
              <a:rPr kumimoji="1" lang="en-US" altLang="ja-JP" dirty="0" err="1"/>
              <a:t>constituto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usu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regione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detracto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scriptorem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ex.</a:t>
            </a:r>
            <a:endParaRPr kumimoji="1" lang="ja-JP" alt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/>
              <a:t>facebook.com/</a:t>
            </a:r>
            <a:r>
              <a:rPr kumimoji="1" lang="en-US" altLang="ja-JP" dirty="0" err="1"/>
              <a:t>george.Fitzmaurice</a:t>
            </a:r>
            <a:endParaRPr kumimoji="1" lang="en-US" altLang="ja-JP" dirty="0"/>
          </a:p>
          <a:p>
            <a:r>
              <a:rPr kumimoji="1" lang="en-US" altLang="ja-JP" dirty="0"/>
              <a:t>twitter.com/</a:t>
            </a:r>
            <a:r>
              <a:rPr kumimoji="1" lang="en-US" altLang="ja-JP" dirty="0" err="1"/>
              <a:t>george.fitzmaurice</a:t>
            </a:r>
            <a:endParaRPr kumimoji="1" lang="ja-JP" altLang="en-US" dirty="0"/>
          </a:p>
          <a:p>
            <a:r>
              <a:rPr kumimoji="1" lang="en-US" altLang="ja-JP" dirty="0"/>
              <a:t>george.Fitzmaurice@email.com</a:t>
            </a:r>
            <a:endParaRPr kumimoji="1" lang="ja-JP" altLang="en-US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UX/UI Specialist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2366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924">
        <p14:flip dir="r"/>
      </p:transition>
    </mc:Choice>
    <mc:Fallback xmlns="">
      <p:transition spd="slow" advTm="5924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ANDREW </a:t>
            </a:r>
            <a:r>
              <a:rPr kumimoji="1" lang="en-US" altLang="ja-JP" dirty="0">
                <a:solidFill>
                  <a:schemeClr val="accent1"/>
                </a:solidFill>
              </a:rPr>
              <a:t>ADAMSON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The Power of PowerPoint | thepopp.com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err="1"/>
              <a:t>Vivendo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torquatos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omittantur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, an </a:t>
            </a:r>
            <a:r>
              <a:rPr kumimoji="1" lang="en-US" altLang="ja-JP" dirty="0" err="1"/>
              <a:t>eam</a:t>
            </a:r>
            <a:r>
              <a:rPr kumimoji="1" lang="en-US" altLang="ja-JP" dirty="0"/>
              <a:t> omnium </a:t>
            </a:r>
            <a:r>
              <a:rPr kumimoji="1" lang="en-US" altLang="ja-JP" dirty="0" err="1"/>
              <a:t>docendi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Quis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probo</a:t>
            </a:r>
            <a:r>
              <a:rPr kumimoji="1" lang="en-US" altLang="ja-JP" dirty="0"/>
              <a:t> modus cum at, </a:t>
            </a:r>
            <a:r>
              <a:rPr kumimoji="1" lang="en-US" altLang="ja-JP" dirty="0" err="1"/>
              <a:t>tempor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platonem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pro, cu sea </a:t>
            </a:r>
            <a:r>
              <a:rPr kumimoji="1" lang="en-US" altLang="ja-JP" dirty="0" err="1"/>
              <a:t>unum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qualisque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Graecis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 vim in.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consul </a:t>
            </a:r>
            <a:r>
              <a:rPr kumimoji="1" lang="en-US" altLang="ja-JP" dirty="0" err="1"/>
              <a:t>iuvaret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adipisci</a:t>
            </a:r>
            <a:r>
              <a:rPr kumimoji="1" lang="en-US" altLang="ja-JP" dirty="0"/>
              <a:t> has. </a:t>
            </a:r>
          </a:p>
          <a:p>
            <a:r>
              <a:rPr kumimoji="1" lang="en-US" altLang="ja-JP" dirty="0"/>
              <a:t>Eos </a:t>
            </a:r>
            <a:r>
              <a:rPr kumimoji="1" lang="en-US" altLang="ja-JP" dirty="0" err="1"/>
              <a:t>habeo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alterum</a:t>
            </a:r>
            <a:r>
              <a:rPr kumimoji="1" lang="en-US" altLang="ja-JP" dirty="0"/>
              <a:t> no. </a:t>
            </a:r>
            <a:r>
              <a:rPr kumimoji="1" lang="en-US" altLang="ja-JP" dirty="0">
                <a:solidFill>
                  <a:schemeClr val="accent1"/>
                </a:solidFill>
              </a:rPr>
              <a:t>In </a:t>
            </a:r>
            <a:r>
              <a:rPr kumimoji="1" lang="en-US" altLang="ja-JP" dirty="0" err="1">
                <a:solidFill>
                  <a:schemeClr val="accent1"/>
                </a:solidFill>
              </a:rPr>
              <a:t>possit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noluisse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 err="1">
                <a:solidFill>
                  <a:schemeClr val="accent1"/>
                </a:solidFill>
              </a:rPr>
              <a:t>pri</a:t>
            </a:r>
            <a:r>
              <a:rPr kumimoji="1" lang="en-US" altLang="ja-JP" dirty="0"/>
              <a:t>, cu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utamur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fabellas</a:t>
            </a:r>
            <a:r>
              <a:rPr kumimoji="1" lang="en-US" altLang="ja-JP" dirty="0"/>
              <a:t>. Quo at </a:t>
            </a:r>
            <a:r>
              <a:rPr kumimoji="1" lang="en-US" altLang="ja-JP" dirty="0" err="1"/>
              <a:t>nostrud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fabulas</a:t>
            </a:r>
            <a:r>
              <a:rPr kumimoji="1" lang="en-US" altLang="ja-JP" dirty="0"/>
              <a:t>. Qui </a:t>
            </a:r>
            <a:r>
              <a:rPr kumimoji="1" lang="en-US" altLang="ja-JP" dirty="0" err="1"/>
              <a:t>graece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vidisse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expetenda</a:t>
            </a:r>
            <a:r>
              <a:rPr kumimoji="1" lang="en-US" altLang="ja-JP" dirty="0"/>
              <a:t> cu,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simul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mnesarchum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mei</a:t>
            </a:r>
            <a:r>
              <a:rPr kumimoji="1" lang="en-US" altLang="ja-JP" dirty="0"/>
              <a:t> ex </a:t>
            </a:r>
            <a:r>
              <a:rPr kumimoji="1" lang="en-US" altLang="ja-JP" dirty="0" err="1"/>
              <a:t>graeco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signiferumque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Pri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timeam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moderatius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accommodare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ad.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Creative Art Director / Model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8007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11">
        <p14:flip dir="r"/>
      </p:transition>
    </mc:Choice>
    <mc:Fallback xmlns="">
      <p:transition spd="slow" advTm="4411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WHY SHOULD WE KNOW ABOUT </a:t>
            </a:r>
            <a:r>
              <a:rPr kumimoji="1" lang="en-US" altLang="ja-JP" dirty="0">
                <a:solidFill>
                  <a:schemeClr val="accent1"/>
                </a:solidFill>
              </a:rPr>
              <a:t>USER EXPERIENCE?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The Power of PowerPoint | thepopp.com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EB59E2-90B9-4CD3-AC74-D672227E13C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Qui choro </a:t>
            </a:r>
            <a:r>
              <a:rPr kumimoji="1" lang="en-US" altLang="ja-JP" dirty="0" err="1"/>
              <a:t>altera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deserunt</a:t>
            </a:r>
            <a:r>
              <a:rPr kumimoji="1" lang="en-US" altLang="ja-JP" dirty="0"/>
              <a:t> cu. Vis id nostrum </a:t>
            </a:r>
            <a:r>
              <a:rPr kumimoji="1" lang="en-US" altLang="ja-JP" dirty="0" err="1"/>
              <a:t>intellegam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solet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dissentiet</a:t>
            </a:r>
            <a:r>
              <a:rPr kumimoji="1" lang="en-US" altLang="ja-JP" dirty="0"/>
              <a:t>, qui </a:t>
            </a:r>
            <a:r>
              <a:rPr kumimoji="1" lang="en-US" altLang="ja-JP" dirty="0" err="1"/>
              <a:t>nibh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at.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munere</a:t>
            </a:r>
            <a:r>
              <a:rPr kumimoji="1" lang="en-US" altLang="ja-JP" dirty="0"/>
              <a:t> partem sit. </a:t>
            </a:r>
            <a:r>
              <a:rPr kumimoji="1" lang="en-US" altLang="ja-JP" dirty="0" err="1"/>
              <a:t>Mea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nobis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minimum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est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duis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labores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sadipscing</a:t>
            </a:r>
            <a:r>
              <a:rPr kumimoji="1" lang="en-US" altLang="ja-JP" dirty="0"/>
              <a:t> cum at.</a:t>
            </a:r>
          </a:p>
          <a:p>
            <a:r>
              <a:rPr kumimoji="1" lang="en-US" altLang="ja-JP" dirty="0"/>
              <a:t>Mel </a:t>
            </a:r>
            <a:r>
              <a:rPr kumimoji="1" lang="en-US" altLang="ja-JP" dirty="0" err="1"/>
              <a:t>eius</a:t>
            </a:r>
            <a:r>
              <a:rPr kumimoji="1" lang="en-US" altLang="ja-JP" dirty="0"/>
              <a:t> vitae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 et.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utroque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sensibus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splendide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no </a:t>
            </a:r>
            <a:r>
              <a:rPr kumimoji="1" lang="en-US" altLang="ja-JP" dirty="0" err="1"/>
              <a:t>aperiam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volumus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dissentiunt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oratio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consectetuer</a:t>
            </a:r>
            <a:r>
              <a:rPr kumimoji="1" lang="en-US" altLang="ja-JP" dirty="0"/>
              <a:t>. An </a:t>
            </a:r>
            <a:r>
              <a:rPr kumimoji="1" lang="en-US" altLang="ja-JP" dirty="0" err="1"/>
              <a:t>dicat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aeterno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mazim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dicam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zril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eirmod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mediocritatem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ut</a:t>
            </a:r>
            <a:r>
              <a:rPr kumimoji="1" lang="en-US" altLang="ja-JP" dirty="0"/>
              <a:t> usu. </a:t>
            </a:r>
            <a:r>
              <a:rPr kumimoji="1" lang="en-US" altLang="ja-JP" dirty="0" err="1"/>
              <a:t>Illud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abhorreant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suscipiantur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nec</a:t>
            </a:r>
            <a:r>
              <a:rPr kumimoji="1" lang="en-US" altLang="ja-JP" dirty="0"/>
              <a:t> et, 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enim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veritus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et semper </a:t>
            </a:r>
            <a:r>
              <a:rPr kumimoji="1" lang="en-US" altLang="ja-JP" dirty="0" err="1"/>
              <a:t>accusam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dignissim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Et </a:t>
            </a:r>
            <a:r>
              <a:rPr kumimoji="1" lang="en-US" altLang="ja-JP" dirty="0" err="1"/>
              <a:t>eos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nonumy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facilisis</a:t>
            </a:r>
            <a:r>
              <a:rPr kumimoji="1" lang="en-US" altLang="ja-JP" dirty="0"/>
              <a:t>, sit </a:t>
            </a:r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tamquam</a:t>
            </a:r>
            <a:r>
              <a:rPr kumimoji="1" lang="en-US" altLang="ja-JP" dirty="0"/>
              <a:t>. Eos alia mandamus cu, </a:t>
            </a:r>
            <a:r>
              <a:rPr kumimoji="1" lang="en-US" altLang="ja-JP" dirty="0" err="1"/>
              <a:t>vel</a:t>
            </a:r>
            <a:r>
              <a:rPr kumimoji="1" lang="en-US" altLang="ja-JP" dirty="0"/>
              <a:t> cu </a:t>
            </a:r>
            <a:r>
              <a:rPr kumimoji="1" lang="en-US" altLang="ja-JP" dirty="0" err="1"/>
              <a:t>persequeris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definitiones</a:t>
            </a:r>
            <a:r>
              <a:rPr kumimoji="1" lang="en-US" altLang="ja-JP" dirty="0"/>
              <a:t>. Ad sit </a:t>
            </a:r>
            <a:r>
              <a:rPr kumimoji="1" lang="en-US" altLang="ja-JP" dirty="0" err="1"/>
              <a:t>quidam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repudiare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voluptatum</a:t>
            </a:r>
            <a:r>
              <a:rPr kumimoji="1" lang="en-US" altLang="ja-JP" dirty="0"/>
              <a:t>, et </a:t>
            </a:r>
            <a:r>
              <a:rPr kumimoji="1" lang="en-US" altLang="ja-JP" dirty="0" err="1"/>
              <a:t>saepe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discere</a:t>
            </a:r>
            <a:r>
              <a:rPr kumimoji="1" lang="en-US" altLang="ja-JP" dirty="0"/>
              <a:t> vis. No vis </a:t>
            </a:r>
            <a:r>
              <a:rPr kumimoji="1" lang="en-US" altLang="ja-JP" dirty="0" err="1"/>
              <a:t>alienum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probatus</a:t>
            </a:r>
            <a:r>
              <a:rPr kumimoji="1" lang="en-US" altLang="ja-JP" dirty="0"/>
              <a:t>. Ex </a:t>
            </a:r>
            <a:r>
              <a:rPr kumimoji="1" lang="en-US" altLang="ja-JP" dirty="0" err="1"/>
              <a:t>rebum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soluta</a:t>
            </a:r>
            <a:r>
              <a:rPr kumimoji="1" lang="en-US" altLang="ja-JP" dirty="0"/>
              <a:t> est.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Te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mel</a:t>
            </a:r>
            <a:r>
              <a:rPr kumimoji="1" lang="en-US" altLang="ja-JP" dirty="0"/>
              <a:t> tale </a:t>
            </a:r>
            <a:r>
              <a:rPr kumimoji="1" lang="en-US" altLang="ja-JP" dirty="0" err="1"/>
              <a:t>populo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forensibus</a:t>
            </a:r>
            <a:r>
              <a:rPr kumimoji="1" lang="en-US" altLang="ja-JP" dirty="0"/>
              <a:t>, per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prompta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propriae</a:t>
            </a:r>
            <a:r>
              <a:rPr kumimoji="1" lang="en-US" altLang="ja-JP" dirty="0"/>
              <a:t>. </a:t>
            </a:r>
            <a:r>
              <a:rPr kumimoji="1" lang="en-US" altLang="ja-JP" dirty="0" err="1"/>
              <a:t>Eu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vix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viris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eligendi</a:t>
            </a:r>
            <a:r>
              <a:rPr kumimoji="1" lang="en-US" altLang="ja-JP" dirty="0"/>
              <a:t>.</a:t>
            </a:r>
            <a:br>
              <a:rPr kumimoji="1" lang="en-US" altLang="ja-JP" dirty="0"/>
            </a:br>
            <a:r>
              <a:rPr kumimoji="1" lang="en-US" altLang="ja-JP" dirty="0" err="1"/>
              <a:t>Ei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dolorem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senserit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petentium</a:t>
            </a:r>
            <a:r>
              <a:rPr kumimoji="1" lang="en-US" altLang="ja-JP" dirty="0"/>
              <a:t> sed.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48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431">
        <p14:flip dir="r"/>
      </p:transition>
    </mc:Choice>
    <mc:Fallback xmlns="">
      <p:transition spd="slow" advTm="4431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heme/theme1.xml><?xml version="1.0" encoding="utf-8"?>
<a:theme xmlns:a="http://schemas.openxmlformats.org/drawingml/2006/main" name="Contents">
  <a:themeElements>
    <a:clrScheme name="Castor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EB3F5C"/>
      </a:accent1>
      <a:accent2>
        <a:srgbClr val="C1344C"/>
      </a:accent2>
      <a:accent3>
        <a:srgbClr val="99293C"/>
      </a:accent3>
      <a:accent4>
        <a:srgbClr val="731F2D"/>
      </a:accent4>
      <a:accent5>
        <a:srgbClr val="1694B2"/>
      </a:accent5>
      <a:accent6>
        <a:srgbClr val="0F6377"/>
      </a:accent6>
      <a:hlink>
        <a:srgbClr val="EB3F5C"/>
      </a:hlink>
      <a:folHlink>
        <a:srgbClr val="99293C"/>
      </a:folHlink>
    </a:clrScheme>
    <a:fontScheme name="Castor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Header and Footer">
  <a:themeElements>
    <a:clrScheme name="Custom 1">
      <a:dk1>
        <a:srgbClr val="222427"/>
      </a:dk1>
      <a:lt1>
        <a:sysClr val="window" lastClr="FFFFFF"/>
      </a:lt1>
      <a:dk2>
        <a:srgbClr val="333438"/>
      </a:dk2>
      <a:lt2>
        <a:srgbClr val="EAEAEA"/>
      </a:lt2>
      <a:accent1>
        <a:srgbClr val="EB3F5C"/>
      </a:accent1>
      <a:accent2>
        <a:srgbClr val="C1344C"/>
      </a:accent2>
      <a:accent3>
        <a:srgbClr val="99293C"/>
      </a:accent3>
      <a:accent4>
        <a:srgbClr val="731F2D"/>
      </a:accent4>
      <a:accent5>
        <a:srgbClr val="1694B2"/>
      </a:accent5>
      <a:accent6>
        <a:srgbClr val="0F6377"/>
      </a:accent6>
      <a:hlink>
        <a:srgbClr val="EB3F5C"/>
      </a:hlink>
      <a:folHlink>
        <a:srgbClr val="99293C"/>
      </a:folHlink>
    </a:clrScheme>
    <a:fontScheme name="B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11694</TotalTime>
  <Words>6055</Words>
  <Application>Microsoft Office PowerPoint</Application>
  <PresentationFormat>ユーザー設定</PresentationFormat>
  <Paragraphs>548</Paragraphs>
  <Slides>67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67</vt:i4>
      </vt:variant>
    </vt:vector>
  </HeadingPairs>
  <TitlesOfParts>
    <vt:vector size="77" baseType="lpstr">
      <vt:lpstr>ＭＳ Ｐゴシック</vt:lpstr>
      <vt:lpstr>Spica Neue P</vt:lpstr>
      <vt:lpstr>Spica Neue P Light</vt:lpstr>
      <vt:lpstr>Arial</vt:lpstr>
      <vt:lpstr>Calibri</vt:lpstr>
      <vt:lpstr>Roboto</vt:lpstr>
      <vt:lpstr>Roboto Bold</vt:lpstr>
      <vt:lpstr>Wingdings</vt:lpstr>
      <vt:lpstr>Contents</vt:lpstr>
      <vt:lpstr>No Header and Footer</vt:lpstr>
      <vt:lpstr>READ ME</vt:lpstr>
      <vt:lpstr>CASTOR</vt:lpstr>
      <vt:lpstr>LET’S BEGIN NOW!</vt:lpstr>
      <vt:lpstr>TABLE OF CONTENTS</vt:lpstr>
      <vt:lpstr>INTRODUCTION</vt:lpstr>
      <vt:lpstr>MAGAZINE STYLE OF POWERPOINT</vt:lpstr>
      <vt:lpstr>GEORGE FITZMAURICE</vt:lpstr>
      <vt:lpstr>ANDREW ADAMSON</vt:lpstr>
      <vt:lpstr>WHY SHOULD WE KNOW ABOUT USER EXPERIENCE?</vt:lpstr>
      <vt:lpstr>ABOUT US</vt:lpstr>
      <vt:lpstr>OUR VISION</vt:lpstr>
      <vt:lpstr>OUR COMPANY</vt:lpstr>
      <vt:lpstr>OUR SERVICES</vt:lpstr>
      <vt:lpstr>OUR SERVICES</vt:lpstr>
      <vt:lpstr>OTHER SERVICES</vt:lpstr>
      <vt:lpstr>UNIQUE AND SOPHISTICATED</vt:lpstr>
      <vt:lpstr>OUR MEMBERS</vt:lpstr>
      <vt:lpstr>OUR MEMBERS</vt:lpstr>
      <vt:lpstr>IMAGINATION MEANS NOTHING WITHOUT DOING</vt:lpstr>
      <vt:lpstr>OUR PROMISES</vt:lpstr>
      <vt:lpstr>THE START OF OUR DREAM</vt:lpstr>
      <vt:lpstr>HISTORY</vt:lpstr>
      <vt:lpstr>HISTORY</vt:lpstr>
      <vt:lpstr>HISTORY</vt:lpstr>
      <vt:lpstr>PowerPoint プレゼンテーション</vt:lpstr>
      <vt:lpstr>NEXT MILESTONES</vt:lpstr>
      <vt:lpstr>A LEADER IS A DEALER IN HOPE</vt:lpstr>
      <vt:lpstr>PORTFOLIO</vt:lpstr>
      <vt:lpstr>OUR PRODUCT PRINCIPLES</vt:lpstr>
      <vt:lpstr>OUR PROJECTS</vt:lpstr>
      <vt:lpstr>OUR PROJECTS</vt:lpstr>
      <vt:lpstr>OUR LATEST PROJECT</vt:lpstr>
      <vt:lpstr>OUR LATEST PROJECTS</vt:lpstr>
      <vt:lpstr>THE MOST ADVANCED MOBILE EXPERIENCE</vt:lpstr>
      <vt:lpstr>DEVELOPMENT STYLE</vt:lpstr>
      <vt:lpstr>MOBILE FEATURES</vt:lpstr>
      <vt:lpstr>SOME PEOPLE FEEL THE RAIN. OTHERS JUST GET WET.</vt:lpstr>
      <vt:lpstr>PROPOSAL</vt:lpstr>
      <vt:lpstr>KEY CONCEPT</vt:lpstr>
      <vt:lpstr>BASE IDEAS</vt:lpstr>
      <vt:lpstr>3 PILLARS</vt:lpstr>
      <vt:lpstr>4 PILLARS</vt:lpstr>
      <vt:lpstr>PRODUCT DEVELOPMENT PROCESS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THE MOST EFFECTIVE WAY</vt:lpstr>
      <vt:lpstr>SIMPLE LOOP</vt:lpstr>
      <vt:lpstr>PRODUCT FEATURES</vt:lpstr>
      <vt:lpstr>RECOMMENDED PLAN</vt:lpstr>
      <vt:lpstr>ALTERNATIVE PLAN</vt:lpstr>
      <vt:lpstr>SWOT ANALYSIS</vt:lpstr>
      <vt:lpstr>TASK PRIORITY</vt:lpstr>
      <vt:lpstr>ANALYSIS</vt:lpstr>
      <vt:lpstr>MARKETING PRINCIPLES</vt:lpstr>
      <vt:lpstr>CUSTOM BATTERY GRAPH</vt:lpstr>
      <vt:lpstr>CUSTOM PIE CHART</vt:lpstr>
      <vt:lpstr>CUSTOM BAR GRAPH</vt:lpstr>
      <vt:lpstr>CUSTOM PYRAMID GRAPH</vt:lpstr>
      <vt:lpstr>PowerPoint プレゼンテーション</vt:lpstr>
      <vt:lpstr>EXCEL GRAPH</vt:lpstr>
      <vt:lpstr>THE FUTURE STARTS TODAY, NOT TOMORROW.</vt:lpstr>
      <vt:lpstr>KEY TAKEAWAYS</vt:lpstr>
      <vt:lpstr>GET IN TOUCH!</vt:lpstr>
      <vt:lpstr>WISHING IS NOT ENOUGH; WE MUST DO.</vt:lpstr>
      <vt:lpstr>THANK YOU FOR WATCHING!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Castor</dc:title>
  <dc:creator>Jun Akizaki</dc:creator>
  <cp:lastModifiedBy>Naotoshi Fujita</cp:lastModifiedBy>
  <cp:revision>220</cp:revision>
  <dcterms:created xsi:type="dcterms:W3CDTF">2015-08-02T15:43:04Z</dcterms:created>
  <dcterms:modified xsi:type="dcterms:W3CDTF">2018-11-27T09:35:23Z</dcterms:modified>
</cp:coreProperties>
</file>