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6" r:id="rId2"/>
    <p:sldMasterId id="2147483664" r:id="rId3"/>
  </p:sldMasterIdLst>
  <p:notesMasterIdLst>
    <p:notesMasterId r:id="rId42"/>
  </p:notesMasterIdLst>
  <p:sldIdLst>
    <p:sldId id="260" r:id="rId4"/>
    <p:sldId id="258" r:id="rId5"/>
    <p:sldId id="289" r:id="rId6"/>
    <p:sldId id="290" r:id="rId7"/>
    <p:sldId id="291" r:id="rId8"/>
    <p:sldId id="293" r:id="rId9"/>
    <p:sldId id="292" r:id="rId10"/>
    <p:sldId id="267" r:id="rId11"/>
    <p:sldId id="266" r:id="rId12"/>
    <p:sldId id="256" r:id="rId13"/>
    <p:sldId id="257" r:id="rId14"/>
    <p:sldId id="275" r:id="rId15"/>
    <p:sldId id="276" r:id="rId16"/>
    <p:sldId id="261" r:id="rId17"/>
    <p:sldId id="262" r:id="rId18"/>
    <p:sldId id="265" r:id="rId19"/>
    <p:sldId id="264" r:id="rId20"/>
    <p:sldId id="263" r:id="rId21"/>
    <p:sldId id="280" r:id="rId22"/>
    <p:sldId id="281" r:id="rId23"/>
    <p:sldId id="285" r:id="rId24"/>
    <p:sldId id="277" r:id="rId25"/>
    <p:sldId id="278" r:id="rId26"/>
    <p:sldId id="279" r:id="rId27"/>
    <p:sldId id="268" r:id="rId28"/>
    <p:sldId id="269" r:id="rId29"/>
    <p:sldId id="283" r:id="rId30"/>
    <p:sldId id="270" r:id="rId31"/>
    <p:sldId id="272" r:id="rId32"/>
    <p:sldId id="271" r:id="rId33"/>
    <p:sldId id="273" r:id="rId34"/>
    <p:sldId id="274" r:id="rId35"/>
    <p:sldId id="282" r:id="rId36"/>
    <p:sldId id="294" r:id="rId37"/>
    <p:sldId id="287" r:id="rId38"/>
    <p:sldId id="286" r:id="rId39"/>
    <p:sldId id="288" r:id="rId40"/>
    <p:sldId id="284" r:id="rId41"/>
  </p:sldIdLst>
  <p:sldSz cx="18288000" cy="1028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0" y="8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5ABCC-732D-4DFB-BF35-D5B0D3F49F74}" type="datetimeFigureOut">
              <a:rPr kumimoji="1" lang="ja-JP" altLang="en-US" smtClean="0"/>
              <a:t>2016/6/19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2FBDB-533E-4526-9ECF-B2ACD996C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618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68575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1371509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2057263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2743017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3428771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4114526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480028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548603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ヘッダーとフッター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9073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2872125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320038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303625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5375812" y="4816369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5144633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4980500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5375812" y="676061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708887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692474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4208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2111045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243930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227517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5375812" y="3914594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4242858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4078725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5375812" y="571814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604640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588227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5375812" y="752169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100" y="784995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501836" y="768582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32701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1905140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2151338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198720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3" name="直線コネクタ 22"/>
          <p:cNvCxnSpPr/>
          <p:nvPr userDrawn="1"/>
        </p:nvCxnSpPr>
        <p:spPr>
          <a:xfrm>
            <a:off x="5375812" y="3401787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3647985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3483853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>
            <a:off x="5375812" y="4898434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5144632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4980500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9" name="直線コネクタ 28"/>
          <p:cNvCxnSpPr/>
          <p:nvPr userDrawn="1"/>
        </p:nvCxnSpPr>
        <p:spPr>
          <a:xfrm>
            <a:off x="5375812" y="6395081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100" y="664127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501836" y="6477147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32" name="直線コネクタ 31"/>
          <p:cNvCxnSpPr/>
          <p:nvPr userDrawn="1"/>
        </p:nvCxnSpPr>
        <p:spPr>
          <a:xfrm>
            <a:off x="5375812" y="7891728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7100" y="8137926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5501836" y="797379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10612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画面いっぱ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1549400"/>
            <a:ext cx="13030200" cy="8072438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24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3932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に画像を挿入できるレイアウト -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677053" y="2110512"/>
            <a:ext cx="9175847" cy="6892118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24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1645920" y="2110511"/>
            <a:ext cx="5776546" cy="6892119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022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に画像を挿入できるレイアウト - 箇条書き - 2つず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677053" y="2110512"/>
            <a:ext cx="9175847" cy="3320981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1640645" y="2110512"/>
            <a:ext cx="5781821" cy="3320981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677053" y="5866117"/>
            <a:ext cx="9175847" cy="3320981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15"/>
          </p:nvPr>
        </p:nvSpPr>
        <p:spPr>
          <a:xfrm>
            <a:off x="1640645" y="5866117"/>
            <a:ext cx="5781821" cy="3320981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439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幅の広い画像を挿入でき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0" y="1969832"/>
            <a:ext cx="18288000" cy="5043558"/>
          </a:xfrm>
          <a:solidFill>
            <a:schemeClr val="accent1">
              <a:lumMod val="20000"/>
              <a:lumOff val="80000"/>
            </a:schemeClr>
          </a:solidFill>
          <a:effectLst/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095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 - 番号付き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7576457" cy="102854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56344" y="2051163"/>
            <a:ext cx="6110514" cy="618308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171543" y="1783556"/>
            <a:ext cx="9100457" cy="6718300"/>
          </a:xfrm>
        </p:spPr>
        <p:txBody>
          <a:bodyPr anchor="ctr">
            <a:normAutofit/>
          </a:bodyPr>
          <a:lstStyle>
            <a:lvl1pPr marL="504000" indent="-828000" algn="l">
              <a:lnSpc>
                <a:spcPct val="100000"/>
              </a:lnSpc>
              <a:spcBef>
                <a:spcPts val="42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テキスト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25330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が左半分を占め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340948" y="1856206"/>
            <a:ext cx="8054746" cy="314284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800">
                <a:solidFill>
                  <a:schemeClr val="accent1"/>
                </a:solidFill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0" y="5153800"/>
            <a:ext cx="1828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340948" y="5266345"/>
            <a:ext cx="8054746" cy="3807314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19780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が上半分を占め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543012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5728337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7045482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2" name="直線コネクタ 11"/>
          <p:cNvCxnSpPr/>
          <p:nvPr userDrawn="1"/>
        </p:nvCxnSpPr>
        <p:spPr>
          <a:xfrm>
            <a:off x="2628900" y="691183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3285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3053556"/>
            <a:ext cx="13030200" cy="41783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46948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ライドタイトルとテキスト - 中央寄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3728076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045221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628900" y="4911578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674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47741"/>
            <a:ext cx="13030200" cy="198993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833881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印象的な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6243827"/>
            <a:ext cx="13030200" cy="198993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2" name="正方形/長方形 1"/>
          <p:cNvSpPr/>
          <p:nvPr userDrawn="1"/>
        </p:nvSpPr>
        <p:spPr>
          <a:xfrm>
            <a:off x="0" y="0"/>
            <a:ext cx="18288000" cy="51419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45588" y="829993"/>
            <a:ext cx="16796825" cy="3896751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1690547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"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02100"/>
            <a:ext cx="13030200" cy="4583906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n"/>
              <a:defRPr sz="32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911600"/>
            <a:ext cx="15659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2738355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8214543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シンプ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403704"/>
            <a:ext cx="16878300" cy="147800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78294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3830596"/>
            <a:ext cx="16878300" cy="1478004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5308600"/>
            <a:ext cx="13030200" cy="1473200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719164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846596"/>
            <a:ext cx="16878300" cy="13383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3937000"/>
            <a:ext cx="13030200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344563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846596"/>
            <a:ext cx="16878300" cy="13383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3937000"/>
            <a:ext cx="13030200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  <p:sp>
        <p:nvSpPr>
          <p:cNvPr id="5" name="図プレースホルダー 4"/>
          <p:cNvSpPr>
            <a:spLocks noGrp="1"/>
          </p:cNvSpPr>
          <p:nvPr>
            <p:ph type="pic" sz="quarter" idx="14"/>
          </p:nvPr>
        </p:nvSpPr>
        <p:spPr>
          <a:xfrm>
            <a:off x="8570687" y="2790374"/>
            <a:ext cx="1146627" cy="1146626"/>
          </a:xfrm>
          <a:noFill/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34726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矩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505200" y="4494202"/>
            <a:ext cx="14077950" cy="1095406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517900" y="5791210"/>
            <a:ext cx="13030200" cy="2024856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正方形/長方形 3"/>
          <p:cNvSpPr/>
          <p:nvPr userDrawn="1"/>
        </p:nvSpPr>
        <p:spPr>
          <a:xfrm>
            <a:off x="0" y="4494202"/>
            <a:ext cx="3238500" cy="1297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86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矩形と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79800" y="4986296"/>
            <a:ext cx="14243050" cy="1135104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3505200" y="4152900"/>
            <a:ext cx="12319000" cy="909596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4494202"/>
            <a:ext cx="3238500" cy="1297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084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とテキスト - 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653366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65278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673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画像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0"/>
            <a:ext cx="9144000" cy="10285413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417956" y="7924800"/>
            <a:ext cx="844913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392557" y="5160468"/>
            <a:ext cx="8474529" cy="18209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400">
                <a:solidFill>
                  <a:schemeClr val="bg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417957" y="4269016"/>
            <a:ext cx="8450833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110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画像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878287"/>
            <a:ext cx="18288000" cy="3381828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671661" y="8069943"/>
            <a:ext cx="10944679" cy="1008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1029597" y="6761719"/>
            <a:ext cx="16228806" cy="996933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800">
                <a:solidFill>
                  <a:schemeClr val="bg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2286" y="5870267"/>
            <a:ext cx="16183428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719508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おわりに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403704"/>
            <a:ext cx="16878300" cy="147800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489209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おわりに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994547"/>
            <a:ext cx="16878300" cy="14780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5" name="図プレースホルダー 4"/>
          <p:cNvSpPr>
            <a:spLocks noGrp="1"/>
          </p:cNvSpPr>
          <p:nvPr>
            <p:ph type="pic" sz="quarter" idx="13"/>
          </p:nvPr>
        </p:nvSpPr>
        <p:spPr>
          <a:xfrm>
            <a:off x="8570687" y="3468094"/>
            <a:ext cx="1146627" cy="1146626"/>
          </a:xfrm>
          <a:noFill/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50430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 - メインカラーの背景 -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2392472"/>
            <a:ext cx="18288000" cy="5500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3178600"/>
            <a:ext cx="16878300" cy="946851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35251" y="4531628"/>
            <a:ext cx="13253357" cy="2667207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628900" y="4389064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2308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 - メインカラーの背景 -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>
            <a:spLocks noChangeAspect="1"/>
          </p:cNvSpPr>
          <p:nvPr userDrawn="1"/>
        </p:nvSpPr>
        <p:spPr>
          <a:xfrm>
            <a:off x="535147" y="542571"/>
            <a:ext cx="17217707" cy="9200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517322" y="2552032"/>
            <a:ext cx="13253357" cy="5181349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070444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ブレイク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8124859"/>
            <a:ext cx="15659100" cy="10779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セクションタイトル</a:t>
            </a:r>
          </a:p>
        </p:txBody>
      </p:sp>
      <p:cxnSp>
        <p:nvCxnSpPr>
          <p:cNvPr id="3" name="直線コネクタ 2"/>
          <p:cNvCxnSpPr/>
          <p:nvPr userDrawn="1"/>
        </p:nvCxnSpPr>
        <p:spPr>
          <a:xfrm>
            <a:off x="2628900" y="7994650"/>
            <a:ext cx="15659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105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とテキスト - メインカラーの背景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14450" y="3733231"/>
            <a:ext cx="15659100" cy="1292568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見出しを入力</a:t>
            </a:r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221798"/>
            <a:ext cx="13030200" cy="1989931"/>
          </a:xfrm>
        </p:spPr>
        <p:txBody>
          <a:bodyPr anchor="t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65799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90853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と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8004517"/>
            <a:ext cx="18288000" cy="1224475"/>
          </a:xfrm>
          <a:solidFill>
            <a:schemeClr val="tx1">
              <a:alpha val="2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スライドタイトル</a:t>
            </a:r>
          </a:p>
        </p:txBody>
      </p:sp>
    </p:spTree>
    <p:extLst>
      <p:ext uri="{BB962C8B-B14F-4D97-AF65-F5344CB8AC3E}">
        <p14:creationId xmlns:p14="http://schemas.microsoft.com/office/powerpoint/2010/main" val="3138547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順番説明用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2101453"/>
            <a:ext cx="14986000" cy="5031978"/>
          </a:xfrm>
        </p:spPr>
        <p:txBody>
          <a:bodyPr anchor="ctr">
            <a:normAutofit/>
          </a:bodyPr>
          <a:lstStyle>
            <a:lvl1pPr marL="742950" indent="-792000" algn="l">
              <a:lnSpc>
                <a:spcPct val="120000"/>
              </a:lnSpc>
              <a:spcBef>
                <a:spcPts val="30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658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とタイトルおよび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344529"/>
            <a:ext cx="18288000" cy="3940884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6541481"/>
            <a:ext cx="13030200" cy="1097866"/>
          </a:xfrm>
          <a:noFill/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スライドタイトル</a:t>
            </a:r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7696462"/>
            <a:ext cx="13030200" cy="2024318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3278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順番説明用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653366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65278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2101453"/>
            <a:ext cx="14986000" cy="4253309"/>
          </a:xfrm>
        </p:spPr>
        <p:txBody>
          <a:bodyPr anchor="ctr">
            <a:normAutofit/>
          </a:bodyPr>
          <a:lstStyle>
            <a:lvl1pPr marL="742950" indent="-792000" algn="l">
              <a:lnSpc>
                <a:spcPct val="120000"/>
              </a:lnSpc>
              <a:spcBef>
                <a:spcPts val="30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0782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 - 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06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02100"/>
            <a:ext cx="13030200" cy="4583906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9116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02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上が広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689600"/>
            <a:ext cx="13030200" cy="34036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54991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00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見出し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3259137"/>
            <a:ext cx="13030200" cy="23368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170237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220415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6821092"/>
            <a:ext cx="13030200" cy="23368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2628900" y="6749656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5780619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6402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7100" y="471404"/>
            <a:ext cx="166878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0" y="1981200"/>
            <a:ext cx="166751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7" name="正方形/長方形 6"/>
          <p:cNvSpPr/>
          <p:nvPr userDrawn="1"/>
        </p:nvSpPr>
        <p:spPr>
          <a:xfrm>
            <a:off x="17043400" y="9533055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43400" y="9621955"/>
            <a:ext cx="7366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>
          <a:xfrm>
            <a:off x="10680700" y="9621838"/>
            <a:ext cx="6172200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2700" y="589932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556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90" r:id="rId4"/>
    <p:sldLayoutId id="2147483691" r:id="rId5"/>
    <p:sldLayoutId id="2147483670" r:id="rId6"/>
    <p:sldLayoutId id="2147483671" r:id="rId7"/>
    <p:sldLayoutId id="2147483674" r:id="rId8"/>
    <p:sldLayoutId id="2147483673" r:id="rId9"/>
    <p:sldLayoutId id="2147483687" r:id="rId10"/>
    <p:sldLayoutId id="2147483688" r:id="rId11"/>
    <p:sldLayoutId id="2147483689" r:id="rId12"/>
    <p:sldLayoutId id="2147483672" r:id="rId13"/>
    <p:sldLayoutId id="2147483679" r:id="rId14"/>
    <p:sldLayoutId id="2147483693" r:id="rId15"/>
    <p:sldLayoutId id="2147483680" r:id="rId16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0000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7100" y="471404"/>
            <a:ext cx="166878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0" y="1981200"/>
            <a:ext cx="166751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7" name="正方形/長方形 6"/>
          <p:cNvSpPr/>
          <p:nvPr userDrawn="1"/>
        </p:nvSpPr>
        <p:spPr>
          <a:xfrm>
            <a:off x="17043400" y="9533055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43400" y="9621955"/>
            <a:ext cx="7366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>
          <a:xfrm>
            <a:off x="10680700" y="9621838"/>
            <a:ext cx="6172200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819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4" r:id="rId2"/>
    <p:sldLayoutId id="2147483692" r:id="rId3"/>
    <p:sldLayoutId id="2147483685" r:id="rId4"/>
    <p:sldLayoutId id="2147483686" r:id="rId5"/>
    <p:sldLayoutId id="2147483696" r:id="rId6"/>
    <p:sldLayoutId id="2147483697" r:id="rId7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0000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3900" y="484104"/>
            <a:ext cx="168783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981200"/>
            <a:ext cx="168783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536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700" r:id="rId4"/>
    <p:sldLayoutId id="2147483668" r:id="rId5"/>
    <p:sldLayoutId id="2147483669" r:id="rId6"/>
    <p:sldLayoutId id="2147483701" r:id="rId7"/>
    <p:sldLayoutId id="2147483702" r:id="rId8"/>
    <p:sldLayoutId id="2147483694" r:id="rId9"/>
    <p:sldLayoutId id="2147483695" r:id="rId10"/>
    <p:sldLayoutId id="2147483698" r:id="rId11"/>
    <p:sldLayoutId id="2147483699" r:id="rId12"/>
    <p:sldLayoutId id="2147483675" r:id="rId13"/>
    <p:sldLayoutId id="2147483703" r:id="rId14"/>
    <p:sldLayoutId id="2147483682" r:id="rId15"/>
    <p:sldLayoutId id="2147483681" r:id="rId16"/>
    <p:sldLayoutId id="2147483683" r:id="rId17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46" indent="0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hepopp.com/how-to-choose-colors-for-powerpoint/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thepopp.com/how-to-use-picture-placeholder/" TargetMode="Externa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thepopp.com/contactform/" TargetMode="External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hepopp.com/%E3%83%95%E3%82%A9%E3%83%B3%E3%83%88%E3%81%AE%E5%9F%8B%E3%82%81%E8%BE%BC%E3%81%BF%E3%81%A0%E3%81%91%E3%81%98%E3%82%83%E3%81%AA%E3%81%84-%E3%83%95%E3%82%A9%E3%83%B3%E3%83%88%E3%82%A4%E3%83%B3/" TargetMode="External"/><Relationship Id="rId2" Type="http://schemas.openxmlformats.org/officeDocument/2006/relationships/hyperlink" Target="http://thepopp.com/font/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</a:t>
            </a:r>
            <a:r>
              <a:rPr lang="ja-JP" altLang="en-US" dirty="0"/>
              <a:t> </a:t>
            </a:r>
            <a:r>
              <a:rPr lang="en-US" altLang="ja-JP" dirty="0"/>
              <a:t>|</a:t>
            </a:r>
            <a:r>
              <a:rPr lang="ja-JP" altLang="en-US" dirty="0"/>
              <a:t> 和文対応レイアウト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8349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コンテンツのないレイアウト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424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テキストのみのレイアウト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中央にテキストのみがあるシンプルなレイアウト。</a:t>
            </a:r>
            <a:br>
              <a:rPr lang="en-US" altLang="ja-JP" dirty="0"/>
            </a:br>
            <a:r>
              <a:rPr lang="ja-JP" altLang="en-US" dirty="0"/>
              <a:t>端的に物事を述べる際に利用します。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94461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タイトルとテキストのみのレイアウト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ヘッダ部分</a:t>
            </a:r>
            <a:r>
              <a:rPr lang="ja-JP" altLang="en-US" dirty="0"/>
              <a:t>を削除し、スライドタイトルと本文を近づけ中央に配置しました。</a:t>
            </a:r>
            <a:endParaRPr lang="en-US" altLang="ja-JP" dirty="0"/>
          </a:p>
          <a:p>
            <a:r>
              <a:rPr lang="ja-JP" altLang="en-US" dirty="0"/>
              <a:t>要点を簡潔に述べる際に適しています。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1599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タイトルさえない、テキストだけのレイアウト。</a:t>
            </a:r>
            <a:endParaRPr kumimoji="1" lang="en-US" altLang="ja-JP" dirty="0"/>
          </a:p>
          <a:p>
            <a:r>
              <a:rPr lang="ja-JP" altLang="en-US" dirty="0"/>
              <a:t>場面展開などに利用することができます。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666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下に見出しとテキストがあるレイアウト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上の</a:t>
            </a:r>
            <a:r>
              <a:rPr kumimoji="1" lang="en-US" altLang="ja-JP" dirty="0"/>
              <a:t>4</a:t>
            </a:r>
            <a:r>
              <a:rPr kumimoji="1" lang="ja-JP" altLang="en-US" dirty="0"/>
              <a:t>色、および明度違いの色のみを使用します。</a:t>
            </a:r>
            <a:endParaRPr kumimoji="1" lang="en-US" altLang="ja-JP" dirty="0"/>
          </a:p>
          <a:p>
            <a:r>
              <a:rPr lang="ja-JP" altLang="en-US" dirty="0"/>
              <a:t>色については、下の記事を参考にしてください。</a:t>
            </a:r>
            <a:endParaRPr kumimoji="1" lang="en-US" altLang="ja-JP" dirty="0"/>
          </a:p>
          <a:p>
            <a:r>
              <a:rPr lang="en-US" altLang="ja-JP" dirty="0">
                <a:hlinkClick r:id="rId2"/>
              </a:rPr>
              <a:t>http://thepopp.com/how-to-choose-colors-for-powerpoint/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カラーテーマ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1942871" y="3607414"/>
            <a:ext cx="3373039" cy="1897976"/>
            <a:chOff x="1636230" y="2409827"/>
            <a:chExt cx="3373039" cy="1897976"/>
          </a:xfrm>
        </p:grpSpPr>
        <p:sp>
          <p:nvSpPr>
            <p:cNvPr id="11" name="正方形/長方形 10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636230" y="3784583"/>
              <a:ext cx="33730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メインテキストカラー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9900128" y="3607414"/>
            <a:ext cx="2114681" cy="1897976"/>
            <a:chOff x="2265409" y="2409827"/>
            <a:chExt cx="2114681" cy="1897976"/>
          </a:xfrm>
        </p:grpSpPr>
        <p:sp>
          <p:nvSpPr>
            <p:cNvPr id="16" name="正方形/長方形 15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265409" y="3784583"/>
              <a:ext cx="21146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メインカラー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5769616" y="3607414"/>
            <a:ext cx="3047629" cy="1897976"/>
            <a:chOff x="1798936" y="2409827"/>
            <a:chExt cx="3047629" cy="1897976"/>
          </a:xfrm>
        </p:grpSpPr>
        <p:sp>
          <p:nvSpPr>
            <p:cNvPr id="19" name="正方形/長方形 18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798936" y="3784583"/>
              <a:ext cx="30476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サブテキストカラー</a:t>
              </a: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13274827" y="3607414"/>
            <a:ext cx="2693366" cy="1897976"/>
            <a:chOff x="1976068" y="2409827"/>
            <a:chExt cx="2693366" cy="1897976"/>
          </a:xfrm>
        </p:grpSpPr>
        <p:sp>
          <p:nvSpPr>
            <p:cNvPr id="22" name="正方形/長方形 21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976068" y="3784583"/>
              <a:ext cx="26933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アクセントカラー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5105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箇条書きスライド </a:t>
            </a:r>
            <a:r>
              <a:rPr lang="ja-JP" altLang="en-US" dirty="0"/>
              <a:t>その</a:t>
            </a:r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項目数が</a:t>
            </a:r>
            <a:r>
              <a:rPr lang="ja-JP" altLang="en-US" dirty="0">
                <a:solidFill>
                  <a:schemeClr val="accent1"/>
                </a:solidFill>
              </a:rPr>
              <a:t>それほど多くないとき</a:t>
            </a:r>
            <a:r>
              <a:rPr lang="ja-JP" altLang="en-US" dirty="0"/>
              <a:t>に使用する箇条書きレイアウトです</a:t>
            </a:r>
            <a:endParaRPr lang="en-US" altLang="ja-JP" dirty="0"/>
          </a:p>
          <a:p>
            <a:r>
              <a:rPr lang="ja-JP" altLang="en-US" dirty="0"/>
              <a:t>なるべく</a:t>
            </a:r>
            <a:r>
              <a:rPr lang="ja-JP" altLang="en-US" dirty="0">
                <a:solidFill>
                  <a:schemeClr val="accent2"/>
                </a:solidFill>
              </a:rPr>
              <a:t>第</a:t>
            </a:r>
            <a:r>
              <a:rPr lang="en-US" altLang="ja-JP" dirty="0">
                <a:solidFill>
                  <a:schemeClr val="accent2"/>
                </a:solidFill>
              </a:rPr>
              <a:t>2</a:t>
            </a:r>
            <a:r>
              <a:rPr lang="ja-JP" altLang="en-US" dirty="0">
                <a:solidFill>
                  <a:schemeClr val="accent2"/>
                </a:solidFill>
              </a:rPr>
              <a:t>レベルまでの使用</a:t>
            </a:r>
            <a:r>
              <a:rPr lang="ja-JP" altLang="en-US" dirty="0"/>
              <a:t>におさえてください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レベルは少し小さな文字で表示します</a:t>
            </a:r>
            <a:endParaRPr kumimoji="1"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レベルはサブテキストカラーで表示します</a:t>
            </a:r>
            <a:endParaRPr lang="en-US" altLang="ja-JP" dirty="0"/>
          </a:p>
          <a:p>
            <a:pPr lvl="2"/>
            <a:r>
              <a:rPr lang="ja-JP" altLang="en-US" dirty="0"/>
              <a:t>これ以降のレベルは使わないでください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7070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箇条書きスライド </a:t>
            </a:r>
            <a:r>
              <a:rPr lang="ja-JP" altLang="en-US" dirty="0"/>
              <a:t>その</a:t>
            </a:r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上に</a:t>
            </a:r>
            <a:r>
              <a:rPr lang="ja-JP" altLang="en-US" dirty="0">
                <a:solidFill>
                  <a:schemeClr val="accent1"/>
                </a:solidFill>
              </a:rPr>
              <a:t>図やテキスト</a:t>
            </a:r>
            <a:r>
              <a:rPr lang="ja-JP" altLang="en-US" dirty="0"/>
              <a:t>を入れるための空間をあけてある箇条書きレイアウト</a:t>
            </a:r>
            <a:endParaRPr lang="en-US" altLang="ja-JP" dirty="0"/>
          </a:p>
          <a:p>
            <a:r>
              <a:rPr lang="ja-JP" altLang="en-US" dirty="0"/>
              <a:t>なるべく第</a:t>
            </a:r>
            <a:r>
              <a:rPr lang="en-US" altLang="ja-JP" dirty="0"/>
              <a:t>2</a:t>
            </a:r>
            <a:r>
              <a:rPr lang="ja-JP" altLang="en-US" dirty="0"/>
              <a:t>レベルまでの使用におさえてください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レベルは少し小さな文字で表示します</a:t>
            </a:r>
            <a:endParaRPr kumimoji="1"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レベルはサブテキストカラーで表示します</a:t>
            </a:r>
            <a:endParaRPr lang="en-US" altLang="ja-JP" dirty="0"/>
          </a:p>
          <a:p>
            <a:pPr lvl="2"/>
            <a:r>
              <a:rPr lang="ja-JP" altLang="en-US" dirty="0"/>
              <a:t>これ以降のレベルは使わないでください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133928" y="3026535"/>
            <a:ext cx="80201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/>
              <a:t>ここに </a:t>
            </a:r>
            <a:r>
              <a:rPr kumimoji="1" lang="ja-JP" altLang="en-US" sz="5400" dirty="0">
                <a:solidFill>
                  <a:schemeClr val="accent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図</a:t>
            </a:r>
            <a:r>
              <a:rPr kumimoji="1" lang="ja-JP" altLang="en-US" sz="3600" dirty="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 </a:t>
            </a:r>
            <a:r>
              <a:rPr kumimoji="1" lang="ja-JP" altLang="en-US" sz="3600" dirty="0"/>
              <a:t>や </a:t>
            </a:r>
            <a:r>
              <a:rPr kumimoji="1" lang="ja-JP" altLang="en-US" sz="5400" dirty="0">
                <a:solidFill>
                  <a:schemeClr val="accent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テキスト</a:t>
            </a:r>
            <a:r>
              <a:rPr kumimoji="1" lang="ja-JP" altLang="en-US" sz="3600" dirty="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 </a:t>
            </a:r>
            <a:r>
              <a:rPr kumimoji="1" lang="ja-JP" altLang="en-US" sz="3600" dirty="0"/>
              <a:t>を挿入します</a:t>
            </a:r>
          </a:p>
        </p:txBody>
      </p:sp>
    </p:spTree>
    <p:extLst>
      <p:ext uri="{BB962C8B-B14F-4D97-AF65-F5344CB8AC3E}">
        <p14:creationId xmlns:p14="http://schemas.microsoft.com/office/powerpoint/2010/main" val="2235193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箇条書きスライド その</a:t>
            </a:r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項目数が多いときに使用する箇条書きレイアウトです</a:t>
            </a:r>
            <a:endParaRPr lang="en-US" altLang="ja-JP" dirty="0"/>
          </a:p>
          <a:p>
            <a:r>
              <a:rPr lang="ja-JP" altLang="en-US" dirty="0"/>
              <a:t>箇条書きを画面いっぱいに使わざるを得ないときに使って下さい</a:t>
            </a:r>
            <a:endParaRPr lang="en-US" altLang="ja-JP" dirty="0"/>
          </a:p>
          <a:p>
            <a:pPr lvl="1"/>
            <a:r>
              <a:rPr lang="ja-JP" altLang="en-US" dirty="0"/>
              <a:t>このレイアウトの使用はあまり推奨しません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12658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箇条書きが</a:t>
            </a:r>
            <a:r>
              <a:rPr kumimoji="1" lang="en-US" altLang="ja-JP" dirty="0"/>
              <a:t>2</a:t>
            </a:r>
            <a:r>
              <a:rPr kumimoji="1" lang="ja-JP" altLang="en-US" dirty="0"/>
              <a:t>つあるレイアウト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番目の見出し</a:t>
            </a: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箇条書き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</a:p>
          <a:p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2</a:t>
            </a:r>
            <a:r>
              <a:rPr kumimoji="1" lang="ja-JP" altLang="en-US" dirty="0"/>
              <a:t>番目の見出し</a:t>
            </a:r>
          </a:p>
        </p:txBody>
      </p:sp>
    </p:spTree>
    <p:extLst>
      <p:ext uri="{BB962C8B-B14F-4D97-AF65-F5344CB8AC3E}">
        <p14:creationId xmlns:p14="http://schemas.microsoft.com/office/powerpoint/2010/main" val="112689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順序を説明するためのレイアウト </a:t>
            </a:r>
            <a:r>
              <a:rPr kumimoji="1" lang="en-US" altLang="ja-JP" dirty="0"/>
              <a:t>– </a:t>
            </a:r>
            <a:r>
              <a:rPr kumimoji="1" lang="ja-JP" altLang="en-US" dirty="0"/>
              <a:t>その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1"/>
                </a:solidFill>
              </a:rPr>
              <a:t>順番を説明する</a:t>
            </a:r>
            <a:r>
              <a:rPr lang="ja-JP" altLang="en-US" dirty="0"/>
              <a:t>ためのレイアウトです</a:t>
            </a:r>
            <a:endParaRPr lang="en-US" altLang="ja-JP" dirty="0"/>
          </a:p>
          <a:p>
            <a:r>
              <a:rPr kumimoji="1" lang="ja-JP" altLang="en-US" dirty="0"/>
              <a:t>ポイントを列挙するためにも使えます</a:t>
            </a:r>
            <a:endParaRPr kumimoji="1"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1</a:t>
            </a:r>
            <a:r>
              <a:rPr lang="ja-JP" altLang="en-US" dirty="0"/>
              <a:t>レベルのみ対応しています</a:t>
            </a:r>
            <a:endParaRPr lang="en-US" altLang="ja-JP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ここには説明や補足などを書きます。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3</a:t>
            </a:r>
            <a:r>
              <a:rPr lang="ja-JP" altLang="en-US" dirty="0"/>
              <a:t>行までに収めてください。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1300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2368739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順序を説明するためのレイアウト </a:t>
            </a:r>
            <a:r>
              <a:rPr lang="en-US" altLang="ja-JP" dirty="0"/>
              <a:t>– </a:t>
            </a:r>
            <a:r>
              <a:rPr lang="ja-JP" altLang="en-US" dirty="0"/>
              <a:t>その</a:t>
            </a:r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説明や補足を入力します。</a:t>
            </a:r>
            <a:endParaRPr kumimoji="1"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3</a:t>
            </a:r>
            <a:r>
              <a:rPr lang="ja-JP" altLang="en-US" dirty="0"/>
              <a:t>行までに収めてください。</a:t>
            </a:r>
            <a:endParaRPr lang="en-US" altLang="ja-JP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その</a:t>
            </a:r>
            <a:r>
              <a:rPr kumimoji="1" lang="en-US" altLang="ja-JP" dirty="0"/>
              <a:t>2</a:t>
            </a:r>
            <a:r>
              <a:rPr kumimoji="1" lang="ja-JP" altLang="en-US" dirty="0" err="1"/>
              <a:t>には</a:t>
            </a:r>
            <a:r>
              <a:rPr kumimoji="1" lang="ja-JP" altLang="en-US" dirty="0"/>
              <a:t>見出しがついています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1"/>
                </a:solidFill>
              </a:rPr>
              <a:t>順番を説明する</a:t>
            </a:r>
            <a:r>
              <a:rPr lang="ja-JP" altLang="en-US" dirty="0"/>
              <a:t>ためのレイアウトです</a:t>
            </a:r>
            <a:endParaRPr lang="en-US" altLang="ja-JP" dirty="0"/>
          </a:p>
          <a:p>
            <a:r>
              <a:rPr lang="ja-JP" altLang="en-US" dirty="0"/>
              <a:t>ポイントを列挙するためにも使えます</a:t>
            </a:r>
            <a:endParaRPr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1</a:t>
            </a:r>
            <a:r>
              <a:rPr lang="ja-JP" altLang="en-US" dirty="0"/>
              <a:t>レベルのみ対応しています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75023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上部に大きなテキストがあるレイアウト。</a:t>
            </a:r>
            <a:endParaRPr kumimoji="1" lang="en-US" altLang="ja-JP" dirty="0"/>
          </a:p>
          <a:p>
            <a:r>
              <a:rPr lang="ja-JP" altLang="en-US" dirty="0"/>
              <a:t>特に強調したいことがある場合に使います。</a:t>
            </a:r>
            <a:endParaRPr kumimoji="1" lang="ja-JP" altLang="en-US" dirty="0"/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いざ、京都へ。</a:t>
            </a:r>
          </a:p>
        </p:txBody>
      </p:sp>
    </p:spTree>
    <p:extLst>
      <p:ext uri="{BB962C8B-B14F-4D97-AF65-F5344CB8AC3E}">
        <p14:creationId xmlns:p14="http://schemas.microsoft.com/office/powerpoint/2010/main" val="2487610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1397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</a:t>
            </a:r>
            <a:r>
              <a:rPr lang="ja-JP" altLang="en-US" dirty="0" err="1"/>
              <a:t>つの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22373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r>
              <a:rPr kumimoji="1" lang="ja-JP" altLang="en-US" dirty="0" err="1"/>
              <a:t>つ</a:t>
            </a:r>
            <a:r>
              <a:rPr lang="ja-JP" altLang="en-US" dirty="0" err="1"/>
              <a:t>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49030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画像を挿入できるレイアウト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2738258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左に画像、右に箇条書きがあるレイアウト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画像のプレースホルダを用いています</a:t>
            </a:r>
            <a:endParaRPr kumimoji="1" lang="en-US" altLang="ja-JP" dirty="0"/>
          </a:p>
          <a:p>
            <a:r>
              <a:rPr lang="ja-JP" altLang="en-US" dirty="0"/>
              <a:t>クリックしてファイルを選ぶだけで、簡単に画像を挿入することができます</a:t>
            </a:r>
            <a:endParaRPr kumimoji="1" lang="ja-JP" altLang="en-US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87762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画像と箇条書き </a:t>
            </a:r>
            <a:r>
              <a:rPr kumimoji="1" lang="en-US" altLang="ja-JP" dirty="0"/>
              <a:t>– </a:t>
            </a:r>
            <a:r>
              <a:rPr lang="en-US" altLang="ja-JP" dirty="0"/>
              <a:t>2</a:t>
            </a:r>
            <a:r>
              <a:rPr lang="ja-JP" altLang="en-US" dirty="0"/>
              <a:t>つずつ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画像と箇条書きが</a:t>
            </a:r>
            <a:r>
              <a:rPr lang="en-US" altLang="ja-JP" dirty="0"/>
              <a:t>2</a:t>
            </a:r>
            <a:r>
              <a:rPr lang="ja-JP" altLang="en-US" dirty="0" err="1"/>
              <a:t>つずつ</a:t>
            </a:r>
            <a:r>
              <a:rPr lang="ja-JP" altLang="en-US" dirty="0"/>
              <a:t>あるレイアウト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画像と箇条書きが</a:t>
            </a:r>
            <a:r>
              <a:rPr lang="en-US" altLang="ja-JP" dirty="0"/>
              <a:t>2</a:t>
            </a:r>
            <a:r>
              <a:rPr lang="ja-JP" altLang="en-US" dirty="0" err="1"/>
              <a:t>つずつ</a:t>
            </a:r>
            <a:r>
              <a:rPr lang="ja-JP" altLang="en-US" dirty="0"/>
              <a:t>あるレイアウト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3055888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幅いっぱいに広がる画像を挿入できるレイアウト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幅いっぱいに画像を挿入することのできるレイアウトです。図のプレースホルダについては次の記事を参考にしてください。</a:t>
            </a:r>
            <a:endParaRPr lang="en-US" altLang="ja-JP" dirty="0"/>
          </a:p>
          <a:p>
            <a:r>
              <a:rPr lang="en-US" altLang="ja-JP" dirty="0">
                <a:hlinkClick r:id="rId2"/>
              </a:rPr>
              <a:t>http://thepopp.com/how-to-use-picture-placeholder/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968585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24495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520203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フルスクリーン画像とタイトル</a:t>
            </a:r>
          </a:p>
        </p:txBody>
      </p:sp>
    </p:spTree>
    <p:extLst>
      <p:ext uri="{BB962C8B-B14F-4D97-AF65-F5344CB8AC3E}">
        <p14:creationId xmlns:p14="http://schemas.microsoft.com/office/powerpoint/2010/main" val="28507800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フルスクリーン画像とタイトルおよびテキスト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フルスクリーン画像の上に、タイトルとテキストを入れられます。</a:t>
            </a:r>
            <a:endParaRPr kumimoji="1" lang="en-US" altLang="ja-JP" dirty="0"/>
          </a:p>
          <a:p>
            <a:r>
              <a:rPr kumimoji="1" lang="ja-JP" altLang="en-US" dirty="0"/>
              <a:t>明るい画像の場合は、テキストの白黒を反転させてください。</a:t>
            </a:r>
            <a:endParaRPr kumimoji="1" lang="en-US" altLang="ja-JP" dirty="0"/>
          </a:p>
          <a:p>
            <a:r>
              <a:rPr lang="ja-JP" altLang="en-US" dirty="0"/>
              <a:t>画像の色味を調整してもよいと思います。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24106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ja-JP" altLang="en-US" dirty="0"/>
              <a:t>左半分を</a:t>
            </a:r>
            <a:endParaRPr kumimoji="1" lang="en-US" altLang="ja-JP" dirty="0"/>
          </a:p>
          <a:p>
            <a:r>
              <a:rPr kumimoji="1" lang="ja-JP" altLang="en-US" dirty="0"/>
              <a:t>画像が占めるレイアウト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ja-JP" altLang="en-US" dirty="0"/>
              <a:t>縦に長い画像を印象的に</a:t>
            </a:r>
            <a:br>
              <a:rPr kumimoji="1" lang="en-US" altLang="ja-JP" dirty="0"/>
            </a:br>
            <a:r>
              <a:rPr kumimoji="1" lang="ja-JP" altLang="en-US" dirty="0"/>
              <a:t>見せることができます</a:t>
            </a:r>
            <a:endParaRPr kumimoji="1" lang="en-US" altLang="ja-JP" dirty="0"/>
          </a:p>
          <a:p>
            <a:r>
              <a:rPr lang="ja-JP" altLang="en-US" dirty="0"/>
              <a:t>画像のプレースホルダを使用しています</a:t>
            </a:r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5628611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上半分を画像が占めるレイアウト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横に長いスライドを印象的にみせることができます。</a:t>
            </a:r>
            <a:endParaRPr kumimoji="1" lang="en-US" altLang="ja-JP" dirty="0"/>
          </a:p>
          <a:p>
            <a:r>
              <a:rPr lang="ja-JP" altLang="en-US" dirty="0"/>
              <a:t>図のプレースホルダを利用しています。</a:t>
            </a:r>
            <a:endParaRPr lang="en-US" altLang="ja-JP" dirty="0"/>
          </a:p>
          <a:p>
            <a:r>
              <a:rPr kumimoji="1" lang="ja-JP" altLang="en-US" dirty="0"/>
              <a:t>最大</a:t>
            </a:r>
            <a:r>
              <a:rPr kumimoji="1" lang="en-US" altLang="ja-JP" dirty="0"/>
              <a:t>3</a:t>
            </a:r>
            <a:r>
              <a:rPr kumimoji="1" lang="ja-JP" altLang="en-US" dirty="0"/>
              <a:t>行までに収めてください。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097129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おわりに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26956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お問い合わせ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web: </a:t>
            </a:r>
            <a:r>
              <a:rPr lang="en-US" altLang="ja-JP" dirty="0">
                <a:hlinkClick r:id="rId2"/>
              </a:rPr>
              <a:t>http://thepopp.com</a:t>
            </a:r>
            <a:endParaRPr kumimoji="1" lang="en-US" altLang="ja-JP" dirty="0"/>
          </a:p>
          <a:p>
            <a:r>
              <a:rPr kumimoji="1" lang="en-US" altLang="ja-JP" dirty="0"/>
              <a:t>e-mail</a:t>
            </a:r>
            <a:r>
              <a:rPr lang="en-US" altLang="ja-JP" dirty="0"/>
              <a:t>: </a:t>
            </a:r>
            <a:r>
              <a:rPr lang="en-US" altLang="ja-JP" dirty="0">
                <a:hlinkClick r:id="rId3"/>
              </a:rPr>
              <a:t>http://thepopp.com/contactform/</a:t>
            </a:r>
            <a:endParaRPr lang="en-US" altLang="ja-JP" dirty="0"/>
          </a:p>
          <a:p>
            <a:r>
              <a:rPr lang="en-US" altLang="ja-JP" dirty="0" err="1"/>
              <a:t>facebook</a:t>
            </a:r>
            <a:r>
              <a:rPr lang="en-US" altLang="ja-JP" dirty="0"/>
              <a:t>: facebook.com/</a:t>
            </a:r>
            <a:r>
              <a:rPr lang="en-US" altLang="ja-JP" dirty="0" err="1"/>
              <a:t>jun.akizaki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52583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補足情報を入力します</a:t>
            </a:r>
            <a:endParaRPr kumimoji="1" lang="en-US" altLang="ja-JP" dirty="0"/>
          </a:p>
          <a:p>
            <a:r>
              <a:rPr lang="ja-JP" altLang="en-US" dirty="0"/>
              <a:t>目立たせないよう、背景をグレーにしています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補足用スライド</a:t>
            </a:r>
          </a:p>
        </p:txBody>
      </p:sp>
    </p:spTree>
    <p:extLst>
      <p:ext uri="{BB962C8B-B14F-4D97-AF65-F5344CB8AC3E}">
        <p14:creationId xmlns:p14="http://schemas.microsoft.com/office/powerpoint/2010/main" val="8067107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補足情報や、内容とは直接関係のない情報を記載するスライド</a:t>
            </a:r>
            <a:endParaRPr kumimoji="1" lang="en-US" altLang="ja-JP" dirty="0"/>
          </a:p>
          <a:p>
            <a:r>
              <a:rPr lang="ja-JP" altLang="en-US" dirty="0"/>
              <a:t>自由にレイアウトしてください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45849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</a:t>
            </a:r>
            <a:r>
              <a:rPr kumimoji="1" lang="ja-JP" altLang="en-US" dirty="0"/>
              <a:t> </a:t>
            </a:r>
            <a:r>
              <a:rPr kumimoji="1" lang="en-US" altLang="ja-JP" dirty="0"/>
              <a:t>POWER</a:t>
            </a:r>
            <a:r>
              <a:rPr kumimoji="1" lang="ja-JP" altLang="en-US" dirty="0"/>
              <a:t> </a:t>
            </a:r>
            <a:r>
              <a:rPr kumimoji="1" lang="en-US" altLang="ja-JP" dirty="0"/>
              <a:t>OF </a:t>
            </a:r>
            <a:r>
              <a:rPr kumimoji="1" lang="en-US" altLang="ja-JP" dirty="0">
                <a:latin typeface="Spica Neue P Bold" panose="02000803000000000000" pitchFamily="2" charset="-128"/>
                <a:ea typeface="Spica Neue P Bold" panose="02000803000000000000" pitchFamily="2" charset="-128"/>
              </a:rPr>
              <a:t>POWERPOINT</a:t>
            </a:r>
            <a:endParaRPr kumimoji="1" lang="ja-JP" altLang="en-US" dirty="0">
              <a:latin typeface="Spica Neue P Bold" panose="02000803000000000000" pitchFamily="2" charset="-128"/>
              <a:ea typeface="Spica Neue P Bold" panose="02000803000000000000" pitchFamily="2" charset="-128"/>
            </a:endParaRP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 </a:t>
            </a:r>
            <a:r>
              <a:rPr kumimoji="1" lang="en-US" altLang="ja-JP" dirty="0" err="1"/>
              <a:t>Akizaki</a:t>
            </a:r>
            <a:endParaRPr lang="en-US" altLang="ja-JP" dirty="0"/>
          </a:p>
          <a:p>
            <a:r>
              <a:rPr kumimoji="1" lang="en-US" altLang="ja-JP" dirty="0">
                <a:hlinkClick r:id="rId2"/>
              </a:rPr>
              <a:t>http://thepopp.com</a:t>
            </a:r>
            <a:endParaRPr kumimoji="1" lang="en-US" altLang="ja-JP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13431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</a:t>
            </a:r>
            <a:r>
              <a:rPr lang="ja-JP" altLang="en-US" dirty="0"/>
              <a:t>テンプレート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375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パワーポイントテンプレート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6772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このテンプレートの目的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「ふだん使い」に特化したテンプレートです。</a:t>
            </a:r>
            <a:endParaRPr lang="en-US" altLang="ja-JP" dirty="0"/>
          </a:p>
          <a:p>
            <a:r>
              <a:rPr lang="ja-JP" altLang="en-US" dirty="0"/>
              <a:t>「さりげなくおしゃれに」をテーマに、いつも使うパワーポイントを</a:t>
            </a:r>
            <a:br>
              <a:rPr lang="en-US" altLang="ja-JP" dirty="0"/>
            </a:br>
            <a:r>
              <a:rPr lang="ja-JP" altLang="en-US" dirty="0"/>
              <a:t>手軽にセンスよくまとめることができます。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2046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はじめに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使用する前に、フッターを編集してください</a:t>
            </a:r>
            <a:endParaRPr kumimoji="1" lang="en-US" altLang="ja-JP" dirty="0"/>
          </a:p>
          <a:p>
            <a:pPr lvl="1"/>
            <a:r>
              <a:rPr lang="en-US" altLang="ja-JP" dirty="0"/>
              <a:t>[</a:t>
            </a:r>
            <a:r>
              <a:rPr lang="ja-JP" altLang="en-US" dirty="0"/>
              <a:t>挿入</a:t>
            </a:r>
            <a:r>
              <a:rPr lang="en-US" altLang="ja-JP" dirty="0"/>
              <a:t>]</a:t>
            </a:r>
            <a:r>
              <a:rPr lang="ja-JP" altLang="en-US" dirty="0"/>
              <a:t>から</a:t>
            </a:r>
            <a:r>
              <a:rPr lang="en-US" altLang="ja-JP" dirty="0"/>
              <a:t>[</a:t>
            </a:r>
            <a:r>
              <a:rPr lang="ja-JP" altLang="en-US" dirty="0"/>
              <a:t>ヘッダーとフッター</a:t>
            </a:r>
            <a:r>
              <a:rPr lang="en-US" altLang="ja-JP" dirty="0"/>
              <a:t>]</a:t>
            </a:r>
            <a:r>
              <a:rPr lang="ja-JP" altLang="en-US" dirty="0"/>
              <a:t>を選びます</a:t>
            </a:r>
            <a:endParaRPr lang="en-US" altLang="ja-JP" dirty="0"/>
          </a:p>
          <a:p>
            <a:r>
              <a:rPr kumimoji="1" lang="ja-JP" altLang="en-US" dirty="0"/>
              <a:t>フォントは</a:t>
            </a:r>
            <a:r>
              <a:rPr kumimoji="1" lang="en-US" altLang="ja-JP" dirty="0"/>
              <a:t>Spica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Neue</a:t>
            </a:r>
            <a:r>
              <a:rPr kumimoji="1" lang="ja-JP" altLang="en-US" dirty="0"/>
              <a:t>を使用しています</a:t>
            </a:r>
            <a:endParaRPr kumimoji="1" lang="en-US" altLang="ja-JP" dirty="0"/>
          </a:p>
          <a:p>
            <a:pPr lvl="1"/>
            <a:r>
              <a:rPr lang="en-US" altLang="ja-JP" dirty="0">
                <a:hlinkClick r:id="rId2"/>
              </a:rPr>
              <a:t>http://thepopp.com/font/</a:t>
            </a:r>
            <a:endParaRPr lang="en-US" altLang="ja-JP" dirty="0"/>
          </a:p>
          <a:p>
            <a:pPr lvl="1"/>
            <a:r>
              <a:rPr lang="en-US" altLang="ja-JP" dirty="0"/>
              <a:t>PC</a:t>
            </a:r>
            <a:r>
              <a:rPr lang="ja-JP" altLang="en-US" dirty="0"/>
              <a:t>環境に注意し、適宜</a:t>
            </a:r>
            <a:r>
              <a:rPr lang="ja-JP" altLang="en-US" dirty="0">
                <a:hlinkClick r:id="rId3"/>
              </a:rPr>
              <a:t>埋め込んで</a:t>
            </a:r>
            <a:r>
              <a:rPr lang="ja-JP" altLang="en-US" dirty="0"/>
              <a:t>ください</a:t>
            </a:r>
            <a:endParaRPr lang="en-US" altLang="ja-JP" dirty="0"/>
          </a:p>
          <a:p>
            <a:r>
              <a:rPr lang="ja-JP" altLang="en-US" dirty="0"/>
              <a:t>誰でも自由に使えますが、</a:t>
            </a:r>
            <a:r>
              <a:rPr lang="ja-JP" altLang="en-US" dirty="0">
                <a:solidFill>
                  <a:schemeClr val="accent2"/>
                </a:solidFill>
              </a:rPr>
              <a:t>次のことを禁止</a:t>
            </a:r>
            <a:r>
              <a:rPr lang="ja-JP" altLang="en-US" dirty="0"/>
              <a:t>しています</a:t>
            </a:r>
            <a:endParaRPr lang="en-US" altLang="ja-JP" dirty="0"/>
          </a:p>
          <a:p>
            <a:pPr lvl="1"/>
            <a:r>
              <a:rPr lang="ja-JP" altLang="en-US" dirty="0"/>
              <a:t>テンプレートの再配布</a:t>
            </a:r>
            <a:endParaRPr lang="en-US" altLang="ja-JP" dirty="0"/>
          </a:p>
          <a:p>
            <a:pPr lvl="1"/>
            <a:r>
              <a:rPr lang="ja-JP" altLang="en-US" dirty="0"/>
              <a:t>テンプレートの販売</a:t>
            </a:r>
            <a:endParaRPr lang="en-US" altLang="ja-JP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553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コンテンツ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タイトル用のスライド</a:t>
            </a:r>
            <a:endParaRPr kumimoji="1" lang="en-US" altLang="ja-JP" dirty="0"/>
          </a:p>
          <a:p>
            <a:r>
              <a:rPr kumimoji="1" lang="ja-JP" altLang="en-US" dirty="0"/>
              <a:t>テキストのみから構成されるレイアウト</a:t>
            </a:r>
            <a:endParaRPr kumimoji="1" lang="en-US" altLang="ja-JP" dirty="0"/>
          </a:p>
          <a:p>
            <a:r>
              <a:rPr lang="ja-JP" altLang="en-US" dirty="0"/>
              <a:t>画像を挿入できるレイアウト</a:t>
            </a:r>
            <a:endParaRPr lang="en-US" altLang="ja-JP" dirty="0"/>
          </a:p>
          <a:p>
            <a:r>
              <a:rPr kumimoji="1" lang="ja-JP" altLang="en-US" dirty="0"/>
              <a:t>おわりに</a:t>
            </a:r>
            <a:endParaRPr kumimoji="1" lang="en-US" altLang="ja-JP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4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テキストのみから構成されるレイアウト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1097054627"/>
      </p:ext>
    </p:extLst>
  </p:cSld>
  <p:clrMapOvr>
    <a:masterClrMapping/>
  </p:clrMapOvr>
</p:sld>
</file>

<file path=ppt/theme/theme1.xml><?xml version="1.0" encoding="utf-8"?>
<a:theme xmlns:a="http://schemas.openxmlformats.org/drawingml/2006/main" name="Uranus - Contents">
  <a:themeElements>
    <a:clrScheme name="Uranus Orange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EDAD0B"/>
      </a:accent1>
      <a:accent2>
        <a:srgbClr val="0086AB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DAD0B"/>
      </a:hlink>
      <a:folHlink>
        <a:srgbClr val="B18108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ranus - No Header">
  <a:themeElements>
    <a:clrScheme name="Uranus Orange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EDAD0B"/>
      </a:accent1>
      <a:accent2>
        <a:srgbClr val="0086AB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DAD0B"/>
      </a:hlink>
      <a:folHlink>
        <a:srgbClr val="B18108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kumimoji="1" sz="28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ranus - Free Layout">
  <a:themeElements>
    <a:clrScheme name="Uranus Orange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EDAD0B"/>
      </a:accent1>
      <a:accent2>
        <a:srgbClr val="0086AB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DAD0B"/>
      </a:hlink>
      <a:folHlink>
        <a:srgbClr val="B18108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340</TotalTime>
  <Words>1127</Words>
  <Application>Microsoft Office PowerPoint</Application>
  <PresentationFormat>ユーザー設定</PresentationFormat>
  <Paragraphs>209</Paragraphs>
  <Slides>38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38</vt:i4>
      </vt:variant>
    </vt:vector>
  </HeadingPairs>
  <TitlesOfParts>
    <vt:vector size="47" baseType="lpstr">
      <vt:lpstr>Spica Neue P</vt:lpstr>
      <vt:lpstr>Spica Neue P Bold</vt:lpstr>
      <vt:lpstr>Spica Neue P Light</vt:lpstr>
      <vt:lpstr>游ゴシック</vt:lpstr>
      <vt:lpstr>Arial</vt:lpstr>
      <vt:lpstr>Wingdings</vt:lpstr>
      <vt:lpstr>Uranus - Contents</vt:lpstr>
      <vt:lpstr>Uranus - No Header</vt:lpstr>
      <vt:lpstr>Uranus - Free Layout</vt:lpstr>
      <vt:lpstr>パワーポイントテンプレート</vt:lpstr>
      <vt:lpstr>パワーポイントテンプレート</vt:lpstr>
      <vt:lpstr>パワーポイントテンプレート</vt:lpstr>
      <vt:lpstr>パワーポイントテンプレート</vt:lpstr>
      <vt:lpstr>パワーポイントテンプレート</vt:lpstr>
      <vt:lpstr>このテンプレートの目的</vt:lpstr>
      <vt:lpstr>はじめに</vt:lpstr>
      <vt:lpstr>コンテンツ</vt:lpstr>
      <vt:lpstr>テキストのみから構成されるレイアウト</vt:lpstr>
      <vt:lpstr>コンテンツのないレイアウト</vt:lpstr>
      <vt:lpstr>テキストのみのレイアウト</vt:lpstr>
      <vt:lpstr>タイトルとテキストのみのレイアウト</vt:lpstr>
      <vt:lpstr>PowerPoint プレゼンテーション</vt:lpstr>
      <vt:lpstr>下に見出しとテキストがあるレイアウト</vt:lpstr>
      <vt:lpstr>箇条書きスライド その1</vt:lpstr>
      <vt:lpstr>箇条書きスライド その1</vt:lpstr>
      <vt:lpstr>箇条書きスライド その2</vt:lpstr>
      <vt:lpstr>箇条書きが2つあるレイアウト</vt:lpstr>
      <vt:lpstr>順序を説明するためのレイアウト – その1</vt:lpstr>
      <vt:lpstr>順序を説明するためのレイアウト – その2</vt:lpstr>
      <vt:lpstr>いざ、京都へ。</vt:lpstr>
      <vt:lpstr>3つのキーワードと説明</vt:lpstr>
      <vt:lpstr>4つのキーワードと説明</vt:lpstr>
      <vt:lpstr>5つのキーワードと説明</vt:lpstr>
      <vt:lpstr>画像を挿入できるレイアウト</vt:lpstr>
      <vt:lpstr>左に画像、右に箇条書きがあるレイアウト</vt:lpstr>
      <vt:lpstr>画像と箇条書き – 2つずつ</vt:lpstr>
      <vt:lpstr>幅いっぱいに広がる画像を挿入できるレイアウト</vt:lpstr>
      <vt:lpstr>PowerPoint プレゼンテーション</vt:lpstr>
      <vt:lpstr>フルスクリーン画像とタイトル</vt:lpstr>
      <vt:lpstr>フルスクリーン画像とタイトルおよびテキスト</vt:lpstr>
      <vt:lpstr>PowerPoint プレゼンテーション</vt:lpstr>
      <vt:lpstr>上半分を画像が占めるレイアウト</vt:lpstr>
      <vt:lpstr>おわりに</vt:lpstr>
      <vt:lpstr>お問い合わせ</vt:lpstr>
      <vt:lpstr>補足用スライド</vt:lpstr>
      <vt:lpstr>PowerPoint プレゼンテーション</vt:lpstr>
      <vt:lpstr>THE POWER OF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Uranus</dc:title>
  <dc:subject>Uranus</dc:subject>
  <dc:creator>Jun Akizaki</dc:creator>
  <cp:keywords>Template</cp:keywords>
  <cp:lastModifiedBy>Jun</cp:lastModifiedBy>
  <cp:revision>55</cp:revision>
  <dcterms:created xsi:type="dcterms:W3CDTF">2016-06-18T12:18:23Z</dcterms:created>
  <dcterms:modified xsi:type="dcterms:W3CDTF">2016-06-18T20:31:25Z</dcterms:modified>
</cp:coreProperties>
</file>