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60" r:id="rId1"/>
    <p:sldMasterId id="2147483676" r:id="rId2"/>
    <p:sldMasterId id="2147483664" r:id="rId3"/>
  </p:sldMasterIdLst>
  <p:notesMasterIdLst>
    <p:notesMasterId r:id="rId42"/>
  </p:notesMasterIdLst>
  <p:sldIdLst>
    <p:sldId id="260" r:id="rId4"/>
    <p:sldId id="258" r:id="rId5"/>
    <p:sldId id="289" r:id="rId6"/>
    <p:sldId id="290" r:id="rId7"/>
    <p:sldId id="291" r:id="rId8"/>
    <p:sldId id="293" r:id="rId9"/>
    <p:sldId id="292" r:id="rId10"/>
    <p:sldId id="267" r:id="rId11"/>
    <p:sldId id="266" r:id="rId12"/>
    <p:sldId id="256" r:id="rId13"/>
    <p:sldId id="257" r:id="rId14"/>
    <p:sldId id="275" r:id="rId15"/>
    <p:sldId id="276" r:id="rId16"/>
    <p:sldId id="261" r:id="rId17"/>
    <p:sldId id="262" r:id="rId18"/>
    <p:sldId id="265" r:id="rId19"/>
    <p:sldId id="264" r:id="rId20"/>
    <p:sldId id="263" r:id="rId21"/>
    <p:sldId id="280" r:id="rId22"/>
    <p:sldId id="281" r:id="rId23"/>
    <p:sldId id="285" r:id="rId24"/>
    <p:sldId id="277" r:id="rId25"/>
    <p:sldId id="278" r:id="rId26"/>
    <p:sldId id="279" r:id="rId27"/>
    <p:sldId id="268" r:id="rId28"/>
    <p:sldId id="269" r:id="rId29"/>
    <p:sldId id="283" r:id="rId30"/>
    <p:sldId id="270" r:id="rId31"/>
    <p:sldId id="272" r:id="rId32"/>
    <p:sldId id="271" r:id="rId33"/>
    <p:sldId id="273" r:id="rId34"/>
    <p:sldId id="274" r:id="rId35"/>
    <p:sldId id="282" r:id="rId36"/>
    <p:sldId id="294" r:id="rId37"/>
    <p:sldId id="287" r:id="rId38"/>
    <p:sldId id="286" r:id="rId39"/>
    <p:sldId id="288" r:id="rId40"/>
    <p:sldId id="284" r:id="rId41"/>
  </p:sldIdLst>
  <p:sldSz cx="18288000" cy="102854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240" userDrawn="1">
          <p15:clr>
            <a:srgbClr val="A4A3A4"/>
          </p15:clr>
        </p15:guide>
        <p15:guide id="2" pos="57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9" autoAdjust="0"/>
    <p:restoredTop sz="94660"/>
  </p:normalViewPr>
  <p:slideViewPr>
    <p:cSldViewPr snapToGrid="0" showGuides="1">
      <p:cViewPr varScale="1">
        <p:scale>
          <a:sx n="74" d="100"/>
          <a:sy n="74" d="100"/>
        </p:scale>
        <p:origin x="570" y="84"/>
      </p:cViewPr>
      <p:guideLst>
        <p:guide orient="horz" pos="3240"/>
        <p:guide pos="57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slide" Target="slides/slide10.xml"/><Relationship Id="rId18" Type="http://schemas.openxmlformats.org/officeDocument/2006/relationships/slide" Target="slides/slide15.xml"/><Relationship Id="rId26" Type="http://schemas.openxmlformats.org/officeDocument/2006/relationships/slide" Target="slides/slide23.xml"/><Relationship Id="rId39" Type="http://schemas.openxmlformats.org/officeDocument/2006/relationships/slide" Target="slides/slide36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18.xml"/><Relationship Id="rId34" Type="http://schemas.openxmlformats.org/officeDocument/2006/relationships/slide" Target="slides/slide31.xml"/><Relationship Id="rId42" Type="http://schemas.openxmlformats.org/officeDocument/2006/relationships/notesMaster" Target="notesMasters/notesMaster1.xml"/><Relationship Id="rId7" Type="http://schemas.openxmlformats.org/officeDocument/2006/relationships/slide" Target="slides/slide4.xml"/><Relationship Id="rId12" Type="http://schemas.openxmlformats.org/officeDocument/2006/relationships/slide" Target="slides/slide9.xml"/><Relationship Id="rId17" Type="http://schemas.openxmlformats.org/officeDocument/2006/relationships/slide" Target="slides/slide14.xml"/><Relationship Id="rId25" Type="http://schemas.openxmlformats.org/officeDocument/2006/relationships/slide" Target="slides/slide22.xml"/><Relationship Id="rId33" Type="http://schemas.openxmlformats.org/officeDocument/2006/relationships/slide" Target="slides/slide30.xml"/><Relationship Id="rId38" Type="http://schemas.openxmlformats.org/officeDocument/2006/relationships/slide" Target="slides/slide35.xml"/><Relationship Id="rId46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3.xml"/><Relationship Id="rId20" Type="http://schemas.openxmlformats.org/officeDocument/2006/relationships/slide" Target="slides/slide17.xml"/><Relationship Id="rId29" Type="http://schemas.openxmlformats.org/officeDocument/2006/relationships/slide" Target="slides/slide26.xml"/><Relationship Id="rId41" Type="http://schemas.openxmlformats.org/officeDocument/2006/relationships/slide" Target="slides/slide3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slide" Target="slides/slide8.xml"/><Relationship Id="rId24" Type="http://schemas.openxmlformats.org/officeDocument/2006/relationships/slide" Target="slides/slide21.xml"/><Relationship Id="rId32" Type="http://schemas.openxmlformats.org/officeDocument/2006/relationships/slide" Target="slides/slide29.xml"/><Relationship Id="rId37" Type="http://schemas.openxmlformats.org/officeDocument/2006/relationships/slide" Target="slides/slide34.xml"/><Relationship Id="rId40" Type="http://schemas.openxmlformats.org/officeDocument/2006/relationships/slide" Target="slides/slide37.xml"/><Relationship Id="rId45" Type="http://schemas.openxmlformats.org/officeDocument/2006/relationships/theme" Target="theme/theme1.xml"/><Relationship Id="rId5" Type="http://schemas.openxmlformats.org/officeDocument/2006/relationships/slide" Target="slides/slide2.xml"/><Relationship Id="rId15" Type="http://schemas.openxmlformats.org/officeDocument/2006/relationships/slide" Target="slides/slide12.xml"/><Relationship Id="rId23" Type="http://schemas.openxmlformats.org/officeDocument/2006/relationships/slide" Target="slides/slide20.xml"/><Relationship Id="rId28" Type="http://schemas.openxmlformats.org/officeDocument/2006/relationships/slide" Target="slides/slide25.xml"/><Relationship Id="rId36" Type="http://schemas.openxmlformats.org/officeDocument/2006/relationships/slide" Target="slides/slide33.xml"/><Relationship Id="rId10" Type="http://schemas.openxmlformats.org/officeDocument/2006/relationships/slide" Target="slides/slide7.xml"/><Relationship Id="rId19" Type="http://schemas.openxmlformats.org/officeDocument/2006/relationships/slide" Target="slides/slide16.xml"/><Relationship Id="rId31" Type="http://schemas.openxmlformats.org/officeDocument/2006/relationships/slide" Target="slides/slide28.xml"/><Relationship Id="rId44" Type="http://schemas.openxmlformats.org/officeDocument/2006/relationships/viewProps" Target="viewProps.xml"/><Relationship Id="rId4" Type="http://schemas.openxmlformats.org/officeDocument/2006/relationships/slide" Target="slides/slide1.xml"/><Relationship Id="rId9" Type="http://schemas.openxmlformats.org/officeDocument/2006/relationships/slide" Target="slides/slide6.xml"/><Relationship Id="rId14" Type="http://schemas.openxmlformats.org/officeDocument/2006/relationships/slide" Target="slides/slide11.xml"/><Relationship Id="rId22" Type="http://schemas.openxmlformats.org/officeDocument/2006/relationships/slide" Target="slides/slide19.xml"/><Relationship Id="rId27" Type="http://schemas.openxmlformats.org/officeDocument/2006/relationships/slide" Target="slides/slide24.xml"/><Relationship Id="rId30" Type="http://schemas.openxmlformats.org/officeDocument/2006/relationships/slide" Target="slides/slide27.xml"/><Relationship Id="rId35" Type="http://schemas.openxmlformats.org/officeDocument/2006/relationships/slide" Target="slides/slide32.xml"/><Relationship Id="rId43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25ABCC-732D-4DFB-BF35-D5B0D3F49F74}" type="datetimeFigureOut">
              <a:rPr kumimoji="1" lang="ja-JP" altLang="en-US" smtClean="0"/>
              <a:t>2016/6/19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E82FBDB-533E-4526-9ECF-B2ACD996C9F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461866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685754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1371509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2057263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2743017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3428771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4114526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4800280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5486034" algn="l" defTabSz="1371509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ヘッダーとフッター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290737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つのキーワー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5375812" y="2872125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27100" y="3200389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5501836" y="3036256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5375812" y="4816369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27100" y="5144633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6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5501836" y="4980500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7" name="直線コネクタ 16"/>
          <p:cNvCxnSpPr/>
          <p:nvPr userDrawn="1"/>
        </p:nvCxnSpPr>
        <p:spPr>
          <a:xfrm>
            <a:off x="5375812" y="6760613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テキスト プレースホルダー 5"/>
          <p:cNvSpPr>
            <a:spLocks noGrp="1"/>
          </p:cNvSpPr>
          <p:nvPr>
            <p:ph type="body" sz="quarter" idx="16" hasCustomPrompt="1"/>
          </p:nvPr>
        </p:nvSpPr>
        <p:spPr>
          <a:xfrm>
            <a:off x="927100" y="7088877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9" name="テキスト プレースホルダー 5"/>
          <p:cNvSpPr>
            <a:spLocks noGrp="1"/>
          </p:cNvSpPr>
          <p:nvPr>
            <p:ph type="body" sz="quarter" idx="17" hasCustomPrompt="1"/>
          </p:nvPr>
        </p:nvSpPr>
        <p:spPr>
          <a:xfrm>
            <a:off x="5501836" y="692474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242089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つのキーワー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5375812" y="2111045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27100" y="2439309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5501836" y="2275176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4" name="直線コネクタ 13"/>
          <p:cNvCxnSpPr/>
          <p:nvPr userDrawn="1"/>
        </p:nvCxnSpPr>
        <p:spPr>
          <a:xfrm>
            <a:off x="5375812" y="3914594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27100" y="4242858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6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5501836" y="4078725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7" name="直線コネクタ 16"/>
          <p:cNvCxnSpPr/>
          <p:nvPr userDrawn="1"/>
        </p:nvCxnSpPr>
        <p:spPr>
          <a:xfrm>
            <a:off x="5375812" y="5718143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テキスト プレースホルダー 5"/>
          <p:cNvSpPr>
            <a:spLocks noGrp="1"/>
          </p:cNvSpPr>
          <p:nvPr>
            <p:ph type="body" sz="quarter" idx="16" hasCustomPrompt="1"/>
          </p:nvPr>
        </p:nvSpPr>
        <p:spPr>
          <a:xfrm>
            <a:off x="927100" y="6046407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9" name="テキスト プレースホルダー 5"/>
          <p:cNvSpPr>
            <a:spLocks noGrp="1"/>
          </p:cNvSpPr>
          <p:nvPr>
            <p:ph type="body" sz="quarter" idx="17" hasCustomPrompt="1"/>
          </p:nvPr>
        </p:nvSpPr>
        <p:spPr>
          <a:xfrm>
            <a:off x="5501836" y="588227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0" name="直線コネクタ 19"/>
          <p:cNvCxnSpPr/>
          <p:nvPr userDrawn="1"/>
        </p:nvCxnSpPr>
        <p:spPr>
          <a:xfrm>
            <a:off x="5375812" y="7521693"/>
            <a:ext cx="0" cy="153838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テキスト プレースホルダー 5"/>
          <p:cNvSpPr>
            <a:spLocks noGrp="1"/>
          </p:cNvSpPr>
          <p:nvPr>
            <p:ph type="body" sz="quarter" idx="18" hasCustomPrompt="1"/>
          </p:nvPr>
        </p:nvSpPr>
        <p:spPr>
          <a:xfrm>
            <a:off x="927100" y="7849957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22" name="テキスト プレースホルダー 5"/>
          <p:cNvSpPr>
            <a:spLocks noGrp="1"/>
          </p:cNvSpPr>
          <p:nvPr>
            <p:ph type="body" sz="quarter" idx="19" hasCustomPrompt="1"/>
          </p:nvPr>
        </p:nvSpPr>
        <p:spPr>
          <a:xfrm>
            <a:off x="5501836" y="768582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23270121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つのキーワー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5375812" y="1905140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27100" y="2151338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5501836" y="1987206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3" name="直線コネクタ 22"/>
          <p:cNvCxnSpPr/>
          <p:nvPr userDrawn="1"/>
        </p:nvCxnSpPr>
        <p:spPr>
          <a:xfrm>
            <a:off x="5375812" y="3401787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27100" y="3647985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25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5501836" y="3483853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6" name="直線コネクタ 25"/>
          <p:cNvCxnSpPr/>
          <p:nvPr userDrawn="1"/>
        </p:nvCxnSpPr>
        <p:spPr>
          <a:xfrm>
            <a:off x="5375812" y="4898434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テキスト プレースホルダー 5"/>
          <p:cNvSpPr>
            <a:spLocks noGrp="1"/>
          </p:cNvSpPr>
          <p:nvPr>
            <p:ph type="body" sz="quarter" idx="16" hasCustomPrompt="1"/>
          </p:nvPr>
        </p:nvSpPr>
        <p:spPr>
          <a:xfrm>
            <a:off x="927100" y="5144632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28" name="テキスト プレースホルダー 5"/>
          <p:cNvSpPr>
            <a:spLocks noGrp="1"/>
          </p:cNvSpPr>
          <p:nvPr>
            <p:ph type="body" sz="quarter" idx="17" hasCustomPrompt="1"/>
          </p:nvPr>
        </p:nvSpPr>
        <p:spPr>
          <a:xfrm>
            <a:off x="5501836" y="4980500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29" name="直線コネクタ 28"/>
          <p:cNvCxnSpPr/>
          <p:nvPr userDrawn="1"/>
        </p:nvCxnSpPr>
        <p:spPr>
          <a:xfrm>
            <a:off x="5375812" y="6395081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テキスト プレースホルダー 5"/>
          <p:cNvSpPr>
            <a:spLocks noGrp="1"/>
          </p:cNvSpPr>
          <p:nvPr>
            <p:ph type="body" sz="quarter" idx="18" hasCustomPrompt="1"/>
          </p:nvPr>
        </p:nvSpPr>
        <p:spPr>
          <a:xfrm>
            <a:off x="927100" y="6641279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31" name="テキスト プレースホルダー 5"/>
          <p:cNvSpPr>
            <a:spLocks noGrp="1"/>
          </p:cNvSpPr>
          <p:nvPr>
            <p:ph type="body" sz="quarter" idx="19" hasCustomPrompt="1"/>
          </p:nvPr>
        </p:nvSpPr>
        <p:spPr>
          <a:xfrm>
            <a:off x="5501836" y="6477147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32" name="直線コネクタ 31"/>
          <p:cNvCxnSpPr/>
          <p:nvPr userDrawn="1"/>
        </p:nvCxnSpPr>
        <p:spPr>
          <a:xfrm>
            <a:off x="5375812" y="7891728"/>
            <a:ext cx="0" cy="137425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テキスト プレースホルダー 5"/>
          <p:cNvSpPr>
            <a:spLocks noGrp="1"/>
          </p:cNvSpPr>
          <p:nvPr>
            <p:ph type="body" sz="quarter" idx="20" hasCustomPrompt="1"/>
          </p:nvPr>
        </p:nvSpPr>
        <p:spPr>
          <a:xfrm>
            <a:off x="927100" y="8137926"/>
            <a:ext cx="4322689" cy="881856"/>
          </a:xfrm>
        </p:spPr>
        <p:txBody>
          <a:bodyPr anchor="ctr">
            <a:normAutofit/>
          </a:bodyPr>
          <a:lstStyle>
            <a:lvl1pPr marL="0" indent="0" algn="r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キーワード</a:t>
            </a:r>
            <a:endParaRPr kumimoji="1" lang="en-US" altLang="ja-JP" dirty="0"/>
          </a:p>
        </p:txBody>
      </p:sp>
      <p:sp>
        <p:nvSpPr>
          <p:cNvPr id="34" name="テキスト プレースホルダー 5"/>
          <p:cNvSpPr>
            <a:spLocks noGrp="1"/>
          </p:cNvSpPr>
          <p:nvPr>
            <p:ph type="body" sz="quarter" idx="21" hasCustomPrompt="1"/>
          </p:nvPr>
        </p:nvSpPr>
        <p:spPr>
          <a:xfrm>
            <a:off x="5501836" y="7973794"/>
            <a:ext cx="11916116" cy="1210121"/>
          </a:xfrm>
        </p:spPr>
        <p:txBody>
          <a:bodyPr anchor="ctr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71061204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 - 画面いっぱ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1549400"/>
            <a:ext cx="13030200" cy="8072438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24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9393254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に画像を挿入できるレイアウト - 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7677053" y="2110512"/>
            <a:ext cx="9175847" cy="6892118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24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sp>
        <p:nvSpPr>
          <p:cNvPr id="8" name="図プレースホルダー 7"/>
          <p:cNvSpPr>
            <a:spLocks noGrp="1"/>
          </p:cNvSpPr>
          <p:nvPr>
            <p:ph type="pic" sz="quarter" idx="13"/>
          </p:nvPr>
        </p:nvSpPr>
        <p:spPr>
          <a:xfrm>
            <a:off x="1645920" y="2110511"/>
            <a:ext cx="5776546" cy="6892119"/>
          </a:xfrm>
          <a:solidFill>
            <a:schemeClr val="accent1">
              <a:lumMod val="20000"/>
              <a:lumOff val="80000"/>
            </a:schemeClr>
          </a:solidFill>
          <a:effectLst>
            <a:outerShdw dist="127000" dir="2700000" algn="tl" rotWithShape="0">
              <a:schemeClr val="accent1"/>
            </a:outerShdw>
          </a:effectLst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002291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に画像を挿入できるレイアウト - 箇条書き - 2つずつ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7677053" y="2110512"/>
            <a:ext cx="9175847" cy="3320981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sp>
        <p:nvSpPr>
          <p:cNvPr id="8" name="図プレースホルダー 7"/>
          <p:cNvSpPr>
            <a:spLocks noGrp="1"/>
          </p:cNvSpPr>
          <p:nvPr>
            <p:ph type="pic" sz="quarter" idx="13"/>
          </p:nvPr>
        </p:nvSpPr>
        <p:spPr>
          <a:xfrm>
            <a:off x="1640645" y="2110512"/>
            <a:ext cx="5781821" cy="3320981"/>
          </a:xfrm>
          <a:solidFill>
            <a:schemeClr val="accent1">
              <a:lumMod val="20000"/>
              <a:lumOff val="80000"/>
            </a:schemeClr>
          </a:solidFill>
          <a:effectLst>
            <a:outerShdw dist="127000" dir="2700000" algn="tl" rotWithShape="0">
              <a:schemeClr val="accent1"/>
            </a:outerShdw>
          </a:effectLst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  <p:sp>
        <p:nvSpPr>
          <p:cNvPr id="10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7677053" y="5866117"/>
            <a:ext cx="9175847" cy="3320981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sp>
        <p:nvSpPr>
          <p:cNvPr id="11" name="図プレースホルダー 7"/>
          <p:cNvSpPr>
            <a:spLocks noGrp="1"/>
          </p:cNvSpPr>
          <p:nvPr>
            <p:ph type="pic" sz="quarter" idx="15"/>
          </p:nvPr>
        </p:nvSpPr>
        <p:spPr>
          <a:xfrm>
            <a:off x="1640645" y="5866117"/>
            <a:ext cx="5781821" cy="3320981"/>
          </a:xfrm>
          <a:solidFill>
            <a:schemeClr val="accent1">
              <a:lumMod val="20000"/>
              <a:lumOff val="80000"/>
            </a:schemeClr>
          </a:solidFill>
          <a:effectLst>
            <a:outerShdw dist="127000" dir="2700000" algn="tl" rotWithShape="0">
              <a:schemeClr val="accent1"/>
            </a:outerShdw>
          </a:effectLst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343987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幅の広い画像を挿入できる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図プレースホルダー 7"/>
          <p:cNvSpPr>
            <a:spLocks noGrp="1"/>
          </p:cNvSpPr>
          <p:nvPr>
            <p:ph type="pic" sz="quarter" idx="13"/>
          </p:nvPr>
        </p:nvSpPr>
        <p:spPr>
          <a:xfrm>
            <a:off x="0" y="1969832"/>
            <a:ext cx="18288000" cy="5043558"/>
          </a:xfrm>
          <a:solidFill>
            <a:schemeClr val="accent1">
              <a:lumMod val="20000"/>
              <a:lumOff val="80000"/>
            </a:schemeClr>
          </a:solidFill>
          <a:effectLst/>
        </p:spPr>
        <p:txBody>
          <a:bodyPr>
            <a:normAutofit/>
          </a:bodyPr>
          <a:lstStyle>
            <a:lvl1pPr>
              <a:defRPr sz="2400"/>
            </a:lvl1pPr>
          </a:lstStyle>
          <a:p>
            <a:endParaRPr kumimoji="1" lang="ja-JP" altLang="en-US"/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9" name="直線コネクタ 8"/>
          <p:cNvCxnSpPr/>
          <p:nvPr userDrawn="1"/>
        </p:nvCxnSpPr>
        <p:spPr>
          <a:xfrm>
            <a:off x="2628900" y="730646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109558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左右 - 番号付き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 userDrawn="1"/>
        </p:nvSpPr>
        <p:spPr>
          <a:xfrm>
            <a:off x="0" y="0"/>
            <a:ext cx="7576457" cy="1028541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856344" y="2051163"/>
            <a:ext cx="6110514" cy="6183086"/>
          </a:xfrm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8171543" y="1783556"/>
            <a:ext cx="9100457" cy="6718300"/>
          </a:xfrm>
        </p:spPr>
        <p:txBody>
          <a:bodyPr anchor="ctr">
            <a:normAutofit/>
          </a:bodyPr>
          <a:lstStyle>
            <a:lvl1pPr marL="504000" indent="-828000" algn="l">
              <a:lnSpc>
                <a:spcPct val="100000"/>
              </a:lnSpc>
              <a:spcBef>
                <a:spcPts val="4200"/>
              </a:spcBef>
              <a:buClr>
                <a:schemeClr val="accent1"/>
              </a:buClr>
              <a:buSzPct val="150000"/>
              <a:buFont typeface="+mj-lt"/>
              <a:buAutoNum type="arabicPeriod"/>
              <a:defRPr sz="3200"/>
            </a:lvl1pPr>
            <a:lvl3pPr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テキスト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2533085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画像が左半分を占める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図プレースホルダー 3"/>
          <p:cNvSpPr>
            <a:spLocks noGrp="1"/>
          </p:cNvSpPr>
          <p:nvPr>
            <p:ph type="pic" sz="quarter" idx="12"/>
          </p:nvPr>
        </p:nvSpPr>
        <p:spPr>
          <a:xfrm>
            <a:off x="0" y="0"/>
            <a:ext cx="9144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340948" y="1856206"/>
            <a:ext cx="8054746" cy="3142846"/>
          </a:xfrm>
        </p:spPr>
        <p:txBody>
          <a:bodyPr anchor="b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4800">
                <a:solidFill>
                  <a:schemeClr val="accent1"/>
                </a:solidFill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0" y="5153800"/>
            <a:ext cx="182880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9340948" y="5266345"/>
            <a:ext cx="8054746" cy="3807314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01978032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画像が上半分を占める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図プレースホルダー 3"/>
          <p:cNvSpPr>
            <a:spLocks noGrp="1"/>
          </p:cNvSpPr>
          <p:nvPr>
            <p:ph type="pic" sz="quarter" idx="12"/>
          </p:nvPr>
        </p:nvSpPr>
        <p:spPr>
          <a:xfrm>
            <a:off x="0" y="0"/>
            <a:ext cx="18288000" cy="5430129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9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5728337"/>
            <a:ext cx="13030200" cy="1077996"/>
          </a:xfrm>
        </p:spPr>
        <p:txBody>
          <a:bodyPr anchor="b"/>
          <a:lstStyle>
            <a:lvl1pPr algn="l">
              <a:lnSpc>
                <a:spcPct val="100000"/>
              </a:lnSpc>
              <a:defRPr/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11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7045482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2" name="直線コネクタ 11"/>
          <p:cNvCxnSpPr/>
          <p:nvPr userDrawn="1"/>
        </p:nvCxnSpPr>
        <p:spPr>
          <a:xfrm>
            <a:off x="2628900" y="691183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4032854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>
          <p15:clr>
            <a:srgbClr val="FBAE40"/>
          </p15:clr>
        </p15:guide>
        <p15:guide id="2" pos="576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テキスト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3053556"/>
            <a:ext cx="13030200" cy="4178300"/>
          </a:xfrm>
        </p:spPr>
        <p:txBody>
          <a:bodyPr anchor="ctr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/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46948141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スライドタイトルとテキスト - 中央寄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3728076"/>
            <a:ext cx="13030200" cy="1077996"/>
          </a:xfrm>
        </p:spPr>
        <p:txBody>
          <a:bodyPr anchor="b"/>
          <a:lstStyle>
            <a:lvl1pPr algn="l">
              <a:lnSpc>
                <a:spcPct val="100000"/>
              </a:lnSpc>
              <a:defRPr/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5045221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2628900" y="4911578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1067482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テキスト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4147741"/>
            <a:ext cx="13030200" cy="1989931"/>
          </a:xfrm>
        </p:spPr>
        <p:txBody>
          <a:bodyPr anchor="ctr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68338812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印象的な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6243827"/>
            <a:ext cx="13030200" cy="1989931"/>
          </a:xfrm>
        </p:spPr>
        <p:txBody>
          <a:bodyPr anchor="ctr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2" name="正方形/長方形 1"/>
          <p:cNvSpPr/>
          <p:nvPr userDrawn="1"/>
        </p:nvSpPr>
        <p:spPr>
          <a:xfrm>
            <a:off x="0" y="0"/>
            <a:ext cx="18288000" cy="5141913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" name="タイトル 1"/>
          <p:cNvSpPr>
            <a:spLocks noGrp="1"/>
          </p:cNvSpPr>
          <p:nvPr>
            <p:ph type="title" hasCustomPrompt="1"/>
          </p:nvPr>
        </p:nvSpPr>
        <p:spPr>
          <a:xfrm>
            <a:off x="745588" y="829993"/>
            <a:ext cx="16796825" cy="3896751"/>
          </a:xfrm>
        </p:spPr>
        <p:txBody>
          <a:bodyPr anchor="ctr">
            <a:normAutofit/>
          </a:bodyPr>
          <a:lstStyle>
            <a:lvl1pPr algn="ctr">
              <a:lnSpc>
                <a:spcPct val="100000"/>
              </a:lnSpc>
              <a:defRPr sz="8000"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</p:spTree>
    <p:extLst>
      <p:ext uri="{BB962C8B-B14F-4D97-AF65-F5344CB8AC3E}">
        <p14:creationId xmlns:p14="http://schemas.microsoft.com/office/powerpoint/2010/main" val="16905479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補足">
    <p:bg>
      <p:bgPr>
        <a:solidFill>
          <a:schemeClr val="tx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4102100"/>
            <a:ext cx="13030200" cy="4583906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bg1"/>
              </a:buClr>
              <a:buFont typeface="Wingdings" panose="05000000000000000000" pitchFamily="2" charset="2"/>
              <a:buChar char="n"/>
              <a:defRPr sz="3200">
                <a:solidFill>
                  <a:schemeClr val="bg1"/>
                </a:solidFill>
              </a:defRPr>
            </a:lvl1pPr>
            <a:lvl2pPr>
              <a:defRPr>
                <a:solidFill>
                  <a:schemeClr val="bg1"/>
                </a:solidFill>
              </a:defRPr>
            </a:lvl2pPr>
            <a:lvl3pPr>
              <a:defRPr>
                <a:solidFill>
                  <a:schemeClr val="bg1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3911600"/>
            <a:ext cx="156591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2738355"/>
            <a:ext cx="13030200" cy="1077996"/>
          </a:xfrm>
        </p:spPr>
        <p:txBody>
          <a:bodyPr anchor="b"/>
          <a:lstStyle>
            <a:lvl1pPr algn="l">
              <a:lnSpc>
                <a:spcPct val="100000"/>
              </a:lnSpc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スライドのタイトル</a:t>
            </a:r>
          </a:p>
        </p:txBody>
      </p:sp>
    </p:spTree>
    <p:extLst>
      <p:ext uri="{BB962C8B-B14F-4D97-AF65-F5344CB8AC3E}">
        <p14:creationId xmlns:p14="http://schemas.microsoft.com/office/powerpoint/2010/main" val="821454333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シンプ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403704"/>
            <a:ext cx="16878300" cy="1478004"/>
          </a:xfrm>
        </p:spPr>
        <p:txBody>
          <a:bodyPr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782942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サブタイトル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3830596"/>
            <a:ext cx="16878300" cy="1478004"/>
          </a:xfrm>
        </p:spPr>
        <p:txBody>
          <a:bodyPr anchor="b"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5308600"/>
            <a:ext cx="13030200" cy="1473200"/>
          </a:xfrm>
        </p:spPr>
        <p:txBody>
          <a:bodyPr anchor="t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971916450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サブタイトル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846596"/>
            <a:ext cx="16878300" cy="13383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3937000"/>
            <a:ext cx="13030200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3445631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サブタイトル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846596"/>
            <a:ext cx="16878300" cy="13383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3937000"/>
            <a:ext cx="13030200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  <p:sp>
        <p:nvSpPr>
          <p:cNvPr id="5" name="図プレースホルダー 4"/>
          <p:cNvSpPr>
            <a:spLocks noGrp="1"/>
          </p:cNvSpPr>
          <p:nvPr>
            <p:ph type="pic" sz="quarter" idx="14"/>
          </p:nvPr>
        </p:nvSpPr>
        <p:spPr>
          <a:xfrm>
            <a:off x="8570687" y="2790374"/>
            <a:ext cx="1146627" cy="1146626"/>
          </a:xfrm>
          <a:noFill/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483472668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矩形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3505200" y="4494202"/>
            <a:ext cx="14077950" cy="1095406"/>
          </a:xfrm>
        </p:spPr>
        <p:txBody>
          <a:bodyPr anchor="b">
            <a:normAutofit/>
          </a:bodyPr>
          <a:lstStyle>
            <a:lvl1pPr algn="l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3517900" y="5791210"/>
            <a:ext cx="13030200" cy="2024856"/>
          </a:xfrm>
        </p:spPr>
        <p:txBody>
          <a:bodyPr anchor="t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正方形/長方形 3"/>
          <p:cNvSpPr/>
          <p:nvPr userDrawn="1"/>
        </p:nvSpPr>
        <p:spPr>
          <a:xfrm>
            <a:off x="0" y="4494202"/>
            <a:ext cx="3238500" cy="12970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986336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矩形と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3479800" y="4986296"/>
            <a:ext cx="14243050" cy="1135104"/>
          </a:xfrm>
        </p:spPr>
        <p:txBody>
          <a:bodyPr anchor="t">
            <a:normAutofit/>
          </a:bodyPr>
          <a:lstStyle>
            <a:lvl1pPr algn="l">
              <a:lnSpc>
                <a:spcPct val="100000"/>
              </a:lnSpc>
              <a:defRPr sz="540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3505200" y="4152900"/>
            <a:ext cx="12319000" cy="909596"/>
          </a:xfrm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  <p:sp>
        <p:nvSpPr>
          <p:cNvPr id="5" name="正方形/長方形 4"/>
          <p:cNvSpPr/>
          <p:nvPr userDrawn="1"/>
        </p:nvSpPr>
        <p:spPr>
          <a:xfrm>
            <a:off x="0" y="4494202"/>
            <a:ext cx="3238500" cy="129700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00843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見出しとテキスト - 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6533660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65278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9867328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画像 -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10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9144000" y="0"/>
            <a:ext cx="9144000" cy="10285413"/>
          </a:xfrm>
          <a:solidFill>
            <a:schemeClr val="accent1">
              <a:alpha val="30000"/>
            </a:schemeClr>
          </a:solidFill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en-US" altLang="ja-JP" dirty="0"/>
              <a:t> </a:t>
            </a:r>
          </a:p>
        </p:txBody>
      </p:sp>
      <p:sp>
        <p:nvSpPr>
          <p:cNvPr id="8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9417956" y="7924800"/>
            <a:ext cx="844913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7" name="タイトル 1"/>
          <p:cNvSpPr>
            <a:spLocks noGrp="1"/>
          </p:cNvSpPr>
          <p:nvPr>
            <p:ph type="title" hasCustomPrompt="1"/>
          </p:nvPr>
        </p:nvSpPr>
        <p:spPr>
          <a:xfrm>
            <a:off x="9392557" y="5160468"/>
            <a:ext cx="8474529" cy="18209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4400">
                <a:solidFill>
                  <a:schemeClr val="bg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9417957" y="4269016"/>
            <a:ext cx="8450833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110847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スライド - 画像 -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10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0" y="5878287"/>
            <a:ext cx="18288000" cy="3381828"/>
          </a:xfrm>
          <a:solidFill>
            <a:schemeClr val="accent1">
              <a:alpha val="30000"/>
            </a:schemeClr>
          </a:solidFill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en-US" altLang="ja-JP" dirty="0"/>
              <a:t> </a:t>
            </a:r>
          </a:p>
        </p:txBody>
      </p:sp>
      <p:sp>
        <p:nvSpPr>
          <p:cNvPr id="8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3671661" y="8069943"/>
            <a:ext cx="10944679" cy="1008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7" name="タイトル 1"/>
          <p:cNvSpPr>
            <a:spLocks noGrp="1"/>
          </p:cNvSpPr>
          <p:nvPr>
            <p:ph type="title" hasCustomPrompt="1"/>
          </p:nvPr>
        </p:nvSpPr>
        <p:spPr>
          <a:xfrm>
            <a:off x="1029597" y="6761719"/>
            <a:ext cx="16228806" cy="996933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4800">
                <a:solidFill>
                  <a:schemeClr val="bg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プレゼンテーションタイトル</a:t>
            </a:r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1052286" y="5870267"/>
            <a:ext cx="16183428" cy="90959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サブタイトル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71950848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おわりに -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403704"/>
            <a:ext cx="16878300" cy="1478004"/>
          </a:xfrm>
        </p:spPr>
        <p:txBody>
          <a:bodyPr>
            <a:normAutofit/>
          </a:bodyPr>
          <a:lstStyle>
            <a:lvl1pPr algn="ctr">
              <a:lnSpc>
                <a:spcPct val="100000"/>
              </a:lnSpc>
              <a:defRPr sz="4800"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テキスト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248920999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おわりに -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4994547"/>
            <a:ext cx="16878300" cy="1478004"/>
          </a:xfrm>
        </p:spPr>
        <p:txBody>
          <a:bodyPr anchor="t">
            <a:normAutofit/>
          </a:bodyPr>
          <a:lstStyle>
            <a:lvl1pPr algn="ctr">
              <a:lnSpc>
                <a:spcPct val="100000"/>
              </a:lnSpc>
              <a:defRPr sz="4800"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テキスト</a:t>
            </a:r>
          </a:p>
        </p:txBody>
      </p:sp>
      <p:sp>
        <p:nvSpPr>
          <p:cNvPr id="3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924800"/>
            <a:ext cx="13030200" cy="2024856"/>
          </a:xfrm>
        </p:spPr>
        <p:txBody>
          <a:bodyPr anchor="b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400">
                <a:solidFill>
                  <a:schemeClr val="tx2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5" name="図プレースホルダー 4"/>
          <p:cNvSpPr>
            <a:spLocks noGrp="1"/>
          </p:cNvSpPr>
          <p:nvPr>
            <p:ph type="pic" sz="quarter" idx="13"/>
          </p:nvPr>
        </p:nvSpPr>
        <p:spPr>
          <a:xfrm>
            <a:off x="8570687" y="3468094"/>
            <a:ext cx="1146627" cy="1146626"/>
          </a:xfrm>
          <a:noFill/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505043093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補足 - メインカラーの背景 - 1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 userDrawn="1"/>
        </p:nvSpPr>
        <p:spPr>
          <a:xfrm>
            <a:off x="0" y="2392472"/>
            <a:ext cx="18288000" cy="550046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6" name="タイトル 1"/>
          <p:cNvSpPr>
            <a:spLocks noGrp="1"/>
          </p:cNvSpPr>
          <p:nvPr>
            <p:ph type="title" hasCustomPrompt="1"/>
          </p:nvPr>
        </p:nvSpPr>
        <p:spPr>
          <a:xfrm>
            <a:off x="704850" y="3178600"/>
            <a:ext cx="16878300" cy="946851"/>
          </a:xfrm>
        </p:spPr>
        <p:txBody>
          <a:bodyPr anchor="b">
            <a:normAutofit/>
          </a:bodyPr>
          <a:lstStyle>
            <a:lvl1pPr algn="ctr">
              <a:lnSpc>
                <a:spcPct val="100000"/>
              </a:lnSpc>
              <a:defRPr sz="4800">
                <a:latin typeface="+mj-ea"/>
                <a:ea typeface="+mj-ea"/>
                <a:cs typeface="Spica Neue P Bold" panose="02000803000000000000" pitchFamily="2" charset="-128"/>
              </a:defRPr>
            </a:lvl1pPr>
          </a:lstStyle>
          <a:p>
            <a:r>
              <a:rPr kumimoji="1" lang="ja-JP" altLang="en-US" dirty="0"/>
              <a:t>テキスト</a:t>
            </a:r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35251" y="4531628"/>
            <a:ext cx="13253357" cy="2667207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3pPr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2628900" y="4389064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46230832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補足 - メインカラーの背景 - 2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>
            <a:spLocks noChangeAspect="1"/>
          </p:cNvSpPr>
          <p:nvPr userDrawn="1"/>
        </p:nvSpPr>
        <p:spPr>
          <a:xfrm>
            <a:off x="535147" y="542571"/>
            <a:ext cx="17217707" cy="920027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517322" y="2552032"/>
            <a:ext cx="13253357" cy="5181349"/>
          </a:xfrm>
        </p:spPr>
        <p:txBody>
          <a:bodyPr anchor="ctr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3pPr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307044483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セクションブレイク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8124859"/>
            <a:ext cx="15659100" cy="1077996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セクションタイトル</a:t>
            </a:r>
          </a:p>
        </p:txBody>
      </p:sp>
      <p:cxnSp>
        <p:nvCxnSpPr>
          <p:cNvPr id="3" name="直線コネクタ 2"/>
          <p:cNvCxnSpPr/>
          <p:nvPr userDrawn="1"/>
        </p:nvCxnSpPr>
        <p:spPr>
          <a:xfrm>
            <a:off x="2628900" y="7994650"/>
            <a:ext cx="156591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93105137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見出しとテキスト - メインカラーの背景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1314450" y="3733231"/>
            <a:ext cx="15659100" cy="1292568"/>
          </a:xfrm>
        </p:spPr>
        <p:txBody>
          <a:bodyPr anchor="b"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見出しを入力</a:t>
            </a:r>
          </a:p>
        </p:txBody>
      </p:sp>
      <p:sp>
        <p:nvSpPr>
          <p:cNvPr id="4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5221798"/>
            <a:ext cx="13030200" cy="1989931"/>
          </a:xfrm>
        </p:spPr>
        <p:txBody>
          <a:bodyPr anchor="t">
            <a:normAutofit/>
          </a:bodyPr>
          <a:lstStyle>
            <a:lvl1pPr marL="0" indent="0" algn="ctr">
              <a:lnSpc>
                <a:spcPct val="120000"/>
              </a:lnSpc>
              <a:spcBef>
                <a:spcPts val="0"/>
              </a:spcBef>
              <a:buNone/>
              <a:defRPr sz="32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46579979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3239" userDrawn="1">
          <p15:clr>
            <a:srgbClr val="FBAE40"/>
          </p15:clr>
        </p15:guide>
        <p15:guide id="2" pos="5760" userDrawn="1">
          <p15:clr>
            <a:srgbClr val="FBAE40"/>
          </p15:clr>
        </p15:guide>
      </p15:sldGuideLst>
    </p:ext>
  </p:extLs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フルスクリーン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759085308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フルスクリーン画像と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0" y="8004517"/>
            <a:ext cx="18288000" cy="1224475"/>
          </a:xfrm>
          <a:solidFill>
            <a:schemeClr val="tx1">
              <a:alpha val="20000"/>
            </a:schemeClr>
          </a:solidFill>
        </p:spPr>
        <p:txBody>
          <a:bodyPr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スライドタイトル</a:t>
            </a:r>
          </a:p>
        </p:txBody>
      </p:sp>
    </p:spTree>
    <p:extLst>
      <p:ext uri="{BB962C8B-B14F-4D97-AF65-F5344CB8AC3E}">
        <p14:creationId xmlns:p14="http://schemas.microsoft.com/office/powerpoint/2010/main" val="31385479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順番説明用 -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2101453"/>
            <a:ext cx="14986000" cy="5031978"/>
          </a:xfrm>
        </p:spPr>
        <p:txBody>
          <a:bodyPr anchor="ctr">
            <a:normAutofit/>
          </a:bodyPr>
          <a:lstStyle>
            <a:lvl1pPr marL="742950" indent="-792000" algn="l">
              <a:lnSpc>
                <a:spcPct val="120000"/>
              </a:lnSpc>
              <a:spcBef>
                <a:spcPts val="3000"/>
              </a:spcBef>
              <a:buClr>
                <a:schemeClr val="accent1"/>
              </a:buClr>
              <a:buSzPct val="150000"/>
              <a:buFont typeface="+mj-lt"/>
              <a:buAutoNum type="arabicPeriod"/>
              <a:defRPr sz="36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10" name="直線コネクタ 9"/>
          <p:cNvCxnSpPr/>
          <p:nvPr userDrawn="1"/>
        </p:nvCxnSpPr>
        <p:spPr>
          <a:xfrm>
            <a:off x="2628900" y="730646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65658487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フルスクリーン画像とタイトルおよび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18288000" cy="10285413"/>
          </a:xfrm>
          <a:solidFill>
            <a:schemeClr val="accent1">
              <a:lumMod val="20000"/>
              <a:lumOff val="80000"/>
            </a:schemeClr>
          </a:solidFill>
        </p:spPr>
        <p:txBody>
          <a:bodyPr>
            <a:normAutofit/>
          </a:bodyPr>
          <a:lstStyle>
            <a:lvl1pPr>
              <a:defRPr sz="1800"/>
            </a:lvl1pPr>
          </a:lstStyle>
          <a:p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0" y="6344529"/>
            <a:ext cx="18288000" cy="3940884"/>
          </a:xfrm>
          <a:solidFill>
            <a:schemeClr val="accent1">
              <a:alpha val="30000"/>
            </a:schemeClr>
          </a:solidFill>
        </p:spPr>
        <p:txBody>
          <a:bodyPr anchor="b"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en-US" altLang="ja-JP" dirty="0"/>
              <a:t> 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>
          <a:xfrm>
            <a:off x="2628900" y="6541481"/>
            <a:ext cx="13030200" cy="1097866"/>
          </a:xfrm>
          <a:noFill/>
        </p:spPr>
        <p:txBody>
          <a:bodyPr anchor="b"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r>
              <a:rPr kumimoji="1" lang="ja-JP" altLang="en-US" dirty="0"/>
              <a:t>スライドタイトル</a:t>
            </a:r>
          </a:p>
        </p:txBody>
      </p:sp>
      <p:sp>
        <p:nvSpPr>
          <p:cNvPr id="7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7696462"/>
            <a:ext cx="13030200" cy="2024318"/>
          </a:xfrm>
        </p:spPr>
        <p:txBody>
          <a:bodyPr anchor="t">
            <a:normAutofit/>
          </a:bodyPr>
          <a:lstStyle>
            <a:lvl1pPr marL="0" indent="0" algn="ctr">
              <a:lnSpc>
                <a:spcPct val="130000"/>
              </a:lnSpc>
              <a:spcBef>
                <a:spcPts val="0"/>
              </a:spcBef>
              <a:buNone/>
              <a:defRPr sz="2800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0327890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順番説明用 -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6533660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65278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2101453"/>
            <a:ext cx="14986000" cy="4253309"/>
          </a:xfrm>
        </p:spPr>
        <p:txBody>
          <a:bodyPr anchor="ctr">
            <a:normAutofit/>
          </a:bodyPr>
          <a:lstStyle>
            <a:lvl1pPr marL="742950" indent="-792000" algn="l">
              <a:lnSpc>
                <a:spcPct val="120000"/>
              </a:lnSpc>
              <a:spcBef>
                <a:spcPts val="3000"/>
              </a:spcBef>
              <a:buClr>
                <a:schemeClr val="accent1"/>
              </a:buClr>
              <a:buSzPct val="150000"/>
              <a:buFont typeface="+mj-lt"/>
              <a:buAutoNum type="arabicPeriod"/>
              <a:defRPr sz="36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7078212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テキスト - 下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7458869"/>
            <a:ext cx="13030200" cy="1989931"/>
          </a:xfrm>
        </p:spPr>
        <p:txBody>
          <a:bodyPr anchor="t">
            <a:normAutofit/>
          </a:bodyPr>
          <a:lstStyle>
            <a:lvl1pPr marL="0" indent="0" algn="l">
              <a:lnSpc>
                <a:spcPct val="120000"/>
              </a:lnSpc>
              <a:spcBef>
                <a:spcPts val="0"/>
              </a:spcBef>
              <a:buNone/>
              <a:defRPr sz="2800">
                <a:solidFill>
                  <a:schemeClr val="tx1"/>
                </a:solidFill>
              </a:defRPr>
            </a:lvl1pPr>
          </a:lstStyle>
          <a:p>
            <a:pPr lvl="0"/>
            <a:r>
              <a:rPr kumimoji="1" lang="ja-JP" altLang="en-US" dirty="0"/>
              <a:t>テキストを入力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7306469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230621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4102100"/>
            <a:ext cx="13030200" cy="4583906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39116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580240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 - 上が広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5689600"/>
            <a:ext cx="13030200" cy="3403600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32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5499100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880090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箇条書きスライド - 見出しあ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kumimoji="1" lang="ja-JP" altLang="en-US" dirty="0"/>
              <a:t>スライドのタイトル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 hasCustomPrompt="1"/>
          </p:nvPr>
        </p:nvSpPr>
        <p:spPr>
          <a:xfrm>
            <a:off x="2628900" y="3259137"/>
            <a:ext cx="13030200" cy="2336800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28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628900" y="3170237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5"/>
          <p:cNvSpPr>
            <a:spLocks noGrp="1"/>
          </p:cNvSpPr>
          <p:nvPr>
            <p:ph type="body" sz="quarter" idx="13" hasCustomPrompt="1"/>
          </p:nvPr>
        </p:nvSpPr>
        <p:spPr>
          <a:xfrm>
            <a:off x="2628900" y="2204150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  <p:sp>
        <p:nvSpPr>
          <p:cNvPr id="9" name="テキスト プレースホルダー 5"/>
          <p:cNvSpPr>
            <a:spLocks noGrp="1"/>
          </p:cNvSpPr>
          <p:nvPr>
            <p:ph type="body" sz="quarter" idx="14" hasCustomPrompt="1"/>
          </p:nvPr>
        </p:nvSpPr>
        <p:spPr>
          <a:xfrm>
            <a:off x="2628900" y="6821092"/>
            <a:ext cx="13030200" cy="2336800"/>
          </a:xfrm>
        </p:spPr>
        <p:txBody>
          <a:bodyPr anchor="t">
            <a:normAutofit/>
          </a:bodyPr>
          <a:lstStyle>
            <a:lvl1pPr marL="457200" indent="-457200" algn="l">
              <a:lnSpc>
                <a:spcPct val="120000"/>
              </a:lnSpc>
              <a:spcBef>
                <a:spcPts val="1200"/>
              </a:spcBef>
              <a:buClr>
                <a:schemeClr val="accent1"/>
              </a:buClr>
              <a:buFont typeface="Wingdings" panose="05000000000000000000" pitchFamily="2" charset="2"/>
              <a:buChar char="n"/>
              <a:defRPr sz="2800"/>
            </a:lvl1pPr>
            <a:lvl2pPr>
              <a:lnSpc>
                <a:spcPct val="120000"/>
              </a:lnSpc>
              <a:defRPr/>
            </a:lvl2pPr>
            <a:lvl3pPr>
              <a:lnSpc>
                <a:spcPct val="120000"/>
              </a:lnSpc>
              <a:defRPr>
                <a:solidFill>
                  <a:schemeClr val="tx2"/>
                </a:solidFill>
              </a:defRPr>
            </a:lvl3pPr>
          </a:lstStyle>
          <a:p>
            <a:pPr lvl="0"/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2"/>
            <a:r>
              <a:rPr kumimoji="1" lang="ja-JP" altLang="en-US" dirty="0"/>
              <a:t>第</a:t>
            </a:r>
            <a:r>
              <a:rPr kumimoji="1" lang="en-US" altLang="ja-JP" dirty="0"/>
              <a:t>3</a:t>
            </a:r>
            <a:r>
              <a:rPr kumimoji="1" lang="ja-JP" altLang="en-US" dirty="0"/>
              <a:t>レベル</a:t>
            </a:r>
            <a:endParaRPr kumimoji="1" lang="en-US" altLang="ja-JP" dirty="0"/>
          </a:p>
        </p:txBody>
      </p:sp>
      <p:cxnSp>
        <p:nvCxnSpPr>
          <p:cNvPr id="10" name="直線コネクタ 9"/>
          <p:cNvCxnSpPr/>
          <p:nvPr userDrawn="1"/>
        </p:nvCxnSpPr>
        <p:spPr>
          <a:xfrm>
            <a:off x="2628900" y="6749656"/>
            <a:ext cx="156591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プレースホルダー 5"/>
          <p:cNvSpPr>
            <a:spLocks noGrp="1"/>
          </p:cNvSpPr>
          <p:nvPr>
            <p:ph type="body" sz="quarter" idx="15" hasCustomPrompt="1"/>
          </p:nvPr>
        </p:nvSpPr>
        <p:spPr>
          <a:xfrm>
            <a:off x="2628900" y="5780619"/>
            <a:ext cx="13030200" cy="881856"/>
          </a:xfrm>
        </p:spPr>
        <p:txBody>
          <a:bodyPr anchor="b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3600">
                <a:solidFill>
                  <a:schemeClr val="accent1"/>
                </a:solidFill>
                <a:latin typeface="+mn-ea"/>
                <a:ea typeface="+mn-ea"/>
                <a:cs typeface="Spica Neue P Bold" panose="02000803000000000000" pitchFamily="2" charset="-128"/>
              </a:defRPr>
            </a:lvl1pPr>
          </a:lstStyle>
          <a:p>
            <a:pPr lvl="0"/>
            <a:r>
              <a:rPr kumimoji="1" lang="ja-JP" altLang="en-US" dirty="0"/>
              <a:t>見出しを入力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16402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theme" Target="../theme/theme2.xml"/><Relationship Id="rId3" Type="http://schemas.openxmlformats.org/officeDocument/2006/relationships/slideLayout" Target="../slideLayouts/slideLayout19.xml"/><Relationship Id="rId7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8.xml"/><Relationship Id="rId1" Type="http://schemas.openxmlformats.org/officeDocument/2006/relationships/slideLayout" Target="../slideLayouts/slideLayout17.xml"/><Relationship Id="rId6" Type="http://schemas.openxmlformats.org/officeDocument/2006/relationships/slideLayout" Target="../slideLayouts/slideLayout22.xml"/><Relationship Id="rId5" Type="http://schemas.openxmlformats.org/officeDocument/2006/relationships/slideLayout" Target="../slideLayouts/slideLayout21.xml"/><Relationship Id="rId4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1.xml"/><Relationship Id="rId13" Type="http://schemas.openxmlformats.org/officeDocument/2006/relationships/slideLayout" Target="../slideLayouts/slideLayout36.xml"/><Relationship Id="rId18" Type="http://schemas.openxmlformats.org/officeDocument/2006/relationships/theme" Target="../theme/theme3.xml"/><Relationship Id="rId3" Type="http://schemas.openxmlformats.org/officeDocument/2006/relationships/slideLayout" Target="../slideLayouts/slideLayout26.xml"/><Relationship Id="rId7" Type="http://schemas.openxmlformats.org/officeDocument/2006/relationships/slideLayout" Target="../slideLayouts/slideLayout30.xml"/><Relationship Id="rId12" Type="http://schemas.openxmlformats.org/officeDocument/2006/relationships/slideLayout" Target="../slideLayouts/slideLayout35.xml"/><Relationship Id="rId17" Type="http://schemas.openxmlformats.org/officeDocument/2006/relationships/slideLayout" Target="../slideLayouts/slideLayout40.xml"/><Relationship Id="rId2" Type="http://schemas.openxmlformats.org/officeDocument/2006/relationships/slideLayout" Target="../slideLayouts/slideLayout25.xml"/><Relationship Id="rId16" Type="http://schemas.openxmlformats.org/officeDocument/2006/relationships/slideLayout" Target="../slideLayouts/slideLayout39.xml"/><Relationship Id="rId1" Type="http://schemas.openxmlformats.org/officeDocument/2006/relationships/slideLayout" Target="../slideLayouts/slideLayout24.xml"/><Relationship Id="rId6" Type="http://schemas.openxmlformats.org/officeDocument/2006/relationships/slideLayout" Target="../slideLayouts/slideLayout29.xml"/><Relationship Id="rId11" Type="http://schemas.openxmlformats.org/officeDocument/2006/relationships/slideLayout" Target="../slideLayouts/slideLayout34.xml"/><Relationship Id="rId5" Type="http://schemas.openxmlformats.org/officeDocument/2006/relationships/slideLayout" Target="../slideLayouts/slideLayout28.xml"/><Relationship Id="rId1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33.xml"/><Relationship Id="rId4" Type="http://schemas.openxmlformats.org/officeDocument/2006/relationships/slideLayout" Target="../slideLayouts/slideLayout27.xml"/><Relationship Id="rId9" Type="http://schemas.openxmlformats.org/officeDocument/2006/relationships/slideLayout" Target="../slideLayouts/slideLayout32.xml"/><Relationship Id="rId14" Type="http://schemas.openxmlformats.org/officeDocument/2006/relationships/slideLayout" Target="../slideLayouts/slideLayout3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27100" y="471404"/>
            <a:ext cx="16687800" cy="1077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27100" y="1981200"/>
            <a:ext cx="16675100" cy="7404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7" name="正方形/長方形 6"/>
          <p:cNvSpPr/>
          <p:nvPr userDrawn="1"/>
        </p:nvSpPr>
        <p:spPr>
          <a:xfrm>
            <a:off x="17043400" y="9533055"/>
            <a:ext cx="736600" cy="75235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043400" y="9621955"/>
            <a:ext cx="736600" cy="5476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000">
                <a:solidFill>
                  <a:schemeClr val="bg1"/>
                </a:solidFill>
                <a:latin typeface="+mn-lt"/>
              </a:defRPr>
            </a:lvl1pPr>
          </a:lstStyle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3"/>
          </p:nvPr>
        </p:nvSpPr>
        <p:spPr>
          <a:xfrm>
            <a:off x="10680700" y="9621838"/>
            <a:ext cx="6172200" cy="5476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0" name="正方形/長方形 9"/>
          <p:cNvSpPr/>
          <p:nvPr userDrawn="1"/>
        </p:nvSpPr>
        <p:spPr>
          <a:xfrm>
            <a:off x="-12700" y="589932"/>
            <a:ext cx="736600" cy="75235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 dirty="0"/>
          </a:p>
        </p:txBody>
      </p:sp>
    </p:spTree>
    <p:extLst>
      <p:ext uri="{BB962C8B-B14F-4D97-AF65-F5344CB8AC3E}">
        <p14:creationId xmlns:p14="http://schemas.microsoft.com/office/powerpoint/2010/main" val="45561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90" r:id="rId4"/>
    <p:sldLayoutId id="2147483691" r:id="rId5"/>
    <p:sldLayoutId id="2147483670" r:id="rId6"/>
    <p:sldLayoutId id="2147483671" r:id="rId7"/>
    <p:sldLayoutId id="2147483674" r:id="rId8"/>
    <p:sldLayoutId id="2147483673" r:id="rId9"/>
    <p:sldLayoutId id="2147483687" r:id="rId10"/>
    <p:sldLayoutId id="2147483688" r:id="rId11"/>
    <p:sldLayoutId id="2147483689" r:id="rId12"/>
    <p:sldLayoutId id="2147483672" r:id="rId13"/>
    <p:sldLayoutId id="2147483679" r:id="rId14"/>
    <p:sldLayoutId id="2147483693" r:id="rId15"/>
    <p:sldLayoutId id="2147483680" r:id="rId16"/>
  </p:sldLayoutIdLst>
  <p:hf hdr="0" dt="0"/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4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0000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32000" indent="-342854" algn="l" defTabSz="1371417" rtl="0" eaLnBrk="1" latinLnBrk="0" hangingPunct="1">
        <a:lnSpc>
          <a:spcPct val="90000"/>
        </a:lnSpc>
        <a:spcBef>
          <a:spcPts val="120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239998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3085689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27100" y="471404"/>
            <a:ext cx="16687800" cy="1077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27100" y="1981200"/>
            <a:ext cx="16675100" cy="7404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</p:txBody>
      </p:sp>
      <p:sp>
        <p:nvSpPr>
          <p:cNvPr id="7" name="正方形/長方形 6"/>
          <p:cNvSpPr/>
          <p:nvPr userDrawn="1"/>
        </p:nvSpPr>
        <p:spPr>
          <a:xfrm>
            <a:off x="17043400" y="9533055"/>
            <a:ext cx="736600" cy="75235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043400" y="9621955"/>
            <a:ext cx="736600" cy="5476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000">
                <a:solidFill>
                  <a:schemeClr val="bg1"/>
                </a:solidFill>
                <a:latin typeface="+mn-lt"/>
              </a:defRPr>
            </a:lvl1pPr>
          </a:lstStyle>
          <a:p>
            <a:fld id="{D28C7C6D-0F52-4FBA-8358-35C6083C2133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3"/>
          </p:nvPr>
        </p:nvSpPr>
        <p:spPr>
          <a:xfrm>
            <a:off x="10680700" y="9621838"/>
            <a:ext cx="6172200" cy="5476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3181956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84" r:id="rId2"/>
    <p:sldLayoutId id="2147483692" r:id="rId3"/>
    <p:sldLayoutId id="2147483685" r:id="rId4"/>
    <p:sldLayoutId id="2147483686" r:id="rId5"/>
    <p:sldLayoutId id="2147483696" r:id="rId6"/>
    <p:sldLayoutId id="2147483697" r:id="rId7"/>
  </p:sldLayoutIdLst>
  <p:hf hdr="0" dt="0"/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4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0000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32000" indent="-342854" algn="l" defTabSz="1371417" rtl="0" eaLnBrk="1" latinLnBrk="0" hangingPunct="1">
        <a:lnSpc>
          <a:spcPct val="90000"/>
        </a:lnSpc>
        <a:spcBef>
          <a:spcPts val="120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239998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3085689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23900" y="484104"/>
            <a:ext cx="16878300" cy="10779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dirty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3900" y="1981200"/>
            <a:ext cx="16878300" cy="74041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2453619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700" r:id="rId4"/>
    <p:sldLayoutId id="2147483668" r:id="rId5"/>
    <p:sldLayoutId id="2147483669" r:id="rId6"/>
    <p:sldLayoutId id="2147483701" r:id="rId7"/>
    <p:sldLayoutId id="2147483702" r:id="rId8"/>
    <p:sldLayoutId id="2147483694" r:id="rId9"/>
    <p:sldLayoutId id="2147483695" r:id="rId10"/>
    <p:sldLayoutId id="2147483698" r:id="rId11"/>
    <p:sldLayoutId id="2147483699" r:id="rId12"/>
    <p:sldLayoutId id="2147483675" r:id="rId13"/>
    <p:sldLayoutId id="2147483703" r:id="rId14"/>
    <p:sldLayoutId id="2147483682" r:id="rId15"/>
    <p:sldLayoutId id="2147483681" r:id="rId16"/>
    <p:sldLayoutId id="2147483683" r:id="rId17"/>
  </p:sldLayoutIdLst>
  <p:hf hdr="0" dt="0"/>
  <p:txStyles>
    <p:titleStyle>
      <a:lvl1pPr algn="l" defTabSz="1371417" rtl="0" eaLnBrk="1" latinLnBrk="0" hangingPunct="1">
        <a:lnSpc>
          <a:spcPct val="90000"/>
        </a:lnSpc>
        <a:spcBef>
          <a:spcPct val="0"/>
        </a:spcBef>
        <a:buNone/>
        <a:defRPr kumimoji="1" sz="4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0" indent="0" algn="l" defTabSz="1371417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557146" indent="0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None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332000" indent="-342854" algn="l" defTabSz="1371417" rtl="0" eaLnBrk="1" latinLnBrk="0" hangingPunct="1">
        <a:lnSpc>
          <a:spcPct val="90000"/>
        </a:lnSpc>
        <a:spcBef>
          <a:spcPts val="1200"/>
        </a:spcBef>
        <a:buFont typeface="Wingdings" panose="05000000000000000000" pitchFamily="2" charset="2"/>
        <a:buChar char="l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2399980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3085689" indent="-342854" algn="l" defTabSz="1371417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l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397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106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2814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8523" indent="-342854" algn="l" defTabSz="1371417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09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417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126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2834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8543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251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799960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5668" algn="l" defTabSz="1371417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hyperlink" Target="http://thepopp.com/how-to-choose-colors-for-powerpoint/" TargetMode="Externa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hyperlink" Target="http://thepopp.com/how-to-use-picture-placeholder/" TargetMode="External"/><Relationship Id="rId1" Type="http://schemas.openxmlformats.org/officeDocument/2006/relationships/slideLayout" Target="../slideLayouts/slideLayout1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9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0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_rels/slide35.xml.rels><?xml version="1.0" encoding="UTF-8" standalone="yes"?>
<Relationships xmlns="http://schemas.openxmlformats.org/package/2006/relationships"><Relationship Id="rId3" Type="http://schemas.openxmlformats.org/officeDocument/2006/relationships/hyperlink" Target="http://thepopp.com/contactform/" TargetMode="External"/><Relationship Id="rId2" Type="http://schemas.openxmlformats.org/officeDocument/2006/relationships/hyperlink" Target="http://thepopp.com/" TargetMode="External"/><Relationship Id="rId1" Type="http://schemas.openxmlformats.org/officeDocument/2006/relationships/slideLayout" Target="../slideLayouts/slideLayout34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hyperlink" Target="http://thepopp.com/" TargetMode="External"/><Relationship Id="rId1" Type="http://schemas.openxmlformats.org/officeDocument/2006/relationships/slideLayout" Target="../slideLayouts/slideLayout3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thepopp.com/%E3%83%95%E3%82%A9%E3%83%B3%E3%83%88%E3%81%AE%E5%9F%8B%E3%82%81%E8%BE%BC%E3%81%BF%E3%81%A0%E3%81%91%E3%81%98%E3%82%83%E3%81%AA%E3%81%84-%E3%83%95%E3%82%A9%E3%83%B3%E3%83%88%E3%82%A4%E3%83%B3/" TargetMode="External"/><Relationship Id="rId2" Type="http://schemas.openxmlformats.org/officeDocument/2006/relationships/hyperlink" Target="http://thepopp.com/font/" TargetMode="Externa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パワーポイントテンプレート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kumimoji="1"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</a:t>
            </a:r>
            <a:r>
              <a:rPr lang="ja-JP" altLang="en-US" dirty="0"/>
              <a:t> </a:t>
            </a:r>
            <a:r>
              <a:rPr lang="en-US" altLang="ja-JP" dirty="0"/>
              <a:t>|</a:t>
            </a:r>
            <a:r>
              <a:rPr lang="ja-JP" altLang="en-US" dirty="0"/>
              <a:t> 和文対応レイアウト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483491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コンテンツのないレイアウト</a:t>
            </a:r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7342448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テキストのみのレイアウト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中央にテキストのみがあるシンプルなレイアウト。</a:t>
            </a:r>
            <a:br>
              <a:rPr lang="en-US" altLang="ja-JP" dirty="0"/>
            </a:br>
            <a:r>
              <a:rPr lang="ja-JP" altLang="en-US" dirty="0"/>
              <a:t>端的に物事を述べる際に利用します。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7944613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タイトルとテキストのみのレイアウト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ヘッダ部分</a:t>
            </a:r>
            <a:r>
              <a:rPr lang="ja-JP" altLang="en-US" dirty="0"/>
              <a:t>を削除し、スライドタイトルと本文を近づけ中央に配置しました。</a:t>
            </a:r>
            <a:endParaRPr lang="en-US" altLang="ja-JP" dirty="0"/>
          </a:p>
          <a:p>
            <a:r>
              <a:rPr lang="ja-JP" altLang="en-US" dirty="0"/>
              <a:t>要点を簡潔に述べる際に適しています。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3159943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タイトルさえない、テキストだけのレイアウト。</a:t>
            </a:r>
            <a:endParaRPr kumimoji="1" lang="en-US" altLang="ja-JP" dirty="0"/>
          </a:p>
          <a:p>
            <a:r>
              <a:rPr lang="ja-JP" altLang="en-US" dirty="0"/>
              <a:t>場面展開などに利用することができます。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3166674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下に見出しとテキストがあるレイアウト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上の</a:t>
            </a:r>
            <a:r>
              <a:rPr kumimoji="1" lang="en-US" altLang="ja-JP" dirty="0"/>
              <a:t>4</a:t>
            </a:r>
            <a:r>
              <a:rPr kumimoji="1" lang="ja-JP" altLang="en-US" dirty="0"/>
              <a:t>色、および明度違いの色のみを使用します。</a:t>
            </a:r>
            <a:endParaRPr kumimoji="1" lang="en-US" altLang="ja-JP" dirty="0"/>
          </a:p>
          <a:p>
            <a:r>
              <a:rPr lang="ja-JP" altLang="en-US" dirty="0"/>
              <a:t>色については、下の記事を参考にしてください。</a:t>
            </a:r>
            <a:endParaRPr kumimoji="1" lang="en-US" altLang="ja-JP" dirty="0"/>
          </a:p>
          <a:p>
            <a:r>
              <a:rPr lang="en-US" altLang="ja-JP" dirty="0">
                <a:hlinkClick r:id="rId2"/>
              </a:rPr>
              <a:t>http://thepopp.com/how-to-choose-colors-for-powerpoint/</a:t>
            </a:r>
            <a:endParaRPr lang="en-US" altLang="ja-JP" dirty="0"/>
          </a:p>
          <a:p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カラーテーマ</a:t>
            </a:r>
          </a:p>
        </p:txBody>
      </p:sp>
      <p:grpSp>
        <p:nvGrpSpPr>
          <p:cNvPr id="14" name="グループ化 13"/>
          <p:cNvGrpSpPr/>
          <p:nvPr/>
        </p:nvGrpSpPr>
        <p:grpSpPr>
          <a:xfrm>
            <a:off x="1942871" y="3607414"/>
            <a:ext cx="3373039" cy="1897976"/>
            <a:chOff x="1636230" y="2409827"/>
            <a:chExt cx="3373039" cy="1897976"/>
          </a:xfrm>
        </p:grpSpPr>
        <p:sp>
          <p:nvSpPr>
            <p:cNvPr id="11" name="正方形/長方形 10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テキスト ボックス 12"/>
            <p:cNvSpPr txBox="1"/>
            <p:nvPr/>
          </p:nvSpPr>
          <p:spPr>
            <a:xfrm>
              <a:off x="1636230" y="3784583"/>
              <a:ext cx="337303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メインテキストカラー</a:t>
              </a:r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9900128" y="3607414"/>
            <a:ext cx="2114681" cy="1897976"/>
            <a:chOff x="2265409" y="2409827"/>
            <a:chExt cx="2114681" cy="1897976"/>
          </a:xfrm>
        </p:grpSpPr>
        <p:sp>
          <p:nvSpPr>
            <p:cNvPr id="16" name="正方形/長方形 15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テキスト ボックス 16"/>
            <p:cNvSpPr txBox="1"/>
            <p:nvPr/>
          </p:nvSpPr>
          <p:spPr>
            <a:xfrm>
              <a:off x="2265409" y="3784583"/>
              <a:ext cx="211468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メインカラー</a:t>
              </a:r>
            </a:p>
          </p:txBody>
        </p:sp>
      </p:grpSp>
      <p:grpSp>
        <p:nvGrpSpPr>
          <p:cNvPr id="18" name="グループ化 17"/>
          <p:cNvGrpSpPr/>
          <p:nvPr/>
        </p:nvGrpSpPr>
        <p:grpSpPr>
          <a:xfrm>
            <a:off x="5769616" y="3607414"/>
            <a:ext cx="3047629" cy="1897976"/>
            <a:chOff x="1798936" y="2409827"/>
            <a:chExt cx="3047629" cy="1897976"/>
          </a:xfrm>
        </p:grpSpPr>
        <p:sp>
          <p:nvSpPr>
            <p:cNvPr id="19" name="正方形/長方形 18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2"/>
                </a:solidFill>
              </a:endParaRPr>
            </a:p>
          </p:txBody>
        </p:sp>
        <p:sp>
          <p:nvSpPr>
            <p:cNvPr id="20" name="テキスト ボックス 19"/>
            <p:cNvSpPr txBox="1"/>
            <p:nvPr/>
          </p:nvSpPr>
          <p:spPr>
            <a:xfrm>
              <a:off x="1798936" y="3784583"/>
              <a:ext cx="304762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サブテキストカラー</a:t>
              </a:r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13274827" y="3607414"/>
            <a:ext cx="2693366" cy="1897976"/>
            <a:chOff x="1976068" y="2409827"/>
            <a:chExt cx="2693366" cy="1897976"/>
          </a:xfrm>
        </p:grpSpPr>
        <p:sp>
          <p:nvSpPr>
            <p:cNvPr id="22" name="正方形/長方形 21"/>
            <p:cNvSpPr/>
            <p:nvPr/>
          </p:nvSpPr>
          <p:spPr>
            <a:xfrm>
              <a:off x="2756080" y="2409827"/>
              <a:ext cx="1133340" cy="113334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テキスト ボックス 22"/>
            <p:cNvSpPr txBox="1"/>
            <p:nvPr/>
          </p:nvSpPr>
          <p:spPr>
            <a:xfrm>
              <a:off x="1976068" y="3784583"/>
              <a:ext cx="269336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2800" dirty="0"/>
                <a:t>アクセントカラー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45510532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箇条書きスライド </a:t>
            </a:r>
            <a:r>
              <a:rPr lang="ja-JP" altLang="en-US" dirty="0"/>
              <a:t>その</a:t>
            </a:r>
            <a:r>
              <a:rPr lang="en-US" altLang="ja-JP" dirty="0"/>
              <a:t>1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項目数が</a:t>
            </a:r>
            <a:r>
              <a:rPr lang="ja-JP" altLang="en-US" dirty="0">
                <a:solidFill>
                  <a:schemeClr val="accent1"/>
                </a:solidFill>
              </a:rPr>
              <a:t>それほど多くないとき</a:t>
            </a:r>
            <a:r>
              <a:rPr lang="ja-JP" altLang="en-US" dirty="0"/>
              <a:t>に使用する箇条書きレイアウトです</a:t>
            </a:r>
            <a:endParaRPr lang="en-US" altLang="ja-JP" dirty="0"/>
          </a:p>
          <a:p>
            <a:r>
              <a:rPr lang="ja-JP" altLang="en-US" dirty="0"/>
              <a:t>なるべく</a:t>
            </a:r>
            <a:r>
              <a:rPr lang="ja-JP" altLang="en-US" dirty="0">
                <a:solidFill>
                  <a:schemeClr val="accent2"/>
                </a:solidFill>
              </a:rPr>
              <a:t>第</a:t>
            </a:r>
            <a:r>
              <a:rPr lang="en-US" altLang="ja-JP" dirty="0">
                <a:solidFill>
                  <a:schemeClr val="accent2"/>
                </a:solidFill>
              </a:rPr>
              <a:t>2</a:t>
            </a:r>
            <a:r>
              <a:rPr lang="ja-JP" altLang="en-US" dirty="0">
                <a:solidFill>
                  <a:schemeClr val="accent2"/>
                </a:solidFill>
              </a:rPr>
              <a:t>レベルまでの使用</a:t>
            </a:r>
            <a:r>
              <a:rPr lang="ja-JP" altLang="en-US" dirty="0"/>
              <a:t>におさえてください</a:t>
            </a:r>
            <a:endParaRPr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レベルは少し小さな文字で表示します</a:t>
            </a:r>
            <a:endParaRPr kumimoji="1" lang="en-US" altLang="ja-JP" dirty="0"/>
          </a:p>
          <a:p>
            <a:pPr lvl="2"/>
            <a:r>
              <a:rPr lang="ja-JP" altLang="en-US" dirty="0"/>
              <a:t>第</a:t>
            </a:r>
            <a:r>
              <a:rPr lang="en-US" altLang="ja-JP" dirty="0"/>
              <a:t>3</a:t>
            </a:r>
            <a:r>
              <a:rPr lang="ja-JP" altLang="en-US" dirty="0"/>
              <a:t>レベルはサブテキストカラーで表示します</a:t>
            </a:r>
            <a:endParaRPr lang="en-US" altLang="ja-JP" dirty="0"/>
          </a:p>
          <a:p>
            <a:pPr lvl="2"/>
            <a:r>
              <a:rPr lang="ja-JP" altLang="en-US" dirty="0"/>
              <a:t>これ以降のレベルは使わないでください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48707052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箇条書きスライド </a:t>
            </a:r>
            <a:r>
              <a:rPr lang="ja-JP" altLang="en-US" dirty="0"/>
              <a:t>その</a:t>
            </a:r>
            <a:r>
              <a:rPr lang="en-US" altLang="ja-JP" dirty="0"/>
              <a:t>1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上に</a:t>
            </a:r>
            <a:r>
              <a:rPr lang="ja-JP" altLang="en-US" dirty="0">
                <a:solidFill>
                  <a:schemeClr val="accent1"/>
                </a:solidFill>
              </a:rPr>
              <a:t>図やテキスト</a:t>
            </a:r>
            <a:r>
              <a:rPr lang="ja-JP" altLang="en-US" dirty="0"/>
              <a:t>を入れるための空間をあけてある箇条書きレイアウト</a:t>
            </a:r>
            <a:endParaRPr lang="en-US" altLang="ja-JP" dirty="0"/>
          </a:p>
          <a:p>
            <a:r>
              <a:rPr lang="ja-JP" altLang="en-US" dirty="0"/>
              <a:t>なるべく第</a:t>
            </a:r>
            <a:r>
              <a:rPr lang="en-US" altLang="ja-JP" dirty="0"/>
              <a:t>2</a:t>
            </a:r>
            <a:r>
              <a:rPr lang="ja-JP" altLang="en-US" dirty="0"/>
              <a:t>レベルまでの使用におさえてください</a:t>
            </a:r>
            <a:endParaRPr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レベルは少し小さな文字で表示します</a:t>
            </a:r>
            <a:endParaRPr kumimoji="1" lang="en-US" altLang="ja-JP" dirty="0"/>
          </a:p>
          <a:p>
            <a:pPr lvl="2"/>
            <a:r>
              <a:rPr lang="ja-JP" altLang="en-US" dirty="0"/>
              <a:t>第</a:t>
            </a:r>
            <a:r>
              <a:rPr lang="en-US" altLang="ja-JP" dirty="0"/>
              <a:t>3</a:t>
            </a:r>
            <a:r>
              <a:rPr lang="ja-JP" altLang="en-US" dirty="0"/>
              <a:t>レベルはサブテキストカラーで表示します</a:t>
            </a:r>
            <a:endParaRPr lang="en-US" altLang="ja-JP" dirty="0"/>
          </a:p>
          <a:p>
            <a:pPr lvl="2"/>
            <a:r>
              <a:rPr lang="ja-JP" altLang="en-US" dirty="0"/>
              <a:t>これ以降のレベルは使わないでください</a:t>
            </a:r>
            <a:endParaRPr kumimoji="1" lang="ja-JP" altLang="en-US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5133928" y="3026535"/>
            <a:ext cx="802014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dirty="0"/>
              <a:t>ここに </a:t>
            </a:r>
            <a:r>
              <a:rPr kumimoji="1" lang="ja-JP" altLang="en-US" sz="5400" dirty="0">
                <a:solidFill>
                  <a:schemeClr val="accent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図</a:t>
            </a:r>
            <a:r>
              <a:rPr kumimoji="1" lang="ja-JP" altLang="en-US" sz="3600" dirty="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 </a:t>
            </a:r>
            <a:r>
              <a:rPr kumimoji="1" lang="ja-JP" altLang="en-US" sz="3600" dirty="0"/>
              <a:t>や </a:t>
            </a:r>
            <a:r>
              <a:rPr kumimoji="1" lang="ja-JP" altLang="en-US" sz="5400" dirty="0">
                <a:solidFill>
                  <a:schemeClr val="accent1"/>
                </a:solidFill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テキスト</a:t>
            </a:r>
            <a:r>
              <a:rPr kumimoji="1" lang="ja-JP" altLang="en-US" sz="3600" dirty="0">
                <a:latin typeface="Spica Neue P Bold" panose="02000803000000000000" pitchFamily="2" charset="-128"/>
                <a:ea typeface="Spica Neue P Bold" panose="02000803000000000000" pitchFamily="2" charset="-128"/>
                <a:cs typeface="Spica Neue P Bold" panose="02000803000000000000" pitchFamily="2" charset="-128"/>
              </a:rPr>
              <a:t> </a:t>
            </a:r>
            <a:r>
              <a:rPr kumimoji="1" lang="ja-JP" altLang="en-US" sz="3600" dirty="0"/>
              <a:t>を挿入します</a:t>
            </a:r>
          </a:p>
        </p:txBody>
      </p:sp>
    </p:spTree>
    <p:extLst>
      <p:ext uri="{BB962C8B-B14F-4D97-AF65-F5344CB8AC3E}">
        <p14:creationId xmlns:p14="http://schemas.microsoft.com/office/powerpoint/2010/main" val="223519365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箇条書きスライド その</a:t>
            </a:r>
            <a:r>
              <a:rPr lang="en-US" altLang="ja-JP" dirty="0"/>
              <a:t>2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項目数が多いときに使用する箇条書きレイアウトです</a:t>
            </a:r>
            <a:endParaRPr lang="en-US" altLang="ja-JP" dirty="0"/>
          </a:p>
          <a:p>
            <a:r>
              <a:rPr lang="ja-JP" altLang="en-US" dirty="0"/>
              <a:t>箇条書きを画面いっぱいに使わざるを得ないときに使って下さい</a:t>
            </a:r>
            <a:endParaRPr lang="en-US" altLang="ja-JP" dirty="0"/>
          </a:p>
          <a:p>
            <a:pPr lvl="1"/>
            <a:r>
              <a:rPr lang="ja-JP" altLang="en-US" dirty="0"/>
              <a:t>このレイアウトの使用はあまり推奨しません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21265826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箇条書きが</a:t>
            </a:r>
            <a:r>
              <a:rPr kumimoji="1" lang="en-US" altLang="ja-JP" dirty="0"/>
              <a:t>2</a:t>
            </a:r>
            <a:r>
              <a:rPr kumimoji="1" lang="ja-JP" altLang="en-US" dirty="0"/>
              <a:t>つあるレイアウト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第</a:t>
            </a:r>
            <a:r>
              <a:rPr kumimoji="1" lang="en-US" altLang="ja-JP" dirty="0"/>
              <a:t>1</a:t>
            </a:r>
            <a:r>
              <a:rPr kumimoji="1" lang="ja-JP" altLang="en-US" dirty="0"/>
              <a:t>レベル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kumimoji="1" lang="en-US" altLang="ja-JP" dirty="0"/>
              <a:t>2</a:t>
            </a:r>
            <a:r>
              <a:rPr kumimoji="1" lang="ja-JP" altLang="en-US" dirty="0"/>
              <a:t>レベル</a:t>
            </a: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>
            <a:normAutofit/>
          </a:bodyPr>
          <a:lstStyle/>
          <a:p>
            <a:r>
              <a:rPr kumimoji="1" lang="en-US" altLang="ja-JP" dirty="0"/>
              <a:t>1</a:t>
            </a:r>
            <a:r>
              <a:rPr kumimoji="1" lang="ja-JP" altLang="en-US" dirty="0"/>
              <a:t>番目の見出し</a:t>
            </a:r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箇条書き</a:t>
            </a:r>
            <a:endParaRPr lang="en-US" altLang="ja-JP" dirty="0"/>
          </a:p>
          <a:p>
            <a:pPr lvl="1"/>
            <a:r>
              <a:rPr lang="ja-JP" altLang="en-US" dirty="0"/>
              <a:t>第</a:t>
            </a:r>
            <a:r>
              <a:rPr lang="en-US" altLang="ja-JP" dirty="0"/>
              <a:t>2</a:t>
            </a:r>
            <a:r>
              <a:rPr lang="ja-JP" altLang="en-US" dirty="0"/>
              <a:t>レベル</a:t>
            </a:r>
          </a:p>
          <a:p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5"/>
          </p:nvPr>
        </p:nvSpPr>
        <p:spPr/>
        <p:txBody>
          <a:bodyPr>
            <a:normAutofit/>
          </a:bodyPr>
          <a:lstStyle/>
          <a:p>
            <a:r>
              <a:rPr kumimoji="1" lang="en-US" altLang="ja-JP" dirty="0"/>
              <a:t>2</a:t>
            </a:r>
            <a:r>
              <a:rPr kumimoji="1" lang="ja-JP" altLang="en-US" dirty="0"/>
              <a:t>番目の見出し</a:t>
            </a:r>
          </a:p>
        </p:txBody>
      </p:sp>
    </p:spTree>
    <p:extLst>
      <p:ext uri="{BB962C8B-B14F-4D97-AF65-F5344CB8AC3E}">
        <p14:creationId xmlns:p14="http://schemas.microsoft.com/office/powerpoint/2010/main" val="11268960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順序を説明するためのレイアウト </a:t>
            </a:r>
            <a:r>
              <a:rPr kumimoji="1" lang="en-US" altLang="ja-JP" dirty="0"/>
              <a:t>– </a:t>
            </a:r>
            <a:r>
              <a:rPr kumimoji="1" lang="ja-JP" altLang="en-US" dirty="0"/>
              <a:t>その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>
                <a:solidFill>
                  <a:schemeClr val="accent1"/>
                </a:solidFill>
              </a:rPr>
              <a:t>順番を説明する</a:t>
            </a:r>
            <a:r>
              <a:rPr lang="ja-JP" altLang="en-US" dirty="0"/>
              <a:t>ためのレイアウトです</a:t>
            </a:r>
            <a:endParaRPr lang="en-US" altLang="ja-JP" dirty="0"/>
          </a:p>
          <a:p>
            <a:r>
              <a:rPr kumimoji="1" lang="ja-JP" altLang="en-US" dirty="0"/>
              <a:t>ポイントを列挙するためにも使えます</a:t>
            </a:r>
            <a:endParaRPr kumimoji="1" lang="en-US" altLang="ja-JP" dirty="0"/>
          </a:p>
          <a:p>
            <a:r>
              <a:rPr lang="ja-JP" altLang="en-US" dirty="0"/>
              <a:t>第</a:t>
            </a:r>
            <a:r>
              <a:rPr lang="en-US" altLang="ja-JP" dirty="0"/>
              <a:t>1</a:t>
            </a:r>
            <a:r>
              <a:rPr lang="ja-JP" altLang="en-US" dirty="0"/>
              <a:t>レベルのみ対応しています</a:t>
            </a:r>
            <a:endParaRPr lang="en-US" altLang="ja-JP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ここには説明や補足などを書きます。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3</a:t>
            </a:r>
            <a:r>
              <a:rPr lang="ja-JP" altLang="en-US" dirty="0"/>
              <a:t>行までに収めてください。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2213000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パワーポイントテンプレート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kumimoji="1"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 | </a:t>
            </a:r>
            <a:r>
              <a:rPr kumimoji="1" lang="ja-JP" altLang="en-US" dirty="0"/>
              <a:t>和文対応レイアウト</a:t>
            </a:r>
          </a:p>
        </p:txBody>
      </p:sp>
    </p:spTree>
    <p:extLst>
      <p:ext uri="{BB962C8B-B14F-4D97-AF65-F5344CB8AC3E}">
        <p14:creationId xmlns:p14="http://schemas.microsoft.com/office/powerpoint/2010/main" val="236873938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順序を説明するためのレイアウト </a:t>
            </a:r>
            <a:r>
              <a:rPr lang="en-US" altLang="ja-JP" dirty="0"/>
              <a:t>– </a:t>
            </a:r>
            <a:r>
              <a:rPr lang="ja-JP" altLang="en-US" dirty="0"/>
              <a:t>その</a:t>
            </a:r>
            <a:r>
              <a:rPr lang="en-US" altLang="ja-JP" dirty="0"/>
              <a:t>2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説明や補足を入力します。</a:t>
            </a:r>
            <a:endParaRPr kumimoji="1"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3</a:t>
            </a:r>
            <a:r>
              <a:rPr lang="ja-JP" altLang="en-US" dirty="0"/>
              <a:t>行までに収めてください。</a:t>
            </a:r>
            <a:endParaRPr lang="en-US" altLang="ja-JP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その</a:t>
            </a:r>
            <a:r>
              <a:rPr kumimoji="1" lang="en-US" altLang="ja-JP" dirty="0"/>
              <a:t>2</a:t>
            </a:r>
            <a:r>
              <a:rPr kumimoji="1" lang="ja-JP" altLang="en-US" dirty="0" err="1"/>
              <a:t>には</a:t>
            </a:r>
            <a:r>
              <a:rPr kumimoji="1" lang="ja-JP" altLang="en-US" dirty="0"/>
              <a:t>見出しがついています</a:t>
            </a:r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>
                <a:solidFill>
                  <a:schemeClr val="accent1"/>
                </a:solidFill>
              </a:rPr>
              <a:t>順番を説明する</a:t>
            </a:r>
            <a:r>
              <a:rPr lang="ja-JP" altLang="en-US" dirty="0"/>
              <a:t>ためのレイアウトです</a:t>
            </a:r>
            <a:endParaRPr lang="en-US" altLang="ja-JP" dirty="0"/>
          </a:p>
          <a:p>
            <a:r>
              <a:rPr lang="ja-JP" altLang="en-US" dirty="0"/>
              <a:t>ポイントを列挙するためにも使えます</a:t>
            </a:r>
            <a:endParaRPr lang="en-US" altLang="ja-JP" dirty="0"/>
          </a:p>
          <a:p>
            <a:r>
              <a:rPr lang="ja-JP" altLang="en-US" dirty="0"/>
              <a:t>第</a:t>
            </a:r>
            <a:r>
              <a:rPr lang="en-US" altLang="ja-JP" dirty="0"/>
              <a:t>1</a:t>
            </a:r>
            <a:r>
              <a:rPr lang="ja-JP" altLang="en-US" dirty="0"/>
              <a:t>レベルのみ対応しています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97502311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上部に大きなテキストがあるレイアウト。</a:t>
            </a:r>
            <a:endParaRPr kumimoji="1" lang="en-US" altLang="ja-JP" dirty="0"/>
          </a:p>
          <a:p>
            <a:r>
              <a:rPr lang="ja-JP" altLang="en-US" dirty="0"/>
              <a:t>特に強調したいことがある場合に使います。</a:t>
            </a:r>
            <a:endParaRPr kumimoji="1" lang="ja-JP" altLang="en-US" dirty="0"/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いざ、京都へ。</a:t>
            </a:r>
          </a:p>
        </p:txBody>
      </p:sp>
    </p:spTree>
    <p:extLst>
      <p:ext uri="{BB962C8B-B14F-4D97-AF65-F5344CB8AC3E}">
        <p14:creationId xmlns:p14="http://schemas.microsoft.com/office/powerpoint/2010/main" val="248761068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3</a:t>
            </a:r>
            <a:r>
              <a:rPr lang="ja-JP" altLang="en-US" dirty="0" err="1"/>
              <a:t>つの</a:t>
            </a:r>
            <a:r>
              <a:rPr lang="ja-JP" altLang="en-US" dirty="0"/>
              <a:t>キーワードと説明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キーワード 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2</a:t>
            </a:r>
            <a:r>
              <a:rPr lang="ja-JP" altLang="en-US" dirty="0"/>
              <a:t>行以内に収めてください。</a:t>
            </a:r>
            <a:endParaRPr kumimoji="1" lang="en-US" altLang="ja-JP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2</a:t>
            </a:r>
            <a:endParaRPr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3</a:t>
            </a:r>
            <a:endParaRPr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08139730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4</a:t>
            </a:r>
            <a:r>
              <a:rPr lang="ja-JP" altLang="en-US" dirty="0" err="1"/>
              <a:t>つの</a:t>
            </a:r>
            <a:r>
              <a:rPr lang="ja-JP" altLang="en-US" dirty="0"/>
              <a:t>キーワードと説明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キーワード 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2</a:t>
            </a:r>
            <a:r>
              <a:rPr lang="ja-JP" altLang="en-US" dirty="0"/>
              <a:t>行以内に収めてください。</a:t>
            </a:r>
            <a:endParaRPr kumimoji="1" lang="en-US" altLang="ja-JP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2</a:t>
            </a:r>
            <a:endParaRPr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3</a:t>
            </a:r>
            <a:endParaRPr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4</a:t>
            </a:r>
            <a:endParaRPr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2237318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5</a:t>
            </a:r>
            <a:r>
              <a:rPr kumimoji="1" lang="ja-JP" altLang="en-US" dirty="0" err="1"/>
              <a:t>つ</a:t>
            </a:r>
            <a:r>
              <a:rPr lang="ja-JP" altLang="en-US" dirty="0" err="1"/>
              <a:t>の</a:t>
            </a:r>
            <a:r>
              <a:rPr lang="ja-JP" altLang="en-US" dirty="0"/>
              <a:t>キーワードと説明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キーワード </a:t>
            </a:r>
            <a:r>
              <a:rPr kumimoji="1" lang="en-US" altLang="ja-JP" dirty="0"/>
              <a:t>1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  <a:p>
            <a:r>
              <a:rPr lang="ja-JP" altLang="en-US" dirty="0"/>
              <a:t>最大</a:t>
            </a:r>
            <a:r>
              <a:rPr lang="en-US" altLang="ja-JP" dirty="0"/>
              <a:t>2</a:t>
            </a:r>
            <a:r>
              <a:rPr lang="ja-JP" altLang="en-US" dirty="0"/>
              <a:t>行以内に収めてください。</a:t>
            </a:r>
            <a:endParaRPr kumimoji="1" lang="en-US" altLang="ja-JP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2</a:t>
            </a:r>
            <a:endParaRPr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ja-JP" altLang="en-US" dirty="0"/>
              <a:t>キーワードの説明文。</a:t>
            </a:r>
            <a:endParaRPr lang="en-US" altLang="ja-JP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3</a:t>
            </a:r>
            <a:endParaRPr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4</a:t>
            </a:r>
            <a:endParaRPr lang="ja-JP" altLang="en-US" dirty="0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ja-JP" altLang="en-US" dirty="0"/>
              <a:t>キーワード </a:t>
            </a:r>
            <a:r>
              <a:rPr lang="en-US" altLang="ja-JP" dirty="0"/>
              <a:t>5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ja-JP" altLang="en-US" dirty="0"/>
              <a:t>キーワードの説明文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04903022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画像を挿入できるレイアウト</a:t>
            </a:r>
          </a:p>
        </p:txBody>
      </p:sp>
    </p:spTree>
    <p:extLst>
      <p:ext uri="{BB962C8B-B14F-4D97-AF65-F5344CB8AC3E}">
        <p14:creationId xmlns:p14="http://schemas.microsoft.com/office/powerpoint/2010/main" val="2738258051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左に画像、右に箇条書きがあるレイアウト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画像のプレースホルダを用いています</a:t>
            </a:r>
            <a:endParaRPr kumimoji="1" lang="en-US" altLang="ja-JP" dirty="0"/>
          </a:p>
          <a:p>
            <a:r>
              <a:rPr lang="ja-JP" altLang="en-US" dirty="0"/>
              <a:t>クリックしてファイルを選ぶだけで、簡単に画像を挿入することができます</a:t>
            </a:r>
            <a:endParaRPr kumimoji="1" lang="ja-JP" altLang="en-US" dirty="0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78776251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画像と箇条書き </a:t>
            </a:r>
            <a:r>
              <a:rPr kumimoji="1" lang="en-US" altLang="ja-JP" dirty="0"/>
              <a:t>– </a:t>
            </a:r>
            <a:r>
              <a:rPr lang="en-US" altLang="ja-JP" dirty="0"/>
              <a:t>2</a:t>
            </a:r>
            <a:r>
              <a:rPr lang="ja-JP" altLang="en-US" dirty="0"/>
              <a:t>つずつ</a:t>
            </a: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画像と箇条書きが</a:t>
            </a:r>
            <a:r>
              <a:rPr lang="en-US" altLang="ja-JP" dirty="0"/>
              <a:t>2</a:t>
            </a:r>
            <a:r>
              <a:rPr lang="ja-JP" altLang="en-US" dirty="0" err="1"/>
              <a:t>つずつ</a:t>
            </a:r>
            <a:r>
              <a:rPr lang="ja-JP" altLang="en-US" dirty="0"/>
              <a:t>あるレイアウト</a:t>
            </a:r>
            <a:endParaRPr lang="en-US" altLang="ja-JP" dirty="0"/>
          </a:p>
          <a:p>
            <a:pPr lvl="1"/>
            <a:r>
              <a:rPr kumimoji="1" lang="ja-JP" altLang="en-US" dirty="0"/>
              <a:t>第</a:t>
            </a:r>
            <a:r>
              <a:rPr lang="en-US" altLang="ja-JP" dirty="0"/>
              <a:t>2</a:t>
            </a:r>
            <a:r>
              <a:rPr lang="ja-JP" altLang="en-US" dirty="0"/>
              <a:t>レベル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ja-JP" altLang="en-US" dirty="0"/>
              <a:t>画像と箇条書きが</a:t>
            </a:r>
            <a:r>
              <a:rPr lang="en-US" altLang="ja-JP" dirty="0"/>
              <a:t>2</a:t>
            </a:r>
            <a:r>
              <a:rPr lang="ja-JP" altLang="en-US" dirty="0" err="1"/>
              <a:t>つずつ</a:t>
            </a:r>
            <a:r>
              <a:rPr lang="ja-JP" altLang="en-US" dirty="0"/>
              <a:t>あるレイアウト</a:t>
            </a:r>
            <a:endParaRPr lang="en-US" altLang="ja-JP" dirty="0"/>
          </a:p>
          <a:p>
            <a:pPr lvl="1"/>
            <a:r>
              <a:rPr lang="ja-JP" altLang="en-US" dirty="0"/>
              <a:t>第</a:t>
            </a:r>
            <a:r>
              <a:rPr lang="en-US" altLang="ja-JP" dirty="0"/>
              <a:t>2</a:t>
            </a:r>
            <a:r>
              <a:rPr lang="ja-JP" altLang="en-US" dirty="0"/>
              <a:t>レベル</a:t>
            </a:r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図プレースホルダー 4"/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330558880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幅いっぱいに広がる画像を挿入できるレイアウト</a:t>
            </a:r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28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幅いっぱいに画像を挿入することのできるレイアウトです。図のプレースホルダについては次の記事を参考にしてください。</a:t>
            </a:r>
            <a:endParaRPr lang="en-US" altLang="ja-JP" dirty="0"/>
          </a:p>
          <a:p>
            <a:r>
              <a:rPr lang="en-US" altLang="ja-JP" dirty="0">
                <a:hlinkClick r:id="rId2"/>
              </a:rPr>
              <a:t>http://thepopp.com/how-to-use-picture-placeholder/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596858502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6244955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パワーポイントテンプレート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kumimoji="1"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 | </a:t>
            </a:r>
            <a:r>
              <a:rPr kumimoji="1" lang="ja-JP" altLang="en-US" dirty="0"/>
              <a:t>和文対応レイアウト</a:t>
            </a:r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65202038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フルスクリーン画像とタイトル</a:t>
            </a:r>
          </a:p>
        </p:txBody>
      </p:sp>
    </p:spTree>
    <p:extLst>
      <p:ext uri="{BB962C8B-B14F-4D97-AF65-F5344CB8AC3E}">
        <p14:creationId xmlns:p14="http://schemas.microsoft.com/office/powerpoint/2010/main" val="285078008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テキスト プレースホルダー 5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フルスクリーン画像とタイトルおよびテキスト</a:t>
            </a:r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kumimoji="1" lang="ja-JP" altLang="en-US" dirty="0"/>
              <a:t>フルスクリーン画像の上に、タイトルとテキストを入れられます。</a:t>
            </a:r>
            <a:endParaRPr kumimoji="1" lang="en-US" altLang="ja-JP" dirty="0"/>
          </a:p>
          <a:p>
            <a:r>
              <a:rPr kumimoji="1" lang="ja-JP" altLang="en-US" dirty="0"/>
              <a:t>明るい画像の場合は、テキストの白黒を反転させてください。</a:t>
            </a:r>
            <a:endParaRPr kumimoji="1" lang="en-US" altLang="ja-JP" dirty="0"/>
          </a:p>
          <a:p>
            <a:r>
              <a:rPr lang="ja-JP" altLang="en-US" dirty="0"/>
              <a:t>画像の色味を調整してもよいと思います。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122410687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kumimoji="1" lang="ja-JP" altLang="en-US" dirty="0"/>
              <a:t>左半分を</a:t>
            </a:r>
            <a:endParaRPr kumimoji="1" lang="en-US" altLang="ja-JP" dirty="0"/>
          </a:p>
          <a:p>
            <a:r>
              <a:rPr kumimoji="1" lang="ja-JP" altLang="en-US" dirty="0"/>
              <a:t>画像が占めるレイアウト</a:t>
            </a: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kumimoji="1" lang="ja-JP" altLang="en-US" dirty="0"/>
              <a:t>縦に長い画像を印象的に</a:t>
            </a:r>
            <a:br>
              <a:rPr kumimoji="1" lang="en-US" altLang="ja-JP" dirty="0"/>
            </a:br>
            <a:r>
              <a:rPr kumimoji="1" lang="ja-JP" altLang="en-US" dirty="0"/>
              <a:t>見せることができます</a:t>
            </a:r>
            <a:endParaRPr kumimoji="1" lang="en-US" altLang="ja-JP" dirty="0"/>
          </a:p>
          <a:p>
            <a:r>
              <a:rPr lang="ja-JP" altLang="en-US" dirty="0"/>
              <a:t>画像のプレースホルダを使用しています</a:t>
            </a:r>
            <a:endParaRPr kumimoji="1" lang="ja-JP" altLang="en-US" dirty="0"/>
          </a:p>
        </p:txBody>
      </p:sp>
      <p:sp>
        <p:nvSpPr>
          <p:cNvPr id="10" name="フッター プレースホルダー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1" name="スライド番号プレースホルダー 10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32</a:t>
            </a:fld>
            <a:endParaRPr kumimoji="1" lang="ja-JP" altLang="en-US"/>
          </a:p>
        </p:txBody>
      </p:sp>
      <p:sp>
        <p:nvSpPr>
          <p:cNvPr id="2" name="図プレースホルダー 1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562861195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33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上半分を画像が占めるレイアウト</a:t>
            </a:r>
            <a:endParaRPr kumimoji="1" lang="ja-JP" altLang="en-US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ja-JP" altLang="en-US" dirty="0"/>
              <a:t>横に長いスライドを印象的にみせることができます。</a:t>
            </a:r>
            <a:endParaRPr kumimoji="1" lang="en-US" altLang="ja-JP" dirty="0"/>
          </a:p>
          <a:p>
            <a:r>
              <a:rPr lang="ja-JP" altLang="en-US" dirty="0"/>
              <a:t>図のプレースホルダを利用しています。</a:t>
            </a:r>
            <a:endParaRPr lang="en-US" altLang="ja-JP" dirty="0"/>
          </a:p>
          <a:p>
            <a:r>
              <a:rPr kumimoji="1" lang="ja-JP" altLang="en-US" dirty="0"/>
              <a:t>最大</a:t>
            </a:r>
            <a:r>
              <a:rPr kumimoji="1" lang="en-US" altLang="ja-JP" dirty="0"/>
              <a:t>3</a:t>
            </a:r>
            <a:r>
              <a:rPr kumimoji="1" lang="ja-JP" altLang="en-US" dirty="0"/>
              <a:t>行までに収めてください。</a:t>
            </a:r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図プレースホルダー 3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809712968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おわりに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92695605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お問い合わせ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>
            <a:normAutofit/>
          </a:bodyPr>
          <a:lstStyle/>
          <a:p>
            <a:r>
              <a:rPr lang="en-US" altLang="ja-JP" dirty="0"/>
              <a:t>web: </a:t>
            </a:r>
            <a:r>
              <a:rPr lang="en-US" altLang="ja-JP" dirty="0">
                <a:hlinkClick r:id="rId2"/>
              </a:rPr>
              <a:t>http://thepopp.com</a:t>
            </a:r>
            <a:endParaRPr kumimoji="1" lang="en-US" altLang="ja-JP" dirty="0"/>
          </a:p>
          <a:p>
            <a:r>
              <a:rPr kumimoji="1" lang="en-US" altLang="ja-JP" dirty="0"/>
              <a:t>e-mail</a:t>
            </a:r>
            <a:r>
              <a:rPr lang="en-US" altLang="ja-JP" dirty="0"/>
              <a:t>: </a:t>
            </a:r>
            <a:r>
              <a:rPr lang="en-US" altLang="ja-JP" dirty="0">
                <a:hlinkClick r:id="rId3"/>
              </a:rPr>
              <a:t>http://thepopp.com/contactform/</a:t>
            </a:r>
            <a:endParaRPr lang="en-US" altLang="ja-JP" dirty="0"/>
          </a:p>
          <a:p>
            <a:r>
              <a:rPr lang="en-US" altLang="ja-JP" dirty="0" err="1"/>
              <a:t>facebook</a:t>
            </a:r>
            <a:r>
              <a:rPr lang="en-US" altLang="ja-JP" dirty="0"/>
              <a:t>: facebook.com/</a:t>
            </a:r>
            <a:r>
              <a:rPr lang="en-US" altLang="ja-JP" dirty="0" err="1"/>
              <a:t>jun.akizaki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155258367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36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補足情報を入力します</a:t>
            </a:r>
            <a:endParaRPr kumimoji="1" lang="en-US" altLang="ja-JP" dirty="0"/>
          </a:p>
          <a:p>
            <a:r>
              <a:rPr lang="ja-JP" altLang="en-US" dirty="0"/>
              <a:t>目立たせないよう、背景をグレーにしています</a:t>
            </a:r>
            <a:endParaRPr kumimoji="1" lang="ja-JP" altLang="en-US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補足用スライド</a:t>
            </a:r>
          </a:p>
        </p:txBody>
      </p:sp>
    </p:spTree>
    <p:extLst>
      <p:ext uri="{BB962C8B-B14F-4D97-AF65-F5344CB8AC3E}">
        <p14:creationId xmlns:p14="http://schemas.microsoft.com/office/powerpoint/2010/main" val="806710760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プレースホルダー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補足情報や、内容とは直接関係のない情報を記載するスライド</a:t>
            </a:r>
            <a:endParaRPr kumimoji="1" lang="en-US" altLang="ja-JP" dirty="0"/>
          </a:p>
          <a:p>
            <a:r>
              <a:rPr lang="ja-JP" altLang="en-US" dirty="0"/>
              <a:t>自由にレイアウトしてください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9458494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/>
              <a:t>THE</a:t>
            </a:r>
            <a:r>
              <a:rPr kumimoji="1" lang="ja-JP" altLang="en-US" dirty="0"/>
              <a:t> </a:t>
            </a:r>
            <a:r>
              <a:rPr kumimoji="1" lang="en-US" altLang="ja-JP" dirty="0"/>
              <a:t>POWER</a:t>
            </a:r>
            <a:r>
              <a:rPr kumimoji="1" lang="ja-JP" altLang="en-US" dirty="0"/>
              <a:t> </a:t>
            </a:r>
            <a:r>
              <a:rPr kumimoji="1" lang="en-US" altLang="ja-JP" dirty="0"/>
              <a:t>OF </a:t>
            </a:r>
            <a:r>
              <a:rPr kumimoji="1" lang="en-US" altLang="ja-JP" dirty="0">
                <a:latin typeface="Spica Neue P Bold" panose="02000803000000000000" pitchFamily="2" charset="-128"/>
                <a:ea typeface="Spica Neue P Bold" panose="02000803000000000000" pitchFamily="2" charset="-128"/>
              </a:rPr>
              <a:t>POWERPOINT</a:t>
            </a:r>
            <a:endParaRPr kumimoji="1" lang="ja-JP" altLang="en-US" dirty="0">
              <a:latin typeface="Spica Neue P Bold" panose="02000803000000000000" pitchFamily="2" charset="-128"/>
              <a:ea typeface="Spica Neue P Bold" panose="02000803000000000000" pitchFamily="2" charset="-128"/>
            </a:endParaRP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 </a:t>
            </a:r>
            <a:r>
              <a:rPr kumimoji="1" lang="en-US" altLang="ja-JP" dirty="0" err="1"/>
              <a:t>Akizaki</a:t>
            </a:r>
            <a:endParaRPr lang="en-US" altLang="ja-JP" dirty="0"/>
          </a:p>
          <a:p>
            <a:r>
              <a:rPr kumimoji="1" lang="en-US" altLang="ja-JP" dirty="0">
                <a:hlinkClick r:id="rId2"/>
              </a:rPr>
              <a:t>http://thepopp.com</a:t>
            </a:r>
            <a:endParaRPr kumimoji="1" lang="en-US" altLang="ja-JP" dirty="0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8134316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0" name="テキスト プレースホルダー 9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6" name="タイトル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パワーポイント</a:t>
            </a:r>
            <a:r>
              <a:rPr lang="ja-JP" altLang="en-US" dirty="0"/>
              <a:t>テンプレート</a:t>
            </a:r>
            <a:endParaRPr kumimoji="1" lang="ja-JP" altLang="en-US" dirty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 | </a:t>
            </a:r>
            <a:r>
              <a:rPr kumimoji="1" lang="ja-JP" altLang="en-US" dirty="0"/>
              <a:t>和文対応レイアウト</a:t>
            </a:r>
            <a:r>
              <a:rPr kumimoji="1" lang="en-US" altLang="ja-JP" dirty="0"/>
              <a:t> 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237576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11" name="テキスト プレースホルダー 10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2"/>
          </p:nvPr>
        </p:nvSpPr>
        <p:spPr/>
        <p:txBody>
          <a:bodyPr>
            <a:normAutofit lnSpcReduction="10000"/>
          </a:bodyPr>
          <a:lstStyle/>
          <a:p>
            <a:r>
              <a:rPr kumimoji="1" lang="en-US" altLang="ja-JP" dirty="0"/>
              <a:t>Jun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Akizaki</a:t>
            </a:r>
            <a:endParaRPr kumimoji="1" lang="en-US" altLang="ja-JP" dirty="0"/>
          </a:p>
          <a:p>
            <a:r>
              <a:rPr lang="en-US" altLang="ja-JP" dirty="0"/>
              <a:t>The Power of PowerPoint – thepopp.com</a:t>
            </a:r>
            <a:endParaRPr kumimoji="1" lang="ja-JP" altLang="en-US" dirty="0"/>
          </a:p>
        </p:txBody>
      </p:sp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パワーポイントテンプレート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r>
              <a:rPr kumimoji="1" lang="en-US" altLang="ja-JP" dirty="0"/>
              <a:t>URANUS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967728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タイトル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このテンプレートの目的</a:t>
            </a:r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ja-JP" altLang="en-US" dirty="0"/>
              <a:t>「ふだん使い」に特化したテンプレートです。</a:t>
            </a:r>
            <a:endParaRPr lang="en-US" altLang="ja-JP" dirty="0"/>
          </a:p>
          <a:p>
            <a:r>
              <a:rPr lang="ja-JP" altLang="en-US" dirty="0"/>
              <a:t>「さりげなくおしゃれに」をテーマに、いつも使うパワーポイントを</a:t>
            </a:r>
            <a:br>
              <a:rPr lang="en-US" altLang="ja-JP" dirty="0"/>
            </a:br>
            <a:r>
              <a:rPr lang="ja-JP" altLang="en-US" dirty="0"/>
              <a:t>手軽にセンスよくまとめることができます。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020464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はじめに</a:t>
            </a:r>
            <a:endParaRPr kumimoji="1" lang="ja-JP" alt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>
            <a:normAutofit/>
          </a:bodyPr>
          <a:lstStyle/>
          <a:p>
            <a:r>
              <a:rPr kumimoji="1" lang="ja-JP" altLang="en-US" dirty="0"/>
              <a:t>使用する前に、フッターを編集してください</a:t>
            </a:r>
            <a:endParaRPr kumimoji="1" lang="en-US" altLang="ja-JP" dirty="0"/>
          </a:p>
          <a:p>
            <a:pPr lvl="1"/>
            <a:r>
              <a:rPr lang="en-US" altLang="ja-JP" dirty="0"/>
              <a:t>[</a:t>
            </a:r>
            <a:r>
              <a:rPr lang="ja-JP" altLang="en-US" dirty="0"/>
              <a:t>挿入</a:t>
            </a:r>
            <a:r>
              <a:rPr lang="en-US" altLang="ja-JP" dirty="0"/>
              <a:t>]</a:t>
            </a:r>
            <a:r>
              <a:rPr lang="ja-JP" altLang="en-US" dirty="0"/>
              <a:t>から</a:t>
            </a:r>
            <a:r>
              <a:rPr lang="en-US" altLang="ja-JP" dirty="0"/>
              <a:t>[</a:t>
            </a:r>
            <a:r>
              <a:rPr lang="ja-JP" altLang="en-US" dirty="0"/>
              <a:t>ヘッダーとフッター</a:t>
            </a:r>
            <a:r>
              <a:rPr lang="en-US" altLang="ja-JP" dirty="0"/>
              <a:t>]</a:t>
            </a:r>
            <a:r>
              <a:rPr lang="ja-JP" altLang="en-US" dirty="0"/>
              <a:t>を選びます</a:t>
            </a:r>
            <a:endParaRPr lang="en-US" altLang="ja-JP" dirty="0"/>
          </a:p>
          <a:p>
            <a:r>
              <a:rPr kumimoji="1" lang="ja-JP" altLang="en-US" dirty="0"/>
              <a:t>フォントは</a:t>
            </a:r>
            <a:r>
              <a:rPr kumimoji="1" lang="en-US" altLang="ja-JP" dirty="0"/>
              <a:t>Spica</a:t>
            </a:r>
            <a:r>
              <a:rPr kumimoji="1" lang="ja-JP" altLang="en-US" dirty="0"/>
              <a:t> </a:t>
            </a:r>
            <a:r>
              <a:rPr kumimoji="1" lang="en-US" altLang="ja-JP" dirty="0" err="1"/>
              <a:t>Neue</a:t>
            </a:r>
            <a:r>
              <a:rPr kumimoji="1" lang="ja-JP" altLang="en-US" dirty="0"/>
              <a:t>を使用しています</a:t>
            </a:r>
            <a:endParaRPr kumimoji="1" lang="en-US" altLang="ja-JP" dirty="0"/>
          </a:p>
          <a:p>
            <a:pPr lvl="1"/>
            <a:r>
              <a:rPr lang="en-US" altLang="ja-JP" dirty="0">
                <a:hlinkClick r:id="rId2"/>
              </a:rPr>
              <a:t>http://thepopp.com/font/</a:t>
            </a:r>
            <a:endParaRPr lang="en-US" altLang="ja-JP" dirty="0"/>
          </a:p>
          <a:p>
            <a:pPr lvl="1"/>
            <a:r>
              <a:rPr lang="en-US" altLang="ja-JP" dirty="0"/>
              <a:t>PC</a:t>
            </a:r>
            <a:r>
              <a:rPr lang="ja-JP" altLang="en-US" dirty="0"/>
              <a:t>環境に注意し、適宜</a:t>
            </a:r>
            <a:r>
              <a:rPr lang="ja-JP" altLang="en-US" dirty="0">
                <a:hlinkClick r:id="rId3"/>
              </a:rPr>
              <a:t>埋め込んで</a:t>
            </a:r>
            <a:r>
              <a:rPr lang="ja-JP" altLang="en-US" dirty="0"/>
              <a:t>ください</a:t>
            </a:r>
            <a:endParaRPr lang="en-US" altLang="ja-JP" dirty="0"/>
          </a:p>
          <a:p>
            <a:r>
              <a:rPr lang="ja-JP" altLang="en-US" dirty="0"/>
              <a:t>誰でも自由に使えますが、</a:t>
            </a:r>
            <a:r>
              <a:rPr lang="ja-JP" altLang="en-US" dirty="0">
                <a:solidFill>
                  <a:schemeClr val="accent2"/>
                </a:solidFill>
              </a:rPr>
              <a:t>次のことを禁止</a:t>
            </a:r>
            <a:r>
              <a:rPr lang="ja-JP" altLang="en-US" dirty="0"/>
              <a:t>しています</a:t>
            </a:r>
            <a:endParaRPr lang="en-US" altLang="ja-JP" dirty="0"/>
          </a:p>
          <a:p>
            <a:pPr lvl="1"/>
            <a:r>
              <a:rPr lang="ja-JP" altLang="en-US" dirty="0"/>
              <a:t>テンプレートの再配布</a:t>
            </a:r>
            <a:endParaRPr lang="en-US" altLang="ja-JP" dirty="0"/>
          </a:p>
          <a:p>
            <a:pPr lvl="1"/>
            <a:r>
              <a:rPr lang="ja-JP" altLang="en-US" dirty="0"/>
              <a:t>テンプレート</a:t>
            </a:r>
            <a:r>
              <a:rPr lang="ja-JP" altLang="en-US"/>
              <a:t>の販売</a:t>
            </a:r>
            <a:endParaRPr lang="en-US" altLang="ja-JP" dirty="0"/>
          </a:p>
        </p:txBody>
      </p:sp>
      <p:sp>
        <p:nvSpPr>
          <p:cNvPr id="11" name="フッター プレースホルダー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12" name="スライド番号プレースホルダー 1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755376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コンテンツ</a:t>
            </a:r>
          </a:p>
        </p:txBody>
      </p:sp>
      <p:sp>
        <p:nvSpPr>
          <p:cNvPr id="6" name="テキスト プレースホルダー 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ja-JP" altLang="en-US" dirty="0"/>
              <a:t>タイトル用のスライド</a:t>
            </a:r>
            <a:endParaRPr kumimoji="1" lang="en-US" altLang="ja-JP" dirty="0"/>
          </a:p>
          <a:p>
            <a:r>
              <a:rPr kumimoji="1" lang="ja-JP" altLang="en-US" dirty="0"/>
              <a:t>テキストのみから構成されるレイアウト</a:t>
            </a:r>
            <a:endParaRPr kumimoji="1" lang="en-US" altLang="ja-JP" dirty="0"/>
          </a:p>
          <a:p>
            <a:r>
              <a:rPr lang="ja-JP" altLang="en-US" dirty="0"/>
              <a:t>画像を挿入できるレイアウト</a:t>
            </a:r>
            <a:endParaRPr lang="en-US" altLang="ja-JP" dirty="0"/>
          </a:p>
          <a:p>
            <a:r>
              <a:rPr kumimoji="1" lang="ja-JP" altLang="en-US" dirty="0"/>
              <a:t>おわりに</a:t>
            </a:r>
            <a:endParaRPr kumimoji="1" lang="en-US" altLang="ja-JP" dirty="0"/>
          </a:p>
        </p:txBody>
      </p:sp>
      <p:sp>
        <p:nvSpPr>
          <p:cNvPr id="7" name="フッター プレースホルダー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kumimoji="1" lang="en-US" altLang="ja-JP"/>
              <a:t>The Power of PowerPoint - thepopp.com</a:t>
            </a:r>
            <a:endParaRPr kumimoji="1" lang="ja-JP" altLang="en-US" dirty="0"/>
          </a:p>
        </p:txBody>
      </p:sp>
      <p:sp>
        <p:nvSpPr>
          <p:cNvPr id="8" name="スライド番号プレースホルダー 7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8C7C6D-0F52-4FBA-8358-35C6083C2133}" type="slidenum">
              <a:rPr kumimoji="1" lang="ja-JP" altLang="en-US" smtClean="0"/>
              <a:pPr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14427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テキストのみから構成されるレイアウト</a:t>
            </a:r>
          </a:p>
        </p:txBody>
      </p:sp>
    </p:spTree>
    <p:extLst>
      <p:ext uri="{BB962C8B-B14F-4D97-AF65-F5344CB8AC3E}">
        <p14:creationId xmlns:p14="http://schemas.microsoft.com/office/powerpoint/2010/main" val="1097054627"/>
      </p:ext>
    </p:extLst>
  </p:cSld>
  <p:clrMapOvr>
    <a:masterClrMapping/>
  </p:clrMapOvr>
</p:sld>
</file>

<file path=ppt/theme/theme1.xml><?xml version="1.0" encoding="utf-8"?>
<a:theme xmlns:a="http://schemas.openxmlformats.org/drawingml/2006/main" name="Uranus - Contents">
  <a:themeElements>
    <a:clrScheme name="Uranus Green">
      <a:dk1>
        <a:srgbClr val="5F5F5F"/>
      </a:dk1>
      <a:lt1>
        <a:sysClr val="window" lastClr="FFFFFF"/>
      </a:lt1>
      <a:dk2>
        <a:srgbClr val="777777"/>
      </a:dk2>
      <a:lt2>
        <a:srgbClr val="EEECE1"/>
      </a:lt2>
      <a:accent1>
        <a:srgbClr val="A4C516"/>
      </a:accent1>
      <a:accent2>
        <a:srgbClr val="DA6272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A4C516"/>
      </a:hlink>
      <a:folHlink>
        <a:srgbClr val="7B9310"/>
      </a:folHlink>
    </a:clrScheme>
    <a:fontScheme name="Uranus">
      <a:majorFont>
        <a:latin typeface="Spica Neue P Light"/>
        <a:ea typeface="Spica Neue P Light"/>
        <a:cs typeface=""/>
      </a:majorFont>
      <a:minorFont>
        <a:latin typeface="Spica Neue P"/>
        <a:ea typeface="Spica Neue P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Uranus - No Header">
  <a:themeElements>
    <a:clrScheme name="Uranus Green">
      <a:dk1>
        <a:srgbClr val="5F5F5F"/>
      </a:dk1>
      <a:lt1>
        <a:sysClr val="window" lastClr="FFFFFF"/>
      </a:lt1>
      <a:dk2>
        <a:srgbClr val="777777"/>
      </a:dk2>
      <a:lt2>
        <a:srgbClr val="EEECE1"/>
      </a:lt2>
      <a:accent1>
        <a:srgbClr val="A4C516"/>
      </a:accent1>
      <a:accent2>
        <a:srgbClr val="DA6272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A4C516"/>
      </a:hlink>
      <a:folHlink>
        <a:srgbClr val="7B9310"/>
      </a:folHlink>
    </a:clrScheme>
    <a:fontScheme name="Uranus">
      <a:majorFont>
        <a:latin typeface="Spica Neue P Light"/>
        <a:ea typeface="Spica Neue P Light"/>
        <a:cs typeface=""/>
      </a:majorFont>
      <a:minorFont>
        <a:latin typeface="Spica Neue P"/>
        <a:ea typeface="Spica Neue P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none" rtlCol="0">
        <a:spAutoFit/>
      </a:bodyPr>
      <a:lstStyle>
        <a:defPPr>
          <a:defRPr kumimoji="1" sz="2800" smtClean="0"/>
        </a:defPPr>
      </a:lst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Uranus - Free Layout">
  <a:themeElements>
    <a:clrScheme name="Uranus Green">
      <a:dk1>
        <a:srgbClr val="5F5F5F"/>
      </a:dk1>
      <a:lt1>
        <a:sysClr val="window" lastClr="FFFFFF"/>
      </a:lt1>
      <a:dk2>
        <a:srgbClr val="777777"/>
      </a:dk2>
      <a:lt2>
        <a:srgbClr val="EEECE1"/>
      </a:lt2>
      <a:accent1>
        <a:srgbClr val="A4C516"/>
      </a:accent1>
      <a:accent2>
        <a:srgbClr val="DA6272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A4C516"/>
      </a:hlink>
      <a:folHlink>
        <a:srgbClr val="7B9310"/>
      </a:folHlink>
    </a:clrScheme>
    <a:fontScheme name="Uranus">
      <a:majorFont>
        <a:latin typeface="Spica Neue P Light"/>
        <a:ea typeface="Spica Neue P Light"/>
        <a:cs typeface=""/>
      </a:majorFont>
      <a:minorFont>
        <a:latin typeface="Spica Neue P"/>
        <a:ea typeface="Spica Neue P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333</TotalTime>
  <Words>1127</Words>
  <Application>Microsoft Office PowerPoint</Application>
  <PresentationFormat>ユーザー設定</PresentationFormat>
  <Paragraphs>209</Paragraphs>
  <Slides>38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38</vt:i4>
      </vt:variant>
    </vt:vector>
  </HeadingPairs>
  <TitlesOfParts>
    <vt:vector size="47" baseType="lpstr">
      <vt:lpstr>Spica Neue P</vt:lpstr>
      <vt:lpstr>Spica Neue P Bold</vt:lpstr>
      <vt:lpstr>Spica Neue P Light</vt:lpstr>
      <vt:lpstr>游ゴシック</vt:lpstr>
      <vt:lpstr>Arial</vt:lpstr>
      <vt:lpstr>Wingdings</vt:lpstr>
      <vt:lpstr>Uranus - Contents</vt:lpstr>
      <vt:lpstr>Uranus - No Header</vt:lpstr>
      <vt:lpstr>Uranus - Free Layout</vt:lpstr>
      <vt:lpstr>パワーポイントテンプレート</vt:lpstr>
      <vt:lpstr>パワーポイントテンプレート</vt:lpstr>
      <vt:lpstr>パワーポイントテンプレート</vt:lpstr>
      <vt:lpstr>パワーポイントテンプレート</vt:lpstr>
      <vt:lpstr>パワーポイントテンプレート</vt:lpstr>
      <vt:lpstr>このテンプレートの目的</vt:lpstr>
      <vt:lpstr>はじめに</vt:lpstr>
      <vt:lpstr>コンテンツ</vt:lpstr>
      <vt:lpstr>テキストのみから構成されるレイアウト</vt:lpstr>
      <vt:lpstr>コンテンツのないレイアウト</vt:lpstr>
      <vt:lpstr>テキストのみのレイアウト</vt:lpstr>
      <vt:lpstr>タイトルとテキストのみのレイアウト</vt:lpstr>
      <vt:lpstr>PowerPoint プレゼンテーション</vt:lpstr>
      <vt:lpstr>下に見出しとテキストがあるレイアウト</vt:lpstr>
      <vt:lpstr>箇条書きスライド その1</vt:lpstr>
      <vt:lpstr>箇条書きスライド その1</vt:lpstr>
      <vt:lpstr>箇条書きスライド その2</vt:lpstr>
      <vt:lpstr>箇条書きが2つあるレイアウト</vt:lpstr>
      <vt:lpstr>順序を説明するためのレイアウト – その1</vt:lpstr>
      <vt:lpstr>順序を説明するためのレイアウト – その2</vt:lpstr>
      <vt:lpstr>いざ、京都へ。</vt:lpstr>
      <vt:lpstr>3つのキーワードと説明</vt:lpstr>
      <vt:lpstr>4つのキーワードと説明</vt:lpstr>
      <vt:lpstr>5つのキーワードと説明</vt:lpstr>
      <vt:lpstr>画像を挿入できるレイアウト</vt:lpstr>
      <vt:lpstr>左に画像、右に箇条書きがあるレイアウト</vt:lpstr>
      <vt:lpstr>画像と箇条書き – 2つずつ</vt:lpstr>
      <vt:lpstr>幅いっぱいに広がる画像を挿入できるレイアウト</vt:lpstr>
      <vt:lpstr>PowerPoint プレゼンテーション</vt:lpstr>
      <vt:lpstr>フルスクリーン画像とタイトル</vt:lpstr>
      <vt:lpstr>フルスクリーン画像とタイトルおよびテキスト</vt:lpstr>
      <vt:lpstr>PowerPoint プレゼンテーション</vt:lpstr>
      <vt:lpstr>上半分を画像が占めるレイアウト</vt:lpstr>
      <vt:lpstr>おわりに</vt:lpstr>
      <vt:lpstr>お問い合わせ</vt:lpstr>
      <vt:lpstr>補足用スライド</vt:lpstr>
      <vt:lpstr>PowerPoint プレゼンテーション</vt:lpstr>
      <vt:lpstr>THE POWER OF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Uranus</dc:title>
  <dc:subject>Uranus</dc:subject>
  <dc:creator>Jun Akizaki</dc:creator>
  <cp:keywords>Template</cp:keywords>
  <cp:lastModifiedBy>Jun</cp:lastModifiedBy>
  <cp:revision>54</cp:revision>
  <dcterms:created xsi:type="dcterms:W3CDTF">2016-06-18T12:18:23Z</dcterms:created>
  <dcterms:modified xsi:type="dcterms:W3CDTF">2016-06-18T20:31:12Z</dcterms:modified>
</cp:coreProperties>
</file>

<file path=docProps/thumbnail.jpeg>
</file>