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theme/theme2.xml" ContentType="application/vnd.openxmlformats-officedocument.theme+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theme/theme3.xml" ContentType="application/vnd.openxmlformats-officedocument.theme+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theme/theme4.xml" ContentType="application/vnd.openxmlformats-officedocument.theme+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ppt/tags/tag1.xml" ContentType="application/vnd.openxmlformats-officedocument.presentationml.tags+xml"/>
  <Override PartName="/ppt/charts/chart1.xml" ContentType="application/vnd.openxmlformats-officedocument.drawingml.chart+xml"/>
  <Override PartName="/ppt/charts/chart2.xml" ContentType="application/vnd.openxmlformats-officedocument.drawingml.chart+xml"/>
  <Override PartName="/ppt/tags/tag2.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 id="2147483706" r:id="rId2"/>
    <p:sldMasterId id="2147483701" r:id="rId3"/>
    <p:sldMasterId id="2147483725" r:id="rId4"/>
    <p:sldMasterId id="2147483738" r:id="rId5"/>
  </p:sldMasterIdLst>
  <p:notesMasterIdLst>
    <p:notesMasterId r:id="rId92"/>
  </p:notesMasterIdLst>
  <p:sldIdLst>
    <p:sldId id="357" r:id="rId6"/>
    <p:sldId id="258" r:id="rId7"/>
    <p:sldId id="356" r:id="rId8"/>
    <p:sldId id="259" r:id="rId9"/>
    <p:sldId id="267" r:id="rId10"/>
    <p:sldId id="266" r:id="rId11"/>
    <p:sldId id="284" r:id="rId12"/>
    <p:sldId id="275" r:id="rId13"/>
    <p:sldId id="268" r:id="rId14"/>
    <p:sldId id="278" r:id="rId15"/>
    <p:sldId id="270" r:id="rId16"/>
    <p:sldId id="272" r:id="rId17"/>
    <p:sldId id="273" r:id="rId18"/>
    <p:sldId id="311" r:id="rId19"/>
    <p:sldId id="257" r:id="rId20"/>
    <p:sldId id="279" r:id="rId21"/>
    <p:sldId id="280" r:id="rId22"/>
    <p:sldId id="276" r:id="rId23"/>
    <p:sldId id="281" r:id="rId24"/>
    <p:sldId id="294" r:id="rId25"/>
    <p:sldId id="283" r:id="rId26"/>
    <p:sldId id="285" r:id="rId27"/>
    <p:sldId id="286" r:id="rId28"/>
    <p:sldId id="295" r:id="rId29"/>
    <p:sldId id="287" r:id="rId30"/>
    <p:sldId id="291" r:id="rId31"/>
    <p:sldId id="292" r:id="rId32"/>
    <p:sldId id="299" r:id="rId33"/>
    <p:sldId id="297" r:id="rId34"/>
    <p:sldId id="341" r:id="rId35"/>
    <p:sldId id="288" r:id="rId36"/>
    <p:sldId id="289" r:id="rId37"/>
    <p:sldId id="290" r:id="rId38"/>
    <p:sldId id="293" r:id="rId39"/>
    <p:sldId id="327" r:id="rId40"/>
    <p:sldId id="329" r:id="rId41"/>
    <p:sldId id="298" r:id="rId42"/>
    <p:sldId id="300" r:id="rId43"/>
    <p:sldId id="301" r:id="rId44"/>
    <p:sldId id="302" r:id="rId45"/>
    <p:sldId id="310" r:id="rId46"/>
    <p:sldId id="322" r:id="rId47"/>
    <p:sldId id="303" r:id="rId48"/>
    <p:sldId id="304" r:id="rId49"/>
    <p:sldId id="305" r:id="rId50"/>
    <p:sldId id="306" r:id="rId51"/>
    <p:sldId id="260" r:id="rId52"/>
    <p:sldId id="307" r:id="rId53"/>
    <p:sldId id="309" r:id="rId54"/>
    <p:sldId id="314" r:id="rId55"/>
    <p:sldId id="312" r:id="rId56"/>
    <p:sldId id="317" r:id="rId57"/>
    <p:sldId id="339" r:id="rId58"/>
    <p:sldId id="318" r:id="rId59"/>
    <p:sldId id="316" r:id="rId60"/>
    <p:sldId id="261" r:id="rId61"/>
    <p:sldId id="320" r:id="rId62"/>
    <p:sldId id="324" r:id="rId63"/>
    <p:sldId id="332" r:id="rId64"/>
    <p:sldId id="321" r:id="rId65"/>
    <p:sldId id="319" r:id="rId66"/>
    <p:sldId id="315" r:id="rId67"/>
    <p:sldId id="326" r:id="rId68"/>
    <p:sldId id="340" r:id="rId69"/>
    <p:sldId id="325" r:id="rId70"/>
    <p:sldId id="323" r:id="rId71"/>
    <p:sldId id="334" r:id="rId72"/>
    <p:sldId id="336" r:id="rId73"/>
    <p:sldId id="337" r:id="rId74"/>
    <p:sldId id="330" r:id="rId75"/>
    <p:sldId id="331" r:id="rId76"/>
    <p:sldId id="338" r:id="rId77"/>
    <p:sldId id="342" r:id="rId78"/>
    <p:sldId id="343" r:id="rId79"/>
    <p:sldId id="344" r:id="rId80"/>
    <p:sldId id="348" r:id="rId81"/>
    <p:sldId id="347" r:id="rId82"/>
    <p:sldId id="345" r:id="rId83"/>
    <p:sldId id="346" r:id="rId84"/>
    <p:sldId id="349" r:id="rId85"/>
    <p:sldId id="350" r:id="rId86"/>
    <p:sldId id="351" r:id="rId87"/>
    <p:sldId id="352" r:id="rId88"/>
    <p:sldId id="353" r:id="rId89"/>
    <p:sldId id="354" r:id="rId90"/>
    <p:sldId id="355" r:id="rId91"/>
  </p:sldIdLst>
  <p:sldSz cx="18288000" cy="10285413"/>
  <p:notesSz cx="6858000" cy="9144000"/>
  <p:defaultTextStyle>
    <a:defPPr>
      <a:defRPr lang="en-US"/>
    </a:defPPr>
    <a:lvl1pPr marL="0" algn="l" defTabSz="1371600" rtl="0" eaLnBrk="1" latinLnBrk="0" hangingPunct="1">
      <a:defRPr sz="2700" kern="1200">
        <a:solidFill>
          <a:schemeClr val="tx1"/>
        </a:solidFill>
        <a:latin typeface="+mn-lt"/>
        <a:ea typeface="+mn-ea"/>
        <a:cs typeface="+mn-cs"/>
      </a:defRPr>
    </a:lvl1pPr>
    <a:lvl2pPr marL="685800" algn="l" defTabSz="1371600" rtl="0" eaLnBrk="1" latinLnBrk="0" hangingPunct="1">
      <a:defRPr sz="2700" kern="1200">
        <a:solidFill>
          <a:schemeClr val="tx1"/>
        </a:solidFill>
        <a:latin typeface="+mn-lt"/>
        <a:ea typeface="+mn-ea"/>
        <a:cs typeface="+mn-cs"/>
      </a:defRPr>
    </a:lvl2pPr>
    <a:lvl3pPr marL="1371600" algn="l" defTabSz="1371600" rtl="0" eaLnBrk="1" latinLnBrk="0" hangingPunct="1">
      <a:defRPr sz="2700" kern="1200">
        <a:solidFill>
          <a:schemeClr val="tx1"/>
        </a:solidFill>
        <a:latin typeface="+mn-lt"/>
        <a:ea typeface="+mn-ea"/>
        <a:cs typeface="+mn-cs"/>
      </a:defRPr>
    </a:lvl3pPr>
    <a:lvl4pPr marL="2057400" algn="l" defTabSz="1371600" rtl="0" eaLnBrk="1" latinLnBrk="0" hangingPunct="1">
      <a:defRPr sz="2700" kern="1200">
        <a:solidFill>
          <a:schemeClr val="tx1"/>
        </a:solidFill>
        <a:latin typeface="+mn-lt"/>
        <a:ea typeface="+mn-ea"/>
        <a:cs typeface="+mn-cs"/>
      </a:defRPr>
    </a:lvl4pPr>
    <a:lvl5pPr marL="2743200" algn="l" defTabSz="1371600" rtl="0" eaLnBrk="1" latinLnBrk="0" hangingPunct="1">
      <a:defRPr sz="2700" kern="1200">
        <a:solidFill>
          <a:schemeClr val="tx1"/>
        </a:solidFill>
        <a:latin typeface="+mn-lt"/>
        <a:ea typeface="+mn-ea"/>
        <a:cs typeface="+mn-cs"/>
      </a:defRPr>
    </a:lvl5pPr>
    <a:lvl6pPr marL="3429000" algn="l" defTabSz="1371600" rtl="0" eaLnBrk="1" latinLnBrk="0" hangingPunct="1">
      <a:defRPr sz="2700" kern="1200">
        <a:solidFill>
          <a:schemeClr val="tx1"/>
        </a:solidFill>
        <a:latin typeface="+mn-lt"/>
        <a:ea typeface="+mn-ea"/>
        <a:cs typeface="+mn-cs"/>
      </a:defRPr>
    </a:lvl6pPr>
    <a:lvl7pPr marL="4114800" algn="l" defTabSz="1371600" rtl="0" eaLnBrk="1" latinLnBrk="0" hangingPunct="1">
      <a:defRPr sz="2700" kern="1200">
        <a:solidFill>
          <a:schemeClr val="tx1"/>
        </a:solidFill>
        <a:latin typeface="+mn-lt"/>
        <a:ea typeface="+mn-ea"/>
        <a:cs typeface="+mn-cs"/>
      </a:defRPr>
    </a:lvl7pPr>
    <a:lvl8pPr marL="4800600" algn="l" defTabSz="1371600" rtl="0" eaLnBrk="1" latinLnBrk="0" hangingPunct="1">
      <a:defRPr sz="2700" kern="1200">
        <a:solidFill>
          <a:schemeClr val="tx1"/>
        </a:solidFill>
        <a:latin typeface="+mn-lt"/>
        <a:ea typeface="+mn-ea"/>
        <a:cs typeface="+mn-cs"/>
      </a:defRPr>
    </a:lvl8pPr>
    <a:lvl9pPr marL="5486400" algn="l" defTabSz="1371600" rtl="0" eaLnBrk="1" latinLnBrk="0" hangingPunct="1">
      <a:defRPr sz="27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262" userDrawn="1">
          <p15:clr>
            <a:srgbClr val="A4A3A4"/>
          </p15:clr>
        </p15:guide>
        <p15:guide id="2" pos="576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CE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800" autoAdjust="0"/>
    <p:restoredTop sz="94660"/>
  </p:normalViewPr>
  <p:slideViewPr>
    <p:cSldViewPr snapToGrid="0" showGuides="1">
      <p:cViewPr varScale="1">
        <p:scale>
          <a:sx n="68" d="100"/>
          <a:sy n="68" d="100"/>
        </p:scale>
        <p:origin x="114" y="240"/>
      </p:cViewPr>
      <p:guideLst>
        <p:guide orient="horz" pos="3262"/>
        <p:guide pos="576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slide" Target="slides/slide34.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slide" Target="slides/slide37.xml"/><Relationship Id="rId47" Type="http://schemas.openxmlformats.org/officeDocument/2006/relationships/slide" Target="slides/slide42.xml"/><Relationship Id="rId50" Type="http://schemas.openxmlformats.org/officeDocument/2006/relationships/slide" Target="slides/slide45.xml"/><Relationship Id="rId55" Type="http://schemas.openxmlformats.org/officeDocument/2006/relationships/slide" Target="slides/slide50.xml"/><Relationship Id="rId63" Type="http://schemas.openxmlformats.org/officeDocument/2006/relationships/slide" Target="slides/slide58.xml"/><Relationship Id="rId68" Type="http://schemas.openxmlformats.org/officeDocument/2006/relationships/slide" Target="slides/slide63.xml"/><Relationship Id="rId76" Type="http://schemas.openxmlformats.org/officeDocument/2006/relationships/slide" Target="slides/slide71.xml"/><Relationship Id="rId84" Type="http://schemas.openxmlformats.org/officeDocument/2006/relationships/slide" Target="slides/slide79.xml"/><Relationship Id="rId89" Type="http://schemas.openxmlformats.org/officeDocument/2006/relationships/slide" Target="slides/slide84.xml"/><Relationship Id="rId7" Type="http://schemas.openxmlformats.org/officeDocument/2006/relationships/slide" Target="slides/slide2.xml"/><Relationship Id="rId71" Type="http://schemas.openxmlformats.org/officeDocument/2006/relationships/slide" Target="slides/slide66.xml"/><Relationship Id="rId92"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1.xml"/><Relationship Id="rId29" Type="http://schemas.openxmlformats.org/officeDocument/2006/relationships/slide" Target="slides/slide24.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slide" Target="slides/slide35.xml"/><Relationship Id="rId45" Type="http://schemas.openxmlformats.org/officeDocument/2006/relationships/slide" Target="slides/slide40.xml"/><Relationship Id="rId53" Type="http://schemas.openxmlformats.org/officeDocument/2006/relationships/slide" Target="slides/slide48.xml"/><Relationship Id="rId58" Type="http://schemas.openxmlformats.org/officeDocument/2006/relationships/slide" Target="slides/slide53.xml"/><Relationship Id="rId66" Type="http://schemas.openxmlformats.org/officeDocument/2006/relationships/slide" Target="slides/slide61.xml"/><Relationship Id="rId74" Type="http://schemas.openxmlformats.org/officeDocument/2006/relationships/slide" Target="slides/slide69.xml"/><Relationship Id="rId79" Type="http://schemas.openxmlformats.org/officeDocument/2006/relationships/slide" Target="slides/slide74.xml"/><Relationship Id="rId87" Type="http://schemas.openxmlformats.org/officeDocument/2006/relationships/slide" Target="slides/slide82.xml"/><Relationship Id="rId5" Type="http://schemas.openxmlformats.org/officeDocument/2006/relationships/slideMaster" Target="slideMasters/slideMaster5.xml"/><Relationship Id="rId61" Type="http://schemas.openxmlformats.org/officeDocument/2006/relationships/slide" Target="slides/slide56.xml"/><Relationship Id="rId82" Type="http://schemas.openxmlformats.org/officeDocument/2006/relationships/slide" Target="slides/slide77.xml"/><Relationship Id="rId90" Type="http://schemas.openxmlformats.org/officeDocument/2006/relationships/slide" Target="slides/slide85.xml"/><Relationship Id="rId95" Type="http://schemas.openxmlformats.org/officeDocument/2006/relationships/theme" Target="theme/theme1.xml"/><Relationship Id="rId19" Type="http://schemas.openxmlformats.org/officeDocument/2006/relationships/slide" Target="slides/slide1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slide" Target="slides/slide38.xml"/><Relationship Id="rId48" Type="http://schemas.openxmlformats.org/officeDocument/2006/relationships/slide" Target="slides/slide43.xml"/><Relationship Id="rId56" Type="http://schemas.openxmlformats.org/officeDocument/2006/relationships/slide" Target="slides/slide51.xml"/><Relationship Id="rId64" Type="http://schemas.openxmlformats.org/officeDocument/2006/relationships/slide" Target="slides/slide59.xml"/><Relationship Id="rId69" Type="http://schemas.openxmlformats.org/officeDocument/2006/relationships/slide" Target="slides/slide64.xml"/><Relationship Id="rId77" Type="http://schemas.openxmlformats.org/officeDocument/2006/relationships/slide" Target="slides/slide72.xml"/><Relationship Id="rId8" Type="http://schemas.openxmlformats.org/officeDocument/2006/relationships/slide" Target="slides/slide3.xml"/><Relationship Id="rId51" Type="http://schemas.openxmlformats.org/officeDocument/2006/relationships/slide" Target="slides/slide46.xml"/><Relationship Id="rId72" Type="http://schemas.openxmlformats.org/officeDocument/2006/relationships/slide" Target="slides/slide67.xml"/><Relationship Id="rId80" Type="http://schemas.openxmlformats.org/officeDocument/2006/relationships/slide" Target="slides/slide75.xml"/><Relationship Id="rId85" Type="http://schemas.openxmlformats.org/officeDocument/2006/relationships/slide" Target="slides/slide80.xml"/><Relationship Id="rId93" Type="http://schemas.openxmlformats.org/officeDocument/2006/relationships/presProps" Target="presProps.xml"/><Relationship Id="rId3" Type="http://schemas.openxmlformats.org/officeDocument/2006/relationships/slideMaster" Target="slideMasters/slideMaster3.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46" Type="http://schemas.openxmlformats.org/officeDocument/2006/relationships/slide" Target="slides/slide41.xml"/><Relationship Id="rId59" Type="http://schemas.openxmlformats.org/officeDocument/2006/relationships/slide" Target="slides/slide54.xml"/><Relationship Id="rId67" Type="http://schemas.openxmlformats.org/officeDocument/2006/relationships/slide" Target="slides/slide62.xml"/><Relationship Id="rId20" Type="http://schemas.openxmlformats.org/officeDocument/2006/relationships/slide" Target="slides/slide15.xml"/><Relationship Id="rId41" Type="http://schemas.openxmlformats.org/officeDocument/2006/relationships/slide" Target="slides/slide36.xml"/><Relationship Id="rId54" Type="http://schemas.openxmlformats.org/officeDocument/2006/relationships/slide" Target="slides/slide49.xml"/><Relationship Id="rId62" Type="http://schemas.openxmlformats.org/officeDocument/2006/relationships/slide" Target="slides/slide57.xml"/><Relationship Id="rId70" Type="http://schemas.openxmlformats.org/officeDocument/2006/relationships/slide" Target="slides/slide65.xml"/><Relationship Id="rId75" Type="http://schemas.openxmlformats.org/officeDocument/2006/relationships/slide" Target="slides/slide70.xml"/><Relationship Id="rId83" Type="http://schemas.openxmlformats.org/officeDocument/2006/relationships/slide" Target="slides/slide78.xml"/><Relationship Id="rId88" Type="http://schemas.openxmlformats.org/officeDocument/2006/relationships/slide" Target="slides/slide83.xml"/><Relationship Id="rId91" Type="http://schemas.openxmlformats.org/officeDocument/2006/relationships/slide" Target="slides/slide86.xml"/><Relationship Id="rId9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1.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49" Type="http://schemas.openxmlformats.org/officeDocument/2006/relationships/slide" Target="slides/slide44.xml"/><Relationship Id="rId57" Type="http://schemas.openxmlformats.org/officeDocument/2006/relationships/slide" Target="slides/slide52.xml"/><Relationship Id="rId10" Type="http://schemas.openxmlformats.org/officeDocument/2006/relationships/slide" Target="slides/slide5.xml"/><Relationship Id="rId31" Type="http://schemas.openxmlformats.org/officeDocument/2006/relationships/slide" Target="slides/slide26.xml"/><Relationship Id="rId44" Type="http://schemas.openxmlformats.org/officeDocument/2006/relationships/slide" Target="slides/slide39.xml"/><Relationship Id="rId52" Type="http://schemas.openxmlformats.org/officeDocument/2006/relationships/slide" Target="slides/slide47.xml"/><Relationship Id="rId60" Type="http://schemas.openxmlformats.org/officeDocument/2006/relationships/slide" Target="slides/slide55.xml"/><Relationship Id="rId65" Type="http://schemas.openxmlformats.org/officeDocument/2006/relationships/slide" Target="slides/slide60.xml"/><Relationship Id="rId73" Type="http://schemas.openxmlformats.org/officeDocument/2006/relationships/slide" Target="slides/slide68.xml"/><Relationship Id="rId78" Type="http://schemas.openxmlformats.org/officeDocument/2006/relationships/slide" Target="slides/slide73.xml"/><Relationship Id="rId81" Type="http://schemas.openxmlformats.org/officeDocument/2006/relationships/slide" Target="slides/slide76.xml"/><Relationship Id="rId86" Type="http://schemas.openxmlformats.org/officeDocument/2006/relationships/slide" Target="slides/slide81.xml"/><Relationship Id="rId94" Type="http://schemas.openxmlformats.org/officeDocument/2006/relationships/viewProps" Target="viewProps.xml"/><Relationship Id="rId4" Type="http://schemas.openxmlformats.org/officeDocument/2006/relationships/slideMaster" Target="slideMasters/slideMaster4.xml"/><Relationship Id="rId9" Type="http://schemas.openxmlformats.org/officeDocument/2006/relationships/slide" Target="slides/slide4.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areaChart>
        <c:grouping val="standard"/>
        <c:varyColors val="0"/>
        <c:ser>
          <c:idx val="0"/>
          <c:order val="0"/>
          <c:tx>
            <c:strRef>
              <c:f>Sheet1!$B$1</c:f>
              <c:strCache>
                <c:ptCount val="1"/>
                <c:pt idx="0">
                  <c:v>Application</c:v>
                </c:pt>
              </c:strCache>
            </c:strRef>
          </c:tx>
          <c:cat>
            <c:strRef>
              <c:f>Sheet1!$A$2:$A$13</c:f>
              <c:strCache>
                <c:ptCount val="12"/>
                <c:pt idx="0">
                  <c:v>JAN</c:v>
                </c:pt>
                <c:pt idx="1">
                  <c:v>FEB</c:v>
                </c:pt>
                <c:pt idx="2">
                  <c:v>MAR</c:v>
                </c:pt>
                <c:pt idx="3">
                  <c:v>APR</c:v>
                </c:pt>
                <c:pt idx="4">
                  <c:v>MAY</c:v>
                </c:pt>
                <c:pt idx="5">
                  <c:v>JUN</c:v>
                </c:pt>
                <c:pt idx="6">
                  <c:v>JUL</c:v>
                </c:pt>
                <c:pt idx="7">
                  <c:v>AUG</c:v>
                </c:pt>
                <c:pt idx="8">
                  <c:v>SEP</c:v>
                </c:pt>
                <c:pt idx="9">
                  <c:v>OCT</c:v>
                </c:pt>
                <c:pt idx="10">
                  <c:v>NOV</c:v>
                </c:pt>
                <c:pt idx="11">
                  <c:v>DEC</c:v>
                </c:pt>
              </c:strCache>
            </c:strRef>
          </c:cat>
          <c:val>
            <c:numRef>
              <c:f>Sheet1!$B$2:$B$13</c:f>
              <c:numCache>
                <c:formatCode>General</c:formatCode>
                <c:ptCount val="12"/>
                <c:pt idx="0">
                  <c:v>356</c:v>
                </c:pt>
                <c:pt idx="1">
                  <c:v>256</c:v>
                </c:pt>
                <c:pt idx="2">
                  <c:v>289</c:v>
                </c:pt>
                <c:pt idx="3">
                  <c:v>206</c:v>
                </c:pt>
                <c:pt idx="4">
                  <c:v>256</c:v>
                </c:pt>
                <c:pt idx="5">
                  <c:v>365</c:v>
                </c:pt>
                <c:pt idx="6">
                  <c:v>378</c:v>
                </c:pt>
                <c:pt idx="7">
                  <c:v>346</c:v>
                </c:pt>
                <c:pt idx="8">
                  <c:v>432</c:v>
                </c:pt>
                <c:pt idx="9">
                  <c:v>469</c:v>
                </c:pt>
                <c:pt idx="10">
                  <c:v>501</c:v>
                </c:pt>
                <c:pt idx="11">
                  <c:v>521</c:v>
                </c:pt>
              </c:numCache>
            </c:numRef>
          </c:val>
          <c:extLst>
            <c:ext xmlns:c16="http://schemas.microsoft.com/office/drawing/2014/chart" uri="{C3380CC4-5D6E-409C-BE32-E72D297353CC}">
              <c16:uniqueId val="{00000000-4916-436A-BF18-8624FDD2CD2F}"/>
            </c:ext>
          </c:extLst>
        </c:ser>
        <c:ser>
          <c:idx val="1"/>
          <c:order val="1"/>
          <c:tx>
            <c:strRef>
              <c:f>Sheet1!$C$1</c:f>
              <c:strCache>
                <c:ptCount val="1"/>
                <c:pt idx="0">
                  <c:v>Web Services</c:v>
                </c:pt>
              </c:strCache>
            </c:strRef>
          </c:tx>
          <c:cat>
            <c:strRef>
              <c:f>Sheet1!$A$2:$A$13</c:f>
              <c:strCache>
                <c:ptCount val="12"/>
                <c:pt idx="0">
                  <c:v>JAN</c:v>
                </c:pt>
                <c:pt idx="1">
                  <c:v>FEB</c:v>
                </c:pt>
                <c:pt idx="2">
                  <c:v>MAR</c:v>
                </c:pt>
                <c:pt idx="3">
                  <c:v>APR</c:v>
                </c:pt>
                <c:pt idx="4">
                  <c:v>MAY</c:v>
                </c:pt>
                <c:pt idx="5">
                  <c:v>JUN</c:v>
                </c:pt>
                <c:pt idx="6">
                  <c:v>JUL</c:v>
                </c:pt>
                <c:pt idx="7">
                  <c:v>AUG</c:v>
                </c:pt>
                <c:pt idx="8">
                  <c:v>SEP</c:v>
                </c:pt>
                <c:pt idx="9">
                  <c:v>OCT</c:v>
                </c:pt>
                <c:pt idx="10">
                  <c:v>NOV</c:v>
                </c:pt>
                <c:pt idx="11">
                  <c:v>DEC</c:v>
                </c:pt>
              </c:strCache>
            </c:strRef>
          </c:cat>
          <c:val>
            <c:numRef>
              <c:f>Sheet1!$C$2:$C$13</c:f>
              <c:numCache>
                <c:formatCode>General</c:formatCode>
                <c:ptCount val="12"/>
                <c:pt idx="0">
                  <c:v>201</c:v>
                </c:pt>
                <c:pt idx="1">
                  <c:v>223</c:v>
                </c:pt>
                <c:pt idx="2">
                  <c:v>212</c:v>
                </c:pt>
                <c:pt idx="3">
                  <c:v>256</c:v>
                </c:pt>
                <c:pt idx="4">
                  <c:v>245</c:v>
                </c:pt>
                <c:pt idx="5">
                  <c:v>236</c:v>
                </c:pt>
                <c:pt idx="6">
                  <c:v>212</c:v>
                </c:pt>
                <c:pt idx="7">
                  <c:v>256</c:v>
                </c:pt>
                <c:pt idx="8">
                  <c:v>269</c:v>
                </c:pt>
                <c:pt idx="9">
                  <c:v>289</c:v>
                </c:pt>
                <c:pt idx="10">
                  <c:v>301</c:v>
                </c:pt>
                <c:pt idx="11">
                  <c:v>356</c:v>
                </c:pt>
              </c:numCache>
            </c:numRef>
          </c:val>
          <c:extLst>
            <c:ext xmlns:c16="http://schemas.microsoft.com/office/drawing/2014/chart" uri="{C3380CC4-5D6E-409C-BE32-E72D297353CC}">
              <c16:uniqueId val="{00000001-4916-436A-BF18-8624FDD2CD2F}"/>
            </c:ext>
          </c:extLst>
        </c:ser>
        <c:ser>
          <c:idx val="2"/>
          <c:order val="2"/>
          <c:tx>
            <c:strRef>
              <c:f>Sheet1!$D$1</c:f>
              <c:strCache>
                <c:ptCount val="1"/>
                <c:pt idx="0">
                  <c:v>Online Shop</c:v>
                </c:pt>
              </c:strCache>
            </c:strRef>
          </c:tx>
          <c:spPr>
            <a:ln w="25400">
              <a:noFill/>
            </a:ln>
          </c:spPr>
          <c:cat>
            <c:strRef>
              <c:f>Sheet1!$A$2:$A$13</c:f>
              <c:strCache>
                <c:ptCount val="12"/>
                <c:pt idx="0">
                  <c:v>JAN</c:v>
                </c:pt>
                <c:pt idx="1">
                  <c:v>FEB</c:v>
                </c:pt>
                <c:pt idx="2">
                  <c:v>MAR</c:v>
                </c:pt>
                <c:pt idx="3">
                  <c:v>APR</c:v>
                </c:pt>
                <c:pt idx="4">
                  <c:v>MAY</c:v>
                </c:pt>
                <c:pt idx="5">
                  <c:v>JUN</c:v>
                </c:pt>
                <c:pt idx="6">
                  <c:v>JUL</c:v>
                </c:pt>
                <c:pt idx="7">
                  <c:v>AUG</c:v>
                </c:pt>
                <c:pt idx="8">
                  <c:v>SEP</c:v>
                </c:pt>
                <c:pt idx="9">
                  <c:v>OCT</c:v>
                </c:pt>
                <c:pt idx="10">
                  <c:v>NOV</c:v>
                </c:pt>
                <c:pt idx="11">
                  <c:v>DEC</c:v>
                </c:pt>
              </c:strCache>
            </c:strRef>
          </c:cat>
          <c:val>
            <c:numRef>
              <c:f>Sheet1!$D$2:$D$13</c:f>
              <c:numCache>
                <c:formatCode>General</c:formatCode>
                <c:ptCount val="12"/>
                <c:pt idx="0">
                  <c:v>109</c:v>
                </c:pt>
                <c:pt idx="1">
                  <c:v>105</c:v>
                </c:pt>
                <c:pt idx="2">
                  <c:v>120</c:v>
                </c:pt>
                <c:pt idx="3">
                  <c:v>130</c:v>
                </c:pt>
                <c:pt idx="4">
                  <c:v>156</c:v>
                </c:pt>
                <c:pt idx="5">
                  <c:v>159</c:v>
                </c:pt>
                <c:pt idx="6">
                  <c:v>167</c:v>
                </c:pt>
                <c:pt idx="7">
                  <c:v>189</c:v>
                </c:pt>
                <c:pt idx="8">
                  <c:v>156</c:v>
                </c:pt>
                <c:pt idx="9">
                  <c:v>120</c:v>
                </c:pt>
                <c:pt idx="10">
                  <c:v>168</c:v>
                </c:pt>
                <c:pt idx="11">
                  <c:v>190</c:v>
                </c:pt>
              </c:numCache>
            </c:numRef>
          </c:val>
          <c:extLst>
            <c:ext xmlns:c16="http://schemas.microsoft.com/office/drawing/2014/chart" uri="{C3380CC4-5D6E-409C-BE32-E72D297353CC}">
              <c16:uniqueId val="{00000002-4916-436A-BF18-8624FDD2CD2F}"/>
            </c:ext>
          </c:extLst>
        </c:ser>
        <c:dLbls>
          <c:showLegendKey val="0"/>
          <c:showVal val="0"/>
          <c:showCatName val="0"/>
          <c:showSerName val="0"/>
          <c:showPercent val="0"/>
          <c:showBubbleSize val="0"/>
        </c:dLbls>
        <c:axId val="251642240"/>
        <c:axId val="251643776"/>
      </c:areaChart>
      <c:catAx>
        <c:axId val="251642240"/>
        <c:scaling>
          <c:orientation val="minMax"/>
        </c:scaling>
        <c:delete val="0"/>
        <c:axPos val="b"/>
        <c:numFmt formatCode="General" sourceLinked="1"/>
        <c:majorTickMark val="none"/>
        <c:minorTickMark val="none"/>
        <c:tickLblPos val="nextTo"/>
        <c:spPr>
          <a:ln>
            <a:noFill/>
          </a:ln>
        </c:spPr>
        <c:txPr>
          <a:bodyPr/>
          <a:lstStyle/>
          <a:p>
            <a:pPr>
              <a:defRPr>
                <a:solidFill>
                  <a:schemeClr val="tx2"/>
                </a:solidFill>
              </a:defRPr>
            </a:pPr>
            <a:endParaRPr lang="ja-JP"/>
          </a:p>
        </c:txPr>
        <c:crossAx val="251643776"/>
        <c:crosses val="autoZero"/>
        <c:auto val="1"/>
        <c:lblAlgn val="ctr"/>
        <c:lblOffset val="100"/>
        <c:noMultiLvlLbl val="0"/>
      </c:catAx>
      <c:valAx>
        <c:axId val="251643776"/>
        <c:scaling>
          <c:orientation val="minMax"/>
        </c:scaling>
        <c:delete val="0"/>
        <c:axPos val="l"/>
        <c:majorGridlines>
          <c:spPr>
            <a:ln w="28575">
              <a:solidFill>
                <a:schemeClr val="bg1">
                  <a:lumMod val="85000"/>
                </a:schemeClr>
              </a:solidFill>
              <a:prstDash val="sysDot"/>
            </a:ln>
          </c:spPr>
        </c:majorGridlines>
        <c:numFmt formatCode="General" sourceLinked="1"/>
        <c:majorTickMark val="none"/>
        <c:minorTickMark val="none"/>
        <c:tickLblPos val="nextTo"/>
        <c:spPr>
          <a:ln>
            <a:noFill/>
          </a:ln>
        </c:spPr>
        <c:crossAx val="251642240"/>
        <c:crosses val="autoZero"/>
        <c:crossBetween val="midCat"/>
      </c:valAx>
      <c:spPr>
        <a:ln>
          <a:noFill/>
        </a:ln>
      </c:spPr>
    </c:plotArea>
    <c:legend>
      <c:legendPos val="t"/>
      <c:overlay val="0"/>
    </c:legend>
    <c:plotVisOnly val="1"/>
    <c:dispBlanksAs val="zero"/>
    <c:showDLblsOverMax val="0"/>
  </c:chart>
  <c:txPr>
    <a:bodyPr/>
    <a:lstStyle/>
    <a:p>
      <a:pPr>
        <a:defRPr sz="1800"/>
      </a:pPr>
      <a:endParaRPr lang="ja-JP"/>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lineChart>
        <c:grouping val="standard"/>
        <c:varyColors val="0"/>
        <c:ser>
          <c:idx val="0"/>
          <c:order val="0"/>
          <c:tx>
            <c:strRef>
              <c:f>Sheet1!$B$1</c:f>
              <c:strCache>
                <c:ptCount val="1"/>
                <c:pt idx="0">
                  <c:v>Producing</c:v>
                </c:pt>
              </c:strCache>
            </c:strRef>
          </c:tx>
          <c:spPr>
            <a:ln w="38100"/>
          </c:spPr>
          <c:marker>
            <c:symbol val="circle"/>
            <c:size val="20"/>
            <c:spPr>
              <a:ln w="38100">
                <a:solidFill>
                  <a:schemeClr val="accent1">
                    <a:lumMod val="60000"/>
                    <a:lumOff val="40000"/>
                  </a:schemeClr>
                </a:solidFill>
              </a:ln>
            </c:spPr>
          </c:marker>
          <c:cat>
            <c:numRef>
              <c:f>Sheet1!$A$2:$A$10</c:f>
              <c:numCache>
                <c:formatCode>General</c:formatCode>
                <c:ptCount val="9"/>
                <c:pt idx="0">
                  <c:v>2010</c:v>
                </c:pt>
                <c:pt idx="1">
                  <c:v>2011</c:v>
                </c:pt>
                <c:pt idx="2">
                  <c:v>2012</c:v>
                </c:pt>
                <c:pt idx="3">
                  <c:v>2013</c:v>
                </c:pt>
                <c:pt idx="4">
                  <c:v>2014</c:v>
                </c:pt>
                <c:pt idx="5">
                  <c:v>2015</c:v>
                </c:pt>
                <c:pt idx="6">
                  <c:v>2016</c:v>
                </c:pt>
                <c:pt idx="7">
                  <c:v>2017</c:v>
                </c:pt>
                <c:pt idx="8">
                  <c:v>2018</c:v>
                </c:pt>
              </c:numCache>
            </c:numRef>
          </c:cat>
          <c:val>
            <c:numRef>
              <c:f>Sheet1!$B$2:$B$10</c:f>
              <c:numCache>
                <c:formatCode>General</c:formatCode>
                <c:ptCount val="9"/>
                <c:pt idx="0">
                  <c:v>99</c:v>
                </c:pt>
                <c:pt idx="1">
                  <c:v>100</c:v>
                </c:pt>
                <c:pt idx="2">
                  <c:v>105</c:v>
                </c:pt>
                <c:pt idx="3">
                  <c:v>120</c:v>
                </c:pt>
                <c:pt idx="4">
                  <c:v>160</c:v>
                </c:pt>
                <c:pt idx="5">
                  <c:v>155</c:v>
                </c:pt>
                <c:pt idx="6">
                  <c:v>159</c:v>
                </c:pt>
                <c:pt idx="7">
                  <c:v>180</c:v>
                </c:pt>
                <c:pt idx="8">
                  <c:v>201</c:v>
                </c:pt>
              </c:numCache>
            </c:numRef>
          </c:val>
          <c:smooth val="0"/>
          <c:extLst>
            <c:ext xmlns:c16="http://schemas.microsoft.com/office/drawing/2014/chart" uri="{C3380CC4-5D6E-409C-BE32-E72D297353CC}">
              <c16:uniqueId val="{00000000-2D51-49D7-8021-AF3D4B5DD28D}"/>
            </c:ext>
          </c:extLst>
        </c:ser>
        <c:ser>
          <c:idx val="1"/>
          <c:order val="1"/>
          <c:tx>
            <c:strRef>
              <c:f>Sheet1!$C$1</c:f>
              <c:strCache>
                <c:ptCount val="1"/>
                <c:pt idx="0">
                  <c:v>Promotion</c:v>
                </c:pt>
              </c:strCache>
            </c:strRef>
          </c:tx>
          <c:spPr>
            <a:ln w="38100"/>
          </c:spPr>
          <c:marker>
            <c:symbol val="circle"/>
            <c:size val="20"/>
            <c:spPr>
              <a:ln w="38100">
                <a:solidFill>
                  <a:schemeClr val="accent2">
                    <a:lumMod val="60000"/>
                    <a:lumOff val="40000"/>
                  </a:schemeClr>
                </a:solidFill>
              </a:ln>
            </c:spPr>
          </c:marker>
          <c:cat>
            <c:numRef>
              <c:f>Sheet1!$A$2:$A$10</c:f>
              <c:numCache>
                <c:formatCode>General</c:formatCode>
                <c:ptCount val="9"/>
                <c:pt idx="0">
                  <c:v>2010</c:v>
                </c:pt>
                <c:pt idx="1">
                  <c:v>2011</c:v>
                </c:pt>
                <c:pt idx="2">
                  <c:v>2012</c:v>
                </c:pt>
                <c:pt idx="3">
                  <c:v>2013</c:v>
                </c:pt>
                <c:pt idx="4">
                  <c:v>2014</c:v>
                </c:pt>
                <c:pt idx="5">
                  <c:v>2015</c:v>
                </c:pt>
                <c:pt idx="6">
                  <c:v>2016</c:v>
                </c:pt>
                <c:pt idx="7">
                  <c:v>2017</c:v>
                </c:pt>
                <c:pt idx="8">
                  <c:v>2018</c:v>
                </c:pt>
              </c:numCache>
            </c:numRef>
          </c:cat>
          <c:val>
            <c:numRef>
              <c:f>Sheet1!$C$2:$C$10</c:f>
              <c:numCache>
                <c:formatCode>General</c:formatCode>
                <c:ptCount val="9"/>
                <c:pt idx="0">
                  <c:v>156</c:v>
                </c:pt>
                <c:pt idx="1">
                  <c:v>145</c:v>
                </c:pt>
                <c:pt idx="2">
                  <c:v>132</c:v>
                </c:pt>
                <c:pt idx="3">
                  <c:v>102</c:v>
                </c:pt>
                <c:pt idx="4">
                  <c:v>112</c:v>
                </c:pt>
                <c:pt idx="5">
                  <c:v>123</c:v>
                </c:pt>
                <c:pt idx="6">
                  <c:v>145</c:v>
                </c:pt>
                <c:pt idx="7">
                  <c:v>152</c:v>
                </c:pt>
                <c:pt idx="8">
                  <c:v>120</c:v>
                </c:pt>
              </c:numCache>
            </c:numRef>
          </c:val>
          <c:smooth val="0"/>
          <c:extLst>
            <c:ext xmlns:c16="http://schemas.microsoft.com/office/drawing/2014/chart" uri="{C3380CC4-5D6E-409C-BE32-E72D297353CC}">
              <c16:uniqueId val="{00000001-2D51-49D7-8021-AF3D4B5DD28D}"/>
            </c:ext>
          </c:extLst>
        </c:ser>
        <c:ser>
          <c:idx val="2"/>
          <c:order val="2"/>
          <c:tx>
            <c:strRef>
              <c:f>Sheet1!$D$1</c:f>
              <c:strCache>
                <c:ptCount val="1"/>
                <c:pt idx="0">
                  <c:v>Management</c:v>
                </c:pt>
              </c:strCache>
            </c:strRef>
          </c:tx>
          <c:spPr>
            <a:ln w="38100">
              <a:solidFill>
                <a:schemeClr val="accent3">
                  <a:shade val="95000"/>
                  <a:satMod val="105000"/>
                </a:schemeClr>
              </a:solidFill>
            </a:ln>
          </c:spPr>
          <c:marker>
            <c:symbol val="circle"/>
            <c:size val="20"/>
            <c:spPr>
              <a:ln w="38100">
                <a:solidFill>
                  <a:schemeClr val="accent3">
                    <a:lumMod val="60000"/>
                    <a:lumOff val="40000"/>
                  </a:schemeClr>
                </a:solidFill>
              </a:ln>
            </c:spPr>
          </c:marker>
          <c:cat>
            <c:numRef>
              <c:f>Sheet1!$A$2:$A$10</c:f>
              <c:numCache>
                <c:formatCode>General</c:formatCode>
                <c:ptCount val="9"/>
                <c:pt idx="0">
                  <c:v>2010</c:v>
                </c:pt>
                <c:pt idx="1">
                  <c:v>2011</c:v>
                </c:pt>
                <c:pt idx="2">
                  <c:v>2012</c:v>
                </c:pt>
                <c:pt idx="3">
                  <c:v>2013</c:v>
                </c:pt>
                <c:pt idx="4">
                  <c:v>2014</c:v>
                </c:pt>
                <c:pt idx="5">
                  <c:v>2015</c:v>
                </c:pt>
                <c:pt idx="6">
                  <c:v>2016</c:v>
                </c:pt>
                <c:pt idx="7">
                  <c:v>2017</c:v>
                </c:pt>
                <c:pt idx="8">
                  <c:v>2018</c:v>
                </c:pt>
              </c:numCache>
            </c:numRef>
          </c:cat>
          <c:val>
            <c:numRef>
              <c:f>Sheet1!$D$2:$D$10</c:f>
              <c:numCache>
                <c:formatCode>General</c:formatCode>
                <c:ptCount val="9"/>
                <c:pt idx="0">
                  <c:v>195</c:v>
                </c:pt>
                <c:pt idx="1">
                  <c:v>185</c:v>
                </c:pt>
                <c:pt idx="2">
                  <c:v>175</c:v>
                </c:pt>
                <c:pt idx="3">
                  <c:v>146</c:v>
                </c:pt>
                <c:pt idx="4">
                  <c:v>120</c:v>
                </c:pt>
                <c:pt idx="5">
                  <c:v>110</c:v>
                </c:pt>
                <c:pt idx="6">
                  <c:v>99</c:v>
                </c:pt>
                <c:pt idx="7">
                  <c:v>106</c:v>
                </c:pt>
                <c:pt idx="8">
                  <c:v>152</c:v>
                </c:pt>
              </c:numCache>
            </c:numRef>
          </c:val>
          <c:smooth val="0"/>
          <c:extLst>
            <c:ext xmlns:c16="http://schemas.microsoft.com/office/drawing/2014/chart" uri="{C3380CC4-5D6E-409C-BE32-E72D297353CC}">
              <c16:uniqueId val="{00000002-2D51-49D7-8021-AF3D4B5DD28D}"/>
            </c:ext>
          </c:extLst>
        </c:ser>
        <c:dLbls>
          <c:showLegendKey val="0"/>
          <c:showVal val="0"/>
          <c:showCatName val="0"/>
          <c:showSerName val="0"/>
          <c:showPercent val="0"/>
          <c:showBubbleSize val="0"/>
        </c:dLbls>
        <c:marker val="1"/>
        <c:smooth val="0"/>
        <c:axId val="251730560"/>
        <c:axId val="251736832"/>
      </c:lineChart>
      <c:catAx>
        <c:axId val="251730560"/>
        <c:scaling>
          <c:orientation val="minMax"/>
        </c:scaling>
        <c:delete val="0"/>
        <c:axPos val="b"/>
        <c:numFmt formatCode="General" sourceLinked="1"/>
        <c:majorTickMark val="none"/>
        <c:minorTickMark val="none"/>
        <c:tickLblPos val="nextTo"/>
        <c:spPr>
          <a:ln>
            <a:noFill/>
          </a:ln>
        </c:spPr>
        <c:crossAx val="251736832"/>
        <c:crosses val="autoZero"/>
        <c:auto val="1"/>
        <c:lblAlgn val="ctr"/>
        <c:lblOffset val="100"/>
        <c:noMultiLvlLbl val="0"/>
      </c:catAx>
      <c:valAx>
        <c:axId val="251736832"/>
        <c:scaling>
          <c:orientation val="minMax"/>
        </c:scaling>
        <c:delete val="0"/>
        <c:axPos val="l"/>
        <c:majorGridlines>
          <c:spPr>
            <a:ln w="28575">
              <a:solidFill>
                <a:schemeClr val="bg1">
                  <a:lumMod val="85000"/>
                </a:schemeClr>
              </a:solidFill>
              <a:prstDash val="sysDot"/>
            </a:ln>
          </c:spPr>
        </c:majorGridlines>
        <c:numFmt formatCode="General" sourceLinked="1"/>
        <c:majorTickMark val="none"/>
        <c:minorTickMark val="none"/>
        <c:tickLblPos val="nextTo"/>
        <c:spPr>
          <a:ln>
            <a:noFill/>
          </a:ln>
        </c:spPr>
        <c:txPr>
          <a:bodyPr/>
          <a:lstStyle/>
          <a:p>
            <a:pPr>
              <a:defRPr>
                <a:latin typeface="+mn-lt"/>
              </a:defRPr>
            </a:pPr>
            <a:endParaRPr lang="ja-JP"/>
          </a:p>
        </c:txPr>
        <c:crossAx val="251730560"/>
        <c:crosses val="autoZero"/>
        <c:crossBetween val="between"/>
      </c:valAx>
      <c:spPr>
        <a:ln w="31750">
          <a:noFill/>
        </a:ln>
      </c:spPr>
    </c:plotArea>
    <c:legend>
      <c:legendPos val="b"/>
      <c:overlay val="0"/>
    </c:legend>
    <c:plotVisOnly val="1"/>
    <c:dispBlanksAs val="gap"/>
    <c:showDLblsOverMax val="0"/>
  </c:chart>
  <c:txPr>
    <a:bodyPr/>
    <a:lstStyle/>
    <a:p>
      <a:pPr>
        <a:defRPr sz="1800">
          <a:latin typeface="+mn-lt"/>
        </a:defRPr>
      </a:pPr>
      <a:endParaRPr lang="ja-JP"/>
    </a:p>
  </c:txPr>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AB5A974-2B9D-4DE7-B1FD-B969DD33CD5E}" type="datetimeFigureOut">
              <a:rPr kumimoji="1" lang="ja-JP" altLang="en-US" smtClean="0"/>
              <a:t>2016/5/31</a:t>
            </a:fld>
            <a:endParaRPr kumimoji="1" lang="ja-JP" altLang="en-US"/>
          </a:p>
        </p:txBody>
      </p:sp>
      <p:sp>
        <p:nvSpPr>
          <p:cNvPr id="4" name="スライド イメージ プレースホルダー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5CE44EA-33D9-406B-AA52-45755D8D5CBE}" type="slidenum">
              <a:rPr kumimoji="1" lang="ja-JP" altLang="en-US" smtClean="0"/>
              <a:t>‹#›</a:t>
            </a:fld>
            <a:endParaRPr kumimoji="1" lang="ja-JP" altLang="en-US"/>
          </a:p>
        </p:txBody>
      </p:sp>
    </p:spTree>
    <p:extLst>
      <p:ext uri="{BB962C8B-B14F-4D97-AF65-F5344CB8AC3E}">
        <p14:creationId xmlns:p14="http://schemas.microsoft.com/office/powerpoint/2010/main" val="3469100183"/>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6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Master" Target="../slideMasters/slideMaster2.xml"/><Relationship Id="rId4" Type="http://schemas.openxmlformats.org/officeDocument/2006/relationships/image" Target="../media/image4.png"/></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No Content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Tree>
    <p:extLst>
      <p:ext uri="{BB962C8B-B14F-4D97-AF65-F5344CB8AC3E}">
        <p14:creationId xmlns:p14="http://schemas.microsoft.com/office/powerpoint/2010/main" val="8838132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6 Icons, Headings &amp; Text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5" name="テキスト プレースホルダー 12"/>
          <p:cNvSpPr>
            <a:spLocks noGrp="1"/>
          </p:cNvSpPr>
          <p:nvPr>
            <p:ph type="body" sz="quarter" idx="12" hasCustomPrompt="1"/>
          </p:nvPr>
        </p:nvSpPr>
        <p:spPr>
          <a:xfrm>
            <a:off x="1947003" y="3422834"/>
            <a:ext cx="4250597" cy="2056805"/>
          </a:xfrm>
        </p:spPr>
        <p:txBody>
          <a:bodyPr>
            <a:normAutofit/>
          </a:bodyPr>
          <a:lstStyle>
            <a:lvl1pPr>
              <a:defRPr sz="2000" baseline="0"/>
            </a:lvl1pPr>
          </a:lstStyle>
          <a:p>
            <a:pPr lvl="0"/>
            <a:r>
              <a:rPr kumimoji="1" lang="en-US" altLang="ja-JP" dirty="0"/>
              <a:t>Text goes here</a:t>
            </a:r>
            <a:endParaRPr kumimoji="1" lang="ja-JP" altLang="en-US" dirty="0"/>
          </a:p>
        </p:txBody>
      </p:sp>
      <p:sp>
        <p:nvSpPr>
          <p:cNvPr id="6" name="テキスト プレースホルダー 12"/>
          <p:cNvSpPr>
            <a:spLocks noGrp="1"/>
          </p:cNvSpPr>
          <p:nvPr>
            <p:ph type="body" sz="quarter" idx="13" hasCustomPrompt="1"/>
          </p:nvPr>
        </p:nvSpPr>
        <p:spPr>
          <a:xfrm>
            <a:off x="1947003" y="2433513"/>
            <a:ext cx="4250597" cy="747032"/>
          </a:xfrm>
        </p:spPr>
        <p:txBody>
          <a:bodyPr anchor="ctr">
            <a:noAutofit/>
          </a:bodyPr>
          <a:lstStyle>
            <a:lvl1pPr>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7" name="正方形/長方形 6"/>
          <p:cNvSpPr/>
          <p:nvPr userDrawn="1"/>
        </p:nvSpPr>
        <p:spPr>
          <a:xfrm>
            <a:off x="2057954" y="3198679"/>
            <a:ext cx="1827899"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円/楕円 4"/>
          <p:cNvSpPr/>
          <p:nvPr userDrawn="1"/>
        </p:nvSpPr>
        <p:spPr>
          <a:xfrm>
            <a:off x="626586" y="2629606"/>
            <a:ext cx="1136515" cy="1138145"/>
          </a:xfrm>
          <a:prstGeom prst="rect">
            <a:avLst/>
          </a:prstGeom>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6" name="図プレースホルダー 25"/>
          <p:cNvSpPr>
            <a:spLocks noGrp="1"/>
          </p:cNvSpPr>
          <p:nvPr>
            <p:ph type="pic" sz="quarter" idx="14" hasCustomPrompt="1"/>
          </p:nvPr>
        </p:nvSpPr>
        <p:spPr>
          <a:xfrm>
            <a:off x="879843" y="2883678"/>
            <a:ext cx="630000" cy="630000"/>
          </a:xfrm>
        </p:spPr>
        <p:txBody>
          <a:bodyPr>
            <a:normAutofit/>
          </a:bodyPr>
          <a:lstStyle>
            <a:lvl1pPr>
              <a:defRPr sz="1400">
                <a:solidFill>
                  <a:schemeClr val="bg1"/>
                </a:solidFill>
              </a:defRPr>
            </a:lvl1pPr>
          </a:lstStyle>
          <a:p>
            <a:r>
              <a:rPr kumimoji="1" lang="en-US" altLang="ja-JP" dirty="0"/>
              <a:t>Icon</a:t>
            </a:r>
            <a:endParaRPr kumimoji="1" lang="ja-JP" altLang="en-US" dirty="0"/>
          </a:p>
        </p:txBody>
      </p:sp>
      <p:sp>
        <p:nvSpPr>
          <p:cNvPr id="32" name="テキスト プレースホルダー 12"/>
          <p:cNvSpPr>
            <a:spLocks noGrp="1"/>
          </p:cNvSpPr>
          <p:nvPr>
            <p:ph type="body" sz="quarter" idx="15" hasCustomPrompt="1"/>
          </p:nvPr>
        </p:nvSpPr>
        <p:spPr>
          <a:xfrm>
            <a:off x="7701919" y="3422834"/>
            <a:ext cx="4250597" cy="2056805"/>
          </a:xfrm>
        </p:spPr>
        <p:txBody>
          <a:bodyPr>
            <a:normAutofit/>
          </a:bodyPr>
          <a:lstStyle>
            <a:lvl1pPr>
              <a:defRPr sz="2000" baseline="0"/>
            </a:lvl1pPr>
          </a:lstStyle>
          <a:p>
            <a:pPr lvl="0"/>
            <a:r>
              <a:rPr kumimoji="1" lang="en-US" altLang="ja-JP" dirty="0"/>
              <a:t>Text goes here</a:t>
            </a:r>
            <a:endParaRPr kumimoji="1" lang="ja-JP" altLang="en-US" dirty="0"/>
          </a:p>
        </p:txBody>
      </p:sp>
      <p:sp>
        <p:nvSpPr>
          <p:cNvPr id="33" name="テキスト プレースホルダー 12"/>
          <p:cNvSpPr>
            <a:spLocks noGrp="1"/>
          </p:cNvSpPr>
          <p:nvPr>
            <p:ph type="body" sz="quarter" idx="16" hasCustomPrompt="1"/>
          </p:nvPr>
        </p:nvSpPr>
        <p:spPr>
          <a:xfrm>
            <a:off x="7701919" y="2433513"/>
            <a:ext cx="4250597" cy="747032"/>
          </a:xfrm>
        </p:spPr>
        <p:txBody>
          <a:bodyPr anchor="ctr">
            <a:noAutofit/>
          </a:bodyPr>
          <a:lstStyle>
            <a:lvl1pPr>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34" name="正方形/長方形 33"/>
          <p:cNvSpPr/>
          <p:nvPr userDrawn="1"/>
        </p:nvSpPr>
        <p:spPr>
          <a:xfrm>
            <a:off x="7812870" y="3198679"/>
            <a:ext cx="1827899" cy="720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5" name="円/楕円 4"/>
          <p:cNvSpPr/>
          <p:nvPr userDrawn="1"/>
        </p:nvSpPr>
        <p:spPr>
          <a:xfrm>
            <a:off x="6381502" y="2629606"/>
            <a:ext cx="1136515" cy="1138145"/>
          </a:xfrm>
          <a:prstGeom prst="rect">
            <a:avLst/>
          </a:prstGeom>
          <a:solidFill>
            <a:schemeClr val="accent2"/>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6" name="図プレースホルダー 25"/>
          <p:cNvSpPr>
            <a:spLocks noGrp="1"/>
          </p:cNvSpPr>
          <p:nvPr>
            <p:ph type="pic" sz="quarter" idx="17" hasCustomPrompt="1"/>
          </p:nvPr>
        </p:nvSpPr>
        <p:spPr>
          <a:xfrm>
            <a:off x="6634759" y="2883678"/>
            <a:ext cx="630000" cy="630000"/>
          </a:xfrm>
        </p:spPr>
        <p:txBody>
          <a:bodyPr>
            <a:normAutofit/>
          </a:bodyPr>
          <a:lstStyle>
            <a:lvl1pPr>
              <a:defRPr sz="1400">
                <a:solidFill>
                  <a:schemeClr val="bg1"/>
                </a:solidFill>
              </a:defRPr>
            </a:lvl1pPr>
          </a:lstStyle>
          <a:p>
            <a:r>
              <a:rPr kumimoji="1" lang="en-US" altLang="ja-JP" dirty="0"/>
              <a:t>Icon</a:t>
            </a:r>
            <a:endParaRPr kumimoji="1" lang="ja-JP" altLang="en-US" dirty="0"/>
          </a:p>
        </p:txBody>
      </p:sp>
      <p:sp>
        <p:nvSpPr>
          <p:cNvPr id="46" name="テキスト プレースホルダー 12"/>
          <p:cNvSpPr>
            <a:spLocks noGrp="1"/>
          </p:cNvSpPr>
          <p:nvPr>
            <p:ph type="body" sz="quarter" idx="18" hasCustomPrompt="1"/>
          </p:nvPr>
        </p:nvSpPr>
        <p:spPr>
          <a:xfrm>
            <a:off x="13489686" y="3422834"/>
            <a:ext cx="4250597" cy="2056805"/>
          </a:xfrm>
        </p:spPr>
        <p:txBody>
          <a:bodyPr>
            <a:normAutofit/>
          </a:bodyPr>
          <a:lstStyle>
            <a:lvl1pPr>
              <a:defRPr sz="2000" baseline="0"/>
            </a:lvl1pPr>
          </a:lstStyle>
          <a:p>
            <a:pPr lvl="0"/>
            <a:r>
              <a:rPr kumimoji="1" lang="en-US" altLang="ja-JP" dirty="0"/>
              <a:t>Text goes here</a:t>
            </a:r>
            <a:endParaRPr kumimoji="1" lang="ja-JP" altLang="en-US" dirty="0"/>
          </a:p>
        </p:txBody>
      </p:sp>
      <p:sp>
        <p:nvSpPr>
          <p:cNvPr id="47" name="テキスト プレースホルダー 12"/>
          <p:cNvSpPr>
            <a:spLocks noGrp="1"/>
          </p:cNvSpPr>
          <p:nvPr>
            <p:ph type="body" sz="quarter" idx="19" hasCustomPrompt="1"/>
          </p:nvPr>
        </p:nvSpPr>
        <p:spPr>
          <a:xfrm>
            <a:off x="13489686" y="2433513"/>
            <a:ext cx="4250597" cy="747032"/>
          </a:xfrm>
        </p:spPr>
        <p:txBody>
          <a:bodyPr anchor="ctr">
            <a:noAutofit/>
          </a:bodyPr>
          <a:lstStyle>
            <a:lvl1pPr>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48" name="正方形/長方形 47"/>
          <p:cNvSpPr/>
          <p:nvPr userDrawn="1"/>
        </p:nvSpPr>
        <p:spPr>
          <a:xfrm>
            <a:off x="13600637" y="3198679"/>
            <a:ext cx="1827899" cy="7200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9" name="円/楕円 4"/>
          <p:cNvSpPr/>
          <p:nvPr userDrawn="1"/>
        </p:nvSpPr>
        <p:spPr>
          <a:xfrm>
            <a:off x="12169269" y="2629606"/>
            <a:ext cx="1136515" cy="1138145"/>
          </a:xfrm>
          <a:prstGeom prst="rect">
            <a:avLst/>
          </a:prstGeom>
          <a:solidFill>
            <a:schemeClr val="accent3"/>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0" name="図プレースホルダー 25"/>
          <p:cNvSpPr>
            <a:spLocks noGrp="1"/>
          </p:cNvSpPr>
          <p:nvPr>
            <p:ph type="pic" sz="quarter" idx="20" hasCustomPrompt="1"/>
          </p:nvPr>
        </p:nvSpPr>
        <p:spPr>
          <a:xfrm>
            <a:off x="12422526" y="2883678"/>
            <a:ext cx="630000" cy="630000"/>
          </a:xfrm>
        </p:spPr>
        <p:txBody>
          <a:bodyPr>
            <a:normAutofit/>
          </a:bodyPr>
          <a:lstStyle>
            <a:lvl1pPr>
              <a:defRPr sz="1400">
                <a:solidFill>
                  <a:schemeClr val="bg1"/>
                </a:solidFill>
              </a:defRPr>
            </a:lvl1pPr>
          </a:lstStyle>
          <a:p>
            <a:r>
              <a:rPr kumimoji="1" lang="en-US" altLang="ja-JP" dirty="0"/>
              <a:t>Icon</a:t>
            </a:r>
            <a:endParaRPr kumimoji="1" lang="ja-JP" altLang="en-US" dirty="0"/>
          </a:p>
        </p:txBody>
      </p:sp>
      <p:sp>
        <p:nvSpPr>
          <p:cNvPr id="51" name="テキスト プレースホルダー 12"/>
          <p:cNvSpPr>
            <a:spLocks noGrp="1"/>
          </p:cNvSpPr>
          <p:nvPr>
            <p:ph type="body" sz="quarter" idx="21" hasCustomPrompt="1"/>
          </p:nvPr>
        </p:nvSpPr>
        <p:spPr>
          <a:xfrm>
            <a:off x="1947003" y="6680064"/>
            <a:ext cx="4250597" cy="2056805"/>
          </a:xfrm>
        </p:spPr>
        <p:txBody>
          <a:bodyPr>
            <a:normAutofit/>
          </a:bodyPr>
          <a:lstStyle>
            <a:lvl1pPr>
              <a:defRPr sz="2000" baseline="0"/>
            </a:lvl1pPr>
          </a:lstStyle>
          <a:p>
            <a:pPr lvl="0"/>
            <a:r>
              <a:rPr kumimoji="1" lang="en-US" altLang="ja-JP" dirty="0"/>
              <a:t>Text goes here</a:t>
            </a:r>
            <a:endParaRPr kumimoji="1" lang="ja-JP" altLang="en-US" dirty="0"/>
          </a:p>
        </p:txBody>
      </p:sp>
      <p:sp>
        <p:nvSpPr>
          <p:cNvPr id="52" name="テキスト プレースホルダー 12"/>
          <p:cNvSpPr>
            <a:spLocks noGrp="1"/>
          </p:cNvSpPr>
          <p:nvPr>
            <p:ph type="body" sz="quarter" idx="22" hasCustomPrompt="1"/>
          </p:nvPr>
        </p:nvSpPr>
        <p:spPr>
          <a:xfrm>
            <a:off x="1947003" y="5690743"/>
            <a:ext cx="4250597" cy="747032"/>
          </a:xfrm>
        </p:spPr>
        <p:txBody>
          <a:bodyPr anchor="ctr">
            <a:noAutofit/>
          </a:bodyPr>
          <a:lstStyle>
            <a:lvl1pPr>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53" name="正方形/長方形 52"/>
          <p:cNvSpPr/>
          <p:nvPr userDrawn="1"/>
        </p:nvSpPr>
        <p:spPr>
          <a:xfrm>
            <a:off x="2057954" y="6455909"/>
            <a:ext cx="1827899" cy="7200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4" name="円/楕円 4"/>
          <p:cNvSpPr/>
          <p:nvPr userDrawn="1"/>
        </p:nvSpPr>
        <p:spPr>
          <a:xfrm>
            <a:off x="626586" y="5886836"/>
            <a:ext cx="1136515" cy="1138145"/>
          </a:xfrm>
          <a:prstGeom prst="rect">
            <a:avLst/>
          </a:prstGeom>
          <a:solidFill>
            <a:schemeClr val="accent4"/>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5" name="図プレースホルダー 25"/>
          <p:cNvSpPr>
            <a:spLocks noGrp="1"/>
          </p:cNvSpPr>
          <p:nvPr>
            <p:ph type="pic" sz="quarter" idx="23" hasCustomPrompt="1"/>
          </p:nvPr>
        </p:nvSpPr>
        <p:spPr>
          <a:xfrm>
            <a:off x="879843" y="6140908"/>
            <a:ext cx="630000" cy="630000"/>
          </a:xfrm>
        </p:spPr>
        <p:txBody>
          <a:bodyPr>
            <a:normAutofit/>
          </a:bodyPr>
          <a:lstStyle>
            <a:lvl1pPr>
              <a:defRPr sz="1400">
                <a:solidFill>
                  <a:schemeClr val="bg1"/>
                </a:solidFill>
              </a:defRPr>
            </a:lvl1pPr>
          </a:lstStyle>
          <a:p>
            <a:r>
              <a:rPr kumimoji="1" lang="en-US" altLang="ja-JP" dirty="0"/>
              <a:t>Icon</a:t>
            </a:r>
            <a:endParaRPr kumimoji="1" lang="ja-JP" altLang="en-US" dirty="0"/>
          </a:p>
        </p:txBody>
      </p:sp>
      <p:sp>
        <p:nvSpPr>
          <p:cNvPr id="56" name="テキスト プレースホルダー 12"/>
          <p:cNvSpPr>
            <a:spLocks noGrp="1"/>
          </p:cNvSpPr>
          <p:nvPr>
            <p:ph type="body" sz="quarter" idx="24" hasCustomPrompt="1"/>
          </p:nvPr>
        </p:nvSpPr>
        <p:spPr>
          <a:xfrm>
            <a:off x="7701919" y="6680064"/>
            <a:ext cx="4250597" cy="2056805"/>
          </a:xfrm>
        </p:spPr>
        <p:txBody>
          <a:bodyPr>
            <a:normAutofit/>
          </a:bodyPr>
          <a:lstStyle>
            <a:lvl1pPr>
              <a:defRPr sz="2000" baseline="0"/>
            </a:lvl1pPr>
          </a:lstStyle>
          <a:p>
            <a:pPr lvl="0"/>
            <a:r>
              <a:rPr kumimoji="1" lang="en-US" altLang="ja-JP" dirty="0"/>
              <a:t>Text goes here</a:t>
            </a:r>
            <a:endParaRPr kumimoji="1" lang="ja-JP" altLang="en-US" dirty="0"/>
          </a:p>
        </p:txBody>
      </p:sp>
      <p:sp>
        <p:nvSpPr>
          <p:cNvPr id="57" name="テキスト プレースホルダー 12"/>
          <p:cNvSpPr>
            <a:spLocks noGrp="1"/>
          </p:cNvSpPr>
          <p:nvPr>
            <p:ph type="body" sz="quarter" idx="25" hasCustomPrompt="1"/>
          </p:nvPr>
        </p:nvSpPr>
        <p:spPr>
          <a:xfrm>
            <a:off x="7701919" y="5690743"/>
            <a:ext cx="4250597" cy="747032"/>
          </a:xfrm>
        </p:spPr>
        <p:txBody>
          <a:bodyPr anchor="ctr">
            <a:noAutofit/>
          </a:bodyPr>
          <a:lstStyle>
            <a:lvl1pPr>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58" name="正方形/長方形 57"/>
          <p:cNvSpPr/>
          <p:nvPr userDrawn="1"/>
        </p:nvSpPr>
        <p:spPr>
          <a:xfrm>
            <a:off x="7812870" y="6455909"/>
            <a:ext cx="1827899" cy="72008"/>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9" name="円/楕円 4"/>
          <p:cNvSpPr/>
          <p:nvPr userDrawn="1"/>
        </p:nvSpPr>
        <p:spPr>
          <a:xfrm>
            <a:off x="6381502" y="5886836"/>
            <a:ext cx="1136515" cy="1138145"/>
          </a:xfrm>
          <a:prstGeom prst="rect">
            <a:avLst/>
          </a:prstGeom>
          <a:solidFill>
            <a:schemeClr val="accent5"/>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0" name="図プレースホルダー 25"/>
          <p:cNvSpPr>
            <a:spLocks noGrp="1"/>
          </p:cNvSpPr>
          <p:nvPr>
            <p:ph type="pic" sz="quarter" idx="26" hasCustomPrompt="1"/>
          </p:nvPr>
        </p:nvSpPr>
        <p:spPr>
          <a:xfrm>
            <a:off x="6634759" y="6140908"/>
            <a:ext cx="630000" cy="630000"/>
          </a:xfrm>
        </p:spPr>
        <p:txBody>
          <a:bodyPr>
            <a:normAutofit/>
          </a:bodyPr>
          <a:lstStyle>
            <a:lvl1pPr>
              <a:defRPr sz="1400">
                <a:solidFill>
                  <a:schemeClr val="bg1"/>
                </a:solidFill>
              </a:defRPr>
            </a:lvl1pPr>
          </a:lstStyle>
          <a:p>
            <a:r>
              <a:rPr kumimoji="1" lang="en-US" altLang="ja-JP" dirty="0"/>
              <a:t>Icon</a:t>
            </a:r>
            <a:endParaRPr kumimoji="1" lang="ja-JP" altLang="en-US" dirty="0"/>
          </a:p>
        </p:txBody>
      </p:sp>
      <p:sp>
        <p:nvSpPr>
          <p:cNvPr id="61" name="テキスト プレースホルダー 12"/>
          <p:cNvSpPr>
            <a:spLocks noGrp="1"/>
          </p:cNvSpPr>
          <p:nvPr>
            <p:ph type="body" sz="quarter" idx="27" hasCustomPrompt="1"/>
          </p:nvPr>
        </p:nvSpPr>
        <p:spPr>
          <a:xfrm>
            <a:off x="13489686" y="6680064"/>
            <a:ext cx="4250597" cy="2056805"/>
          </a:xfrm>
        </p:spPr>
        <p:txBody>
          <a:bodyPr>
            <a:normAutofit/>
          </a:bodyPr>
          <a:lstStyle>
            <a:lvl1pPr>
              <a:defRPr sz="2000" baseline="0"/>
            </a:lvl1pPr>
          </a:lstStyle>
          <a:p>
            <a:pPr lvl="0"/>
            <a:r>
              <a:rPr kumimoji="1" lang="en-US" altLang="ja-JP" dirty="0"/>
              <a:t>Text goes here</a:t>
            </a:r>
            <a:endParaRPr kumimoji="1" lang="ja-JP" altLang="en-US" dirty="0"/>
          </a:p>
        </p:txBody>
      </p:sp>
      <p:sp>
        <p:nvSpPr>
          <p:cNvPr id="62" name="テキスト プレースホルダー 12"/>
          <p:cNvSpPr>
            <a:spLocks noGrp="1"/>
          </p:cNvSpPr>
          <p:nvPr>
            <p:ph type="body" sz="quarter" idx="28" hasCustomPrompt="1"/>
          </p:nvPr>
        </p:nvSpPr>
        <p:spPr>
          <a:xfrm>
            <a:off x="13489686" y="5690743"/>
            <a:ext cx="4250597" cy="747032"/>
          </a:xfrm>
        </p:spPr>
        <p:txBody>
          <a:bodyPr anchor="ctr">
            <a:noAutofit/>
          </a:bodyPr>
          <a:lstStyle>
            <a:lvl1pPr>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63" name="正方形/長方形 62"/>
          <p:cNvSpPr/>
          <p:nvPr userDrawn="1"/>
        </p:nvSpPr>
        <p:spPr>
          <a:xfrm>
            <a:off x="13600637" y="6455909"/>
            <a:ext cx="1827899" cy="72008"/>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4" name="円/楕円 4"/>
          <p:cNvSpPr/>
          <p:nvPr userDrawn="1"/>
        </p:nvSpPr>
        <p:spPr>
          <a:xfrm>
            <a:off x="12169269" y="5886836"/>
            <a:ext cx="1136515" cy="1138145"/>
          </a:xfrm>
          <a:prstGeom prst="rect">
            <a:avLst/>
          </a:prstGeom>
          <a:solidFill>
            <a:schemeClr val="accent6"/>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5" name="図プレースホルダー 25"/>
          <p:cNvSpPr>
            <a:spLocks noGrp="1"/>
          </p:cNvSpPr>
          <p:nvPr>
            <p:ph type="pic" sz="quarter" idx="29" hasCustomPrompt="1"/>
          </p:nvPr>
        </p:nvSpPr>
        <p:spPr>
          <a:xfrm>
            <a:off x="12422526" y="6140908"/>
            <a:ext cx="630000" cy="630000"/>
          </a:xfrm>
        </p:spPr>
        <p:txBody>
          <a:bodyPr>
            <a:normAutofit/>
          </a:bodyPr>
          <a:lstStyle>
            <a:lvl1pPr>
              <a:defRPr sz="1400">
                <a:solidFill>
                  <a:schemeClr val="bg1"/>
                </a:solidFill>
              </a:defRPr>
            </a:lvl1pPr>
          </a:lstStyle>
          <a:p>
            <a:r>
              <a:rPr kumimoji="1" lang="en-US" altLang="ja-JP" dirty="0"/>
              <a:t>Icon</a:t>
            </a:r>
            <a:endParaRPr kumimoji="1" lang="ja-JP" altLang="en-US" dirty="0"/>
          </a:p>
        </p:txBody>
      </p:sp>
    </p:spTree>
    <p:extLst>
      <p:ext uri="{BB962C8B-B14F-4D97-AF65-F5344CB8AC3E}">
        <p14:creationId xmlns:p14="http://schemas.microsoft.com/office/powerpoint/2010/main" val="3155082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750" fill="hold"/>
                                        <p:tgtEl>
                                          <p:spTgt spid="14"/>
                                        </p:tgtEl>
                                        <p:attrNameLst>
                                          <p:attrName>ppt_x</p:attrName>
                                        </p:attrNameLst>
                                      </p:cBhvr>
                                      <p:tavLst>
                                        <p:tav tm="0">
                                          <p:val>
                                            <p:strVal val="#ppt_x"/>
                                          </p:val>
                                        </p:tav>
                                        <p:tav tm="100000">
                                          <p:val>
                                            <p:strVal val="#ppt_x"/>
                                          </p:val>
                                        </p:tav>
                                      </p:tavLst>
                                    </p:anim>
                                    <p:anim calcmode="lin" valueType="num">
                                      <p:cBhvr additive="base">
                                        <p:cTn id="8" dur="750" fill="hold"/>
                                        <p:tgtEl>
                                          <p:spTgt spid="14"/>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26"/>
                                        </p:tgtEl>
                                        <p:attrNameLst>
                                          <p:attrName>style.visibility</p:attrName>
                                        </p:attrNameLst>
                                      </p:cBhvr>
                                      <p:to>
                                        <p:strVal val="visible"/>
                                      </p:to>
                                    </p:set>
                                    <p:anim calcmode="lin" valueType="num">
                                      <p:cBhvr additive="base">
                                        <p:cTn id="11" dur="750" fill="hold"/>
                                        <p:tgtEl>
                                          <p:spTgt spid="26"/>
                                        </p:tgtEl>
                                        <p:attrNameLst>
                                          <p:attrName>ppt_x</p:attrName>
                                        </p:attrNameLst>
                                      </p:cBhvr>
                                      <p:tavLst>
                                        <p:tav tm="0">
                                          <p:val>
                                            <p:strVal val="#ppt_x"/>
                                          </p:val>
                                        </p:tav>
                                        <p:tav tm="100000">
                                          <p:val>
                                            <p:strVal val="#ppt_x"/>
                                          </p:val>
                                        </p:tav>
                                      </p:tavLst>
                                    </p:anim>
                                    <p:anim calcmode="lin" valueType="num">
                                      <p:cBhvr additive="base">
                                        <p:cTn id="12" dur="750" fill="hold"/>
                                        <p:tgtEl>
                                          <p:spTgt spid="26"/>
                                        </p:tgtEl>
                                        <p:attrNameLst>
                                          <p:attrName>ppt_y</p:attrName>
                                        </p:attrNameLst>
                                      </p:cBhvr>
                                      <p:tavLst>
                                        <p:tav tm="0">
                                          <p:val>
                                            <p:strVal val="0-#ppt_h/2"/>
                                          </p:val>
                                        </p:tav>
                                        <p:tav tm="100000">
                                          <p:val>
                                            <p:strVal val="#ppt_y"/>
                                          </p:val>
                                        </p:tav>
                                      </p:tavLst>
                                    </p:anim>
                                  </p:childTnLst>
                                </p:cTn>
                              </p:par>
                            </p:childTnLst>
                          </p:cTn>
                        </p:par>
                        <p:par>
                          <p:cTn id="13" fill="hold">
                            <p:stCondLst>
                              <p:cond delay="750"/>
                            </p:stCondLst>
                            <p:childTnLst>
                              <p:par>
                                <p:cTn id="14" presetID="2" presetClass="entr" presetSubtype="8" decel="100000" fill="hold" grpId="0" nodeType="afterEffect">
                                  <p:stCondLst>
                                    <p:cond delay="0"/>
                                  </p:stCondLst>
                                  <p:childTnLst>
                                    <p:set>
                                      <p:cBhvr>
                                        <p:cTn id="15" dur="1" fill="hold">
                                          <p:stCondLst>
                                            <p:cond delay="0"/>
                                          </p:stCondLst>
                                        </p:cTn>
                                        <p:tgtEl>
                                          <p:spTgt spid="6">
                                            <p:txEl>
                                              <p:pRg st="0" end="0"/>
                                            </p:txEl>
                                          </p:spTgt>
                                        </p:tgtEl>
                                        <p:attrNameLst>
                                          <p:attrName>style.visibility</p:attrName>
                                        </p:attrNameLst>
                                      </p:cBhvr>
                                      <p:to>
                                        <p:strVal val="visible"/>
                                      </p:to>
                                    </p:set>
                                    <p:anim calcmode="lin" valueType="num">
                                      <p:cBhvr additive="base">
                                        <p:cTn id="16" dur="500" fill="hold"/>
                                        <p:tgtEl>
                                          <p:spTgt spid="6">
                                            <p:txEl>
                                              <p:pRg st="0" end="0"/>
                                            </p:txEl>
                                          </p:spTgt>
                                        </p:tgtEl>
                                        <p:attrNameLst>
                                          <p:attrName>ppt_x</p:attrName>
                                        </p:attrNameLst>
                                      </p:cBhvr>
                                      <p:tavLst>
                                        <p:tav tm="0">
                                          <p:val>
                                            <p:strVal val="0-#ppt_w/2"/>
                                          </p:val>
                                        </p:tav>
                                        <p:tav tm="100000">
                                          <p:val>
                                            <p:strVal val="#ppt_x"/>
                                          </p:val>
                                        </p:tav>
                                      </p:tavLst>
                                    </p:anim>
                                    <p:anim calcmode="lin" valueType="num">
                                      <p:cBhvr additive="base">
                                        <p:cTn id="17" dur="500" fill="hold"/>
                                        <p:tgtEl>
                                          <p:spTgt spid="6">
                                            <p:txEl>
                                              <p:pRg st="0" end="0"/>
                                            </p:txEl>
                                          </p:spTgt>
                                        </p:tgtEl>
                                        <p:attrNameLst>
                                          <p:attrName>ppt_y</p:attrName>
                                        </p:attrNameLst>
                                      </p:cBhvr>
                                      <p:tavLst>
                                        <p:tav tm="0">
                                          <p:val>
                                            <p:strVal val="#ppt_y"/>
                                          </p:val>
                                        </p:tav>
                                        <p:tav tm="100000">
                                          <p:val>
                                            <p:strVal val="#ppt_y"/>
                                          </p:val>
                                        </p:tav>
                                      </p:tavLst>
                                    </p:anim>
                                  </p:childTnLst>
                                </p:cTn>
                              </p:par>
                              <p:par>
                                <p:cTn id="18" presetID="2" presetClass="entr" presetSubtype="4" decel="100000" fill="hold" grpId="0" nodeType="withEffect">
                                  <p:stCondLst>
                                    <p:cond delay="0"/>
                                  </p:stCondLst>
                                  <p:childTnLst>
                                    <p:set>
                                      <p:cBhvr>
                                        <p:cTn id="19" dur="1" fill="hold">
                                          <p:stCondLst>
                                            <p:cond delay="0"/>
                                          </p:stCondLst>
                                        </p:cTn>
                                        <p:tgtEl>
                                          <p:spTgt spid="7"/>
                                        </p:tgtEl>
                                        <p:attrNameLst>
                                          <p:attrName>style.visibility</p:attrName>
                                        </p:attrNameLst>
                                      </p:cBhvr>
                                      <p:to>
                                        <p:strVal val="visible"/>
                                      </p:to>
                                    </p:set>
                                    <p:anim calcmode="lin" valueType="num">
                                      <p:cBhvr additive="base">
                                        <p:cTn id="20" dur="500" fill="hold"/>
                                        <p:tgtEl>
                                          <p:spTgt spid="7"/>
                                        </p:tgtEl>
                                        <p:attrNameLst>
                                          <p:attrName>ppt_x</p:attrName>
                                        </p:attrNameLst>
                                      </p:cBhvr>
                                      <p:tavLst>
                                        <p:tav tm="0">
                                          <p:val>
                                            <p:strVal val="#ppt_x"/>
                                          </p:val>
                                        </p:tav>
                                        <p:tav tm="100000">
                                          <p:val>
                                            <p:strVal val="#ppt_x"/>
                                          </p:val>
                                        </p:tav>
                                      </p:tavLst>
                                    </p:anim>
                                    <p:anim calcmode="lin" valueType="num">
                                      <p:cBhvr additive="base">
                                        <p:cTn id="21" dur="500" fill="hold"/>
                                        <p:tgtEl>
                                          <p:spTgt spid="7"/>
                                        </p:tgtEl>
                                        <p:attrNameLst>
                                          <p:attrName>ppt_y</p:attrName>
                                        </p:attrNameLst>
                                      </p:cBhvr>
                                      <p:tavLst>
                                        <p:tav tm="0">
                                          <p:val>
                                            <p:strVal val="1+#ppt_h/2"/>
                                          </p:val>
                                        </p:tav>
                                        <p:tav tm="100000">
                                          <p:val>
                                            <p:strVal val="#ppt_y"/>
                                          </p:val>
                                        </p:tav>
                                      </p:tavLst>
                                    </p:anim>
                                  </p:childTnLst>
                                </p:cTn>
                              </p:par>
                            </p:childTnLst>
                          </p:cTn>
                        </p:par>
                        <p:par>
                          <p:cTn id="22" fill="hold">
                            <p:stCondLst>
                              <p:cond delay="1250"/>
                            </p:stCondLst>
                            <p:childTnLst>
                              <p:par>
                                <p:cTn id="23" presetID="22" presetClass="entr" presetSubtype="8" fill="hold" grpId="0" nodeType="afterEffect">
                                  <p:stCondLst>
                                    <p:cond delay="0"/>
                                  </p:stCondLst>
                                  <p:childTnLst>
                                    <p:set>
                                      <p:cBhvr>
                                        <p:cTn id="24" dur="1" fill="hold">
                                          <p:stCondLst>
                                            <p:cond delay="0"/>
                                          </p:stCondLst>
                                        </p:cTn>
                                        <p:tgtEl>
                                          <p:spTgt spid="5"/>
                                        </p:tgtEl>
                                        <p:attrNameLst>
                                          <p:attrName>style.visibility</p:attrName>
                                        </p:attrNameLst>
                                      </p:cBhvr>
                                      <p:to>
                                        <p:strVal val="visible"/>
                                      </p:to>
                                    </p:set>
                                    <p:animEffect transition="in" filter="wipe(left)">
                                      <p:cBhvr>
                                        <p:cTn id="25" dur="500"/>
                                        <p:tgtEl>
                                          <p:spTgt spid="5"/>
                                        </p:tgtEl>
                                      </p:cBhvr>
                                    </p:animEffect>
                                  </p:childTnLst>
                                </p:cTn>
                              </p:par>
                            </p:childTnLst>
                          </p:cTn>
                        </p:par>
                        <p:par>
                          <p:cTn id="26" fill="hold">
                            <p:stCondLst>
                              <p:cond delay="1750"/>
                            </p:stCondLst>
                            <p:childTnLst>
                              <p:par>
                                <p:cTn id="27" presetID="2" presetClass="entr" presetSubtype="1" decel="100000" fill="hold" grpId="0" nodeType="afterEffect">
                                  <p:stCondLst>
                                    <p:cond delay="0"/>
                                  </p:stCondLst>
                                  <p:childTnLst>
                                    <p:set>
                                      <p:cBhvr>
                                        <p:cTn id="28" dur="1" fill="hold">
                                          <p:stCondLst>
                                            <p:cond delay="0"/>
                                          </p:stCondLst>
                                        </p:cTn>
                                        <p:tgtEl>
                                          <p:spTgt spid="35"/>
                                        </p:tgtEl>
                                        <p:attrNameLst>
                                          <p:attrName>style.visibility</p:attrName>
                                        </p:attrNameLst>
                                      </p:cBhvr>
                                      <p:to>
                                        <p:strVal val="visible"/>
                                      </p:to>
                                    </p:set>
                                    <p:anim calcmode="lin" valueType="num">
                                      <p:cBhvr additive="base">
                                        <p:cTn id="29" dur="750" fill="hold"/>
                                        <p:tgtEl>
                                          <p:spTgt spid="35"/>
                                        </p:tgtEl>
                                        <p:attrNameLst>
                                          <p:attrName>ppt_x</p:attrName>
                                        </p:attrNameLst>
                                      </p:cBhvr>
                                      <p:tavLst>
                                        <p:tav tm="0">
                                          <p:val>
                                            <p:strVal val="#ppt_x"/>
                                          </p:val>
                                        </p:tav>
                                        <p:tav tm="100000">
                                          <p:val>
                                            <p:strVal val="#ppt_x"/>
                                          </p:val>
                                        </p:tav>
                                      </p:tavLst>
                                    </p:anim>
                                    <p:anim calcmode="lin" valueType="num">
                                      <p:cBhvr additive="base">
                                        <p:cTn id="30" dur="750" fill="hold"/>
                                        <p:tgtEl>
                                          <p:spTgt spid="35"/>
                                        </p:tgtEl>
                                        <p:attrNameLst>
                                          <p:attrName>ppt_y</p:attrName>
                                        </p:attrNameLst>
                                      </p:cBhvr>
                                      <p:tavLst>
                                        <p:tav tm="0">
                                          <p:val>
                                            <p:strVal val="0-#ppt_h/2"/>
                                          </p:val>
                                        </p:tav>
                                        <p:tav tm="100000">
                                          <p:val>
                                            <p:strVal val="#ppt_y"/>
                                          </p:val>
                                        </p:tav>
                                      </p:tavLst>
                                    </p:anim>
                                  </p:childTnLst>
                                </p:cTn>
                              </p:par>
                              <p:par>
                                <p:cTn id="31" presetID="2" presetClass="entr" presetSubtype="1" decel="100000" fill="hold" grpId="0" nodeType="withEffect">
                                  <p:stCondLst>
                                    <p:cond delay="0"/>
                                  </p:stCondLst>
                                  <p:childTnLst>
                                    <p:set>
                                      <p:cBhvr>
                                        <p:cTn id="32" dur="1" fill="hold">
                                          <p:stCondLst>
                                            <p:cond delay="0"/>
                                          </p:stCondLst>
                                        </p:cTn>
                                        <p:tgtEl>
                                          <p:spTgt spid="36"/>
                                        </p:tgtEl>
                                        <p:attrNameLst>
                                          <p:attrName>style.visibility</p:attrName>
                                        </p:attrNameLst>
                                      </p:cBhvr>
                                      <p:to>
                                        <p:strVal val="visible"/>
                                      </p:to>
                                    </p:set>
                                    <p:anim calcmode="lin" valueType="num">
                                      <p:cBhvr additive="base">
                                        <p:cTn id="33" dur="750" fill="hold"/>
                                        <p:tgtEl>
                                          <p:spTgt spid="36"/>
                                        </p:tgtEl>
                                        <p:attrNameLst>
                                          <p:attrName>ppt_x</p:attrName>
                                        </p:attrNameLst>
                                      </p:cBhvr>
                                      <p:tavLst>
                                        <p:tav tm="0">
                                          <p:val>
                                            <p:strVal val="#ppt_x"/>
                                          </p:val>
                                        </p:tav>
                                        <p:tav tm="100000">
                                          <p:val>
                                            <p:strVal val="#ppt_x"/>
                                          </p:val>
                                        </p:tav>
                                      </p:tavLst>
                                    </p:anim>
                                    <p:anim calcmode="lin" valueType="num">
                                      <p:cBhvr additive="base">
                                        <p:cTn id="34" dur="750" fill="hold"/>
                                        <p:tgtEl>
                                          <p:spTgt spid="36"/>
                                        </p:tgtEl>
                                        <p:attrNameLst>
                                          <p:attrName>ppt_y</p:attrName>
                                        </p:attrNameLst>
                                      </p:cBhvr>
                                      <p:tavLst>
                                        <p:tav tm="0">
                                          <p:val>
                                            <p:strVal val="0-#ppt_h/2"/>
                                          </p:val>
                                        </p:tav>
                                        <p:tav tm="100000">
                                          <p:val>
                                            <p:strVal val="#ppt_y"/>
                                          </p:val>
                                        </p:tav>
                                      </p:tavLst>
                                    </p:anim>
                                  </p:childTnLst>
                                </p:cTn>
                              </p:par>
                            </p:childTnLst>
                          </p:cTn>
                        </p:par>
                        <p:par>
                          <p:cTn id="35" fill="hold">
                            <p:stCondLst>
                              <p:cond delay="2500"/>
                            </p:stCondLst>
                            <p:childTnLst>
                              <p:par>
                                <p:cTn id="36" presetID="2" presetClass="entr" presetSubtype="8" decel="100000" fill="hold" grpId="0" nodeType="afterEffect">
                                  <p:stCondLst>
                                    <p:cond delay="0"/>
                                  </p:stCondLst>
                                  <p:childTnLst>
                                    <p:set>
                                      <p:cBhvr>
                                        <p:cTn id="37" dur="1" fill="hold">
                                          <p:stCondLst>
                                            <p:cond delay="0"/>
                                          </p:stCondLst>
                                        </p:cTn>
                                        <p:tgtEl>
                                          <p:spTgt spid="33">
                                            <p:txEl>
                                              <p:pRg st="0" end="0"/>
                                            </p:txEl>
                                          </p:spTgt>
                                        </p:tgtEl>
                                        <p:attrNameLst>
                                          <p:attrName>style.visibility</p:attrName>
                                        </p:attrNameLst>
                                      </p:cBhvr>
                                      <p:to>
                                        <p:strVal val="visible"/>
                                      </p:to>
                                    </p:set>
                                    <p:anim calcmode="lin" valueType="num">
                                      <p:cBhvr additive="base">
                                        <p:cTn id="38" dur="500" fill="hold"/>
                                        <p:tgtEl>
                                          <p:spTgt spid="33">
                                            <p:txEl>
                                              <p:pRg st="0" end="0"/>
                                            </p:txEl>
                                          </p:spTgt>
                                        </p:tgtEl>
                                        <p:attrNameLst>
                                          <p:attrName>ppt_x</p:attrName>
                                        </p:attrNameLst>
                                      </p:cBhvr>
                                      <p:tavLst>
                                        <p:tav tm="0">
                                          <p:val>
                                            <p:strVal val="0-#ppt_w/2"/>
                                          </p:val>
                                        </p:tav>
                                        <p:tav tm="100000">
                                          <p:val>
                                            <p:strVal val="#ppt_x"/>
                                          </p:val>
                                        </p:tav>
                                      </p:tavLst>
                                    </p:anim>
                                    <p:anim calcmode="lin" valueType="num">
                                      <p:cBhvr additive="base">
                                        <p:cTn id="39" dur="500" fill="hold"/>
                                        <p:tgtEl>
                                          <p:spTgt spid="33">
                                            <p:txEl>
                                              <p:pRg st="0" end="0"/>
                                            </p:txEl>
                                          </p:spTgt>
                                        </p:tgtEl>
                                        <p:attrNameLst>
                                          <p:attrName>ppt_y</p:attrName>
                                        </p:attrNameLst>
                                      </p:cBhvr>
                                      <p:tavLst>
                                        <p:tav tm="0">
                                          <p:val>
                                            <p:strVal val="#ppt_y"/>
                                          </p:val>
                                        </p:tav>
                                        <p:tav tm="100000">
                                          <p:val>
                                            <p:strVal val="#ppt_y"/>
                                          </p:val>
                                        </p:tav>
                                      </p:tavLst>
                                    </p:anim>
                                  </p:childTnLst>
                                </p:cTn>
                              </p:par>
                              <p:par>
                                <p:cTn id="40" presetID="2" presetClass="entr" presetSubtype="4" decel="100000" fill="hold" grpId="0" nodeType="withEffect">
                                  <p:stCondLst>
                                    <p:cond delay="0"/>
                                  </p:stCondLst>
                                  <p:childTnLst>
                                    <p:set>
                                      <p:cBhvr>
                                        <p:cTn id="41" dur="1" fill="hold">
                                          <p:stCondLst>
                                            <p:cond delay="0"/>
                                          </p:stCondLst>
                                        </p:cTn>
                                        <p:tgtEl>
                                          <p:spTgt spid="34"/>
                                        </p:tgtEl>
                                        <p:attrNameLst>
                                          <p:attrName>style.visibility</p:attrName>
                                        </p:attrNameLst>
                                      </p:cBhvr>
                                      <p:to>
                                        <p:strVal val="visible"/>
                                      </p:to>
                                    </p:set>
                                    <p:anim calcmode="lin" valueType="num">
                                      <p:cBhvr additive="base">
                                        <p:cTn id="42" dur="500" fill="hold"/>
                                        <p:tgtEl>
                                          <p:spTgt spid="34"/>
                                        </p:tgtEl>
                                        <p:attrNameLst>
                                          <p:attrName>ppt_x</p:attrName>
                                        </p:attrNameLst>
                                      </p:cBhvr>
                                      <p:tavLst>
                                        <p:tav tm="0">
                                          <p:val>
                                            <p:strVal val="#ppt_x"/>
                                          </p:val>
                                        </p:tav>
                                        <p:tav tm="100000">
                                          <p:val>
                                            <p:strVal val="#ppt_x"/>
                                          </p:val>
                                        </p:tav>
                                      </p:tavLst>
                                    </p:anim>
                                    <p:anim calcmode="lin" valueType="num">
                                      <p:cBhvr additive="base">
                                        <p:cTn id="43" dur="500" fill="hold"/>
                                        <p:tgtEl>
                                          <p:spTgt spid="34"/>
                                        </p:tgtEl>
                                        <p:attrNameLst>
                                          <p:attrName>ppt_y</p:attrName>
                                        </p:attrNameLst>
                                      </p:cBhvr>
                                      <p:tavLst>
                                        <p:tav tm="0">
                                          <p:val>
                                            <p:strVal val="1+#ppt_h/2"/>
                                          </p:val>
                                        </p:tav>
                                        <p:tav tm="100000">
                                          <p:val>
                                            <p:strVal val="#ppt_y"/>
                                          </p:val>
                                        </p:tav>
                                      </p:tavLst>
                                    </p:anim>
                                  </p:childTnLst>
                                </p:cTn>
                              </p:par>
                            </p:childTnLst>
                          </p:cTn>
                        </p:par>
                        <p:par>
                          <p:cTn id="44" fill="hold">
                            <p:stCondLst>
                              <p:cond delay="3000"/>
                            </p:stCondLst>
                            <p:childTnLst>
                              <p:par>
                                <p:cTn id="45" presetID="22" presetClass="entr" presetSubtype="8" fill="hold" grpId="0" nodeType="afterEffect">
                                  <p:stCondLst>
                                    <p:cond delay="0"/>
                                  </p:stCondLst>
                                  <p:childTnLst>
                                    <p:set>
                                      <p:cBhvr>
                                        <p:cTn id="46" dur="1" fill="hold">
                                          <p:stCondLst>
                                            <p:cond delay="0"/>
                                          </p:stCondLst>
                                        </p:cTn>
                                        <p:tgtEl>
                                          <p:spTgt spid="32"/>
                                        </p:tgtEl>
                                        <p:attrNameLst>
                                          <p:attrName>style.visibility</p:attrName>
                                        </p:attrNameLst>
                                      </p:cBhvr>
                                      <p:to>
                                        <p:strVal val="visible"/>
                                      </p:to>
                                    </p:set>
                                    <p:animEffect transition="in" filter="wipe(left)">
                                      <p:cBhvr>
                                        <p:cTn id="47" dur="500"/>
                                        <p:tgtEl>
                                          <p:spTgt spid="32"/>
                                        </p:tgtEl>
                                      </p:cBhvr>
                                    </p:animEffect>
                                  </p:childTnLst>
                                </p:cTn>
                              </p:par>
                            </p:childTnLst>
                          </p:cTn>
                        </p:par>
                        <p:par>
                          <p:cTn id="48" fill="hold">
                            <p:stCondLst>
                              <p:cond delay="3500"/>
                            </p:stCondLst>
                            <p:childTnLst>
                              <p:par>
                                <p:cTn id="49" presetID="2" presetClass="entr" presetSubtype="1" decel="100000" fill="hold" grpId="0" nodeType="afterEffect">
                                  <p:stCondLst>
                                    <p:cond delay="0"/>
                                  </p:stCondLst>
                                  <p:childTnLst>
                                    <p:set>
                                      <p:cBhvr>
                                        <p:cTn id="50" dur="1" fill="hold">
                                          <p:stCondLst>
                                            <p:cond delay="0"/>
                                          </p:stCondLst>
                                        </p:cTn>
                                        <p:tgtEl>
                                          <p:spTgt spid="49"/>
                                        </p:tgtEl>
                                        <p:attrNameLst>
                                          <p:attrName>style.visibility</p:attrName>
                                        </p:attrNameLst>
                                      </p:cBhvr>
                                      <p:to>
                                        <p:strVal val="visible"/>
                                      </p:to>
                                    </p:set>
                                    <p:anim calcmode="lin" valueType="num">
                                      <p:cBhvr additive="base">
                                        <p:cTn id="51" dur="750" fill="hold"/>
                                        <p:tgtEl>
                                          <p:spTgt spid="49"/>
                                        </p:tgtEl>
                                        <p:attrNameLst>
                                          <p:attrName>ppt_x</p:attrName>
                                        </p:attrNameLst>
                                      </p:cBhvr>
                                      <p:tavLst>
                                        <p:tav tm="0">
                                          <p:val>
                                            <p:strVal val="#ppt_x"/>
                                          </p:val>
                                        </p:tav>
                                        <p:tav tm="100000">
                                          <p:val>
                                            <p:strVal val="#ppt_x"/>
                                          </p:val>
                                        </p:tav>
                                      </p:tavLst>
                                    </p:anim>
                                    <p:anim calcmode="lin" valueType="num">
                                      <p:cBhvr additive="base">
                                        <p:cTn id="52" dur="750" fill="hold"/>
                                        <p:tgtEl>
                                          <p:spTgt spid="49"/>
                                        </p:tgtEl>
                                        <p:attrNameLst>
                                          <p:attrName>ppt_y</p:attrName>
                                        </p:attrNameLst>
                                      </p:cBhvr>
                                      <p:tavLst>
                                        <p:tav tm="0">
                                          <p:val>
                                            <p:strVal val="0-#ppt_h/2"/>
                                          </p:val>
                                        </p:tav>
                                        <p:tav tm="100000">
                                          <p:val>
                                            <p:strVal val="#ppt_y"/>
                                          </p:val>
                                        </p:tav>
                                      </p:tavLst>
                                    </p:anim>
                                  </p:childTnLst>
                                </p:cTn>
                              </p:par>
                              <p:par>
                                <p:cTn id="53" presetID="2" presetClass="entr" presetSubtype="1" decel="100000" fill="hold" grpId="0" nodeType="withEffect">
                                  <p:stCondLst>
                                    <p:cond delay="0"/>
                                  </p:stCondLst>
                                  <p:childTnLst>
                                    <p:set>
                                      <p:cBhvr>
                                        <p:cTn id="54" dur="1" fill="hold">
                                          <p:stCondLst>
                                            <p:cond delay="0"/>
                                          </p:stCondLst>
                                        </p:cTn>
                                        <p:tgtEl>
                                          <p:spTgt spid="50"/>
                                        </p:tgtEl>
                                        <p:attrNameLst>
                                          <p:attrName>style.visibility</p:attrName>
                                        </p:attrNameLst>
                                      </p:cBhvr>
                                      <p:to>
                                        <p:strVal val="visible"/>
                                      </p:to>
                                    </p:set>
                                    <p:anim calcmode="lin" valueType="num">
                                      <p:cBhvr additive="base">
                                        <p:cTn id="55" dur="750" fill="hold"/>
                                        <p:tgtEl>
                                          <p:spTgt spid="50"/>
                                        </p:tgtEl>
                                        <p:attrNameLst>
                                          <p:attrName>ppt_x</p:attrName>
                                        </p:attrNameLst>
                                      </p:cBhvr>
                                      <p:tavLst>
                                        <p:tav tm="0">
                                          <p:val>
                                            <p:strVal val="#ppt_x"/>
                                          </p:val>
                                        </p:tav>
                                        <p:tav tm="100000">
                                          <p:val>
                                            <p:strVal val="#ppt_x"/>
                                          </p:val>
                                        </p:tav>
                                      </p:tavLst>
                                    </p:anim>
                                    <p:anim calcmode="lin" valueType="num">
                                      <p:cBhvr additive="base">
                                        <p:cTn id="56" dur="750" fill="hold"/>
                                        <p:tgtEl>
                                          <p:spTgt spid="50"/>
                                        </p:tgtEl>
                                        <p:attrNameLst>
                                          <p:attrName>ppt_y</p:attrName>
                                        </p:attrNameLst>
                                      </p:cBhvr>
                                      <p:tavLst>
                                        <p:tav tm="0">
                                          <p:val>
                                            <p:strVal val="0-#ppt_h/2"/>
                                          </p:val>
                                        </p:tav>
                                        <p:tav tm="100000">
                                          <p:val>
                                            <p:strVal val="#ppt_y"/>
                                          </p:val>
                                        </p:tav>
                                      </p:tavLst>
                                    </p:anim>
                                  </p:childTnLst>
                                </p:cTn>
                              </p:par>
                            </p:childTnLst>
                          </p:cTn>
                        </p:par>
                        <p:par>
                          <p:cTn id="57" fill="hold">
                            <p:stCondLst>
                              <p:cond delay="4250"/>
                            </p:stCondLst>
                            <p:childTnLst>
                              <p:par>
                                <p:cTn id="58" presetID="2" presetClass="entr" presetSubtype="8" decel="100000" fill="hold" grpId="0" nodeType="afterEffect">
                                  <p:stCondLst>
                                    <p:cond delay="0"/>
                                  </p:stCondLst>
                                  <p:childTnLst>
                                    <p:set>
                                      <p:cBhvr>
                                        <p:cTn id="59" dur="1" fill="hold">
                                          <p:stCondLst>
                                            <p:cond delay="0"/>
                                          </p:stCondLst>
                                        </p:cTn>
                                        <p:tgtEl>
                                          <p:spTgt spid="47">
                                            <p:txEl>
                                              <p:pRg st="0" end="0"/>
                                            </p:txEl>
                                          </p:spTgt>
                                        </p:tgtEl>
                                        <p:attrNameLst>
                                          <p:attrName>style.visibility</p:attrName>
                                        </p:attrNameLst>
                                      </p:cBhvr>
                                      <p:to>
                                        <p:strVal val="visible"/>
                                      </p:to>
                                    </p:set>
                                    <p:anim calcmode="lin" valueType="num">
                                      <p:cBhvr additive="base">
                                        <p:cTn id="60" dur="500" fill="hold"/>
                                        <p:tgtEl>
                                          <p:spTgt spid="47">
                                            <p:txEl>
                                              <p:pRg st="0" end="0"/>
                                            </p:txEl>
                                          </p:spTgt>
                                        </p:tgtEl>
                                        <p:attrNameLst>
                                          <p:attrName>ppt_x</p:attrName>
                                        </p:attrNameLst>
                                      </p:cBhvr>
                                      <p:tavLst>
                                        <p:tav tm="0">
                                          <p:val>
                                            <p:strVal val="0-#ppt_w/2"/>
                                          </p:val>
                                        </p:tav>
                                        <p:tav tm="100000">
                                          <p:val>
                                            <p:strVal val="#ppt_x"/>
                                          </p:val>
                                        </p:tav>
                                      </p:tavLst>
                                    </p:anim>
                                    <p:anim calcmode="lin" valueType="num">
                                      <p:cBhvr additive="base">
                                        <p:cTn id="61" dur="500" fill="hold"/>
                                        <p:tgtEl>
                                          <p:spTgt spid="47">
                                            <p:txEl>
                                              <p:pRg st="0" end="0"/>
                                            </p:txEl>
                                          </p:spTgt>
                                        </p:tgtEl>
                                        <p:attrNameLst>
                                          <p:attrName>ppt_y</p:attrName>
                                        </p:attrNameLst>
                                      </p:cBhvr>
                                      <p:tavLst>
                                        <p:tav tm="0">
                                          <p:val>
                                            <p:strVal val="#ppt_y"/>
                                          </p:val>
                                        </p:tav>
                                        <p:tav tm="100000">
                                          <p:val>
                                            <p:strVal val="#ppt_y"/>
                                          </p:val>
                                        </p:tav>
                                      </p:tavLst>
                                    </p:anim>
                                  </p:childTnLst>
                                </p:cTn>
                              </p:par>
                              <p:par>
                                <p:cTn id="62" presetID="2" presetClass="entr" presetSubtype="4" decel="100000" fill="hold" grpId="0" nodeType="withEffect">
                                  <p:stCondLst>
                                    <p:cond delay="0"/>
                                  </p:stCondLst>
                                  <p:childTnLst>
                                    <p:set>
                                      <p:cBhvr>
                                        <p:cTn id="63" dur="1" fill="hold">
                                          <p:stCondLst>
                                            <p:cond delay="0"/>
                                          </p:stCondLst>
                                        </p:cTn>
                                        <p:tgtEl>
                                          <p:spTgt spid="48"/>
                                        </p:tgtEl>
                                        <p:attrNameLst>
                                          <p:attrName>style.visibility</p:attrName>
                                        </p:attrNameLst>
                                      </p:cBhvr>
                                      <p:to>
                                        <p:strVal val="visible"/>
                                      </p:to>
                                    </p:set>
                                    <p:anim calcmode="lin" valueType="num">
                                      <p:cBhvr additive="base">
                                        <p:cTn id="64" dur="500" fill="hold"/>
                                        <p:tgtEl>
                                          <p:spTgt spid="48"/>
                                        </p:tgtEl>
                                        <p:attrNameLst>
                                          <p:attrName>ppt_x</p:attrName>
                                        </p:attrNameLst>
                                      </p:cBhvr>
                                      <p:tavLst>
                                        <p:tav tm="0">
                                          <p:val>
                                            <p:strVal val="#ppt_x"/>
                                          </p:val>
                                        </p:tav>
                                        <p:tav tm="100000">
                                          <p:val>
                                            <p:strVal val="#ppt_x"/>
                                          </p:val>
                                        </p:tav>
                                      </p:tavLst>
                                    </p:anim>
                                    <p:anim calcmode="lin" valueType="num">
                                      <p:cBhvr additive="base">
                                        <p:cTn id="65" dur="500" fill="hold"/>
                                        <p:tgtEl>
                                          <p:spTgt spid="48"/>
                                        </p:tgtEl>
                                        <p:attrNameLst>
                                          <p:attrName>ppt_y</p:attrName>
                                        </p:attrNameLst>
                                      </p:cBhvr>
                                      <p:tavLst>
                                        <p:tav tm="0">
                                          <p:val>
                                            <p:strVal val="1+#ppt_h/2"/>
                                          </p:val>
                                        </p:tav>
                                        <p:tav tm="100000">
                                          <p:val>
                                            <p:strVal val="#ppt_y"/>
                                          </p:val>
                                        </p:tav>
                                      </p:tavLst>
                                    </p:anim>
                                  </p:childTnLst>
                                </p:cTn>
                              </p:par>
                            </p:childTnLst>
                          </p:cTn>
                        </p:par>
                        <p:par>
                          <p:cTn id="66" fill="hold">
                            <p:stCondLst>
                              <p:cond delay="4750"/>
                            </p:stCondLst>
                            <p:childTnLst>
                              <p:par>
                                <p:cTn id="67" presetID="22" presetClass="entr" presetSubtype="8" fill="hold" grpId="0" nodeType="afterEffect">
                                  <p:stCondLst>
                                    <p:cond delay="0"/>
                                  </p:stCondLst>
                                  <p:childTnLst>
                                    <p:set>
                                      <p:cBhvr>
                                        <p:cTn id="68" dur="1" fill="hold">
                                          <p:stCondLst>
                                            <p:cond delay="0"/>
                                          </p:stCondLst>
                                        </p:cTn>
                                        <p:tgtEl>
                                          <p:spTgt spid="46"/>
                                        </p:tgtEl>
                                        <p:attrNameLst>
                                          <p:attrName>style.visibility</p:attrName>
                                        </p:attrNameLst>
                                      </p:cBhvr>
                                      <p:to>
                                        <p:strVal val="visible"/>
                                      </p:to>
                                    </p:set>
                                    <p:animEffect transition="in" filter="wipe(left)">
                                      <p:cBhvr>
                                        <p:cTn id="69" dur="500"/>
                                        <p:tgtEl>
                                          <p:spTgt spid="46"/>
                                        </p:tgtEl>
                                      </p:cBhvr>
                                    </p:animEffect>
                                  </p:childTnLst>
                                </p:cTn>
                              </p:par>
                            </p:childTnLst>
                          </p:cTn>
                        </p:par>
                        <p:par>
                          <p:cTn id="70" fill="hold">
                            <p:stCondLst>
                              <p:cond delay="5250"/>
                            </p:stCondLst>
                            <p:childTnLst>
                              <p:par>
                                <p:cTn id="71" presetID="2" presetClass="entr" presetSubtype="1" decel="100000" fill="hold" grpId="0" nodeType="afterEffect">
                                  <p:stCondLst>
                                    <p:cond delay="0"/>
                                  </p:stCondLst>
                                  <p:childTnLst>
                                    <p:set>
                                      <p:cBhvr>
                                        <p:cTn id="72" dur="1" fill="hold">
                                          <p:stCondLst>
                                            <p:cond delay="0"/>
                                          </p:stCondLst>
                                        </p:cTn>
                                        <p:tgtEl>
                                          <p:spTgt spid="54"/>
                                        </p:tgtEl>
                                        <p:attrNameLst>
                                          <p:attrName>style.visibility</p:attrName>
                                        </p:attrNameLst>
                                      </p:cBhvr>
                                      <p:to>
                                        <p:strVal val="visible"/>
                                      </p:to>
                                    </p:set>
                                    <p:anim calcmode="lin" valueType="num">
                                      <p:cBhvr additive="base">
                                        <p:cTn id="73" dur="750" fill="hold"/>
                                        <p:tgtEl>
                                          <p:spTgt spid="54"/>
                                        </p:tgtEl>
                                        <p:attrNameLst>
                                          <p:attrName>ppt_x</p:attrName>
                                        </p:attrNameLst>
                                      </p:cBhvr>
                                      <p:tavLst>
                                        <p:tav tm="0">
                                          <p:val>
                                            <p:strVal val="#ppt_x"/>
                                          </p:val>
                                        </p:tav>
                                        <p:tav tm="100000">
                                          <p:val>
                                            <p:strVal val="#ppt_x"/>
                                          </p:val>
                                        </p:tav>
                                      </p:tavLst>
                                    </p:anim>
                                    <p:anim calcmode="lin" valueType="num">
                                      <p:cBhvr additive="base">
                                        <p:cTn id="74" dur="750" fill="hold"/>
                                        <p:tgtEl>
                                          <p:spTgt spid="54"/>
                                        </p:tgtEl>
                                        <p:attrNameLst>
                                          <p:attrName>ppt_y</p:attrName>
                                        </p:attrNameLst>
                                      </p:cBhvr>
                                      <p:tavLst>
                                        <p:tav tm="0">
                                          <p:val>
                                            <p:strVal val="0-#ppt_h/2"/>
                                          </p:val>
                                        </p:tav>
                                        <p:tav tm="100000">
                                          <p:val>
                                            <p:strVal val="#ppt_y"/>
                                          </p:val>
                                        </p:tav>
                                      </p:tavLst>
                                    </p:anim>
                                  </p:childTnLst>
                                </p:cTn>
                              </p:par>
                              <p:par>
                                <p:cTn id="75" presetID="2" presetClass="entr" presetSubtype="1" decel="100000" fill="hold" grpId="0" nodeType="withEffect">
                                  <p:stCondLst>
                                    <p:cond delay="0"/>
                                  </p:stCondLst>
                                  <p:childTnLst>
                                    <p:set>
                                      <p:cBhvr>
                                        <p:cTn id="76" dur="1" fill="hold">
                                          <p:stCondLst>
                                            <p:cond delay="0"/>
                                          </p:stCondLst>
                                        </p:cTn>
                                        <p:tgtEl>
                                          <p:spTgt spid="55"/>
                                        </p:tgtEl>
                                        <p:attrNameLst>
                                          <p:attrName>style.visibility</p:attrName>
                                        </p:attrNameLst>
                                      </p:cBhvr>
                                      <p:to>
                                        <p:strVal val="visible"/>
                                      </p:to>
                                    </p:set>
                                    <p:anim calcmode="lin" valueType="num">
                                      <p:cBhvr additive="base">
                                        <p:cTn id="77" dur="750" fill="hold"/>
                                        <p:tgtEl>
                                          <p:spTgt spid="55"/>
                                        </p:tgtEl>
                                        <p:attrNameLst>
                                          <p:attrName>ppt_x</p:attrName>
                                        </p:attrNameLst>
                                      </p:cBhvr>
                                      <p:tavLst>
                                        <p:tav tm="0">
                                          <p:val>
                                            <p:strVal val="#ppt_x"/>
                                          </p:val>
                                        </p:tav>
                                        <p:tav tm="100000">
                                          <p:val>
                                            <p:strVal val="#ppt_x"/>
                                          </p:val>
                                        </p:tav>
                                      </p:tavLst>
                                    </p:anim>
                                    <p:anim calcmode="lin" valueType="num">
                                      <p:cBhvr additive="base">
                                        <p:cTn id="78" dur="750" fill="hold"/>
                                        <p:tgtEl>
                                          <p:spTgt spid="55"/>
                                        </p:tgtEl>
                                        <p:attrNameLst>
                                          <p:attrName>ppt_y</p:attrName>
                                        </p:attrNameLst>
                                      </p:cBhvr>
                                      <p:tavLst>
                                        <p:tav tm="0">
                                          <p:val>
                                            <p:strVal val="0-#ppt_h/2"/>
                                          </p:val>
                                        </p:tav>
                                        <p:tav tm="100000">
                                          <p:val>
                                            <p:strVal val="#ppt_y"/>
                                          </p:val>
                                        </p:tav>
                                      </p:tavLst>
                                    </p:anim>
                                  </p:childTnLst>
                                </p:cTn>
                              </p:par>
                            </p:childTnLst>
                          </p:cTn>
                        </p:par>
                        <p:par>
                          <p:cTn id="79" fill="hold">
                            <p:stCondLst>
                              <p:cond delay="6000"/>
                            </p:stCondLst>
                            <p:childTnLst>
                              <p:par>
                                <p:cTn id="80" presetID="2" presetClass="entr" presetSubtype="8" decel="100000" fill="hold" grpId="0" nodeType="afterEffect">
                                  <p:stCondLst>
                                    <p:cond delay="0"/>
                                  </p:stCondLst>
                                  <p:childTnLst>
                                    <p:set>
                                      <p:cBhvr>
                                        <p:cTn id="81" dur="1" fill="hold">
                                          <p:stCondLst>
                                            <p:cond delay="0"/>
                                          </p:stCondLst>
                                        </p:cTn>
                                        <p:tgtEl>
                                          <p:spTgt spid="52">
                                            <p:txEl>
                                              <p:pRg st="0" end="0"/>
                                            </p:txEl>
                                          </p:spTgt>
                                        </p:tgtEl>
                                        <p:attrNameLst>
                                          <p:attrName>style.visibility</p:attrName>
                                        </p:attrNameLst>
                                      </p:cBhvr>
                                      <p:to>
                                        <p:strVal val="visible"/>
                                      </p:to>
                                    </p:set>
                                    <p:anim calcmode="lin" valueType="num">
                                      <p:cBhvr additive="base">
                                        <p:cTn id="82" dur="500" fill="hold"/>
                                        <p:tgtEl>
                                          <p:spTgt spid="52">
                                            <p:txEl>
                                              <p:pRg st="0" end="0"/>
                                            </p:txEl>
                                          </p:spTgt>
                                        </p:tgtEl>
                                        <p:attrNameLst>
                                          <p:attrName>ppt_x</p:attrName>
                                        </p:attrNameLst>
                                      </p:cBhvr>
                                      <p:tavLst>
                                        <p:tav tm="0">
                                          <p:val>
                                            <p:strVal val="0-#ppt_w/2"/>
                                          </p:val>
                                        </p:tav>
                                        <p:tav tm="100000">
                                          <p:val>
                                            <p:strVal val="#ppt_x"/>
                                          </p:val>
                                        </p:tav>
                                      </p:tavLst>
                                    </p:anim>
                                    <p:anim calcmode="lin" valueType="num">
                                      <p:cBhvr additive="base">
                                        <p:cTn id="83" dur="500" fill="hold"/>
                                        <p:tgtEl>
                                          <p:spTgt spid="52">
                                            <p:txEl>
                                              <p:pRg st="0" end="0"/>
                                            </p:txEl>
                                          </p:spTgt>
                                        </p:tgtEl>
                                        <p:attrNameLst>
                                          <p:attrName>ppt_y</p:attrName>
                                        </p:attrNameLst>
                                      </p:cBhvr>
                                      <p:tavLst>
                                        <p:tav tm="0">
                                          <p:val>
                                            <p:strVal val="#ppt_y"/>
                                          </p:val>
                                        </p:tav>
                                        <p:tav tm="100000">
                                          <p:val>
                                            <p:strVal val="#ppt_y"/>
                                          </p:val>
                                        </p:tav>
                                      </p:tavLst>
                                    </p:anim>
                                  </p:childTnLst>
                                </p:cTn>
                              </p:par>
                              <p:par>
                                <p:cTn id="84" presetID="2" presetClass="entr" presetSubtype="4" decel="100000" fill="hold" grpId="0" nodeType="withEffect">
                                  <p:stCondLst>
                                    <p:cond delay="0"/>
                                  </p:stCondLst>
                                  <p:childTnLst>
                                    <p:set>
                                      <p:cBhvr>
                                        <p:cTn id="85" dur="1" fill="hold">
                                          <p:stCondLst>
                                            <p:cond delay="0"/>
                                          </p:stCondLst>
                                        </p:cTn>
                                        <p:tgtEl>
                                          <p:spTgt spid="53"/>
                                        </p:tgtEl>
                                        <p:attrNameLst>
                                          <p:attrName>style.visibility</p:attrName>
                                        </p:attrNameLst>
                                      </p:cBhvr>
                                      <p:to>
                                        <p:strVal val="visible"/>
                                      </p:to>
                                    </p:set>
                                    <p:anim calcmode="lin" valueType="num">
                                      <p:cBhvr additive="base">
                                        <p:cTn id="86" dur="500" fill="hold"/>
                                        <p:tgtEl>
                                          <p:spTgt spid="53"/>
                                        </p:tgtEl>
                                        <p:attrNameLst>
                                          <p:attrName>ppt_x</p:attrName>
                                        </p:attrNameLst>
                                      </p:cBhvr>
                                      <p:tavLst>
                                        <p:tav tm="0">
                                          <p:val>
                                            <p:strVal val="#ppt_x"/>
                                          </p:val>
                                        </p:tav>
                                        <p:tav tm="100000">
                                          <p:val>
                                            <p:strVal val="#ppt_x"/>
                                          </p:val>
                                        </p:tav>
                                      </p:tavLst>
                                    </p:anim>
                                    <p:anim calcmode="lin" valueType="num">
                                      <p:cBhvr additive="base">
                                        <p:cTn id="87" dur="500" fill="hold"/>
                                        <p:tgtEl>
                                          <p:spTgt spid="53"/>
                                        </p:tgtEl>
                                        <p:attrNameLst>
                                          <p:attrName>ppt_y</p:attrName>
                                        </p:attrNameLst>
                                      </p:cBhvr>
                                      <p:tavLst>
                                        <p:tav tm="0">
                                          <p:val>
                                            <p:strVal val="1+#ppt_h/2"/>
                                          </p:val>
                                        </p:tav>
                                        <p:tav tm="100000">
                                          <p:val>
                                            <p:strVal val="#ppt_y"/>
                                          </p:val>
                                        </p:tav>
                                      </p:tavLst>
                                    </p:anim>
                                  </p:childTnLst>
                                </p:cTn>
                              </p:par>
                            </p:childTnLst>
                          </p:cTn>
                        </p:par>
                        <p:par>
                          <p:cTn id="88" fill="hold">
                            <p:stCondLst>
                              <p:cond delay="6500"/>
                            </p:stCondLst>
                            <p:childTnLst>
                              <p:par>
                                <p:cTn id="89" presetID="22" presetClass="entr" presetSubtype="8" fill="hold" grpId="0" nodeType="afterEffect">
                                  <p:stCondLst>
                                    <p:cond delay="0"/>
                                  </p:stCondLst>
                                  <p:childTnLst>
                                    <p:set>
                                      <p:cBhvr>
                                        <p:cTn id="90" dur="1" fill="hold">
                                          <p:stCondLst>
                                            <p:cond delay="0"/>
                                          </p:stCondLst>
                                        </p:cTn>
                                        <p:tgtEl>
                                          <p:spTgt spid="51"/>
                                        </p:tgtEl>
                                        <p:attrNameLst>
                                          <p:attrName>style.visibility</p:attrName>
                                        </p:attrNameLst>
                                      </p:cBhvr>
                                      <p:to>
                                        <p:strVal val="visible"/>
                                      </p:to>
                                    </p:set>
                                    <p:animEffect transition="in" filter="wipe(left)">
                                      <p:cBhvr>
                                        <p:cTn id="91" dur="500"/>
                                        <p:tgtEl>
                                          <p:spTgt spid="51"/>
                                        </p:tgtEl>
                                      </p:cBhvr>
                                    </p:animEffect>
                                  </p:childTnLst>
                                </p:cTn>
                              </p:par>
                            </p:childTnLst>
                          </p:cTn>
                        </p:par>
                        <p:par>
                          <p:cTn id="92" fill="hold">
                            <p:stCondLst>
                              <p:cond delay="7000"/>
                            </p:stCondLst>
                            <p:childTnLst>
                              <p:par>
                                <p:cTn id="93" presetID="2" presetClass="entr" presetSubtype="1" decel="100000" fill="hold" grpId="0" nodeType="afterEffect">
                                  <p:stCondLst>
                                    <p:cond delay="0"/>
                                  </p:stCondLst>
                                  <p:childTnLst>
                                    <p:set>
                                      <p:cBhvr>
                                        <p:cTn id="94" dur="1" fill="hold">
                                          <p:stCondLst>
                                            <p:cond delay="0"/>
                                          </p:stCondLst>
                                        </p:cTn>
                                        <p:tgtEl>
                                          <p:spTgt spid="59"/>
                                        </p:tgtEl>
                                        <p:attrNameLst>
                                          <p:attrName>style.visibility</p:attrName>
                                        </p:attrNameLst>
                                      </p:cBhvr>
                                      <p:to>
                                        <p:strVal val="visible"/>
                                      </p:to>
                                    </p:set>
                                    <p:anim calcmode="lin" valueType="num">
                                      <p:cBhvr additive="base">
                                        <p:cTn id="95" dur="750" fill="hold"/>
                                        <p:tgtEl>
                                          <p:spTgt spid="59"/>
                                        </p:tgtEl>
                                        <p:attrNameLst>
                                          <p:attrName>ppt_x</p:attrName>
                                        </p:attrNameLst>
                                      </p:cBhvr>
                                      <p:tavLst>
                                        <p:tav tm="0">
                                          <p:val>
                                            <p:strVal val="#ppt_x"/>
                                          </p:val>
                                        </p:tav>
                                        <p:tav tm="100000">
                                          <p:val>
                                            <p:strVal val="#ppt_x"/>
                                          </p:val>
                                        </p:tav>
                                      </p:tavLst>
                                    </p:anim>
                                    <p:anim calcmode="lin" valueType="num">
                                      <p:cBhvr additive="base">
                                        <p:cTn id="96" dur="750" fill="hold"/>
                                        <p:tgtEl>
                                          <p:spTgt spid="59"/>
                                        </p:tgtEl>
                                        <p:attrNameLst>
                                          <p:attrName>ppt_y</p:attrName>
                                        </p:attrNameLst>
                                      </p:cBhvr>
                                      <p:tavLst>
                                        <p:tav tm="0">
                                          <p:val>
                                            <p:strVal val="0-#ppt_h/2"/>
                                          </p:val>
                                        </p:tav>
                                        <p:tav tm="100000">
                                          <p:val>
                                            <p:strVal val="#ppt_y"/>
                                          </p:val>
                                        </p:tav>
                                      </p:tavLst>
                                    </p:anim>
                                  </p:childTnLst>
                                </p:cTn>
                              </p:par>
                              <p:par>
                                <p:cTn id="97" presetID="2" presetClass="entr" presetSubtype="1" decel="100000" fill="hold" grpId="0" nodeType="withEffect">
                                  <p:stCondLst>
                                    <p:cond delay="0"/>
                                  </p:stCondLst>
                                  <p:childTnLst>
                                    <p:set>
                                      <p:cBhvr>
                                        <p:cTn id="98" dur="1" fill="hold">
                                          <p:stCondLst>
                                            <p:cond delay="0"/>
                                          </p:stCondLst>
                                        </p:cTn>
                                        <p:tgtEl>
                                          <p:spTgt spid="60"/>
                                        </p:tgtEl>
                                        <p:attrNameLst>
                                          <p:attrName>style.visibility</p:attrName>
                                        </p:attrNameLst>
                                      </p:cBhvr>
                                      <p:to>
                                        <p:strVal val="visible"/>
                                      </p:to>
                                    </p:set>
                                    <p:anim calcmode="lin" valueType="num">
                                      <p:cBhvr additive="base">
                                        <p:cTn id="99" dur="750" fill="hold"/>
                                        <p:tgtEl>
                                          <p:spTgt spid="60"/>
                                        </p:tgtEl>
                                        <p:attrNameLst>
                                          <p:attrName>ppt_x</p:attrName>
                                        </p:attrNameLst>
                                      </p:cBhvr>
                                      <p:tavLst>
                                        <p:tav tm="0">
                                          <p:val>
                                            <p:strVal val="#ppt_x"/>
                                          </p:val>
                                        </p:tav>
                                        <p:tav tm="100000">
                                          <p:val>
                                            <p:strVal val="#ppt_x"/>
                                          </p:val>
                                        </p:tav>
                                      </p:tavLst>
                                    </p:anim>
                                    <p:anim calcmode="lin" valueType="num">
                                      <p:cBhvr additive="base">
                                        <p:cTn id="100" dur="750" fill="hold"/>
                                        <p:tgtEl>
                                          <p:spTgt spid="60"/>
                                        </p:tgtEl>
                                        <p:attrNameLst>
                                          <p:attrName>ppt_y</p:attrName>
                                        </p:attrNameLst>
                                      </p:cBhvr>
                                      <p:tavLst>
                                        <p:tav tm="0">
                                          <p:val>
                                            <p:strVal val="0-#ppt_h/2"/>
                                          </p:val>
                                        </p:tav>
                                        <p:tav tm="100000">
                                          <p:val>
                                            <p:strVal val="#ppt_y"/>
                                          </p:val>
                                        </p:tav>
                                      </p:tavLst>
                                    </p:anim>
                                  </p:childTnLst>
                                </p:cTn>
                              </p:par>
                            </p:childTnLst>
                          </p:cTn>
                        </p:par>
                        <p:par>
                          <p:cTn id="101" fill="hold">
                            <p:stCondLst>
                              <p:cond delay="7750"/>
                            </p:stCondLst>
                            <p:childTnLst>
                              <p:par>
                                <p:cTn id="102" presetID="2" presetClass="entr" presetSubtype="8" decel="100000" fill="hold" grpId="0" nodeType="afterEffect">
                                  <p:stCondLst>
                                    <p:cond delay="0"/>
                                  </p:stCondLst>
                                  <p:childTnLst>
                                    <p:set>
                                      <p:cBhvr>
                                        <p:cTn id="103" dur="1" fill="hold">
                                          <p:stCondLst>
                                            <p:cond delay="0"/>
                                          </p:stCondLst>
                                        </p:cTn>
                                        <p:tgtEl>
                                          <p:spTgt spid="57">
                                            <p:txEl>
                                              <p:pRg st="0" end="0"/>
                                            </p:txEl>
                                          </p:spTgt>
                                        </p:tgtEl>
                                        <p:attrNameLst>
                                          <p:attrName>style.visibility</p:attrName>
                                        </p:attrNameLst>
                                      </p:cBhvr>
                                      <p:to>
                                        <p:strVal val="visible"/>
                                      </p:to>
                                    </p:set>
                                    <p:anim calcmode="lin" valueType="num">
                                      <p:cBhvr additive="base">
                                        <p:cTn id="104" dur="500" fill="hold"/>
                                        <p:tgtEl>
                                          <p:spTgt spid="57">
                                            <p:txEl>
                                              <p:pRg st="0" end="0"/>
                                            </p:txEl>
                                          </p:spTgt>
                                        </p:tgtEl>
                                        <p:attrNameLst>
                                          <p:attrName>ppt_x</p:attrName>
                                        </p:attrNameLst>
                                      </p:cBhvr>
                                      <p:tavLst>
                                        <p:tav tm="0">
                                          <p:val>
                                            <p:strVal val="0-#ppt_w/2"/>
                                          </p:val>
                                        </p:tav>
                                        <p:tav tm="100000">
                                          <p:val>
                                            <p:strVal val="#ppt_x"/>
                                          </p:val>
                                        </p:tav>
                                      </p:tavLst>
                                    </p:anim>
                                    <p:anim calcmode="lin" valueType="num">
                                      <p:cBhvr additive="base">
                                        <p:cTn id="105" dur="500" fill="hold"/>
                                        <p:tgtEl>
                                          <p:spTgt spid="57">
                                            <p:txEl>
                                              <p:pRg st="0" end="0"/>
                                            </p:txEl>
                                          </p:spTgt>
                                        </p:tgtEl>
                                        <p:attrNameLst>
                                          <p:attrName>ppt_y</p:attrName>
                                        </p:attrNameLst>
                                      </p:cBhvr>
                                      <p:tavLst>
                                        <p:tav tm="0">
                                          <p:val>
                                            <p:strVal val="#ppt_y"/>
                                          </p:val>
                                        </p:tav>
                                        <p:tav tm="100000">
                                          <p:val>
                                            <p:strVal val="#ppt_y"/>
                                          </p:val>
                                        </p:tav>
                                      </p:tavLst>
                                    </p:anim>
                                  </p:childTnLst>
                                </p:cTn>
                              </p:par>
                              <p:par>
                                <p:cTn id="106" presetID="2" presetClass="entr" presetSubtype="4" decel="100000" fill="hold" grpId="0" nodeType="withEffect">
                                  <p:stCondLst>
                                    <p:cond delay="0"/>
                                  </p:stCondLst>
                                  <p:childTnLst>
                                    <p:set>
                                      <p:cBhvr>
                                        <p:cTn id="107" dur="1" fill="hold">
                                          <p:stCondLst>
                                            <p:cond delay="0"/>
                                          </p:stCondLst>
                                        </p:cTn>
                                        <p:tgtEl>
                                          <p:spTgt spid="58"/>
                                        </p:tgtEl>
                                        <p:attrNameLst>
                                          <p:attrName>style.visibility</p:attrName>
                                        </p:attrNameLst>
                                      </p:cBhvr>
                                      <p:to>
                                        <p:strVal val="visible"/>
                                      </p:to>
                                    </p:set>
                                    <p:anim calcmode="lin" valueType="num">
                                      <p:cBhvr additive="base">
                                        <p:cTn id="108" dur="500" fill="hold"/>
                                        <p:tgtEl>
                                          <p:spTgt spid="58"/>
                                        </p:tgtEl>
                                        <p:attrNameLst>
                                          <p:attrName>ppt_x</p:attrName>
                                        </p:attrNameLst>
                                      </p:cBhvr>
                                      <p:tavLst>
                                        <p:tav tm="0">
                                          <p:val>
                                            <p:strVal val="#ppt_x"/>
                                          </p:val>
                                        </p:tav>
                                        <p:tav tm="100000">
                                          <p:val>
                                            <p:strVal val="#ppt_x"/>
                                          </p:val>
                                        </p:tav>
                                      </p:tavLst>
                                    </p:anim>
                                    <p:anim calcmode="lin" valueType="num">
                                      <p:cBhvr additive="base">
                                        <p:cTn id="109" dur="500" fill="hold"/>
                                        <p:tgtEl>
                                          <p:spTgt spid="58"/>
                                        </p:tgtEl>
                                        <p:attrNameLst>
                                          <p:attrName>ppt_y</p:attrName>
                                        </p:attrNameLst>
                                      </p:cBhvr>
                                      <p:tavLst>
                                        <p:tav tm="0">
                                          <p:val>
                                            <p:strVal val="1+#ppt_h/2"/>
                                          </p:val>
                                        </p:tav>
                                        <p:tav tm="100000">
                                          <p:val>
                                            <p:strVal val="#ppt_y"/>
                                          </p:val>
                                        </p:tav>
                                      </p:tavLst>
                                    </p:anim>
                                  </p:childTnLst>
                                </p:cTn>
                              </p:par>
                            </p:childTnLst>
                          </p:cTn>
                        </p:par>
                        <p:par>
                          <p:cTn id="110" fill="hold">
                            <p:stCondLst>
                              <p:cond delay="8250"/>
                            </p:stCondLst>
                            <p:childTnLst>
                              <p:par>
                                <p:cTn id="111" presetID="22" presetClass="entr" presetSubtype="8" fill="hold" grpId="0" nodeType="afterEffect">
                                  <p:stCondLst>
                                    <p:cond delay="0"/>
                                  </p:stCondLst>
                                  <p:childTnLst>
                                    <p:set>
                                      <p:cBhvr>
                                        <p:cTn id="112" dur="1" fill="hold">
                                          <p:stCondLst>
                                            <p:cond delay="0"/>
                                          </p:stCondLst>
                                        </p:cTn>
                                        <p:tgtEl>
                                          <p:spTgt spid="56"/>
                                        </p:tgtEl>
                                        <p:attrNameLst>
                                          <p:attrName>style.visibility</p:attrName>
                                        </p:attrNameLst>
                                      </p:cBhvr>
                                      <p:to>
                                        <p:strVal val="visible"/>
                                      </p:to>
                                    </p:set>
                                    <p:animEffect transition="in" filter="wipe(left)">
                                      <p:cBhvr>
                                        <p:cTn id="113" dur="500"/>
                                        <p:tgtEl>
                                          <p:spTgt spid="56"/>
                                        </p:tgtEl>
                                      </p:cBhvr>
                                    </p:animEffect>
                                  </p:childTnLst>
                                </p:cTn>
                              </p:par>
                            </p:childTnLst>
                          </p:cTn>
                        </p:par>
                        <p:par>
                          <p:cTn id="114" fill="hold">
                            <p:stCondLst>
                              <p:cond delay="8750"/>
                            </p:stCondLst>
                            <p:childTnLst>
                              <p:par>
                                <p:cTn id="115" presetID="2" presetClass="entr" presetSubtype="1" decel="100000" fill="hold" grpId="0" nodeType="afterEffect">
                                  <p:stCondLst>
                                    <p:cond delay="0"/>
                                  </p:stCondLst>
                                  <p:childTnLst>
                                    <p:set>
                                      <p:cBhvr>
                                        <p:cTn id="116" dur="1" fill="hold">
                                          <p:stCondLst>
                                            <p:cond delay="0"/>
                                          </p:stCondLst>
                                        </p:cTn>
                                        <p:tgtEl>
                                          <p:spTgt spid="64"/>
                                        </p:tgtEl>
                                        <p:attrNameLst>
                                          <p:attrName>style.visibility</p:attrName>
                                        </p:attrNameLst>
                                      </p:cBhvr>
                                      <p:to>
                                        <p:strVal val="visible"/>
                                      </p:to>
                                    </p:set>
                                    <p:anim calcmode="lin" valueType="num">
                                      <p:cBhvr additive="base">
                                        <p:cTn id="117" dur="750" fill="hold"/>
                                        <p:tgtEl>
                                          <p:spTgt spid="64"/>
                                        </p:tgtEl>
                                        <p:attrNameLst>
                                          <p:attrName>ppt_x</p:attrName>
                                        </p:attrNameLst>
                                      </p:cBhvr>
                                      <p:tavLst>
                                        <p:tav tm="0">
                                          <p:val>
                                            <p:strVal val="#ppt_x"/>
                                          </p:val>
                                        </p:tav>
                                        <p:tav tm="100000">
                                          <p:val>
                                            <p:strVal val="#ppt_x"/>
                                          </p:val>
                                        </p:tav>
                                      </p:tavLst>
                                    </p:anim>
                                    <p:anim calcmode="lin" valueType="num">
                                      <p:cBhvr additive="base">
                                        <p:cTn id="118" dur="750" fill="hold"/>
                                        <p:tgtEl>
                                          <p:spTgt spid="64"/>
                                        </p:tgtEl>
                                        <p:attrNameLst>
                                          <p:attrName>ppt_y</p:attrName>
                                        </p:attrNameLst>
                                      </p:cBhvr>
                                      <p:tavLst>
                                        <p:tav tm="0">
                                          <p:val>
                                            <p:strVal val="0-#ppt_h/2"/>
                                          </p:val>
                                        </p:tav>
                                        <p:tav tm="100000">
                                          <p:val>
                                            <p:strVal val="#ppt_y"/>
                                          </p:val>
                                        </p:tav>
                                      </p:tavLst>
                                    </p:anim>
                                  </p:childTnLst>
                                </p:cTn>
                              </p:par>
                              <p:par>
                                <p:cTn id="119" presetID="2" presetClass="entr" presetSubtype="1" decel="100000" fill="hold" grpId="0" nodeType="withEffect">
                                  <p:stCondLst>
                                    <p:cond delay="0"/>
                                  </p:stCondLst>
                                  <p:childTnLst>
                                    <p:set>
                                      <p:cBhvr>
                                        <p:cTn id="120" dur="1" fill="hold">
                                          <p:stCondLst>
                                            <p:cond delay="0"/>
                                          </p:stCondLst>
                                        </p:cTn>
                                        <p:tgtEl>
                                          <p:spTgt spid="65"/>
                                        </p:tgtEl>
                                        <p:attrNameLst>
                                          <p:attrName>style.visibility</p:attrName>
                                        </p:attrNameLst>
                                      </p:cBhvr>
                                      <p:to>
                                        <p:strVal val="visible"/>
                                      </p:to>
                                    </p:set>
                                    <p:anim calcmode="lin" valueType="num">
                                      <p:cBhvr additive="base">
                                        <p:cTn id="121" dur="750" fill="hold"/>
                                        <p:tgtEl>
                                          <p:spTgt spid="65"/>
                                        </p:tgtEl>
                                        <p:attrNameLst>
                                          <p:attrName>ppt_x</p:attrName>
                                        </p:attrNameLst>
                                      </p:cBhvr>
                                      <p:tavLst>
                                        <p:tav tm="0">
                                          <p:val>
                                            <p:strVal val="#ppt_x"/>
                                          </p:val>
                                        </p:tav>
                                        <p:tav tm="100000">
                                          <p:val>
                                            <p:strVal val="#ppt_x"/>
                                          </p:val>
                                        </p:tav>
                                      </p:tavLst>
                                    </p:anim>
                                    <p:anim calcmode="lin" valueType="num">
                                      <p:cBhvr additive="base">
                                        <p:cTn id="122" dur="750" fill="hold"/>
                                        <p:tgtEl>
                                          <p:spTgt spid="65"/>
                                        </p:tgtEl>
                                        <p:attrNameLst>
                                          <p:attrName>ppt_y</p:attrName>
                                        </p:attrNameLst>
                                      </p:cBhvr>
                                      <p:tavLst>
                                        <p:tav tm="0">
                                          <p:val>
                                            <p:strVal val="0-#ppt_h/2"/>
                                          </p:val>
                                        </p:tav>
                                        <p:tav tm="100000">
                                          <p:val>
                                            <p:strVal val="#ppt_y"/>
                                          </p:val>
                                        </p:tav>
                                      </p:tavLst>
                                    </p:anim>
                                  </p:childTnLst>
                                </p:cTn>
                              </p:par>
                            </p:childTnLst>
                          </p:cTn>
                        </p:par>
                        <p:par>
                          <p:cTn id="123" fill="hold">
                            <p:stCondLst>
                              <p:cond delay="9500"/>
                            </p:stCondLst>
                            <p:childTnLst>
                              <p:par>
                                <p:cTn id="124" presetID="2" presetClass="entr" presetSubtype="8" decel="100000" fill="hold" grpId="0" nodeType="afterEffect">
                                  <p:stCondLst>
                                    <p:cond delay="0"/>
                                  </p:stCondLst>
                                  <p:childTnLst>
                                    <p:set>
                                      <p:cBhvr>
                                        <p:cTn id="125" dur="1" fill="hold">
                                          <p:stCondLst>
                                            <p:cond delay="0"/>
                                          </p:stCondLst>
                                        </p:cTn>
                                        <p:tgtEl>
                                          <p:spTgt spid="62">
                                            <p:txEl>
                                              <p:pRg st="0" end="0"/>
                                            </p:txEl>
                                          </p:spTgt>
                                        </p:tgtEl>
                                        <p:attrNameLst>
                                          <p:attrName>style.visibility</p:attrName>
                                        </p:attrNameLst>
                                      </p:cBhvr>
                                      <p:to>
                                        <p:strVal val="visible"/>
                                      </p:to>
                                    </p:set>
                                    <p:anim calcmode="lin" valueType="num">
                                      <p:cBhvr additive="base">
                                        <p:cTn id="126" dur="500" fill="hold"/>
                                        <p:tgtEl>
                                          <p:spTgt spid="62">
                                            <p:txEl>
                                              <p:pRg st="0" end="0"/>
                                            </p:txEl>
                                          </p:spTgt>
                                        </p:tgtEl>
                                        <p:attrNameLst>
                                          <p:attrName>ppt_x</p:attrName>
                                        </p:attrNameLst>
                                      </p:cBhvr>
                                      <p:tavLst>
                                        <p:tav tm="0">
                                          <p:val>
                                            <p:strVal val="0-#ppt_w/2"/>
                                          </p:val>
                                        </p:tav>
                                        <p:tav tm="100000">
                                          <p:val>
                                            <p:strVal val="#ppt_x"/>
                                          </p:val>
                                        </p:tav>
                                      </p:tavLst>
                                    </p:anim>
                                    <p:anim calcmode="lin" valueType="num">
                                      <p:cBhvr additive="base">
                                        <p:cTn id="127" dur="500" fill="hold"/>
                                        <p:tgtEl>
                                          <p:spTgt spid="62">
                                            <p:txEl>
                                              <p:pRg st="0" end="0"/>
                                            </p:txEl>
                                          </p:spTgt>
                                        </p:tgtEl>
                                        <p:attrNameLst>
                                          <p:attrName>ppt_y</p:attrName>
                                        </p:attrNameLst>
                                      </p:cBhvr>
                                      <p:tavLst>
                                        <p:tav tm="0">
                                          <p:val>
                                            <p:strVal val="#ppt_y"/>
                                          </p:val>
                                        </p:tav>
                                        <p:tav tm="100000">
                                          <p:val>
                                            <p:strVal val="#ppt_y"/>
                                          </p:val>
                                        </p:tav>
                                      </p:tavLst>
                                    </p:anim>
                                  </p:childTnLst>
                                </p:cTn>
                              </p:par>
                              <p:par>
                                <p:cTn id="128" presetID="2" presetClass="entr" presetSubtype="4" decel="100000" fill="hold" grpId="0" nodeType="withEffect">
                                  <p:stCondLst>
                                    <p:cond delay="0"/>
                                  </p:stCondLst>
                                  <p:childTnLst>
                                    <p:set>
                                      <p:cBhvr>
                                        <p:cTn id="129" dur="1" fill="hold">
                                          <p:stCondLst>
                                            <p:cond delay="0"/>
                                          </p:stCondLst>
                                        </p:cTn>
                                        <p:tgtEl>
                                          <p:spTgt spid="63"/>
                                        </p:tgtEl>
                                        <p:attrNameLst>
                                          <p:attrName>style.visibility</p:attrName>
                                        </p:attrNameLst>
                                      </p:cBhvr>
                                      <p:to>
                                        <p:strVal val="visible"/>
                                      </p:to>
                                    </p:set>
                                    <p:anim calcmode="lin" valueType="num">
                                      <p:cBhvr additive="base">
                                        <p:cTn id="130" dur="500" fill="hold"/>
                                        <p:tgtEl>
                                          <p:spTgt spid="63"/>
                                        </p:tgtEl>
                                        <p:attrNameLst>
                                          <p:attrName>ppt_x</p:attrName>
                                        </p:attrNameLst>
                                      </p:cBhvr>
                                      <p:tavLst>
                                        <p:tav tm="0">
                                          <p:val>
                                            <p:strVal val="#ppt_x"/>
                                          </p:val>
                                        </p:tav>
                                        <p:tav tm="100000">
                                          <p:val>
                                            <p:strVal val="#ppt_x"/>
                                          </p:val>
                                        </p:tav>
                                      </p:tavLst>
                                    </p:anim>
                                    <p:anim calcmode="lin" valueType="num">
                                      <p:cBhvr additive="base">
                                        <p:cTn id="131" dur="500" fill="hold"/>
                                        <p:tgtEl>
                                          <p:spTgt spid="63"/>
                                        </p:tgtEl>
                                        <p:attrNameLst>
                                          <p:attrName>ppt_y</p:attrName>
                                        </p:attrNameLst>
                                      </p:cBhvr>
                                      <p:tavLst>
                                        <p:tav tm="0">
                                          <p:val>
                                            <p:strVal val="1+#ppt_h/2"/>
                                          </p:val>
                                        </p:tav>
                                        <p:tav tm="100000">
                                          <p:val>
                                            <p:strVal val="#ppt_y"/>
                                          </p:val>
                                        </p:tav>
                                      </p:tavLst>
                                    </p:anim>
                                  </p:childTnLst>
                                </p:cTn>
                              </p:par>
                            </p:childTnLst>
                          </p:cTn>
                        </p:par>
                        <p:par>
                          <p:cTn id="132" fill="hold">
                            <p:stCondLst>
                              <p:cond delay="10000"/>
                            </p:stCondLst>
                            <p:childTnLst>
                              <p:par>
                                <p:cTn id="133" presetID="22" presetClass="entr" presetSubtype="8" fill="hold" grpId="0" nodeType="afterEffect">
                                  <p:stCondLst>
                                    <p:cond delay="0"/>
                                  </p:stCondLst>
                                  <p:childTnLst>
                                    <p:set>
                                      <p:cBhvr>
                                        <p:cTn id="134" dur="1" fill="hold">
                                          <p:stCondLst>
                                            <p:cond delay="0"/>
                                          </p:stCondLst>
                                        </p:cTn>
                                        <p:tgtEl>
                                          <p:spTgt spid="61"/>
                                        </p:tgtEl>
                                        <p:attrNameLst>
                                          <p:attrName>style.visibility</p:attrName>
                                        </p:attrNameLst>
                                      </p:cBhvr>
                                      <p:to>
                                        <p:strVal val="visible"/>
                                      </p:to>
                                    </p:set>
                                    <p:animEffect transition="in" filter="wipe(left)">
                                      <p:cBhvr>
                                        <p:cTn id="135" dur="500"/>
                                        <p:tgtEl>
                                          <p:spTgt spid="6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tmplLst>
          <p:tmpl>
            <p:tnLst>
              <p:par>
                <p:cTn presetID="22" presetClass="entr" presetSubtype="8" fill="hold" nodeType="afterEffect">
                  <p:stCondLst>
                    <p:cond delay="0"/>
                  </p:stCondLst>
                  <p:childTnLst>
                    <p:set>
                      <p:cBhvr>
                        <p:cTn dur="1" fill="hold">
                          <p:stCondLst>
                            <p:cond delay="0"/>
                          </p:stCondLst>
                        </p:cTn>
                        <p:tgtEl>
                          <p:spTgt spid="5"/>
                        </p:tgtEl>
                        <p:attrNameLst>
                          <p:attrName>style.visibility</p:attrName>
                        </p:attrNameLst>
                      </p:cBhvr>
                      <p:to>
                        <p:strVal val="visible"/>
                      </p:to>
                    </p:set>
                    <p:animEffect transition="in" filter="wipe(left)">
                      <p:cBhvr>
                        <p:cTn dur="500"/>
                        <p:tgtEl>
                          <p:spTgt spid="5"/>
                        </p:tgtEl>
                      </p:cBhvr>
                    </p:animEffect>
                  </p:childTnLst>
                </p:cTn>
              </p:par>
            </p:tnLst>
          </p:tmpl>
        </p:tmplLst>
      </p:bldP>
      <p:bldP spid="6" grpId="0" build="p">
        <p:tmplLst>
          <p:tmpl lvl="1">
            <p:tnLst>
              <p:par>
                <p:cTn presetID="2" presetClass="entr" presetSubtype="8" decel="100000" fill="hold" nodeType="afterEffect">
                  <p:stCondLst>
                    <p:cond delay="0"/>
                  </p:stCondLst>
                  <p:childTnLst>
                    <p:set>
                      <p:cBhvr>
                        <p:cTn dur="1" fill="hold">
                          <p:stCondLst>
                            <p:cond delay="0"/>
                          </p:stCondLst>
                        </p:cTn>
                        <p:tgtEl>
                          <p:spTgt spid="6"/>
                        </p:tgtEl>
                        <p:attrNameLst>
                          <p:attrName>style.visibility</p:attrName>
                        </p:attrNameLst>
                      </p:cBhvr>
                      <p:to>
                        <p:strVal val="visible"/>
                      </p:to>
                    </p:set>
                    <p:anim calcmode="lin" valueType="num">
                      <p:cBhvr additive="base">
                        <p:cTn dur="500" fill="hold"/>
                        <p:tgtEl>
                          <p:spTgt spid="6"/>
                        </p:tgtEl>
                        <p:attrNameLst>
                          <p:attrName>ppt_x</p:attrName>
                        </p:attrNameLst>
                      </p:cBhvr>
                      <p:tavLst>
                        <p:tav tm="0">
                          <p:val>
                            <p:strVal val="0-#ppt_w/2"/>
                          </p:val>
                        </p:tav>
                        <p:tav tm="100000">
                          <p:val>
                            <p:strVal val="#ppt_x"/>
                          </p:val>
                        </p:tav>
                      </p:tavLst>
                    </p:anim>
                    <p:anim calcmode="lin" valueType="num">
                      <p:cBhvr additive="base">
                        <p:cTn dur="500" fill="hold"/>
                        <p:tgtEl>
                          <p:spTgt spid="6"/>
                        </p:tgtEl>
                        <p:attrNameLst>
                          <p:attrName>ppt_y</p:attrName>
                        </p:attrNameLst>
                      </p:cBhvr>
                      <p:tavLst>
                        <p:tav tm="0">
                          <p:val>
                            <p:strVal val="#ppt_y"/>
                          </p:val>
                        </p:tav>
                        <p:tav tm="100000">
                          <p:val>
                            <p:strVal val="#ppt_y"/>
                          </p:val>
                        </p:tav>
                      </p:tavLst>
                    </p:anim>
                  </p:childTnLst>
                </p:cTn>
              </p:par>
            </p:tnLst>
          </p:tmpl>
        </p:tmplLst>
      </p:bldP>
      <p:bldP spid="7" grpId="0" animBg="1"/>
      <p:bldP spid="14" grpId="0" animBg="1"/>
      <p:bldP spid="26" grpId="0"/>
      <p:bldP spid="32" grpId="0">
        <p:tmplLst>
          <p:tmpl>
            <p:tnLst>
              <p:par>
                <p:cTn presetID="22" presetClass="entr" presetSubtype="8" fill="hold" nodeType="afterEffect">
                  <p:stCondLst>
                    <p:cond delay="0"/>
                  </p:stCondLst>
                  <p:childTnLst>
                    <p:set>
                      <p:cBhvr>
                        <p:cTn dur="1" fill="hold">
                          <p:stCondLst>
                            <p:cond delay="0"/>
                          </p:stCondLst>
                        </p:cTn>
                        <p:tgtEl>
                          <p:spTgt spid="32"/>
                        </p:tgtEl>
                        <p:attrNameLst>
                          <p:attrName>style.visibility</p:attrName>
                        </p:attrNameLst>
                      </p:cBhvr>
                      <p:to>
                        <p:strVal val="visible"/>
                      </p:to>
                    </p:set>
                    <p:animEffect transition="in" filter="wipe(left)">
                      <p:cBhvr>
                        <p:cTn dur="500"/>
                        <p:tgtEl>
                          <p:spTgt spid="32"/>
                        </p:tgtEl>
                      </p:cBhvr>
                    </p:animEffect>
                  </p:childTnLst>
                </p:cTn>
              </p:par>
            </p:tnLst>
          </p:tmpl>
        </p:tmplLst>
      </p:bldP>
      <p:bldP spid="33" grpId="0" build="p">
        <p:tmplLst>
          <p:tmpl lvl="1">
            <p:tnLst>
              <p:par>
                <p:cTn presetID="2" presetClass="entr" presetSubtype="8" decel="100000" fill="hold" nodeType="afterEffect">
                  <p:stCondLst>
                    <p:cond delay="0"/>
                  </p:stCondLst>
                  <p:childTnLst>
                    <p:set>
                      <p:cBhvr>
                        <p:cTn dur="1" fill="hold">
                          <p:stCondLst>
                            <p:cond delay="0"/>
                          </p:stCondLst>
                        </p:cTn>
                        <p:tgtEl>
                          <p:spTgt spid="33"/>
                        </p:tgtEl>
                        <p:attrNameLst>
                          <p:attrName>style.visibility</p:attrName>
                        </p:attrNameLst>
                      </p:cBhvr>
                      <p:to>
                        <p:strVal val="visible"/>
                      </p:to>
                    </p:set>
                    <p:anim calcmode="lin" valueType="num">
                      <p:cBhvr additive="base">
                        <p:cTn dur="500" fill="hold"/>
                        <p:tgtEl>
                          <p:spTgt spid="33"/>
                        </p:tgtEl>
                        <p:attrNameLst>
                          <p:attrName>ppt_x</p:attrName>
                        </p:attrNameLst>
                      </p:cBhvr>
                      <p:tavLst>
                        <p:tav tm="0">
                          <p:val>
                            <p:strVal val="0-#ppt_w/2"/>
                          </p:val>
                        </p:tav>
                        <p:tav tm="100000">
                          <p:val>
                            <p:strVal val="#ppt_x"/>
                          </p:val>
                        </p:tav>
                      </p:tavLst>
                    </p:anim>
                    <p:anim calcmode="lin" valueType="num">
                      <p:cBhvr additive="base">
                        <p:cTn dur="500" fill="hold"/>
                        <p:tgtEl>
                          <p:spTgt spid="33"/>
                        </p:tgtEl>
                        <p:attrNameLst>
                          <p:attrName>ppt_y</p:attrName>
                        </p:attrNameLst>
                      </p:cBhvr>
                      <p:tavLst>
                        <p:tav tm="0">
                          <p:val>
                            <p:strVal val="#ppt_y"/>
                          </p:val>
                        </p:tav>
                        <p:tav tm="100000">
                          <p:val>
                            <p:strVal val="#ppt_y"/>
                          </p:val>
                        </p:tav>
                      </p:tavLst>
                    </p:anim>
                  </p:childTnLst>
                </p:cTn>
              </p:par>
            </p:tnLst>
          </p:tmpl>
        </p:tmplLst>
      </p:bldP>
      <p:bldP spid="34" grpId="0" animBg="1"/>
      <p:bldP spid="35" grpId="0" animBg="1"/>
      <p:bldP spid="36" grpId="0"/>
      <p:bldP spid="46" grpId="0">
        <p:tmplLst>
          <p:tmpl>
            <p:tnLst>
              <p:par>
                <p:cTn presetID="22" presetClass="entr" presetSubtype="8" fill="hold" nodeType="afterEffect">
                  <p:stCondLst>
                    <p:cond delay="0"/>
                  </p:stCondLst>
                  <p:childTnLst>
                    <p:set>
                      <p:cBhvr>
                        <p:cTn dur="1" fill="hold">
                          <p:stCondLst>
                            <p:cond delay="0"/>
                          </p:stCondLst>
                        </p:cTn>
                        <p:tgtEl>
                          <p:spTgt spid="46"/>
                        </p:tgtEl>
                        <p:attrNameLst>
                          <p:attrName>style.visibility</p:attrName>
                        </p:attrNameLst>
                      </p:cBhvr>
                      <p:to>
                        <p:strVal val="visible"/>
                      </p:to>
                    </p:set>
                    <p:animEffect transition="in" filter="wipe(left)">
                      <p:cBhvr>
                        <p:cTn dur="500"/>
                        <p:tgtEl>
                          <p:spTgt spid="46"/>
                        </p:tgtEl>
                      </p:cBhvr>
                    </p:animEffect>
                  </p:childTnLst>
                </p:cTn>
              </p:par>
            </p:tnLst>
          </p:tmpl>
        </p:tmplLst>
      </p:bldP>
      <p:bldP spid="47" grpId="0" build="p">
        <p:tmplLst>
          <p:tmpl lvl="1">
            <p:tnLst>
              <p:par>
                <p:cTn presetID="2" presetClass="entr" presetSubtype="8" decel="100000" fill="hold" nodeType="afterEffect">
                  <p:stCondLst>
                    <p:cond delay="0"/>
                  </p:stCondLst>
                  <p:childTnLst>
                    <p:set>
                      <p:cBhvr>
                        <p:cTn dur="1" fill="hold">
                          <p:stCondLst>
                            <p:cond delay="0"/>
                          </p:stCondLst>
                        </p:cTn>
                        <p:tgtEl>
                          <p:spTgt spid="47"/>
                        </p:tgtEl>
                        <p:attrNameLst>
                          <p:attrName>style.visibility</p:attrName>
                        </p:attrNameLst>
                      </p:cBhvr>
                      <p:to>
                        <p:strVal val="visible"/>
                      </p:to>
                    </p:set>
                    <p:anim calcmode="lin" valueType="num">
                      <p:cBhvr additive="base">
                        <p:cTn dur="500" fill="hold"/>
                        <p:tgtEl>
                          <p:spTgt spid="47"/>
                        </p:tgtEl>
                        <p:attrNameLst>
                          <p:attrName>ppt_x</p:attrName>
                        </p:attrNameLst>
                      </p:cBhvr>
                      <p:tavLst>
                        <p:tav tm="0">
                          <p:val>
                            <p:strVal val="0-#ppt_w/2"/>
                          </p:val>
                        </p:tav>
                        <p:tav tm="100000">
                          <p:val>
                            <p:strVal val="#ppt_x"/>
                          </p:val>
                        </p:tav>
                      </p:tavLst>
                    </p:anim>
                    <p:anim calcmode="lin" valueType="num">
                      <p:cBhvr additive="base">
                        <p:cTn dur="500" fill="hold"/>
                        <p:tgtEl>
                          <p:spTgt spid="47"/>
                        </p:tgtEl>
                        <p:attrNameLst>
                          <p:attrName>ppt_y</p:attrName>
                        </p:attrNameLst>
                      </p:cBhvr>
                      <p:tavLst>
                        <p:tav tm="0">
                          <p:val>
                            <p:strVal val="#ppt_y"/>
                          </p:val>
                        </p:tav>
                        <p:tav tm="100000">
                          <p:val>
                            <p:strVal val="#ppt_y"/>
                          </p:val>
                        </p:tav>
                      </p:tavLst>
                    </p:anim>
                  </p:childTnLst>
                </p:cTn>
              </p:par>
            </p:tnLst>
          </p:tmpl>
        </p:tmplLst>
      </p:bldP>
      <p:bldP spid="48" grpId="0" animBg="1"/>
      <p:bldP spid="49" grpId="0" animBg="1"/>
      <p:bldP spid="50" grpId="0"/>
      <p:bldP spid="51" grpId="0">
        <p:tmplLst>
          <p:tmpl>
            <p:tnLst>
              <p:par>
                <p:cTn presetID="22" presetClass="entr" presetSubtype="8" fill="hold" nodeType="afterEffect">
                  <p:stCondLst>
                    <p:cond delay="0"/>
                  </p:stCondLst>
                  <p:childTnLst>
                    <p:set>
                      <p:cBhvr>
                        <p:cTn dur="1" fill="hold">
                          <p:stCondLst>
                            <p:cond delay="0"/>
                          </p:stCondLst>
                        </p:cTn>
                        <p:tgtEl>
                          <p:spTgt spid="51"/>
                        </p:tgtEl>
                        <p:attrNameLst>
                          <p:attrName>style.visibility</p:attrName>
                        </p:attrNameLst>
                      </p:cBhvr>
                      <p:to>
                        <p:strVal val="visible"/>
                      </p:to>
                    </p:set>
                    <p:animEffect transition="in" filter="wipe(left)">
                      <p:cBhvr>
                        <p:cTn dur="500"/>
                        <p:tgtEl>
                          <p:spTgt spid="51"/>
                        </p:tgtEl>
                      </p:cBhvr>
                    </p:animEffect>
                  </p:childTnLst>
                </p:cTn>
              </p:par>
            </p:tnLst>
          </p:tmpl>
        </p:tmplLst>
      </p:bldP>
      <p:bldP spid="52" grpId="0" build="p">
        <p:tmplLst>
          <p:tmpl lvl="1">
            <p:tnLst>
              <p:par>
                <p:cTn presetID="2" presetClass="entr" presetSubtype="8" decel="100000" fill="hold" nodeType="afterEffect">
                  <p:stCondLst>
                    <p:cond delay="0"/>
                  </p:stCondLst>
                  <p:childTnLst>
                    <p:set>
                      <p:cBhvr>
                        <p:cTn dur="1" fill="hold">
                          <p:stCondLst>
                            <p:cond delay="0"/>
                          </p:stCondLst>
                        </p:cTn>
                        <p:tgtEl>
                          <p:spTgt spid="52"/>
                        </p:tgtEl>
                        <p:attrNameLst>
                          <p:attrName>style.visibility</p:attrName>
                        </p:attrNameLst>
                      </p:cBhvr>
                      <p:to>
                        <p:strVal val="visible"/>
                      </p:to>
                    </p:set>
                    <p:anim calcmode="lin" valueType="num">
                      <p:cBhvr additive="base">
                        <p:cTn dur="500" fill="hold"/>
                        <p:tgtEl>
                          <p:spTgt spid="52"/>
                        </p:tgtEl>
                        <p:attrNameLst>
                          <p:attrName>ppt_x</p:attrName>
                        </p:attrNameLst>
                      </p:cBhvr>
                      <p:tavLst>
                        <p:tav tm="0">
                          <p:val>
                            <p:strVal val="0-#ppt_w/2"/>
                          </p:val>
                        </p:tav>
                        <p:tav tm="100000">
                          <p:val>
                            <p:strVal val="#ppt_x"/>
                          </p:val>
                        </p:tav>
                      </p:tavLst>
                    </p:anim>
                    <p:anim calcmode="lin" valueType="num">
                      <p:cBhvr additive="base">
                        <p:cTn dur="500" fill="hold"/>
                        <p:tgtEl>
                          <p:spTgt spid="52"/>
                        </p:tgtEl>
                        <p:attrNameLst>
                          <p:attrName>ppt_y</p:attrName>
                        </p:attrNameLst>
                      </p:cBhvr>
                      <p:tavLst>
                        <p:tav tm="0">
                          <p:val>
                            <p:strVal val="#ppt_y"/>
                          </p:val>
                        </p:tav>
                        <p:tav tm="100000">
                          <p:val>
                            <p:strVal val="#ppt_y"/>
                          </p:val>
                        </p:tav>
                      </p:tavLst>
                    </p:anim>
                  </p:childTnLst>
                </p:cTn>
              </p:par>
            </p:tnLst>
          </p:tmpl>
        </p:tmplLst>
      </p:bldP>
      <p:bldP spid="53" grpId="0" animBg="1"/>
      <p:bldP spid="54" grpId="0" animBg="1"/>
      <p:bldP spid="55" grpId="0"/>
      <p:bldP spid="56" grpId="0">
        <p:tmplLst>
          <p:tmpl>
            <p:tnLst>
              <p:par>
                <p:cTn presetID="22" presetClass="entr" presetSubtype="8" fill="hold" nodeType="afterEffect">
                  <p:stCondLst>
                    <p:cond delay="0"/>
                  </p:stCondLst>
                  <p:childTnLst>
                    <p:set>
                      <p:cBhvr>
                        <p:cTn dur="1" fill="hold">
                          <p:stCondLst>
                            <p:cond delay="0"/>
                          </p:stCondLst>
                        </p:cTn>
                        <p:tgtEl>
                          <p:spTgt spid="56"/>
                        </p:tgtEl>
                        <p:attrNameLst>
                          <p:attrName>style.visibility</p:attrName>
                        </p:attrNameLst>
                      </p:cBhvr>
                      <p:to>
                        <p:strVal val="visible"/>
                      </p:to>
                    </p:set>
                    <p:animEffect transition="in" filter="wipe(left)">
                      <p:cBhvr>
                        <p:cTn dur="500"/>
                        <p:tgtEl>
                          <p:spTgt spid="56"/>
                        </p:tgtEl>
                      </p:cBhvr>
                    </p:animEffect>
                  </p:childTnLst>
                </p:cTn>
              </p:par>
            </p:tnLst>
          </p:tmpl>
        </p:tmplLst>
      </p:bldP>
      <p:bldP spid="57" grpId="0" build="p">
        <p:tmplLst>
          <p:tmpl lvl="1">
            <p:tnLst>
              <p:par>
                <p:cTn presetID="2" presetClass="entr" presetSubtype="8" decel="100000" fill="hold" nodeType="afterEffect">
                  <p:stCondLst>
                    <p:cond delay="0"/>
                  </p:stCondLst>
                  <p:childTnLst>
                    <p:set>
                      <p:cBhvr>
                        <p:cTn dur="1" fill="hold">
                          <p:stCondLst>
                            <p:cond delay="0"/>
                          </p:stCondLst>
                        </p:cTn>
                        <p:tgtEl>
                          <p:spTgt spid="57"/>
                        </p:tgtEl>
                        <p:attrNameLst>
                          <p:attrName>style.visibility</p:attrName>
                        </p:attrNameLst>
                      </p:cBhvr>
                      <p:to>
                        <p:strVal val="visible"/>
                      </p:to>
                    </p:set>
                    <p:anim calcmode="lin" valueType="num">
                      <p:cBhvr additive="base">
                        <p:cTn dur="500" fill="hold"/>
                        <p:tgtEl>
                          <p:spTgt spid="57"/>
                        </p:tgtEl>
                        <p:attrNameLst>
                          <p:attrName>ppt_x</p:attrName>
                        </p:attrNameLst>
                      </p:cBhvr>
                      <p:tavLst>
                        <p:tav tm="0">
                          <p:val>
                            <p:strVal val="0-#ppt_w/2"/>
                          </p:val>
                        </p:tav>
                        <p:tav tm="100000">
                          <p:val>
                            <p:strVal val="#ppt_x"/>
                          </p:val>
                        </p:tav>
                      </p:tavLst>
                    </p:anim>
                    <p:anim calcmode="lin" valueType="num">
                      <p:cBhvr additive="base">
                        <p:cTn dur="500" fill="hold"/>
                        <p:tgtEl>
                          <p:spTgt spid="57"/>
                        </p:tgtEl>
                        <p:attrNameLst>
                          <p:attrName>ppt_y</p:attrName>
                        </p:attrNameLst>
                      </p:cBhvr>
                      <p:tavLst>
                        <p:tav tm="0">
                          <p:val>
                            <p:strVal val="#ppt_y"/>
                          </p:val>
                        </p:tav>
                        <p:tav tm="100000">
                          <p:val>
                            <p:strVal val="#ppt_y"/>
                          </p:val>
                        </p:tav>
                      </p:tavLst>
                    </p:anim>
                  </p:childTnLst>
                </p:cTn>
              </p:par>
            </p:tnLst>
          </p:tmpl>
        </p:tmplLst>
      </p:bldP>
      <p:bldP spid="58" grpId="0" animBg="1"/>
      <p:bldP spid="59" grpId="0" animBg="1"/>
      <p:bldP spid="60" grpId="0"/>
      <p:bldP spid="61" grpId="0">
        <p:tmplLst>
          <p:tmpl>
            <p:tnLst>
              <p:par>
                <p:cTn presetID="22" presetClass="entr" presetSubtype="8" fill="hold" nodeType="afterEffect">
                  <p:stCondLst>
                    <p:cond delay="0"/>
                  </p:stCondLst>
                  <p:childTnLst>
                    <p:set>
                      <p:cBhvr>
                        <p:cTn dur="1" fill="hold">
                          <p:stCondLst>
                            <p:cond delay="0"/>
                          </p:stCondLst>
                        </p:cTn>
                        <p:tgtEl>
                          <p:spTgt spid="61"/>
                        </p:tgtEl>
                        <p:attrNameLst>
                          <p:attrName>style.visibility</p:attrName>
                        </p:attrNameLst>
                      </p:cBhvr>
                      <p:to>
                        <p:strVal val="visible"/>
                      </p:to>
                    </p:set>
                    <p:animEffect transition="in" filter="wipe(left)">
                      <p:cBhvr>
                        <p:cTn dur="500"/>
                        <p:tgtEl>
                          <p:spTgt spid="61"/>
                        </p:tgtEl>
                      </p:cBhvr>
                    </p:animEffect>
                  </p:childTnLst>
                </p:cTn>
              </p:par>
            </p:tnLst>
          </p:tmpl>
        </p:tmplLst>
      </p:bldP>
      <p:bldP spid="62" grpId="0" build="p">
        <p:tmplLst>
          <p:tmpl lvl="1">
            <p:tnLst>
              <p:par>
                <p:cTn presetID="2" presetClass="entr" presetSubtype="8" decel="100000" fill="hold" nodeType="afterEffect">
                  <p:stCondLst>
                    <p:cond delay="0"/>
                  </p:stCondLst>
                  <p:childTnLst>
                    <p:set>
                      <p:cBhvr>
                        <p:cTn dur="1" fill="hold">
                          <p:stCondLst>
                            <p:cond delay="0"/>
                          </p:stCondLst>
                        </p:cTn>
                        <p:tgtEl>
                          <p:spTgt spid="62"/>
                        </p:tgtEl>
                        <p:attrNameLst>
                          <p:attrName>style.visibility</p:attrName>
                        </p:attrNameLst>
                      </p:cBhvr>
                      <p:to>
                        <p:strVal val="visible"/>
                      </p:to>
                    </p:set>
                    <p:anim calcmode="lin" valueType="num">
                      <p:cBhvr additive="base">
                        <p:cTn dur="500" fill="hold"/>
                        <p:tgtEl>
                          <p:spTgt spid="62"/>
                        </p:tgtEl>
                        <p:attrNameLst>
                          <p:attrName>ppt_x</p:attrName>
                        </p:attrNameLst>
                      </p:cBhvr>
                      <p:tavLst>
                        <p:tav tm="0">
                          <p:val>
                            <p:strVal val="0-#ppt_w/2"/>
                          </p:val>
                        </p:tav>
                        <p:tav tm="100000">
                          <p:val>
                            <p:strVal val="#ppt_x"/>
                          </p:val>
                        </p:tav>
                      </p:tavLst>
                    </p:anim>
                    <p:anim calcmode="lin" valueType="num">
                      <p:cBhvr additive="base">
                        <p:cTn dur="500" fill="hold"/>
                        <p:tgtEl>
                          <p:spTgt spid="62"/>
                        </p:tgtEl>
                        <p:attrNameLst>
                          <p:attrName>ppt_y</p:attrName>
                        </p:attrNameLst>
                      </p:cBhvr>
                      <p:tavLst>
                        <p:tav tm="0">
                          <p:val>
                            <p:strVal val="#ppt_y"/>
                          </p:val>
                        </p:tav>
                        <p:tav tm="100000">
                          <p:val>
                            <p:strVal val="#ppt_y"/>
                          </p:val>
                        </p:tav>
                      </p:tavLst>
                    </p:anim>
                  </p:childTnLst>
                </p:cTn>
              </p:par>
            </p:tnLst>
          </p:tmpl>
        </p:tmplLst>
      </p:bldP>
      <p:bldP spid="63" grpId="0" animBg="1"/>
      <p:bldP spid="64" grpId="0" animBg="1"/>
      <p:bldP spid="65" grpId="0"/>
    </p:bldLst>
  </p:timing>
  <p:extLst mod="1">
    <p:ext uri="{DCECCB84-F9BA-43D5-87BE-67443E8EF086}">
      <p15:sldGuideLst xmlns:p15="http://schemas.microsoft.com/office/powerpoint/2012/main">
        <p15:guide id="1" orient="horz" pos="3239">
          <p15:clr>
            <a:srgbClr val="FBAE40"/>
          </p15:clr>
        </p15:guide>
        <p15:guide id="2" pos="5760">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6 Numeric Items, Headings &amp; Text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5" name="テキスト プレースホルダー 12"/>
          <p:cNvSpPr>
            <a:spLocks noGrp="1"/>
          </p:cNvSpPr>
          <p:nvPr>
            <p:ph type="body" sz="quarter" idx="12" hasCustomPrompt="1"/>
          </p:nvPr>
        </p:nvSpPr>
        <p:spPr>
          <a:xfrm>
            <a:off x="1947003" y="3422834"/>
            <a:ext cx="4250597" cy="2056805"/>
          </a:xfrm>
        </p:spPr>
        <p:txBody>
          <a:bodyPr>
            <a:normAutofit/>
          </a:bodyPr>
          <a:lstStyle>
            <a:lvl1pPr>
              <a:defRPr sz="2000" baseline="0"/>
            </a:lvl1pPr>
          </a:lstStyle>
          <a:p>
            <a:pPr lvl="0"/>
            <a:r>
              <a:rPr kumimoji="1" lang="en-US" altLang="ja-JP" dirty="0"/>
              <a:t>Text goes here</a:t>
            </a:r>
            <a:endParaRPr kumimoji="1" lang="ja-JP" altLang="en-US" dirty="0"/>
          </a:p>
        </p:txBody>
      </p:sp>
      <p:sp>
        <p:nvSpPr>
          <p:cNvPr id="6" name="テキスト プレースホルダー 12"/>
          <p:cNvSpPr>
            <a:spLocks noGrp="1"/>
          </p:cNvSpPr>
          <p:nvPr>
            <p:ph type="body" sz="quarter" idx="13" hasCustomPrompt="1"/>
          </p:nvPr>
        </p:nvSpPr>
        <p:spPr>
          <a:xfrm>
            <a:off x="1947003" y="2433513"/>
            <a:ext cx="4250597" cy="747032"/>
          </a:xfrm>
        </p:spPr>
        <p:txBody>
          <a:bodyPr anchor="ctr">
            <a:noAutofit/>
          </a:bodyPr>
          <a:lstStyle>
            <a:lvl1pPr>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7" name="正方形/長方形 6"/>
          <p:cNvSpPr/>
          <p:nvPr userDrawn="1"/>
        </p:nvSpPr>
        <p:spPr>
          <a:xfrm>
            <a:off x="2057954" y="3198679"/>
            <a:ext cx="1827899"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円/楕円 4"/>
          <p:cNvSpPr/>
          <p:nvPr userDrawn="1"/>
        </p:nvSpPr>
        <p:spPr>
          <a:xfrm>
            <a:off x="626586" y="2629606"/>
            <a:ext cx="1136515" cy="1138145"/>
          </a:xfrm>
          <a:prstGeom prst="rect">
            <a:avLst/>
          </a:prstGeom>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2" name="テキスト プレースホルダー 12"/>
          <p:cNvSpPr>
            <a:spLocks noGrp="1"/>
          </p:cNvSpPr>
          <p:nvPr>
            <p:ph type="body" sz="quarter" idx="15" hasCustomPrompt="1"/>
          </p:nvPr>
        </p:nvSpPr>
        <p:spPr>
          <a:xfrm>
            <a:off x="7701919" y="3422834"/>
            <a:ext cx="4250597" cy="2056805"/>
          </a:xfrm>
        </p:spPr>
        <p:txBody>
          <a:bodyPr>
            <a:normAutofit/>
          </a:bodyPr>
          <a:lstStyle>
            <a:lvl1pPr>
              <a:defRPr sz="2000" baseline="0"/>
            </a:lvl1pPr>
          </a:lstStyle>
          <a:p>
            <a:pPr lvl="0"/>
            <a:r>
              <a:rPr kumimoji="1" lang="en-US" altLang="ja-JP" dirty="0"/>
              <a:t>Text goes here</a:t>
            </a:r>
            <a:endParaRPr kumimoji="1" lang="ja-JP" altLang="en-US" dirty="0"/>
          </a:p>
        </p:txBody>
      </p:sp>
      <p:sp>
        <p:nvSpPr>
          <p:cNvPr id="33" name="テキスト プレースホルダー 12"/>
          <p:cNvSpPr>
            <a:spLocks noGrp="1"/>
          </p:cNvSpPr>
          <p:nvPr>
            <p:ph type="body" sz="quarter" idx="16" hasCustomPrompt="1"/>
          </p:nvPr>
        </p:nvSpPr>
        <p:spPr>
          <a:xfrm>
            <a:off x="7701919" y="2433513"/>
            <a:ext cx="4250597" cy="747032"/>
          </a:xfrm>
        </p:spPr>
        <p:txBody>
          <a:bodyPr anchor="ctr">
            <a:noAutofit/>
          </a:bodyPr>
          <a:lstStyle>
            <a:lvl1pPr>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34" name="正方形/長方形 33"/>
          <p:cNvSpPr/>
          <p:nvPr userDrawn="1"/>
        </p:nvSpPr>
        <p:spPr>
          <a:xfrm>
            <a:off x="7812870" y="3198679"/>
            <a:ext cx="1827899" cy="720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5" name="円/楕円 4"/>
          <p:cNvSpPr/>
          <p:nvPr userDrawn="1"/>
        </p:nvSpPr>
        <p:spPr>
          <a:xfrm>
            <a:off x="6381502" y="2629606"/>
            <a:ext cx="1136515" cy="1138145"/>
          </a:xfrm>
          <a:prstGeom prst="rect">
            <a:avLst/>
          </a:prstGeom>
          <a:solidFill>
            <a:schemeClr val="accent2"/>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6" name="テキスト プレースホルダー 12"/>
          <p:cNvSpPr>
            <a:spLocks noGrp="1"/>
          </p:cNvSpPr>
          <p:nvPr>
            <p:ph type="body" sz="quarter" idx="18" hasCustomPrompt="1"/>
          </p:nvPr>
        </p:nvSpPr>
        <p:spPr>
          <a:xfrm>
            <a:off x="13489686" y="3422834"/>
            <a:ext cx="4250597" cy="2056805"/>
          </a:xfrm>
        </p:spPr>
        <p:txBody>
          <a:bodyPr>
            <a:normAutofit/>
          </a:bodyPr>
          <a:lstStyle>
            <a:lvl1pPr>
              <a:defRPr sz="2000" baseline="0"/>
            </a:lvl1pPr>
          </a:lstStyle>
          <a:p>
            <a:pPr lvl="0"/>
            <a:r>
              <a:rPr kumimoji="1" lang="en-US" altLang="ja-JP" dirty="0"/>
              <a:t>Text goes here</a:t>
            </a:r>
            <a:endParaRPr kumimoji="1" lang="ja-JP" altLang="en-US" dirty="0"/>
          </a:p>
        </p:txBody>
      </p:sp>
      <p:sp>
        <p:nvSpPr>
          <p:cNvPr id="47" name="テキスト プレースホルダー 12"/>
          <p:cNvSpPr>
            <a:spLocks noGrp="1"/>
          </p:cNvSpPr>
          <p:nvPr>
            <p:ph type="body" sz="quarter" idx="19" hasCustomPrompt="1"/>
          </p:nvPr>
        </p:nvSpPr>
        <p:spPr>
          <a:xfrm>
            <a:off x="13489686" y="2433513"/>
            <a:ext cx="4250597" cy="747032"/>
          </a:xfrm>
        </p:spPr>
        <p:txBody>
          <a:bodyPr anchor="ctr">
            <a:noAutofit/>
          </a:bodyPr>
          <a:lstStyle>
            <a:lvl1pPr>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48" name="正方形/長方形 47"/>
          <p:cNvSpPr/>
          <p:nvPr userDrawn="1"/>
        </p:nvSpPr>
        <p:spPr>
          <a:xfrm>
            <a:off x="13600637" y="3198679"/>
            <a:ext cx="1827899" cy="7200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9" name="円/楕円 4"/>
          <p:cNvSpPr/>
          <p:nvPr userDrawn="1"/>
        </p:nvSpPr>
        <p:spPr>
          <a:xfrm>
            <a:off x="12169269" y="2629606"/>
            <a:ext cx="1136515" cy="1138145"/>
          </a:xfrm>
          <a:prstGeom prst="rect">
            <a:avLst/>
          </a:prstGeom>
          <a:solidFill>
            <a:schemeClr val="accent3"/>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1" name="テキスト プレースホルダー 12"/>
          <p:cNvSpPr>
            <a:spLocks noGrp="1"/>
          </p:cNvSpPr>
          <p:nvPr>
            <p:ph type="body" sz="quarter" idx="21" hasCustomPrompt="1"/>
          </p:nvPr>
        </p:nvSpPr>
        <p:spPr>
          <a:xfrm>
            <a:off x="1947003" y="6680064"/>
            <a:ext cx="4250597" cy="2056805"/>
          </a:xfrm>
        </p:spPr>
        <p:txBody>
          <a:bodyPr>
            <a:normAutofit/>
          </a:bodyPr>
          <a:lstStyle>
            <a:lvl1pPr>
              <a:defRPr sz="2000" baseline="0"/>
            </a:lvl1pPr>
          </a:lstStyle>
          <a:p>
            <a:pPr lvl="0"/>
            <a:r>
              <a:rPr kumimoji="1" lang="en-US" altLang="ja-JP" dirty="0"/>
              <a:t>Text goes here</a:t>
            </a:r>
            <a:endParaRPr kumimoji="1" lang="ja-JP" altLang="en-US" dirty="0"/>
          </a:p>
        </p:txBody>
      </p:sp>
      <p:sp>
        <p:nvSpPr>
          <p:cNvPr id="52" name="テキスト プレースホルダー 12"/>
          <p:cNvSpPr>
            <a:spLocks noGrp="1"/>
          </p:cNvSpPr>
          <p:nvPr>
            <p:ph type="body" sz="quarter" idx="22" hasCustomPrompt="1"/>
          </p:nvPr>
        </p:nvSpPr>
        <p:spPr>
          <a:xfrm>
            <a:off x="1947003" y="5690743"/>
            <a:ext cx="4250597" cy="747032"/>
          </a:xfrm>
        </p:spPr>
        <p:txBody>
          <a:bodyPr anchor="ctr">
            <a:noAutofit/>
          </a:bodyPr>
          <a:lstStyle>
            <a:lvl1pPr>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53" name="正方形/長方形 52"/>
          <p:cNvSpPr/>
          <p:nvPr userDrawn="1"/>
        </p:nvSpPr>
        <p:spPr>
          <a:xfrm>
            <a:off x="2057954" y="6455909"/>
            <a:ext cx="1827899" cy="7200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4" name="円/楕円 4"/>
          <p:cNvSpPr/>
          <p:nvPr userDrawn="1"/>
        </p:nvSpPr>
        <p:spPr>
          <a:xfrm>
            <a:off x="626586" y="5886836"/>
            <a:ext cx="1136515" cy="1138145"/>
          </a:xfrm>
          <a:prstGeom prst="rect">
            <a:avLst/>
          </a:prstGeom>
          <a:solidFill>
            <a:schemeClr val="accent4"/>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6" name="テキスト プレースホルダー 12"/>
          <p:cNvSpPr>
            <a:spLocks noGrp="1"/>
          </p:cNvSpPr>
          <p:nvPr>
            <p:ph type="body" sz="quarter" idx="24" hasCustomPrompt="1"/>
          </p:nvPr>
        </p:nvSpPr>
        <p:spPr>
          <a:xfrm>
            <a:off x="7701919" y="6680064"/>
            <a:ext cx="4250597" cy="2056805"/>
          </a:xfrm>
        </p:spPr>
        <p:txBody>
          <a:bodyPr>
            <a:normAutofit/>
          </a:bodyPr>
          <a:lstStyle>
            <a:lvl1pPr>
              <a:defRPr sz="2000" baseline="0"/>
            </a:lvl1pPr>
          </a:lstStyle>
          <a:p>
            <a:pPr lvl="0"/>
            <a:r>
              <a:rPr kumimoji="1" lang="en-US" altLang="ja-JP" dirty="0"/>
              <a:t>Text goes here</a:t>
            </a:r>
            <a:endParaRPr kumimoji="1" lang="ja-JP" altLang="en-US" dirty="0"/>
          </a:p>
        </p:txBody>
      </p:sp>
      <p:sp>
        <p:nvSpPr>
          <p:cNvPr id="57" name="テキスト プレースホルダー 12"/>
          <p:cNvSpPr>
            <a:spLocks noGrp="1"/>
          </p:cNvSpPr>
          <p:nvPr>
            <p:ph type="body" sz="quarter" idx="25" hasCustomPrompt="1"/>
          </p:nvPr>
        </p:nvSpPr>
        <p:spPr>
          <a:xfrm>
            <a:off x="7701919" y="5690743"/>
            <a:ext cx="4250597" cy="747032"/>
          </a:xfrm>
        </p:spPr>
        <p:txBody>
          <a:bodyPr anchor="ctr">
            <a:noAutofit/>
          </a:bodyPr>
          <a:lstStyle>
            <a:lvl1pPr>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58" name="正方形/長方形 57"/>
          <p:cNvSpPr/>
          <p:nvPr userDrawn="1"/>
        </p:nvSpPr>
        <p:spPr>
          <a:xfrm>
            <a:off x="7812870" y="6455909"/>
            <a:ext cx="1827899" cy="72008"/>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9" name="円/楕円 4"/>
          <p:cNvSpPr/>
          <p:nvPr userDrawn="1"/>
        </p:nvSpPr>
        <p:spPr>
          <a:xfrm>
            <a:off x="6381502" y="5886836"/>
            <a:ext cx="1136515" cy="1138145"/>
          </a:xfrm>
          <a:prstGeom prst="rect">
            <a:avLst/>
          </a:prstGeom>
          <a:solidFill>
            <a:schemeClr val="accent5"/>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1" name="テキスト プレースホルダー 12"/>
          <p:cNvSpPr>
            <a:spLocks noGrp="1"/>
          </p:cNvSpPr>
          <p:nvPr>
            <p:ph type="body" sz="quarter" idx="27" hasCustomPrompt="1"/>
          </p:nvPr>
        </p:nvSpPr>
        <p:spPr>
          <a:xfrm>
            <a:off x="13489686" y="6680064"/>
            <a:ext cx="4250597" cy="2056805"/>
          </a:xfrm>
        </p:spPr>
        <p:txBody>
          <a:bodyPr>
            <a:normAutofit/>
          </a:bodyPr>
          <a:lstStyle>
            <a:lvl1pPr>
              <a:defRPr sz="2000" baseline="0"/>
            </a:lvl1pPr>
          </a:lstStyle>
          <a:p>
            <a:pPr lvl="0"/>
            <a:r>
              <a:rPr kumimoji="1" lang="en-US" altLang="ja-JP" dirty="0"/>
              <a:t>Text goes here</a:t>
            </a:r>
            <a:endParaRPr kumimoji="1" lang="ja-JP" altLang="en-US" dirty="0"/>
          </a:p>
        </p:txBody>
      </p:sp>
      <p:sp>
        <p:nvSpPr>
          <p:cNvPr id="62" name="テキスト プレースホルダー 12"/>
          <p:cNvSpPr>
            <a:spLocks noGrp="1"/>
          </p:cNvSpPr>
          <p:nvPr>
            <p:ph type="body" sz="quarter" idx="28" hasCustomPrompt="1"/>
          </p:nvPr>
        </p:nvSpPr>
        <p:spPr>
          <a:xfrm>
            <a:off x="13489686" y="5690743"/>
            <a:ext cx="4250597" cy="747032"/>
          </a:xfrm>
        </p:spPr>
        <p:txBody>
          <a:bodyPr anchor="ctr">
            <a:noAutofit/>
          </a:bodyPr>
          <a:lstStyle>
            <a:lvl1pPr>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63" name="正方形/長方形 62"/>
          <p:cNvSpPr/>
          <p:nvPr userDrawn="1"/>
        </p:nvSpPr>
        <p:spPr>
          <a:xfrm>
            <a:off x="13600637" y="6455909"/>
            <a:ext cx="1827899" cy="72008"/>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4" name="円/楕円 4"/>
          <p:cNvSpPr/>
          <p:nvPr userDrawn="1"/>
        </p:nvSpPr>
        <p:spPr>
          <a:xfrm>
            <a:off x="12169269" y="5886836"/>
            <a:ext cx="1136515" cy="1138145"/>
          </a:xfrm>
          <a:prstGeom prst="rect">
            <a:avLst/>
          </a:prstGeom>
          <a:solidFill>
            <a:schemeClr val="accent6"/>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7" name="テキスト ボックス 36"/>
          <p:cNvSpPr txBox="1"/>
          <p:nvPr userDrawn="1"/>
        </p:nvSpPr>
        <p:spPr>
          <a:xfrm>
            <a:off x="750146" y="2844735"/>
            <a:ext cx="889394" cy="707886"/>
          </a:xfrm>
          <a:prstGeom prst="rect">
            <a:avLst/>
          </a:prstGeom>
          <a:noFill/>
        </p:spPr>
        <p:txBody>
          <a:bodyPr wrap="square" rtlCol="0" anchor="t">
            <a:spAutoFit/>
          </a:bodyPr>
          <a:lstStyle/>
          <a:p>
            <a:pPr algn="ctr"/>
            <a:r>
              <a:rPr kumimoji="1" lang="en-US" altLang="ja-JP" sz="4000" dirty="0">
                <a:solidFill>
                  <a:schemeClr val="bg1"/>
                </a:solidFill>
              </a:rPr>
              <a:t>01</a:t>
            </a:r>
            <a:endParaRPr kumimoji="1" lang="ja-JP" altLang="en-US" sz="4000" dirty="0">
              <a:solidFill>
                <a:schemeClr val="bg1"/>
              </a:solidFill>
            </a:endParaRPr>
          </a:p>
        </p:txBody>
      </p:sp>
      <p:sp>
        <p:nvSpPr>
          <p:cNvPr id="38" name="テキスト ボックス 37"/>
          <p:cNvSpPr txBox="1"/>
          <p:nvPr userDrawn="1"/>
        </p:nvSpPr>
        <p:spPr>
          <a:xfrm>
            <a:off x="6505062" y="2844735"/>
            <a:ext cx="889394" cy="707886"/>
          </a:xfrm>
          <a:prstGeom prst="rect">
            <a:avLst/>
          </a:prstGeom>
          <a:noFill/>
        </p:spPr>
        <p:txBody>
          <a:bodyPr wrap="square" rtlCol="0" anchor="t">
            <a:spAutoFit/>
          </a:bodyPr>
          <a:lstStyle/>
          <a:p>
            <a:pPr algn="ctr"/>
            <a:r>
              <a:rPr kumimoji="1" lang="en-US" altLang="ja-JP" sz="4000" dirty="0">
                <a:solidFill>
                  <a:schemeClr val="bg1"/>
                </a:solidFill>
              </a:rPr>
              <a:t>02</a:t>
            </a:r>
            <a:endParaRPr kumimoji="1" lang="ja-JP" altLang="en-US" sz="4000" dirty="0">
              <a:solidFill>
                <a:schemeClr val="bg1"/>
              </a:solidFill>
            </a:endParaRPr>
          </a:p>
        </p:txBody>
      </p:sp>
      <p:sp>
        <p:nvSpPr>
          <p:cNvPr id="39" name="テキスト ボックス 38"/>
          <p:cNvSpPr txBox="1"/>
          <p:nvPr userDrawn="1"/>
        </p:nvSpPr>
        <p:spPr>
          <a:xfrm>
            <a:off x="12292829" y="2844735"/>
            <a:ext cx="889394" cy="707886"/>
          </a:xfrm>
          <a:prstGeom prst="rect">
            <a:avLst/>
          </a:prstGeom>
          <a:noFill/>
        </p:spPr>
        <p:txBody>
          <a:bodyPr wrap="square" rtlCol="0" anchor="t">
            <a:spAutoFit/>
          </a:bodyPr>
          <a:lstStyle/>
          <a:p>
            <a:pPr algn="ctr"/>
            <a:r>
              <a:rPr kumimoji="1" lang="en-US" altLang="ja-JP" sz="4000" dirty="0">
                <a:solidFill>
                  <a:schemeClr val="bg1"/>
                </a:solidFill>
              </a:rPr>
              <a:t>03</a:t>
            </a:r>
            <a:endParaRPr kumimoji="1" lang="ja-JP" altLang="en-US" sz="4000" dirty="0">
              <a:solidFill>
                <a:schemeClr val="bg1"/>
              </a:solidFill>
            </a:endParaRPr>
          </a:p>
        </p:txBody>
      </p:sp>
      <p:sp>
        <p:nvSpPr>
          <p:cNvPr id="40" name="テキスト ボックス 39"/>
          <p:cNvSpPr txBox="1"/>
          <p:nvPr userDrawn="1"/>
        </p:nvSpPr>
        <p:spPr>
          <a:xfrm>
            <a:off x="750146" y="6101965"/>
            <a:ext cx="889394" cy="707886"/>
          </a:xfrm>
          <a:prstGeom prst="rect">
            <a:avLst/>
          </a:prstGeom>
          <a:noFill/>
        </p:spPr>
        <p:txBody>
          <a:bodyPr wrap="square" rtlCol="0" anchor="t">
            <a:spAutoFit/>
          </a:bodyPr>
          <a:lstStyle/>
          <a:p>
            <a:pPr algn="ctr"/>
            <a:r>
              <a:rPr kumimoji="1" lang="en-US" altLang="ja-JP" sz="4000" dirty="0">
                <a:solidFill>
                  <a:schemeClr val="bg1"/>
                </a:solidFill>
              </a:rPr>
              <a:t>04</a:t>
            </a:r>
            <a:endParaRPr kumimoji="1" lang="ja-JP" altLang="en-US" sz="4000" dirty="0">
              <a:solidFill>
                <a:schemeClr val="bg1"/>
              </a:solidFill>
            </a:endParaRPr>
          </a:p>
        </p:txBody>
      </p:sp>
      <p:sp>
        <p:nvSpPr>
          <p:cNvPr id="41" name="テキスト ボックス 40"/>
          <p:cNvSpPr txBox="1"/>
          <p:nvPr userDrawn="1"/>
        </p:nvSpPr>
        <p:spPr>
          <a:xfrm>
            <a:off x="6505062" y="6101965"/>
            <a:ext cx="889394" cy="707886"/>
          </a:xfrm>
          <a:prstGeom prst="rect">
            <a:avLst/>
          </a:prstGeom>
          <a:noFill/>
        </p:spPr>
        <p:txBody>
          <a:bodyPr wrap="square" rtlCol="0" anchor="t">
            <a:spAutoFit/>
          </a:bodyPr>
          <a:lstStyle/>
          <a:p>
            <a:pPr algn="ctr"/>
            <a:r>
              <a:rPr kumimoji="1" lang="en-US" altLang="ja-JP" sz="4000" dirty="0">
                <a:solidFill>
                  <a:schemeClr val="bg1"/>
                </a:solidFill>
              </a:rPr>
              <a:t>05</a:t>
            </a:r>
            <a:endParaRPr kumimoji="1" lang="ja-JP" altLang="en-US" sz="4000" dirty="0">
              <a:solidFill>
                <a:schemeClr val="bg1"/>
              </a:solidFill>
            </a:endParaRPr>
          </a:p>
        </p:txBody>
      </p:sp>
      <p:sp>
        <p:nvSpPr>
          <p:cNvPr id="42" name="テキスト ボックス 41"/>
          <p:cNvSpPr txBox="1"/>
          <p:nvPr userDrawn="1"/>
        </p:nvSpPr>
        <p:spPr>
          <a:xfrm>
            <a:off x="12292829" y="6101965"/>
            <a:ext cx="889394" cy="707886"/>
          </a:xfrm>
          <a:prstGeom prst="rect">
            <a:avLst/>
          </a:prstGeom>
          <a:noFill/>
        </p:spPr>
        <p:txBody>
          <a:bodyPr wrap="square" rtlCol="0" anchor="t">
            <a:spAutoFit/>
          </a:bodyPr>
          <a:lstStyle/>
          <a:p>
            <a:pPr algn="ctr"/>
            <a:r>
              <a:rPr kumimoji="1" lang="en-US" altLang="ja-JP" sz="4000" dirty="0">
                <a:solidFill>
                  <a:schemeClr val="bg1"/>
                </a:solidFill>
              </a:rPr>
              <a:t>06</a:t>
            </a:r>
            <a:endParaRPr kumimoji="1" lang="ja-JP" altLang="en-US" sz="4000" dirty="0">
              <a:solidFill>
                <a:schemeClr val="bg1"/>
              </a:solidFill>
            </a:endParaRPr>
          </a:p>
        </p:txBody>
      </p:sp>
    </p:spTree>
    <p:extLst>
      <p:ext uri="{BB962C8B-B14F-4D97-AF65-F5344CB8AC3E}">
        <p14:creationId xmlns:p14="http://schemas.microsoft.com/office/powerpoint/2010/main" val="30197449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750" fill="hold"/>
                                        <p:tgtEl>
                                          <p:spTgt spid="14"/>
                                        </p:tgtEl>
                                        <p:attrNameLst>
                                          <p:attrName>ppt_x</p:attrName>
                                        </p:attrNameLst>
                                      </p:cBhvr>
                                      <p:tavLst>
                                        <p:tav tm="0">
                                          <p:val>
                                            <p:strVal val="#ppt_x"/>
                                          </p:val>
                                        </p:tav>
                                        <p:tav tm="100000">
                                          <p:val>
                                            <p:strVal val="#ppt_x"/>
                                          </p:val>
                                        </p:tav>
                                      </p:tavLst>
                                    </p:anim>
                                    <p:anim calcmode="lin" valueType="num">
                                      <p:cBhvr additive="base">
                                        <p:cTn id="8" dur="750" fill="hold"/>
                                        <p:tgtEl>
                                          <p:spTgt spid="14"/>
                                        </p:tgtEl>
                                        <p:attrNameLst>
                                          <p:attrName>ppt_y</p:attrName>
                                        </p:attrNameLst>
                                      </p:cBhvr>
                                      <p:tavLst>
                                        <p:tav tm="0">
                                          <p:val>
                                            <p:strVal val="0-#ppt_h/2"/>
                                          </p:val>
                                        </p:tav>
                                        <p:tav tm="100000">
                                          <p:val>
                                            <p:strVal val="#ppt_y"/>
                                          </p:val>
                                        </p:tav>
                                      </p:tavLst>
                                    </p:anim>
                                  </p:childTnLst>
                                </p:cTn>
                              </p:par>
                              <p:par>
                                <p:cTn id="9" presetID="2" presetClass="entr" presetSubtype="8" decel="100000" fill="hold" grpId="0" nodeType="withEffect">
                                  <p:stCondLst>
                                    <p:cond delay="0"/>
                                  </p:stCondLst>
                                  <p:iterate type="lt">
                                    <p:tmPct val="10000"/>
                                  </p:iterate>
                                  <p:childTnLst>
                                    <p:set>
                                      <p:cBhvr>
                                        <p:cTn id="10" dur="1" fill="hold">
                                          <p:stCondLst>
                                            <p:cond delay="0"/>
                                          </p:stCondLst>
                                        </p:cTn>
                                        <p:tgtEl>
                                          <p:spTgt spid="37"/>
                                        </p:tgtEl>
                                        <p:attrNameLst>
                                          <p:attrName>style.visibility</p:attrName>
                                        </p:attrNameLst>
                                      </p:cBhvr>
                                      <p:to>
                                        <p:strVal val="visible"/>
                                      </p:to>
                                    </p:set>
                                    <p:anim calcmode="lin" valueType="num">
                                      <p:cBhvr additive="base">
                                        <p:cTn id="11" dur="750" fill="hold"/>
                                        <p:tgtEl>
                                          <p:spTgt spid="37"/>
                                        </p:tgtEl>
                                        <p:attrNameLst>
                                          <p:attrName>ppt_x</p:attrName>
                                        </p:attrNameLst>
                                      </p:cBhvr>
                                      <p:tavLst>
                                        <p:tav tm="0">
                                          <p:val>
                                            <p:strVal val="0-#ppt_w/2"/>
                                          </p:val>
                                        </p:tav>
                                        <p:tav tm="100000">
                                          <p:val>
                                            <p:strVal val="#ppt_x"/>
                                          </p:val>
                                        </p:tav>
                                      </p:tavLst>
                                    </p:anim>
                                    <p:anim calcmode="lin" valueType="num">
                                      <p:cBhvr additive="base">
                                        <p:cTn id="12" dur="750" fill="hold"/>
                                        <p:tgtEl>
                                          <p:spTgt spid="37"/>
                                        </p:tgtEl>
                                        <p:attrNameLst>
                                          <p:attrName>ppt_y</p:attrName>
                                        </p:attrNameLst>
                                      </p:cBhvr>
                                      <p:tavLst>
                                        <p:tav tm="0">
                                          <p:val>
                                            <p:strVal val="#ppt_y"/>
                                          </p:val>
                                        </p:tav>
                                        <p:tav tm="100000">
                                          <p:val>
                                            <p:strVal val="#ppt_y"/>
                                          </p:val>
                                        </p:tav>
                                      </p:tavLst>
                                    </p:anim>
                                  </p:childTnLst>
                                </p:cTn>
                              </p:par>
                            </p:childTnLst>
                          </p:cTn>
                        </p:par>
                        <p:par>
                          <p:cTn id="13" fill="hold">
                            <p:stCondLst>
                              <p:cond delay="825"/>
                            </p:stCondLst>
                            <p:childTnLst>
                              <p:par>
                                <p:cTn id="14" presetID="2" presetClass="entr" presetSubtype="8" decel="100000" fill="hold" grpId="0" nodeType="afterEffect">
                                  <p:stCondLst>
                                    <p:cond delay="0"/>
                                  </p:stCondLst>
                                  <p:childTnLst>
                                    <p:set>
                                      <p:cBhvr>
                                        <p:cTn id="15" dur="1" fill="hold">
                                          <p:stCondLst>
                                            <p:cond delay="0"/>
                                          </p:stCondLst>
                                        </p:cTn>
                                        <p:tgtEl>
                                          <p:spTgt spid="6">
                                            <p:txEl>
                                              <p:pRg st="0" end="0"/>
                                            </p:txEl>
                                          </p:spTgt>
                                        </p:tgtEl>
                                        <p:attrNameLst>
                                          <p:attrName>style.visibility</p:attrName>
                                        </p:attrNameLst>
                                      </p:cBhvr>
                                      <p:to>
                                        <p:strVal val="visible"/>
                                      </p:to>
                                    </p:set>
                                    <p:anim calcmode="lin" valueType="num">
                                      <p:cBhvr additive="base">
                                        <p:cTn id="16" dur="500" fill="hold"/>
                                        <p:tgtEl>
                                          <p:spTgt spid="6">
                                            <p:txEl>
                                              <p:pRg st="0" end="0"/>
                                            </p:txEl>
                                          </p:spTgt>
                                        </p:tgtEl>
                                        <p:attrNameLst>
                                          <p:attrName>ppt_x</p:attrName>
                                        </p:attrNameLst>
                                      </p:cBhvr>
                                      <p:tavLst>
                                        <p:tav tm="0">
                                          <p:val>
                                            <p:strVal val="0-#ppt_w/2"/>
                                          </p:val>
                                        </p:tav>
                                        <p:tav tm="100000">
                                          <p:val>
                                            <p:strVal val="#ppt_x"/>
                                          </p:val>
                                        </p:tav>
                                      </p:tavLst>
                                    </p:anim>
                                    <p:anim calcmode="lin" valueType="num">
                                      <p:cBhvr additive="base">
                                        <p:cTn id="17" dur="500" fill="hold"/>
                                        <p:tgtEl>
                                          <p:spTgt spid="6">
                                            <p:txEl>
                                              <p:pRg st="0" end="0"/>
                                            </p:txEl>
                                          </p:spTgt>
                                        </p:tgtEl>
                                        <p:attrNameLst>
                                          <p:attrName>ppt_y</p:attrName>
                                        </p:attrNameLst>
                                      </p:cBhvr>
                                      <p:tavLst>
                                        <p:tav tm="0">
                                          <p:val>
                                            <p:strVal val="#ppt_y"/>
                                          </p:val>
                                        </p:tav>
                                        <p:tav tm="100000">
                                          <p:val>
                                            <p:strVal val="#ppt_y"/>
                                          </p:val>
                                        </p:tav>
                                      </p:tavLst>
                                    </p:anim>
                                  </p:childTnLst>
                                </p:cTn>
                              </p:par>
                              <p:par>
                                <p:cTn id="18" presetID="2" presetClass="entr" presetSubtype="4" decel="100000" fill="hold" grpId="0" nodeType="withEffect">
                                  <p:stCondLst>
                                    <p:cond delay="0"/>
                                  </p:stCondLst>
                                  <p:childTnLst>
                                    <p:set>
                                      <p:cBhvr>
                                        <p:cTn id="19" dur="1" fill="hold">
                                          <p:stCondLst>
                                            <p:cond delay="0"/>
                                          </p:stCondLst>
                                        </p:cTn>
                                        <p:tgtEl>
                                          <p:spTgt spid="7"/>
                                        </p:tgtEl>
                                        <p:attrNameLst>
                                          <p:attrName>style.visibility</p:attrName>
                                        </p:attrNameLst>
                                      </p:cBhvr>
                                      <p:to>
                                        <p:strVal val="visible"/>
                                      </p:to>
                                    </p:set>
                                    <p:anim calcmode="lin" valueType="num">
                                      <p:cBhvr additive="base">
                                        <p:cTn id="20" dur="500" fill="hold"/>
                                        <p:tgtEl>
                                          <p:spTgt spid="7"/>
                                        </p:tgtEl>
                                        <p:attrNameLst>
                                          <p:attrName>ppt_x</p:attrName>
                                        </p:attrNameLst>
                                      </p:cBhvr>
                                      <p:tavLst>
                                        <p:tav tm="0">
                                          <p:val>
                                            <p:strVal val="#ppt_x"/>
                                          </p:val>
                                        </p:tav>
                                        <p:tav tm="100000">
                                          <p:val>
                                            <p:strVal val="#ppt_x"/>
                                          </p:val>
                                        </p:tav>
                                      </p:tavLst>
                                    </p:anim>
                                    <p:anim calcmode="lin" valueType="num">
                                      <p:cBhvr additive="base">
                                        <p:cTn id="21" dur="500" fill="hold"/>
                                        <p:tgtEl>
                                          <p:spTgt spid="7"/>
                                        </p:tgtEl>
                                        <p:attrNameLst>
                                          <p:attrName>ppt_y</p:attrName>
                                        </p:attrNameLst>
                                      </p:cBhvr>
                                      <p:tavLst>
                                        <p:tav tm="0">
                                          <p:val>
                                            <p:strVal val="1+#ppt_h/2"/>
                                          </p:val>
                                        </p:tav>
                                        <p:tav tm="100000">
                                          <p:val>
                                            <p:strVal val="#ppt_y"/>
                                          </p:val>
                                        </p:tav>
                                      </p:tavLst>
                                    </p:anim>
                                  </p:childTnLst>
                                </p:cTn>
                              </p:par>
                            </p:childTnLst>
                          </p:cTn>
                        </p:par>
                        <p:par>
                          <p:cTn id="22" fill="hold">
                            <p:stCondLst>
                              <p:cond delay="1325"/>
                            </p:stCondLst>
                            <p:childTnLst>
                              <p:par>
                                <p:cTn id="23" presetID="22" presetClass="entr" presetSubtype="8" fill="hold" grpId="0" nodeType="afterEffect">
                                  <p:stCondLst>
                                    <p:cond delay="0"/>
                                  </p:stCondLst>
                                  <p:childTnLst>
                                    <p:set>
                                      <p:cBhvr>
                                        <p:cTn id="24" dur="1" fill="hold">
                                          <p:stCondLst>
                                            <p:cond delay="0"/>
                                          </p:stCondLst>
                                        </p:cTn>
                                        <p:tgtEl>
                                          <p:spTgt spid="5"/>
                                        </p:tgtEl>
                                        <p:attrNameLst>
                                          <p:attrName>style.visibility</p:attrName>
                                        </p:attrNameLst>
                                      </p:cBhvr>
                                      <p:to>
                                        <p:strVal val="visible"/>
                                      </p:to>
                                    </p:set>
                                    <p:animEffect transition="in" filter="wipe(left)">
                                      <p:cBhvr>
                                        <p:cTn id="25" dur="500"/>
                                        <p:tgtEl>
                                          <p:spTgt spid="5"/>
                                        </p:tgtEl>
                                      </p:cBhvr>
                                    </p:animEffect>
                                  </p:childTnLst>
                                </p:cTn>
                              </p:par>
                            </p:childTnLst>
                          </p:cTn>
                        </p:par>
                        <p:par>
                          <p:cTn id="26" fill="hold">
                            <p:stCondLst>
                              <p:cond delay="1825"/>
                            </p:stCondLst>
                            <p:childTnLst>
                              <p:par>
                                <p:cTn id="27" presetID="2" presetClass="entr" presetSubtype="1" decel="100000" fill="hold" grpId="0" nodeType="afterEffect">
                                  <p:stCondLst>
                                    <p:cond delay="0"/>
                                  </p:stCondLst>
                                  <p:childTnLst>
                                    <p:set>
                                      <p:cBhvr>
                                        <p:cTn id="28" dur="1" fill="hold">
                                          <p:stCondLst>
                                            <p:cond delay="0"/>
                                          </p:stCondLst>
                                        </p:cTn>
                                        <p:tgtEl>
                                          <p:spTgt spid="35"/>
                                        </p:tgtEl>
                                        <p:attrNameLst>
                                          <p:attrName>style.visibility</p:attrName>
                                        </p:attrNameLst>
                                      </p:cBhvr>
                                      <p:to>
                                        <p:strVal val="visible"/>
                                      </p:to>
                                    </p:set>
                                    <p:anim calcmode="lin" valueType="num">
                                      <p:cBhvr additive="base">
                                        <p:cTn id="29" dur="750" fill="hold"/>
                                        <p:tgtEl>
                                          <p:spTgt spid="35"/>
                                        </p:tgtEl>
                                        <p:attrNameLst>
                                          <p:attrName>ppt_x</p:attrName>
                                        </p:attrNameLst>
                                      </p:cBhvr>
                                      <p:tavLst>
                                        <p:tav tm="0">
                                          <p:val>
                                            <p:strVal val="#ppt_x"/>
                                          </p:val>
                                        </p:tav>
                                        <p:tav tm="100000">
                                          <p:val>
                                            <p:strVal val="#ppt_x"/>
                                          </p:val>
                                        </p:tav>
                                      </p:tavLst>
                                    </p:anim>
                                    <p:anim calcmode="lin" valueType="num">
                                      <p:cBhvr additive="base">
                                        <p:cTn id="30" dur="750" fill="hold"/>
                                        <p:tgtEl>
                                          <p:spTgt spid="35"/>
                                        </p:tgtEl>
                                        <p:attrNameLst>
                                          <p:attrName>ppt_y</p:attrName>
                                        </p:attrNameLst>
                                      </p:cBhvr>
                                      <p:tavLst>
                                        <p:tav tm="0">
                                          <p:val>
                                            <p:strVal val="0-#ppt_h/2"/>
                                          </p:val>
                                        </p:tav>
                                        <p:tav tm="100000">
                                          <p:val>
                                            <p:strVal val="#ppt_y"/>
                                          </p:val>
                                        </p:tav>
                                      </p:tavLst>
                                    </p:anim>
                                  </p:childTnLst>
                                </p:cTn>
                              </p:par>
                              <p:par>
                                <p:cTn id="31" presetID="2" presetClass="entr" presetSubtype="8" decel="100000" fill="hold" grpId="0" nodeType="withEffect">
                                  <p:stCondLst>
                                    <p:cond delay="0"/>
                                  </p:stCondLst>
                                  <p:iterate type="lt">
                                    <p:tmPct val="10000"/>
                                  </p:iterate>
                                  <p:childTnLst>
                                    <p:set>
                                      <p:cBhvr>
                                        <p:cTn id="32" dur="1" fill="hold">
                                          <p:stCondLst>
                                            <p:cond delay="0"/>
                                          </p:stCondLst>
                                        </p:cTn>
                                        <p:tgtEl>
                                          <p:spTgt spid="38"/>
                                        </p:tgtEl>
                                        <p:attrNameLst>
                                          <p:attrName>style.visibility</p:attrName>
                                        </p:attrNameLst>
                                      </p:cBhvr>
                                      <p:to>
                                        <p:strVal val="visible"/>
                                      </p:to>
                                    </p:set>
                                    <p:anim calcmode="lin" valueType="num">
                                      <p:cBhvr additive="base">
                                        <p:cTn id="33" dur="750" fill="hold"/>
                                        <p:tgtEl>
                                          <p:spTgt spid="38"/>
                                        </p:tgtEl>
                                        <p:attrNameLst>
                                          <p:attrName>ppt_x</p:attrName>
                                        </p:attrNameLst>
                                      </p:cBhvr>
                                      <p:tavLst>
                                        <p:tav tm="0">
                                          <p:val>
                                            <p:strVal val="0-#ppt_w/2"/>
                                          </p:val>
                                        </p:tav>
                                        <p:tav tm="100000">
                                          <p:val>
                                            <p:strVal val="#ppt_x"/>
                                          </p:val>
                                        </p:tav>
                                      </p:tavLst>
                                    </p:anim>
                                    <p:anim calcmode="lin" valueType="num">
                                      <p:cBhvr additive="base">
                                        <p:cTn id="34" dur="750" fill="hold"/>
                                        <p:tgtEl>
                                          <p:spTgt spid="38"/>
                                        </p:tgtEl>
                                        <p:attrNameLst>
                                          <p:attrName>ppt_y</p:attrName>
                                        </p:attrNameLst>
                                      </p:cBhvr>
                                      <p:tavLst>
                                        <p:tav tm="0">
                                          <p:val>
                                            <p:strVal val="#ppt_y"/>
                                          </p:val>
                                        </p:tav>
                                        <p:tav tm="100000">
                                          <p:val>
                                            <p:strVal val="#ppt_y"/>
                                          </p:val>
                                        </p:tav>
                                      </p:tavLst>
                                    </p:anim>
                                  </p:childTnLst>
                                </p:cTn>
                              </p:par>
                            </p:childTnLst>
                          </p:cTn>
                        </p:par>
                        <p:par>
                          <p:cTn id="35" fill="hold">
                            <p:stCondLst>
                              <p:cond delay="2650"/>
                            </p:stCondLst>
                            <p:childTnLst>
                              <p:par>
                                <p:cTn id="36" presetID="2" presetClass="entr" presetSubtype="8" decel="100000" fill="hold" grpId="0" nodeType="afterEffect">
                                  <p:stCondLst>
                                    <p:cond delay="0"/>
                                  </p:stCondLst>
                                  <p:childTnLst>
                                    <p:set>
                                      <p:cBhvr>
                                        <p:cTn id="37" dur="1" fill="hold">
                                          <p:stCondLst>
                                            <p:cond delay="0"/>
                                          </p:stCondLst>
                                        </p:cTn>
                                        <p:tgtEl>
                                          <p:spTgt spid="33">
                                            <p:txEl>
                                              <p:pRg st="0" end="0"/>
                                            </p:txEl>
                                          </p:spTgt>
                                        </p:tgtEl>
                                        <p:attrNameLst>
                                          <p:attrName>style.visibility</p:attrName>
                                        </p:attrNameLst>
                                      </p:cBhvr>
                                      <p:to>
                                        <p:strVal val="visible"/>
                                      </p:to>
                                    </p:set>
                                    <p:anim calcmode="lin" valueType="num">
                                      <p:cBhvr additive="base">
                                        <p:cTn id="38" dur="500" fill="hold"/>
                                        <p:tgtEl>
                                          <p:spTgt spid="33">
                                            <p:txEl>
                                              <p:pRg st="0" end="0"/>
                                            </p:txEl>
                                          </p:spTgt>
                                        </p:tgtEl>
                                        <p:attrNameLst>
                                          <p:attrName>ppt_x</p:attrName>
                                        </p:attrNameLst>
                                      </p:cBhvr>
                                      <p:tavLst>
                                        <p:tav tm="0">
                                          <p:val>
                                            <p:strVal val="0-#ppt_w/2"/>
                                          </p:val>
                                        </p:tav>
                                        <p:tav tm="100000">
                                          <p:val>
                                            <p:strVal val="#ppt_x"/>
                                          </p:val>
                                        </p:tav>
                                      </p:tavLst>
                                    </p:anim>
                                    <p:anim calcmode="lin" valueType="num">
                                      <p:cBhvr additive="base">
                                        <p:cTn id="39" dur="500" fill="hold"/>
                                        <p:tgtEl>
                                          <p:spTgt spid="33">
                                            <p:txEl>
                                              <p:pRg st="0" end="0"/>
                                            </p:txEl>
                                          </p:spTgt>
                                        </p:tgtEl>
                                        <p:attrNameLst>
                                          <p:attrName>ppt_y</p:attrName>
                                        </p:attrNameLst>
                                      </p:cBhvr>
                                      <p:tavLst>
                                        <p:tav tm="0">
                                          <p:val>
                                            <p:strVal val="#ppt_y"/>
                                          </p:val>
                                        </p:tav>
                                        <p:tav tm="100000">
                                          <p:val>
                                            <p:strVal val="#ppt_y"/>
                                          </p:val>
                                        </p:tav>
                                      </p:tavLst>
                                    </p:anim>
                                  </p:childTnLst>
                                </p:cTn>
                              </p:par>
                              <p:par>
                                <p:cTn id="40" presetID="2" presetClass="entr" presetSubtype="4" decel="100000" fill="hold" grpId="0" nodeType="withEffect">
                                  <p:stCondLst>
                                    <p:cond delay="0"/>
                                  </p:stCondLst>
                                  <p:childTnLst>
                                    <p:set>
                                      <p:cBhvr>
                                        <p:cTn id="41" dur="1" fill="hold">
                                          <p:stCondLst>
                                            <p:cond delay="0"/>
                                          </p:stCondLst>
                                        </p:cTn>
                                        <p:tgtEl>
                                          <p:spTgt spid="34"/>
                                        </p:tgtEl>
                                        <p:attrNameLst>
                                          <p:attrName>style.visibility</p:attrName>
                                        </p:attrNameLst>
                                      </p:cBhvr>
                                      <p:to>
                                        <p:strVal val="visible"/>
                                      </p:to>
                                    </p:set>
                                    <p:anim calcmode="lin" valueType="num">
                                      <p:cBhvr additive="base">
                                        <p:cTn id="42" dur="500" fill="hold"/>
                                        <p:tgtEl>
                                          <p:spTgt spid="34"/>
                                        </p:tgtEl>
                                        <p:attrNameLst>
                                          <p:attrName>ppt_x</p:attrName>
                                        </p:attrNameLst>
                                      </p:cBhvr>
                                      <p:tavLst>
                                        <p:tav tm="0">
                                          <p:val>
                                            <p:strVal val="#ppt_x"/>
                                          </p:val>
                                        </p:tav>
                                        <p:tav tm="100000">
                                          <p:val>
                                            <p:strVal val="#ppt_x"/>
                                          </p:val>
                                        </p:tav>
                                      </p:tavLst>
                                    </p:anim>
                                    <p:anim calcmode="lin" valueType="num">
                                      <p:cBhvr additive="base">
                                        <p:cTn id="43" dur="500" fill="hold"/>
                                        <p:tgtEl>
                                          <p:spTgt spid="34"/>
                                        </p:tgtEl>
                                        <p:attrNameLst>
                                          <p:attrName>ppt_y</p:attrName>
                                        </p:attrNameLst>
                                      </p:cBhvr>
                                      <p:tavLst>
                                        <p:tav tm="0">
                                          <p:val>
                                            <p:strVal val="1+#ppt_h/2"/>
                                          </p:val>
                                        </p:tav>
                                        <p:tav tm="100000">
                                          <p:val>
                                            <p:strVal val="#ppt_y"/>
                                          </p:val>
                                        </p:tav>
                                      </p:tavLst>
                                    </p:anim>
                                  </p:childTnLst>
                                </p:cTn>
                              </p:par>
                            </p:childTnLst>
                          </p:cTn>
                        </p:par>
                        <p:par>
                          <p:cTn id="44" fill="hold">
                            <p:stCondLst>
                              <p:cond delay="3150"/>
                            </p:stCondLst>
                            <p:childTnLst>
                              <p:par>
                                <p:cTn id="45" presetID="22" presetClass="entr" presetSubtype="8" fill="hold" grpId="0" nodeType="afterEffect">
                                  <p:stCondLst>
                                    <p:cond delay="0"/>
                                  </p:stCondLst>
                                  <p:childTnLst>
                                    <p:set>
                                      <p:cBhvr>
                                        <p:cTn id="46" dur="1" fill="hold">
                                          <p:stCondLst>
                                            <p:cond delay="0"/>
                                          </p:stCondLst>
                                        </p:cTn>
                                        <p:tgtEl>
                                          <p:spTgt spid="32"/>
                                        </p:tgtEl>
                                        <p:attrNameLst>
                                          <p:attrName>style.visibility</p:attrName>
                                        </p:attrNameLst>
                                      </p:cBhvr>
                                      <p:to>
                                        <p:strVal val="visible"/>
                                      </p:to>
                                    </p:set>
                                    <p:animEffect transition="in" filter="wipe(left)">
                                      <p:cBhvr>
                                        <p:cTn id="47" dur="500"/>
                                        <p:tgtEl>
                                          <p:spTgt spid="32"/>
                                        </p:tgtEl>
                                      </p:cBhvr>
                                    </p:animEffect>
                                  </p:childTnLst>
                                </p:cTn>
                              </p:par>
                            </p:childTnLst>
                          </p:cTn>
                        </p:par>
                        <p:par>
                          <p:cTn id="48" fill="hold">
                            <p:stCondLst>
                              <p:cond delay="3650"/>
                            </p:stCondLst>
                            <p:childTnLst>
                              <p:par>
                                <p:cTn id="49" presetID="2" presetClass="entr" presetSubtype="1" decel="100000" fill="hold" grpId="0" nodeType="afterEffect">
                                  <p:stCondLst>
                                    <p:cond delay="0"/>
                                  </p:stCondLst>
                                  <p:childTnLst>
                                    <p:set>
                                      <p:cBhvr>
                                        <p:cTn id="50" dur="1" fill="hold">
                                          <p:stCondLst>
                                            <p:cond delay="0"/>
                                          </p:stCondLst>
                                        </p:cTn>
                                        <p:tgtEl>
                                          <p:spTgt spid="49"/>
                                        </p:tgtEl>
                                        <p:attrNameLst>
                                          <p:attrName>style.visibility</p:attrName>
                                        </p:attrNameLst>
                                      </p:cBhvr>
                                      <p:to>
                                        <p:strVal val="visible"/>
                                      </p:to>
                                    </p:set>
                                    <p:anim calcmode="lin" valueType="num">
                                      <p:cBhvr additive="base">
                                        <p:cTn id="51" dur="750" fill="hold"/>
                                        <p:tgtEl>
                                          <p:spTgt spid="49"/>
                                        </p:tgtEl>
                                        <p:attrNameLst>
                                          <p:attrName>ppt_x</p:attrName>
                                        </p:attrNameLst>
                                      </p:cBhvr>
                                      <p:tavLst>
                                        <p:tav tm="0">
                                          <p:val>
                                            <p:strVal val="#ppt_x"/>
                                          </p:val>
                                        </p:tav>
                                        <p:tav tm="100000">
                                          <p:val>
                                            <p:strVal val="#ppt_x"/>
                                          </p:val>
                                        </p:tav>
                                      </p:tavLst>
                                    </p:anim>
                                    <p:anim calcmode="lin" valueType="num">
                                      <p:cBhvr additive="base">
                                        <p:cTn id="52" dur="750" fill="hold"/>
                                        <p:tgtEl>
                                          <p:spTgt spid="49"/>
                                        </p:tgtEl>
                                        <p:attrNameLst>
                                          <p:attrName>ppt_y</p:attrName>
                                        </p:attrNameLst>
                                      </p:cBhvr>
                                      <p:tavLst>
                                        <p:tav tm="0">
                                          <p:val>
                                            <p:strVal val="0-#ppt_h/2"/>
                                          </p:val>
                                        </p:tav>
                                        <p:tav tm="100000">
                                          <p:val>
                                            <p:strVal val="#ppt_y"/>
                                          </p:val>
                                        </p:tav>
                                      </p:tavLst>
                                    </p:anim>
                                  </p:childTnLst>
                                </p:cTn>
                              </p:par>
                              <p:par>
                                <p:cTn id="53" presetID="2" presetClass="entr" presetSubtype="8" decel="100000" fill="hold" grpId="0" nodeType="withEffect">
                                  <p:stCondLst>
                                    <p:cond delay="0"/>
                                  </p:stCondLst>
                                  <p:iterate type="lt">
                                    <p:tmPct val="10000"/>
                                  </p:iterate>
                                  <p:childTnLst>
                                    <p:set>
                                      <p:cBhvr>
                                        <p:cTn id="54" dur="1" fill="hold">
                                          <p:stCondLst>
                                            <p:cond delay="0"/>
                                          </p:stCondLst>
                                        </p:cTn>
                                        <p:tgtEl>
                                          <p:spTgt spid="39"/>
                                        </p:tgtEl>
                                        <p:attrNameLst>
                                          <p:attrName>style.visibility</p:attrName>
                                        </p:attrNameLst>
                                      </p:cBhvr>
                                      <p:to>
                                        <p:strVal val="visible"/>
                                      </p:to>
                                    </p:set>
                                    <p:anim calcmode="lin" valueType="num">
                                      <p:cBhvr additive="base">
                                        <p:cTn id="55" dur="750" fill="hold"/>
                                        <p:tgtEl>
                                          <p:spTgt spid="39"/>
                                        </p:tgtEl>
                                        <p:attrNameLst>
                                          <p:attrName>ppt_x</p:attrName>
                                        </p:attrNameLst>
                                      </p:cBhvr>
                                      <p:tavLst>
                                        <p:tav tm="0">
                                          <p:val>
                                            <p:strVal val="0-#ppt_w/2"/>
                                          </p:val>
                                        </p:tav>
                                        <p:tav tm="100000">
                                          <p:val>
                                            <p:strVal val="#ppt_x"/>
                                          </p:val>
                                        </p:tav>
                                      </p:tavLst>
                                    </p:anim>
                                    <p:anim calcmode="lin" valueType="num">
                                      <p:cBhvr additive="base">
                                        <p:cTn id="56" dur="750" fill="hold"/>
                                        <p:tgtEl>
                                          <p:spTgt spid="39"/>
                                        </p:tgtEl>
                                        <p:attrNameLst>
                                          <p:attrName>ppt_y</p:attrName>
                                        </p:attrNameLst>
                                      </p:cBhvr>
                                      <p:tavLst>
                                        <p:tav tm="0">
                                          <p:val>
                                            <p:strVal val="#ppt_y"/>
                                          </p:val>
                                        </p:tav>
                                        <p:tav tm="100000">
                                          <p:val>
                                            <p:strVal val="#ppt_y"/>
                                          </p:val>
                                        </p:tav>
                                      </p:tavLst>
                                    </p:anim>
                                  </p:childTnLst>
                                </p:cTn>
                              </p:par>
                            </p:childTnLst>
                          </p:cTn>
                        </p:par>
                        <p:par>
                          <p:cTn id="57" fill="hold">
                            <p:stCondLst>
                              <p:cond delay="4475"/>
                            </p:stCondLst>
                            <p:childTnLst>
                              <p:par>
                                <p:cTn id="58" presetID="2" presetClass="entr" presetSubtype="8" decel="100000" fill="hold" grpId="0" nodeType="afterEffect">
                                  <p:stCondLst>
                                    <p:cond delay="0"/>
                                  </p:stCondLst>
                                  <p:childTnLst>
                                    <p:set>
                                      <p:cBhvr>
                                        <p:cTn id="59" dur="1" fill="hold">
                                          <p:stCondLst>
                                            <p:cond delay="0"/>
                                          </p:stCondLst>
                                        </p:cTn>
                                        <p:tgtEl>
                                          <p:spTgt spid="47">
                                            <p:txEl>
                                              <p:pRg st="0" end="0"/>
                                            </p:txEl>
                                          </p:spTgt>
                                        </p:tgtEl>
                                        <p:attrNameLst>
                                          <p:attrName>style.visibility</p:attrName>
                                        </p:attrNameLst>
                                      </p:cBhvr>
                                      <p:to>
                                        <p:strVal val="visible"/>
                                      </p:to>
                                    </p:set>
                                    <p:anim calcmode="lin" valueType="num">
                                      <p:cBhvr additive="base">
                                        <p:cTn id="60" dur="500" fill="hold"/>
                                        <p:tgtEl>
                                          <p:spTgt spid="47">
                                            <p:txEl>
                                              <p:pRg st="0" end="0"/>
                                            </p:txEl>
                                          </p:spTgt>
                                        </p:tgtEl>
                                        <p:attrNameLst>
                                          <p:attrName>ppt_x</p:attrName>
                                        </p:attrNameLst>
                                      </p:cBhvr>
                                      <p:tavLst>
                                        <p:tav tm="0">
                                          <p:val>
                                            <p:strVal val="0-#ppt_w/2"/>
                                          </p:val>
                                        </p:tav>
                                        <p:tav tm="100000">
                                          <p:val>
                                            <p:strVal val="#ppt_x"/>
                                          </p:val>
                                        </p:tav>
                                      </p:tavLst>
                                    </p:anim>
                                    <p:anim calcmode="lin" valueType="num">
                                      <p:cBhvr additive="base">
                                        <p:cTn id="61" dur="500" fill="hold"/>
                                        <p:tgtEl>
                                          <p:spTgt spid="47">
                                            <p:txEl>
                                              <p:pRg st="0" end="0"/>
                                            </p:txEl>
                                          </p:spTgt>
                                        </p:tgtEl>
                                        <p:attrNameLst>
                                          <p:attrName>ppt_y</p:attrName>
                                        </p:attrNameLst>
                                      </p:cBhvr>
                                      <p:tavLst>
                                        <p:tav tm="0">
                                          <p:val>
                                            <p:strVal val="#ppt_y"/>
                                          </p:val>
                                        </p:tav>
                                        <p:tav tm="100000">
                                          <p:val>
                                            <p:strVal val="#ppt_y"/>
                                          </p:val>
                                        </p:tav>
                                      </p:tavLst>
                                    </p:anim>
                                  </p:childTnLst>
                                </p:cTn>
                              </p:par>
                              <p:par>
                                <p:cTn id="62" presetID="2" presetClass="entr" presetSubtype="4" decel="100000" fill="hold" grpId="0" nodeType="withEffect">
                                  <p:stCondLst>
                                    <p:cond delay="0"/>
                                  </p:stCondLst>
                                  <p:childTnLst>
                                    <p:set>
                                      <p:cBhvr>
                                        <p:cTn id="63" dur="1" fill="hold">
                                          <p:stCondLst>
                                            <p:cond delay="0"/>
                                          </p:stCondLst>
                                        </p:cTn>
                                        <p:tgtEl>
                                          <p:spTgt spid="48"/>
                                        </p:tgtEl>
                                        <p:attrNameLst>
                                          <p:attrName>style.visibility</p:attrName>
                                        </p:attrNameLst>
                                      </p:cBhvr>
                                      <p:to>
                                        <p:strVal val="visible"/>
                                      </p:to>
                                    </p:set>
                                    <p:anim calcmode="lin" valueType="num">
                                      <p:cBhvr additive="base">
                                        <p:cTn id="64" dur="500" fill="hold"/>
                                        <p:tgtEl>
                                          <p:spTgt spid="48"/>
                                        </p:tgtEl>
                                        <p:attrNameLst>
                                          <p:attrName>ppt_x</p:attrName>
                                        </p:attrNameLst>
                                      </p:cBhvr>
                                      <p:tavLst>
                                        <p:tav tm="0">
                                          <p:val>
                                            <p:strVal val="#ppt_x"/>
                                          </p:val>
                                        </p:tav>
                                        <p:tav tm="100000">
                                          <p:val>
                                            <p:strVal val="#ppt_x"/>
                                          </p:val>
                                        </p:tav>
                                      </p:tavLst>
                                    </p:anim>
                                    <p:anim calcmode="lin" valueType="num">
                                      <p:cBhvr additive="base">
                                        <p:cTn id="65" dur="500" fill="hold"/>
                                        <p:tgtEl>
                                          <p:spTgt spid="48"/>
                                        </p:tgtEl>
                                        <p:attrNameLst>
                                          <p:attrName>ppt_y</p:attrName>
                                        </p:attrNameLst>
                                      </p:cBhvr>
                                      <p:tavLst>
                                        <p:tav tm="0">
                                          <p:val>
                                            <p:strVal val="1+#ppt_h/2"/>
                                          </p:val>
                                        </p:tav>
                                        <p:tav tm="100000">
                                          <p:val>
                                            <p:strVal val="#ppt_y"/>
                                          </p:val>
                                        </p:tav>
                                      </p:tavLst>
                                    </p:anim>
                                  </p:childTnLst>
                                </p:cTn>
                              </p:par>
                            </p:childTnLst>
                          </p:cTn>
                        </p:par>
                        <p:par>
                          <p:cTn id="66" fill="hold">
                            <p:stCondLst>
                              <p:cond delay="4975"/>
                            </p:stCondLst>
                            <p:childTnLst>
                              <p:par>
                                <p:cTn id="67" presetID="22" presetClass="entr" presetSubtype="8" fill="hold" grpId="0" nodeType="afterEffect">
                                  <p:stCondLst>
                                    <p:cond delay="0"/>
                                  </p:stCondLst>
                                  <p:childTnLst>
                                    <p:set>
                                      <p:cBhvr>
                                        <p:cTn id="68" dur="1" fill="hold">
                                          <p:stCondLst>
                                            <p:cond delay="0"/>
                                          </p:stCondLst>
                                        </p:cTn>
                                        <p:tgtEl>
                                          <p:spTgt spid="46"/>
                                        </p:tgtEl>
                                        <p:attrNameLst>
                                          <p:attrName>style.visibility</p:attrName>
                                        </p:attrNameLst>
                                      </p:cBhvr>
                                      <p:to>
                                        <p:strVal val="visible"/>
                                      </p:to>
                                    </p:set>
                                    <p:animEffect transition="in" filter="wipe(left)">
                                      <p:cBhvr>
                                        <p:cTn id="69" dur="500"/>
                                        <p:tgtEl>
                                          <p:spTgt spid="46"/>
                                        </p:tgtEl>
                                      </p:cBhvr>
                                    </p:animEffect>
                                  </p:childTnLst>
                                </p:cTn>
                              </p:par>
                            </p:childTnLst>
                          </p:cTn>
                        </p:par>
                        <p:par>
                          <p:cTn id="70" fill="hold">
                            <p:stCondLst>
                              <p:cond delay="5475"/>
                            </p:stCondLst>
                            <p:childTnLst>
                              <p:par>
                                <p:cTn id="71" presetID="2" presetClass="entr" presetSubtype="1" decel="100000" fill="hold" grpId="0" nodeType="afterEffect">
                                  <p:stCondLst>
                                    <p:cond delay="0"/>
                                  </p:stCondLst>
                                  <p:childTnLst>
                                    <p:set>
                                      <p:cBhvr>
                                        <p:cTn id="72" dur="1" fill="hold">
                                          <p:stCondLst>
                                            <p:cond delay="0"/>
                                          </p:stCondLst>
                                        </p:cTn>
                                        <p:tgtEl>
                                          <p:spTgt spid="54"/>
                                        </p:tgtEl>
                                        <p:attrNameLst>
                                          <p:attrName>style.visibility</p:attrName>
                                        </p:attrNameLst>
                                      </p:cBhvr>
                                      <p:to>
                                        <p:strVal val="visible"/>
                                      </p:to>
                                    </p:set>
                                    <p:anim calcmode="lin" valueType="num">
                                      <p:cBhvr additive="base">
                                        <p:cTn id="73" dur="750" fill="hold"/>
                                        <p:tgtEl>
                                          <p:spTgt spid="54"/>
                                        </p:tgtEl>
                                        <p:attrNameLst>
                                          <p:attrName>ppt_x</p:attrName>
                                        </p:attrNameLst>
                                      </p:cBhvr>
                                      <p:tavLst>
                                        <p:tav tm="0">
                                          <p:val>
                                            <p:strVal val="#ppt_x"/>
                                          </p:val>
                                        </p:tav>
                                        <p:tav tm="100000">
                                          <p:val>
                                            <p:strVal val="#ppt_x"/>
                                          </p:val>
                                        </p:tav>
                                      </p:tavLst>
                                    </p:anim>
                                    <p:anim calcmode="lin" valueType="num">
                                      <p:cBhvr additive="base">
                                        <p:cTn id="74" dur="750" fill="hold"/>
                                        <p:tgtEl>
                                          <p:spTgt spid="54"/>
                                        </p:tgtEl>
                                        <p:attrNameLst>
                                          <p:attrName>ppt_y</p:attrName>
                                        </p:attrNameLst>
                                      </p:cBhvr>
                                      <p:tavLst>
                                        <p:tav tm="0">
                                          <p:val>
                                            <p:strVal val="0-#ppt_h/2"/>
                                          </p:val>
                                        </p:tav>
                                        <p:tav tm="100000">
                                          <p:val>
                                            <p:strVal val="#ppt_y"/>
                                          </p:val>
                                        </p:tav>
                                      </p:tavLst>
                                    </p:anim>
                                  </p:childTnLst>
                                </p:cTn>
                              </p:par>
                              <p:par>
                                <p:cTn id="75" presetID="2" presetClass="entr" presetSubtype="8" decel="100000" fill="hold" grpId="0" nodeType="withEffect">
                                  <p:stCondLst>
                                    <p:cond delay="0"/>
                                  </p:stCondLst>
                                  <p:iterate type="lt">
                                    <p:tmPct val="10000"/>
                                  </p:iterate>
                                  <p:childTnLst>
                                    <p:set>
                                      <p:cBhvr>
                                        <p:cTn id="76" dur="1" fill="hold">
                                          <p:stCondLst>
                                            <p:cond delay="0"/>
                                          </p:stCondLst>
                                        </p:cTn>
                                        <p:tgtEl>
                                          <p:spTgt spid="40"/>
                                        </p:tgtEl>
                                        <p:attrNameLst>
                                          <p:attrName>style.visibility</p:attrName>
                                        </p:attrNameLst>
                                      </p:cBhvr>
                                      <p:to>
                                        <p:strVal val="visible"/>
                                      </p:to>
                                    </p:set>
                                    <p:anim calcmode="lin" valueType="num">
                                      <p:cBhvr additive="base">
                                        <p:cTn id="77" dur="750" fill="hold"/>
                                        <p:tgtEl>
                                          <p:spTgt spid="40"/>
                                        </p:tgtEl>
                                        <p:attrNameLst>
                                          <p:attrName>ppt_x</p:attrName>
                                        </p:attrNameLst>
                                      </p:cBhvr>
                                      <p:tavLst>
                                        <p:tav tm="0">
                                          <p:val>
                                            <p:strVal val="0-#ppt_w/2"/>
                                          </p:val>
                                        </p:tav>
                                        <p:tav tm="100000">
                                          <p:val>
                                            <p:strVal val="#ppt_x"/>
                                          </p:val>
                                        </p:tav>
                                      </p:tavLst>
                                    </p:anim>
                                    <p:anim calcmode="lin" valueType="num">
                                      <p:cBhvr additive="base">
                                        <p:cTn id="78" dur="750" fill="hold"/>
                                        <p:tgtEl>
                                          <p:spTgt spid="40"/>
                                        </p:tgtEl>
                                        <p:attrNameLst>
                                          <p:attrName>ppt_y</p:attrName>
                                        </p:attrNameLst>
                                      </p:cBhvr>
                                      <p:tavLst>
                                        <p:tav tm="0">
                                          <p:val>
                                            <p:strVal val="#ppt_y"/>
                                          </p:val>
                                        </p:tav>
                                        <p:tav tm="100000">
                                          <p:val>
                                            <p:strVal val="#ppt_y"/>
                                          </p:val>
                                        </p:tav>
                                      </p:tavLst>
                                    </p:anim>
                                  </p:childTnLst>
                                </p:cTn>
                              </p:par>
                            </p:childTnLst>
                          </p:cTn>
                        </p:par>
                        <p:par>
                          <p:cTn id="79" fill="hold">
                            <p:stCondLst>
                              <p:cond delay="6300"/>
                            </p:stCondLst>
                            <p:childTnLst>
                              <p:par>
                                <p:cTn id="80" presetID="2" presetClass="entr" presetSubtype="8" decel="100000" fill="hold" grpId="0" nodeType="afterEffect">
                                  <p:stCondLst>
                                    <p:cond delay="0"/>
                                  </p:stCondLst>
                                  <p:childTnLst>
                                    <p:set>
                                      <p:cBhvr>
                                        <p:cTn id="81" dur="1" fill="hold">
                                          <p:stCondLst>
                                            <p:cond delay="0"/>
                                          </p:stCondLst>
                                        </p:cTn>
                                        <p:tgtEl>
                                          <p:spTgt spid="52">
                                            <p:txEl>
                                              <p:pRg st="0" end="0"/>
                                            </p:txEl>
                                          </p:spTgt>
                                        </p:tgtEl>
                                        <p:attrNameLst>
                                          <p:attrName>style.visibility</p:attrName>
                                        </p:attrNameLst>
                                      </p:cBhvr>
                                      <p:to>
                                        <p:strVal val="visible"/>
                                      </p:to>
                                    </p:set>
                                    <p:anim calcmode="lin" valueType="num">
                                      <p:cBhvr additive="base">
                                        <p:cTn id="82" dur="500" fill="hold"/>
                                        <p:tgtEl>
                                          <p:spTgt spid="52">
                                            <p:txEl>
                                              <p:pRg st="0" end="0"/>
                                            </p:txEl>
                                          </p:spTgt>
                                        </p:tgtEl>
                                        <p:attrNameLst>
                                          <p:attrName>ppt_x</p:attrName>
                                        </p:attrNameLst>
                                      </p:cBhvr>
                                      <p:tavLst>
                                        <p:tav tm="0">
                                          <p:val>
                                            <p:strVal val="0-#ppt_w/2"/>
                                          </p:val>
                                        </p:tav>
                                        <p:tav tm="100000">
                                          <p:val>
                                            <p:strVal val="#ppt_x"/>
                                          </p:val>
                                        </p:tav>
                                      </p:tavLst>
                                    </p:anim>
                                    <p:anim calcmode="lin" valueType="num">
                                      <p:cBhvr additive="base">
                                        <p:cTn id="83" dur="500" fill="hold"/>
                                        <p:tgtEl>
                                          <p:spTgt spid="52">
                                            <p:txEl>
                                              <p:pRg st="0" end="0"/>
                                            </p:txEl>
                                          </p:spTgt>
                                        </p:tgtEl>
                                        <p:attrNameLst>
                                          <p:attrName>ppt_y</p:attrName>
                                        </p:attrNameLst>
                                      </p:cBhvr>
                                      <p:tavLst>
                                        <p:tav tm="0">
                                          <p:val>
                                            <p:strVal val="#ppt_y"/>
                                          </p:val>
                                        </p:tav>
                                        <p:tav tm="100000">
                                          <p:val>
                                            <p:strVal val="#ppt_y"/>
                                          </p:val>
                                        </p:tav>
                                      </p:tavLst>
                                    </p:anim>
                                  </p:childTnLst>
                                </p:cTn>
                              </p:par>
                              <p:par>
                                <p:cTn id="84" presetID="2" presetClass="entr" presetSubtype="4" decel="100000" fill="hold" grpId="0" nodeType="withEffect">
                                  <p:stCondLst>
                                    <p:cond delay="0"/>
                                  </p:stCondLst>
                                  <p:childTnLst>
                                    <p:set>
                                      <p:cBhvr>
                                        <p:cTn id="85" dur="1" fill="hold">
                                          <p:stCondLst>
                                            <p:cond delay="0"/>
                                          </p:stCondLst>
                                        </p:cTn>
                                        <p:tgtEl>
                                          <p:spTgt spid="53"/>
                                        </p:tgtEl>
                                        <p:attrNameLst>
                                          <p:attrName>style.visibility</p:attrName>
                                        </p:attrNameLst>
                                      </p:cBhvr>
                                      <p:to>
                                        <p:strVal val="visible"/>
                                      </p:to>
                                    </p:set>
                                    <p:anim calcmode="lin" valueType="num">
                                      <p:cBhvr additive="base">
                                        <p:cTn id="86" dur="500" fill="hold"/>
                                        <p:tgtEl>
                                          <p:spTgt spid="53"/>
                                        </p:tgtEl>
                                        <p:attrNameLst>
                                          <p:attrName>ppt_x</p:attrName>
                                        </p:attrNameLst>
                                      </p:cBhvr>
                                      <p:tavLst>
                                        <p:tav tm="0">
                                          <p:val>
                                            <p:strVal val="#ppt_x"/>
                                          </p:val>
                                        </p:tav>
                                        <p:tav tm="100000">
                                          <p:val>
                                            <p:strVal val="#ppt_x"/>
                                          </p:val>
                                        </p:tav>
                                      </p:tavLst>
                                    </p:anim>
                                    <p:anim calcmode="lin" valueType="num">
                                      <p:cBhvr additive="base">
                                        <p:cTn id="87" dur="500" fill="hold"/>
                                        <p:tgtEl>
                                          <p:spTgt spid="53"/>
                                        </p:tgtEl>
                                        <p:attrNameLst>
                                          <p:attrName>ppt_y</p:attrName>
                                        </p:attrNameLst>
                                      </p:cBhvr>
                                      <p:tavLst>
                                        <p:tav tm="0">
                                          <p:val>
                                            <p:strVal val="1+#ppt_h/2"/>
                                          </p:val>
                                        </p:tav>
                                        <p:tav tm="100000">
                                          <p:val>
                                            <p:strVal val="#ppt_y"/>
                                          </p:val>
                                        </p:tav>
                                      </p:tavLst>
                                    </p:anim>
                                  </p:childTnLst>
                                </p:cTn>
                              </p:par>
                            </p:childTnLst>
                          </p:cTn>
                        </p:par>
                        <p:par>
                          <p:cTn id="88" fill="hold">
                            <p:stCondLst>
                              <p:cond delay="6800"/>
                            </p:stCondLst>
                            <p:childTnLst>
                              <p:par>
                                <p:cTn id="89" presetID="22" presetClass="entr" presetSubtype="8" fill="hold" grpId="0" nodeType="afterEffect">
                                  <p:stCondLst>
                                    <p:cond delay="0"/>
                                  </p:stCondLst>
                                  <p:childTnLst>
                                    <p:set>
                                      <p:cBhvr>
                                        <p:cTn id="90" dur="1" fill="hold">
                                          <p:stCondLst>
                                            <p:cond delay="0"/>
                                          </p:stCondLst>
                                        </p:cTn>
                                        <p:tgtEl>
                                          <p:spTgt spid="51"/>
                                        </p:tgtEl>
                                        <p:attrNameLst>
                                          <p:attrName>style.visibility</p:attrName>
                                        </p:attrNameLst>
                                      </p:cBhvr>
                                      <p:to>
                                        <p:strVal val="visible"/>
                                      </p:to>
                                    </p:set>
                                    <p:animEffect transition="in" filter="wipe(left)">
                                      <p:cBhvr>
                                        <p:cTn id="91" dur="500"/>
                                        <p:tgtEl>
                                          <p:spTgt spid="51"/>
                                        </p:tgtEl>
                                      </p:cBhvr>
                                    </p:animEffect>
                                  </p:childTnLst>
                                </p:cTn>
                              </p:par>
                            </p:childTnLst>
                          </p:cTn>
                        </p:par>
                        <p:par>
                          <p:cTn id="92" fill="hold">
                            <p:stCondLst>
                              <p:cond delay="7300"/>
                            </p:stCondLst>
                            <p:childTnLst>
                              <p:par>
                                <p:cTn id="93" presetID="2" presetClass="entr" presetSubtype="1" decel="100000" fill="hold" grpId="0" nodeType="afterEffect">
                                  <p:stCondLst>
                                    <p:cond delay="0"/>
                                  </p:stCondLst>
                                  <p:childTnLst>
                                    <p:set>
                                      <p:cBhvr>
                                        <p:cTn id="94" dur="1" fill="hold">
                                          <p:stCondLst>
                                            <p:cond delay="0"/>
                                          </p:stCondLst>
                                        </p:cTn>
                                        <p:tgtEl>
                                          <p:spTgt spid="59"/>
                                        </p:tgtEl>
                                        <p:attrNameLst>
                                          <p:attrName>style.visibility</p:attrName>
                                        </p:attrNameLst>
                                      </p:cBhvr>
                                      <p:to>
                                        <p:strVal val="visible"/>
                                      </p:to>
                                    </p:set>
                                    <p:anim calcmode="lin" valueType="num">
                                      <p:cBhvr additive="base">
                                        <p:cTn id="95" dur="750" fill="hold"/>
                                        <p:tgtEl>
                                          <p:spTgt spid="59"/>
                                        </p:tgtEl>
                                        <p:attrNameLst>
                                          <p:attrName>ppt_x</p:attrName>
                                        </p:attrNameLst>
                                      </p:cBhvr>
                                      <p:tavLst>
                                        <p:tav tm="0">
                                          <p:val>
                                            <p:strVal val="#ppt_x"/>
                                          </p:val>
                                        </p:tav>
                                        <p:tav tm="100000">
                                          <p:val>
                                            <p:strVal val="#ppt_x"/>
                                          </p:val>
                                        </p:tav>
                                      </p:tavLst>
                                    </p:anim>
                                    <p:anim calcmode="lin" valueType="num">
                                      <p:cBhvr additive="base">
                                        <p:cTn id="96" dur="750" fill="hold"/>
                                        <p:tgtEl>
                                          <p:spTgt spid="59"/>
                                        </p:tgtEl>
                                        <p:attrNameLst>
                                          <p:attrName>ppt_y</p:attrName>
                                        </p:attrNameLst>
                                      </p:cBhvr>
                                      <p:tavLst>
                                        <p:tav tm="0">
                                          <p:val>
                                            <p:strVal val="0-#ppt_h/2"/>
                                          </p:val>
                                        </p:tav>
                                        <p:tav tm="100000">
                                          <p:val>
                                            <p:strVal val="#ppt_y"/>
                                          </p:val>
                                        </p:tav>
                                      </p:tavLst>
                                    </p:anim>
                                  </p:childTnLst>
                                </p:cTn>
                              </p:par>
                              <p:par>
                                <p:cTn id="97" presetID="2" presetClass="entr" presetSubtype="8" decel="100000" fill="hold" grpId="0" nodeType="withEffect">
                                  <p:stCondLst>
                                    <p:cond delay="0"/>
                                  </p:stCondLst>
                                  <p:iterate type="lt">
                                    <p:tmPct val="10000"/>
                                  </p:iterate>
                                  <p:childTnLst>
                                    <p:set>
                                      <p:cBhvr>
                                        <p:cTn id="98" dur="1" fill="hold">
                                          <p:stCondLst>
                                            <p:cond delay="0"/>
                                          </p:stCondLst>
                                        </p:cTn>
                                        <p:tgtEl>
                                          <p:spTgt spid="41"/>
                                        </p:tgtEl>
                                        <p:attrNameLst>
                                          <p:attrName>style.visibility</p:attrName>
                                        </p:attrNameLst>
                                      </p:cBhvr>
                                      <p:to>
                                        <p:strVal val="visible"/>
                                      </p:to>
                                    </p:set>
                                    <p:anim calcmode="lin" valueType="num">
                                      <p:cBhvr additive="base">
                                        <p:cTn id="99" dur="750" fill="hold"/>
                                        <p:tgtEl>
                                          <p:spTgt spid="41"/>
                                        </p:tgtEl>
                                        <p:attrNameLst>
                                          <p:attrName>ppt_x</p:attrName>
                                        </p:attrNameLst>
                                      </p:cBhvr>
                                      <p:tavLst>
                                        <p:tav tm="0">
                                          <p:val>
                                            <p:strVal val="0-#ppt_w/2"/>
                                          </p:val>
                                        </p:tav>
                                        <p:tav tm="100000">
                                          <p:val>
                                            <p:strVal val="#ppt_x"/>
                                          </p:val>
                                        </p:tav>
                                      </p:tavLst>
                                    </p:anim>
                                    <p:anim calcmode="lin" valueType="num">
                                      <p:cBhvr additive="base">
                                        <p:cTn id="100" dur="750" fill="hold"/>
                                        <p:tgtEl>
                                          <p:spTgt spid="41"/>
                                        </p:tgtEl>
                                        <p:attrNameLst>
                                          <p:attrName>ppt_y</p:attrName>
                                        </p:attrNameLst>
                                      </p:cBhvr>
                                      <p:tavLst>
                                        <p:tav tm="0">
                                          <p:val>
                                            <p:strVal val="#ppt_y"/>
                                          </p:val>
                                        </p:tav>
                                        <p:tav tm="100000">
                                          <p:val>
                                            <p:strVal val="#ppt_y"/>
                                          </p:val>
                                        </p:tav>
                                      </p:tavLst>
                                    </p:anim>
                                  </p:childTnLst>
                                </p:cTn>
                              </p:par>
                            </p:childTnLst>
                          </p:cTn>
                        </p:par>
                        <p:par>
                          <p:cTn id="101" fill="hold">
                            <p:stCondLst>
                              <p:cond delay="8125"/>
                            </p:stCondLst>
                            <p:childTnLst>
                              <p:par>
                                <p:cTn id="102" presetID="2" presetClass="entr" presetSubtype="8" decel="100000" fill="hold" grpId="0" nodeType="afterEffect">
                                  <p:stCondLst>
                                    <p:cond delay="0"/>
                                  </p:stCondLst>
                                  <p:childTnLst>
                                    <p:set>
                                      <p:cBhvr>
                                        <p:cTn id="103" dur="1" fill="hold">
                                          <p:stCondLst>
                                            <p:cond delay="0"/>
                                          </p:stCondLst>
                                        </p:cTn>
                                        <p:tgtEl>
                                          <p:spTgt spid="57">
                                            <p:txEl>
                                              <p:pRg st="0" end="0"/>
                                            </p:txEl>
                                          </p:spTgt>
                                        </p:tgtEl>
                                        <p:attrNameLst>
                                          <p:attrName>style.visibility</p:attrName>
                                        </p:attrNameLst>
                                      </p:cBhvr>
                                      <p:to>
                                        <p:strVal val="visible"/>
                                      </p:to>
                                    </p:set>
                                    <p:anim calcmode="lin" valueType="num">
                                      <p:cBhvr additive="base">
                                        <p:cTn id="104" dur="500" fill="hold"/>
                                        <p:tgtEl>
                                          <p:spTgt spid="57">
                                            <p:txEl>
                                              <p:pRg st="0" end="0"/>
                                            </p:txEl>
                                          </p:spTgt>
                                        </p:tgtEl>
                                        <p:attrNameLst>
                                          <p:attrName>ppt_x</p:attrName>
                                        </p:attrNameLst>
                                      </p:cBhvr>
                                      <p:tavLst>
                                        <p:tav tm="0">
                                          <p:val>
                                            <p:strVal val="0-#ppt_w/2"/>
                                          </p:val>
                                        </p:tav>
                                        <p:tav tm="100000">
                                          <p:val>
                                            <p:strVal val="#ppt_x"/>
                                          </p:val>
                                        </p:tav>
                                      </p:tavLst>
                                    </p:anim>
                                    <p:anim calcmode="lin" valueType="num">
                                      <p:cBhvr additive="base">
                                        <p:cTn id="105" dur="500" fill="hold"/>
                                        <p:tgtEl>
                                          <p:spTgt spid="57">
                                            <p:txEl>
                                              <p:pRg st="0" end="0"/>
                                            </p:txEl>
                                          </p:spTgt>
                                        </p:tgtEl>
                                        <p:attrNameLst>
                                          <p:attrName>ppt_y</p:attrName>
                                        </p:attrNameLst>
                                      </p:cBhvr>
                                      <p:tavLst>
                                        <p:tav tm="0">
                                          <p:val>
                                            <p:strVal val="#ppt_y"/>
                                          </p:val>
                                        </p:tav>
                                        <p:tav tm="100000">
                                          <p:val>
                                            <p:strVal val="#ppt_y"/>
                                          </p:val>
                                        </p:tav>
                                      </p:tavLst>
                                    </p:anim>
                                  </p:childTnLst>
                                </p:cTn>
                              </p:par>
                              <p:par>
                                <p:cTn id="106" presetID="2" presetClass="entr" presetSubtype="4" decel="100000" fill="hold" grpId="0" nodeType="withEffect">
                                  <p:stCondLst>
                                    <p:cond delay="0"/>
                                  </p:stCondLst>
                                  <p:childTnLst>
                                    <p:set>
                                      <p:cBhvr>
                                        <p:cTn id="107" dur="1" fill="hold">
                                          <p:stCondLst>
                                            <p:cond delay="0"/>
                                          </p:stCondLst>
                                        </p:cTn>
                                        <p:tgtEl>
                                          <p:spTgt spid="58"/>
                                        </p:tgtEl>
                                        <p:attrNameLst>
                                          <p:attrName>style.visibility</p:attrName>
                                        </p:attrNameLst>
                                      </p:cBhvr>
                                      <p:to>
                                        <p:strVal val="visible"/>
                                      </p:to>
                                    </p:set>
                                    <p:anim calcmode="lin" valueType="num">
                                      <p:cBhvr additive="base">
                                        <p:cTn id="108" dur="500" fill="hold"/>
                                        <p:tgtEl>
                                          <p:spTgt spid="58"/>
                                        </p:tgtEl>
                                        <p:attrNameLst>
                                          <p:attrName>ppt_x</p:attrName>
                                        </p:attrNameLst>
                                      </p:cBhvr>
                                      <p:tavLst>
                                        <p:tav tm="0">
                                          <p:val>
                                            <p:strVal val="#ppt_x"/>
                                          </p:val>
                                        </p:tav>
                                        <p:tav tm="100000">
                                          <p:val>
                                            <p:strVal val="#ppt_x"/>
                                          </p:val>
                                        </p:tav>
                                      </p:tavLst>
                                    </p:anim>
                                    <p:anim calcmode="lin" valueType="num">
                                      <p:cBhvr additive="base">
                                        <p:cTn id="109" dur="500" fill="hold"/>
                                        <p:tgtEl>
                                          <p:spTgt spid="58"/>
                                        </p:tgtEl>
                                        <p:attrNameLst>
                                          <p:attrName>ppt_y</p:attrName>
                                        </p:attrNameLst>
                                      </p:cBhvr>
                                      <p:tavLst>
                                        <p:tav tm="0">
                                          <p:val>
                                            <p:strVal val="1+#ppt_h/2"/>
                                          </p:val>
                                        </p:tav>
                                        <p:tav tm="100000">
                                          <p:val>
                                            <p:strVal val="#ppt_y"/>
                                          </p:val>
                                        </p:tav>
                                      </p:tavLst>
                                    </p:anim>
                                  </p:childTnLst>
                                </p:cTn>
                              </p:par>
                            </p:childTnLst>
                          </p:cTn>
                        </p:par>
                        <p:par>
                          <p:cTn id="110" fill="hold">
                            <p:stCondLst>
                              <p:cond delay="8625"/>
                            </p:stCondLst>
                            <p:childTnLst>
                              <p:par>
                                <p:cTn id="111" presetID="22" presetClass="entr" presetSubtype="8" fill="hold" grpId="0" nodeType="afterEffect">
                                  <p:stCondLst>
                                    <p:cond delay="0"/>
                                  </p:stCondLst>
                                  <p:childTnLst>
                                    <p:set>
                                      <p:cBhvr>
                                        <p:cTn id="112" dur="1" fill="hold">
                                          <p:stCondLst>
                                            <p:cond delay="0"/>
                                          </p:stCondLst>
                                        </p:cTn>
                                        <p:tgtEl>
                                          <p:spTgt spid="56"/>
                                        </p:tgtEl>
                                        <p:attrNameLst>
                                          <p:attrName>style.visibility</p:attrName>
                                        </p:attrNameLst>
                                      </p:cBhvr>
                                      <p:to>
                                        <p:strVal val="visible"/>
                                      </p:to>
                                    </p:set>
                                    <p:animEffect transition="in" filter="wipe(left)">
                                      <p:cBhvr>
                                        <p:cTn id="113" dur="500"/>
                                        <p:tgtEl>
                                          <p:spTgt spid="56"/>
                                        </p:tgtEl>
                                      </p:cBhvr>
                                    </p:animEffect>
                                  </p:childTnLst>
                                </p:cTn>
                              </p:par>
                            </p:childTnLst>
                          </p:cTn>
                        </p:par>
                        <p:par>
                          <p:cTn id="114" fill="hold">
                            <p:stCondLst>
                              <p:cond delay="9125"/>
                            </p:stCondLst>
                            <p:childTnLst>
                              <p:par>
                                <p:cTn id="115" presetID="2" presetClass="entr" presetSubtype="1" decel="100000" fill="hold" grpId="0" nodeType="afterEffect">
                                  <p:stCondLst>
                                    <p:cond delay="0"/>
                                  </p:stCondLst>
                                  <p:childTnLst>
                                    <p:set>
                                      <p:cBhvr>
                                        <p:cTn id="116" dur="1" fill="hold">
                                          <p:stCondLst>
                                            <p:cond delay="0"/>
                                          </p:stCondLst>
                                        </p:cTn>
                                        <p:tgtEl>
                                          <p:spTgt spid="64"/>
                                        </p:tgtEl>
                                        <p:attrNameLst>
                                          <p:attrName>style.visibility</p:attrName>
                                        </p:attrNameLst>
                                      </p:cBhvr>
                                      <p:to>
                                        <p:strVal val="visible"/>
                                      </p:to>
                                    </p:set>
                                    <p:anim calcmode="lin" valueType="num">
                                      <p:cBhvr additive="base">
                                        <p:cTn id="117" dur="750" fill="hold"/>
                                        <p:tgtEl>
                                          <p:spTgt spid="64"/>
                                        </p:tgtEl>
                                        <p:attrNameLst>
                                          <p:attrName>ppt_x</p:attrName>
                                        </p:attrNameLst>
                                      </p:cBhvr>
                                      <p:tavLst>
                                        <p:tav tm="0">
                                          <p:val>
                                            <p:strVal val="#ppt_x"/>
                                          </p:val>
                                        </p:tav>
                                        <p:tav tm="100000">
                                          <p:val>
                                            <p:strVal val="#ppt_x"/>
                                          </p:val>
                                        </p:tav>
                                      </p:tavLst>
                                    </p:anim>
                                    <p:anim calcmode="lin" valueType="num">
                                      <p:cBhvr additive="base">
                                        <p:cTn id="118" dur="750" fill="hold"/>
                                        <p:tgtEl>
                                          <p:spTgt spid="64"/>
                                        </p:tgtEl>
                                        <p:attrNameLst>
                                          <p:attrName>ppt_y</p:attrName>
                                        </p:attrNameLst>
                                      </p:cBhvr>
                                      <p:tavLst>
                                        <p:tav tm="0">
                                          <p:val>
                                            <p:strVal val="0-#ppt_h/2"/>
                                          </p:val>
                                        </p:tav>
                                        <p:tav tm="100000">
                                          <p:val>
                                            <p:strVal val="#ppt_y"/>
                                          </p:val>
                                        </p:tav>
                                      </p:tavLst>
                                    </p:anim>
                                  </p:childTnLst>
                                </p:cTn>
                              </p:par>
                              <p:par>
                                <p:cTn id="119" presetID="2" presetClass="entr" presetSubtype="8" decel="100000" fill="hold" grpId="0" nodeType="withEffect">
                                  <p:stCondLst>
                                    <p:cond delay="0"/>
                                  </p:stCondLst>
                                  <p:iterate type="lt">
                                    <p:tmPct val="10000"/>
                                  </p:iterate>
                                  <p:childTnLst>
                                    <p:set>
                                      <p:cBhvr>
                                        <p:cTn id="120" dur="1" fill="hold">
                                          <p:stCondLst>
                                            <p:cond delay="0"/>
                                          </p:stCondLst>
                                        </p:cTn>
                                        <p:tgtEl>
                                          <p:spTgt spid="42"/>
                                        </p:tgtEl>
                                        <p:attrNameLst>
                                          <p:attrName>style.visibility</p:attrName>
                                        </p:attrNameLst>
                                      </p:cBhvr>
                                      <p:to>
                                        <p:strVal val="visible"/>
                                      </p:to>
                                    </p:set>
                                    <p:anim calcmode="lin" valueType="num">
                                      <p:cBhvr additive="base">
                                        <p:cTn id="121" dur="750" fill="hold"/>
                                        <p:tgtEl>
                                          <p:spTgt spid="42"/>
                                        </p:tgtEl>
                                        <p:attrNameLst>
                                          <p:attrName>ppt_x</p:attrName>
                                        </p:attrNameLst>
                                      </p:cBhvr>
                                      <p:tavLst>
                                        <p:tav tm="0">
                                          <p:val>
                                            <p:strVal val="0-#ppt_w/2"/>
                                          </p:val>
                                        </p:tav>
                                        <p:tav tm="100000">
                                          <p:val>
                                            <p:strVal val="#ppt_x"/>
                                          </p:val>
                                        </p:tav>
                                      </p:tavLst>
                                    </p:anim>
                                    <p:anim calcmode="lin" valueType="num">
                                      <p:cBhvr additive="base">
                                        <p:cTn id="122" dur="750" fill="hold"/>
                                        <p:tgtEl>
                                          <p:spTgt spid="42"/>
                                        </p:tgtEl>
                                        <p:attrNameLst>
                                          <p:attrName>ppt_y</p:attrName>
                                        </p:attrNameLst>
                                      </p:cBhvr>
                                      <p:tavLst>
                                        <p:tav tm="0">
                                          <p:val>
                                            <p:strVal val="#ppt_y"/>
                                          </p:val>
                                        </p:tav>
                                        <p:tav tm="100000">
                                          <p:val>
                                            <p:strVal val="#ppt_y"/>
                                          </p:val>
                                        </p:tav>
                                      </p:tavLst>
                                    </p:anim>
                                  </p:childTnLst>
                                </p:cTn>
                              </p:par>
                            </p:childTnLst>
                          </p:cTn>
                        </p:par>
                        <p:par>
                          <p:cTn id="123" fill="hold">
                            <p:stCondLst>
                              <p:cond delay="9950"/>
                            </p:stCondLst>
                            <p:childTnLst>
                              <p:par>
                                <p:cTn id="124" presetID="2" presetClass="entr" presetSubtype="8" decel="100000" fill="hold" grpId="0" nodeType="afterEffect">
                                  <p:stCondLst>
                                    <p:cond delay="0"/>
                                  </p:stCondLst>
                                  <p:childTnLst>
                                    <p:set>
                                      <p:cBhvr>
                                        <p:cTn id="125" dur="1" fill="hold">
                                          <p:stCondLst>
                                            <p:cond delay="0"/>
                                          </p:stCondLst>
                                        </p:cTn>
                                        <p:tgtEl>
                                          <p:spTgt spid="62">
                                            <p:txEl>
                                              <p:pRg st="0" end="0"/>
                                            </p:txEl>
                                          </p:spTgt>
                                        </p:tgtEl>
                                        <p:attrNameLst>
                                          <p:attrName>style.visibility</p:attrName>
                                        </p:attrNameLst>
                                      </p:cBhvr>
                                      <p:to>
                                        <p:strVal val="visible"/>
                                      </p:to>
                                    </p:set>
                                    <p:anim calcmode="lin" valueType="num">
                                      <p:cBhvr additive="base">
                                        <p:cTn id="126" dur="500" fill="hold"/>
                                        <p:tgtEl>
                                          <p:spTgt spid="62">
                                            <p:txEl>
                                              <p:pRg st="0" end="0"/>
                                            </p:txEl>
                                          </p:spTgt>
                                        </p:tgtEl>
                                        <p:attrNameLst>
                                          <p:attrName>ppt_x</p:attrName>
                                        </p:attrNameLst>
                                      </p:cBhvr>
                                      <p:tavLst>
                                        <p:tav tm="0">
                                          <p:val>
                                            <p:strVal val="0-#ppt_w/2"/>
                                          </p:val>
                                        </p:tav>
                                        <p:tav tm="100000">
                                          <p:val>
                                            <p:strVal val="#ppt_x"/>
                                          </p:val>
                                        </p:tav>
                                      </p:tavLst>
                                    </p:anim>
                                    <p:anim calcmode="lin" valueType="num">
                                      <p:cBhvr additive="base">
                                        <p:cTn id="127" dur="500" fill="hold"/>
                                        <p:tgtEl>
                                          <p:spTgt spid="62">
                                            <p:txEl>
                                              <p:pRg st="0" end="0"/>
                                            </p:txEl>
                                          </p:spTgt>
                                        </p:tgtEl>
                                        <p:attrNameLst>
                                          <p:attrName>ppt_y</p:attrName>
                                        </p:attrNameLst>
                                      </p:cBhvr>
                                      <p:tavLst>
                                        <p:tav tm="0">
                                          <p:val>
                                            <p:strVal val="#ppt_y"/>
                                          </p:val>
                                        </p:tav>
                                        <p:tav tm="100000">
                                          <p:val>
                                            <p:strVal val="#ppt_y"/>
                                          </p:val>
                                        </p:tav>
                                      </p:tavLst>
                                    </p:anim>
                                  </p:childTnLst>
                                </p:cTn>
                              </p:par>
                              <p:par>
                                <p:cTn id="128" presetID="2" presetClass="entr" presetSubtype="4" decel="100000" fill="hold" grpId="0" nodeType="withEffect">
                                  <p:stCondLst>
                                    <p:cond delay="0"/>
                                  </p:stCondLst>
                                  <p:childTnLst>
                                    <p:set>
                                      <p:cBhvr>
                                        <p:cTn id="129" dur="1" fill="hold">
                                          <p:stCondLst>
                                            <p:cond delay="0"/>
                                          </p:stCondLst>
                                        </p:cTn>
                                        <p:tgtEl>
                                          <p:spTgt spid="63"/>
                                        </p:tgtEl>
                                        <p:attrNameLst>
                                          <p:attrName>style.visibility</p:attrName>
                                        </p:attrNameLst>
                                      </p:cBhvr>
                                      <p:to>
                                        <p:strVal val="visible"/>
                                      </p:to>
                                    </p:set>
                                    <p:anim calcmode="lin" valueType="num">
                                      <p:cBhvr additive="base">
                                        <p:cTn id="130" dur="500" fill="hold"/>
                                        <p:tgtEl>
                                          <p:spTgt spid="63"/>
                                        </p:tgtEl>
                                        <p:attrNameLst>
                                          <p:attrName>ppt_x</p:attrName>
                                        </p:attrNameLst>
                                      </p:cBhvr>
                                      <p:tavLst>
                                        <p:tav tm="0">
                                          <p:val>
                                            <p:strVal val="#ppt_x"/>
                                          </p:val>
                                        </p:tav>
                                        <p:tav tm="100000">
                                          <p:val>
                                            <p:strVal val="#ppt_x"/>
                                          </p:val>
                                        </p:tav>
                                      </p:tavLst>
                                    </p:anim>
                                    <p:anim calcmode="lin" valueType="num">
                                      <p:cBhvr additive="base">
                                        <p:cTn id="131" dur="500" fill="hold"/>
                                        <p:tgtEl>
                                          <p:spTgt spid="63"/>
                                        </p:tgtEl>
                                        <p:attrNameLst>
                                          <p:attrName>ppt_y</p:attrName>
                                        </p:attrNameLst>
                                      </p:cBhvr>
                                      <p:tavLst>
                                        <p:tav tm="0">
                                          <p:val>
                                            <p:strVal val="1+#ppt_h/2"/>
                                          </p:val>
                                        </p:tav>
                                        <p:tav tm="100000">
                                          <p:val>
                                            <p:strVal val="#ppt_y"/>
                                          </p:val>
                                        </p:tav>
                                      </p:tavLst>
                                    </p:anim>
                                  </p:childTnLst>
                                </p:cTn>
                              </p:par>
                            </p:childTnLst>
                          </p:cTn>
                        </p:par>
                        <p:par>
                          <p:cTn id="132" fill="hold">
                            <p:stCondLst>
                              <p:cond delay="10450"/>
                            </p:stCondLst>
                            <p:childTnLst>
                              <p:par>
                                <p:cTn id="133" presetID="22" presetClass="entr" presetSubtype="8" fill="hold" grpId="0" nodeType="afterEffect">
                                  <p:stCondLst>
                                    <p:cond delay="0"/>
                                  </p:stCondLst>
                                  <p:childTnLst>
                                    <p:set>
                                      <p:cBhvr>
                                        <p:cTn id="134" dur="1" fill="hold">
                                          <p:stCondLst>
                                            <p:cond delay="0"/>
                                          </p:stCondLst>
                                        </p:cTn>
                                        <p:tgtEl>
                                          <p:spTgt spid="61"/>
                                        </p:tgtEl>
                                        <p:attrNameLst>
                                          <p:attrName>style.visibility</p:attrName>
                                        </p:attrNameLst>
                                      </p:cBhvr>
                                      <p:to>
                                        <p:strVal val="visible"/>
                                      </p:to>
                                    </p:set>
                                    <p:animEffect transition="in" filter="wipe(left)">
                                      <p:cBhvr>
                                        <p:cTn id="135" dur="500"/>
                                        <p:tgtEl>
                                          <p:spTgt spid="6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tmplLst>
          <p:tmpl>
            <p:tnLst>
              <p:par>
                <p:cTn presetID="22" presetClass="entr" presetSubtype="8" fill="hold" nodeType="afterEffect">
                  <p:stCondLst>
                    <p:cond delay="0"/>
                  </p:stCondLst>
                  <p:childTnLst>
                    <p:set>
                      <p:cBhvr>
                        <p:cTn dur="1" fill="hold">
                          <p:stCondLst>
                            <p:cond delay="0"/>
                          </p:stCondLst>
                        </p:cTn>
                        <p:tgtEl>
                          <p:spTgt spid="5"/>
                        </p:tgtEl>
                        <p:attrNameLst>
                          <p:attrName>style.visibility</p:attrName>
                        </p:attrNameLst>
                      </p:cBhvr>
                      <p:to>
                        <p:strVal val="visible"/>
                      </p:to>
                    </p:set>
                    <p:animEffect transition="in" filter="wipe(left)">
                      <p:cBhvr>
                        <p:cTn dur="500"/>
                        <p:tgtEl>
                          <p:spTgt spid="5"/>
                        </p:tgtEl>
                      </p:cBhvr>
                    </p:animEffect>
                  </p:childTnLst>
                </p:cTn>
              </p:par>
            </p:tnLst>
          </p:tmpl>
        </p:tmplLst>
      </p:bldP>
      <p:bldP spid="6" grpId="0" build="p">
        <p:tmplLst>
          <p:tmpl lvl="1">
            <p:tnLst>
              <p:par>
                <p:cTn presetID="2" presetClass="entr" presetSubtype="8" decel="100000" fill="hold" nodeType="afterEffect">
                  <p:stCondLst>
                    <p:cond delay="0"/>
                  </p:stCondLst>
                  <p:childTnLst>
                    <p:set>
                      <p:cBhvr>
                        <p:cTn dur="1" fill="hold">
                          <p:stCondLst>
                            <p:cond delay="0"/>
                          </p:stCondLst>
                        </p:cTn>
                        <p:tgtEl>
                          <p:spTgt spid="6"/>
                        </p:tgtEl>
                        <p:attrNameLst>
                          <p:attrName>style.visibility</p:attrName>
                        </p:attrNameLst>
                      </p:cBhvr>
                      <p:to>
                        <p:strVal val="visible"/>
                      </p:to>
                    </p:set>
                    <p:anim calcmode="lin" valueType="num">
                      <p:cBhvr additive="base">
                        <p:cTn dur="500" fill="hold"/>
                        <p:tgtEl>
                          <p:spTgt spid="6"/>
                        </p:tgtEl>
                        <p:attrNameLst>
                          <p:attrName>ppt_x</p:attrName>
                        </p:attrNameLst>
                      </p:cBhvr>
                      <p:tavLst>
                        <p:tav tm="0">
                          <p:val>
                            <p:strVal val="0-#ppt_w/2"/>
                          </p:val>
                        </p:tav>
                        <p:tav tm="100000">
                          <p:val>
                            <p:strVal val="#ppt_x"/>
                          </p:val>
                        </p:tav>
                      </p:tavLst>
                    </p:anim>
                    <p:anim calcmode="lin" valueType="num">
                      <p:cBhvr additive="base">
                        <p:cTn dur="500" fill="hold"/>
                        <p:tgtEl>
                          <p:spTgt spid="6"/>
                        </p:tgtEl>
                        <p:attrNameLst>
                          <p:attrName>ppt_y</p:attrName>
                        </p:attrNameLst>
                      </p:cBhvr>
                      <p:tavLst>
                        <p:tav tm="0">
                          <p:val>
                            <p:strVal val="#ppt_y"/>
                          </p:val>
                        </p:tav>
                        <p:tav tm="100000">
                          <p:val>
                            <p:strVal val="#ppt_y"/>
                          </p:val>
                        </p:tav>
                      </p:tavLst>
                    </p:anim>
                  </p:childTnLst>
                </p:cTn>
              </p:par>
            </p:tnLst>
          </p:tmpl>
        </p:tmplLst>
      </p:bldP>
      <p:bldP spid="7" grpId="0" animBg="1"/>
      <p:bldP spid="14" grpId="0" animBg="1"/>
      <p:bldP spid="32" grpId="0">
        <p:tmplLst>
          <p:tmpl>
            <p:tnLst>
              <p:par>
                <p:cTn presetID="22" presetClass="entr" presetSubtype="8" fill="hold" nodeType="afterEffect">
                  <p:stCondLst>
                    <p:cond delay="0"/>
                  </p:stCondLst>
                  <p:childTnLst>
                    <p:set>
                      <p:cBhvr>
                        <p:cTn dur="1" fill="hold">
                          <p:stCondLst>
                            <p:cond delay="0"/>
                          </p:stCondLst>
                        </p:cTn>
                        <p:tgtEl>
                          <p:spTgt spid="32"/>
                        </p:tgtEl>
                        <p:attrNameLst>
                          <p:attrName>style.visibility</p:attrName>
                        </p:attrNameLst>
                      </p:cBhvr>
                      <p:to>
                        <p:strVal val="visible"/>
                      </p:to>
                    </p:set>
                    <p:animEffect transition="in" filter="wipe(left)">
                      <p:cBhvr>
                        <p:cTn dur="500"/>
                        <p:tgtEl>
                          <p:spTgt spid="32"/>
                        </p:tgtEl>
                      </p:cBhvr>
                    </p:animEffect>
                  </p:childTnLst>
                </p:cTn>
              </p:par>
            </p:tnLst>
          </p:tmpl>
        </p:tmplLst>
      </p:bldP>
      <p:bldP spid="33" grpId="0" build="p">
        <p:tmplLst>
          <p:tmpl lvl="1">
            <p:tnLst>
              <p:par>
                <p:cTn presetID="2" presetClass="entr" presetSubtype="8" decel="100000" fill="hold" nodeType="afterEffect">
                  <p:stCondLst>
                    <p:cond delay="0"/>
                  </p:stCondLst>
                  <p:childTnLst>
                    <p:set>
                      <p:cBhvr>
                        <p:cTn dur="1" fill="hold">
                          <p:stCondLst>
                            <p:cond delay="0"/>
                          </p:stCondLst>
                        </p:cTn>
                        <p:tgtEl>
                          <p:spTgt spid="33"/>
                        </p:tgtEl>
                        <p:attrNameLst>
                          <p:attrName>style.visibility</p:attrName>
                        </p:attrNameLst>
                      </p:cBhvr>
                      <p:to>
                        <p:strVal val="visible"/>
                      </p:to>
                    </p:set>
                    <p:anim calcmode="lin" valueType="num">
                      <p:cBhvr additive="base">
                        <p:cTn dur="500" fill="hold"/>
                        <p:tgtEl>
                          <p:spTgt spid="33"/>
                        </p:tgtEl>
                        <p:attrNameLst>
                          <p:attrName>ppt_x</p:attrName>
                        </p:attrNameLst>
                      </p:cBhvr>
                      <p:tavLst>
                        <p:tav tm="0">
                          <p:val>
                            <p:strVal val="0-#ppt_w/2"/>
                          </p:val>
                        </p:tav>
                        <p:tav tm="100000">
                          <p:val>
                            <p:strVal val="#ppt_x"/>
                          </p:val>
                        </p:tav>
                      </p:tavLst>
                    </p:anim>
                    <p:anim calcmode="lin" valueType="num">
                      <p:cBhvr additive="base">
                        <p:cTn dur="500" fill="hold"/>
                        <p:tgtEl>
                          <p:spTgt spid="33"/>
                        </p:tgtEl>
                        <p:attrNameLst>
                          <p:attrName>ppt_y</p:attrName>
                        </p:attrNameLst>
                      </p:cBhvr>
                      <p:tavLst>
                        <p:tav tm="0">
                          <p:val>
                            <p:strVal val="#ppt_y"/>
                          </p:val>
                        </p:tav>
                        <p:tav tm="100000">
                          <p:val>
                            <p:strVal val="#ppt_y"/>
                          </p:val>
                        </p:tav>
                      </p:tavLst>
                    </p:anim>
                  </p:childTnLst>
                </p:cTn>
              </p:par>
            </p:tnLst>
          </p:tmpl>
        </p:tmplLst>
      </p:bldP>
      <p:bldP spid="34" grpId="0" animBg="1"/>
      <p:bldP spid="35" grpId="0" animBg="1"/>
      <p:bldP spid="46" grpId="0">
        <p:tmplLst>
          <p:tmpl>
            <p:tnLst>
              <p:par>
                <p:cTn presetID="22" presetClass="entr" presetSubtype="8" fill="hold" nodeType="afterEffect">
                  <p:stCondLst>
                    <p:cond delay="0"/>
                  </p:stCondLst>
                  <p:childTnLst>
                    <p:set>
                      <p:cBhvr>
                        <p:cTn dur="1" fill="hold">
                          <p:stCondLst>
                            <p:cond delay="0"/>
                          </p:stCondLst>
                        </p:cTn>
                        <p:tgtEl>
                          <p:spTgt spid="46"/>
                        </p:tgtEl>
                        <p:attrNameLst>
                          <p:attrName>style.visibility</p:attrName>
                        </p:attrNameLst>
                      </p:cBhvr>
                      <p:to>
                        <p:strVal val="visible"/>
                      </p:to>
                    </p:set>
                    <p:animEffect transition="in" filter="wipe(left)">
                      <p:cBhvr>
                        <p:cTn dur="500"/>
                        <p:tgtEl>
                          <p:spTgt spid="46"/>
                        </p:tgtEl>
                      </p:cBhvr>
                    </p:animEffect>
                  </p:childTnLst>
                </p:cTn>
              </p:par>
            </p:tnLst>
          </p:tmpl>
        </p:tmplLst>
      </p:bldP>
      <p:bldP spid="47" grpId="0" build="p">
        <p:tmplLst>
          <p:tmpl lvl="1">
            <p:tnLst>
              <p:par>
                <p:cTn presetID="2" presetClass="entr" presetSubtype="8" decel="100000" fill="hold" nodeType="afterEffect">
                  <p:stCondLst>
                    <p:cond delay="0"/>
                  </p:stCondLst>
                  <p:childTnLst>
                    <p:set>
                      <p:cBhvr>
                        <p:cTn dur="1" fill="hold">
                          <p:stCondLst>
                            <p:cond delay="0"/>
                          </p:stCondLst>
                        </p:cTn>
                        <p:tgtEl>
                          <p:spTgt spid="47"/>
                        </p:tgtEl>
                        <p:attrNameLst>
                          <p:attrName>style.visibility</p:attrName>
                        </p:attrNameLst>
                      </p:cBhvr>
                      <p:to>
                        <p:strVal val="visible"/>
                      </p:to>
                    </p:set>
                    <p:anim calcmode="lin" valueType="num">
                      <p:cBhvr additive="base">
                        <p:cTn dur="500" fill="hold"/>
                        <p:tgtEl>
                          <p:spTgt spid="47"/>
                        </p:tgtEl>
                        <p:attrNameLst>
                          <p:attrName>ppt_x</p:attrName>
                        </p:attrNameLst>
                      </p:cBhvr>
                      <p:tavLst>
                        <p:tav tm="0">
                          <p:val>
                            <p:strVal val="0-#ppt_w/2"/>
                          </p:val>
                        </p:tav>
                        <p:tav tm="100000">
                          <p:val>
                            <p:strVal val="#ppt_x"/>
                          </p:val>
                        </p:tav>
                      </p:tavLst>
                    </p:anim>
                    <p:anim calcmode="lin" valueType="num">
                      <p:cBhvr additive="base">
                        <p:cTn dur="500" fill="hold"/>
                        <p:tgtEl>
                          <p:spTgt spid="47"/>
                        </p:tgtEl>
                        <p:attrNameLst>
                          <p:attrName>ppt_y</p:attrName>
                        </p:attrNameLst>
                      </p:cBhvr>
                      <p:tavLst>
                        <p:tav tm="0">
                          <p:val>
                            <p:strVal val="#ppt_y"/>
                          </p:val>
                        </p:tav>
                        <p:tav tm="100000">
                          <p:val>
                            <p:strVal val="#ppt_y"/>
                          </p:val>
                        </p:tav>
                      </p:tavLst>
                    </p:anim>
                  </p:childTnLst>
                </p:cTn>
              </p:par>
            </p:tnLst>
          </p:tmpl>
        </p:tmplLst>
      </p:bldP>
      <p:bldP spid="48" grpId="0" animBg="1"/>
      <p:bldP spid="49" grpId="0" animBg="1"/>
      <p:bldP spid="51" grpId="0">
        <p:tmplLst>
          <p:tmpl>
            <p:tnLst>
              <p:par>
                <p:cTn presetID="22" presetClass="entr" presetSubtype="8" fill="hold" nodeType="afterEffect">
                  <p:stCondLst>
                    <p:cond delay="0"/>
                  </p:stCondLst>
                  <p:childTnLst>
                    <p:set>
                      <p:cBhvr>
                        <p:cTn dur="1" fill="hold">
                          <p:stCondLst>
                            <p:cond delay="0"/>
                          </p:stCondLst>
                        </p:cTn>
                        <p:tgtEl>
                          <p:spTgt spid="51"/>
                        </p:tgtEl>
                        <p:attrNameLst>
                          <p:attrName>style.visibility</p:attrName>
                        </p:attrNameLst>
                      </p:cBhvr>
                      <p:to>
                        <p:strVal val="visible"/>
                      </p:to>
                    </p:set>
                    <p:animEffect transition="in" filter="wipe(left)">
                      <p:cBhvr>
                        <p:cTn dur="500"/>
                        <p:tgtEl>
                          <p:spTgt spid="51"/>
                        </p:tgtEl>
                      </p:cBhvr>
                    </p:animEffect>
                  </p:childTnLst>
                </p:cTn>
              </p:par>
            </p:tnLst>
          </p:tmpl>
        </p:tmplLst>
      </p:bldP>
      <p:bldP spid="52" grpId="0" build="p">
        <p:tmplLst>
          <p:tmpl lvl="1">
            <p:tnLst>
              <p:par>
                <p:cTn presetID="2" presetClass="entr" presetSubtype="8" decel="100000" fill="hold" nodeType="afterEffect">
                  <p:stCondLst>
                    <p:cond delay="0"/>
                  </p:stCondLst>
                  <p:childTnLst>
                    <p:set>
                      <p:cBhvr>
                        <p:cTn dur="1" fill="hold">
                          <p:stCondLst>
                            <p:cond delay="0"/>
                          </p:stCondLst>
                        </p:cTn>
                        <p:tgtEl>
                          <p:spTgt spid="52"/>
                        </p:tgtEl>
                        <p:attrNameLst>
                          <p:attrName>style.visibility</p:attrName>
                        </p:attrNameLst>
                      </p:cBhvr>
                      <p:to>
                        <p:strVal val="visible"/>
                      </p:to>
                    </p:set>
                    <p:anim calcmode="lin" valueType="num">
                      <p:cBhvr additive="base">
                        <p:cTn dur="500" fill="hold"/>
                        <p:tgtEl>
                          <p:spTgt spid="52"/>
                        </p:tgtEl>
                        <p:attrNameLst>
                          <p:attrName>ppt_x</p:attrName>
                        </p:attrNameLst>
                      </p:cBhvr>
                      <p:tavLst>
                        <p:tav tm="0">
                          <p:val>
                            <p:strVal val="0-#ppt_w/2"/>
                          </p:val>
                        </p:tav>
                        <p:tav tm="100000">
                          <p:val>
                            <p:strVal val="#ppt_x"/>
                          </p:val>
                        </p:tav>
                      </p:tavLst>
                    </p:anim>
                    <p:anim calcmode="lin" valueType="num">
                      <p:cBhvr additive="base">
                        <p:cTn dur="500" fill="hold"/>
                        <p:tgtEl>
                          <p:spTgt spid="52"/>
                        </p:tgtEl>
                        <p:attrNameLst>
                          <p:attrName>ppt_y</p:attrName>
                        </p:attrNameLst>
                      </p:cBhvr>
                      <p:tavLst>
                        <p:tav tm="0">
                          <p:val>
                            <p:strVal val="#ppt_y"/>
                          </p:val>
                        </p:tav>
                        <p:tav tm="100000">
                          <p:val>
                            <p:strVal val="#ppt_y"/>
                          </p:val>
                        </p:tav>
                      </p:tavLst>
                    </p:anim>
                  </p:childTnLst>
                </p:cTn>
              </p:par>
            </p:tnLst>
          </p:tmpl>
        </p:tmplLst>
      </p:bldP>
      <p:bldP spid="53" grpId="0" animBg="1"/>
      <p:bldP spid="54" grpId="0" animBg="1"/>
      <p:bldP spid="56" grpId="0">
        <p:tmplLst>
          <p:tmpl>
            <p:tnLst>
              <p:par>
                <p:cTn presetID="22" presetClass="entr" presetSubtype="8" fill="hold" nodeType="afterEffect">
                  <p:stCondLst>
                    <p:cond delay="0"/>
                  </p:stCondLst>
                  <p:childTnLst>
                    <p:set>
                      <p:cBhvr>
                        <p:cTn dur="1" fill="hold">
                          <p:stCondLst>
                            <p:cond delay="0"/>
                          </p:stCondLst>
                        </p:cTn>
                        <p:tgtEl>
                          <p:spTgt spid="56"/>
                        </p:tgtEl>
                        <p:attrNameLst>
                          <p:attrName>style.visibility</p:attrName>
                        </p:attrNameLst>
                      </p:cBhvr>
                      <p:to>
                        <p:strVal val="visible"/>
                      </p:to>
                    </p:set>
                    <p:animEffect transition="in" filter="wipe(left)">
                      <p:cBhvr>
                        <p:cTn dur="500"/>
                        <p:tgtEl>
                          <p:spTgt spid="56"/>
                        </p:tgtEl>
                      </p:cBhvr>
                    </p:animEffect>
                  </p:childTnLst>
                </p:cTn>
              </p:par>
            </p:tnLst>
          </p:tmpl>
        </p:tmplLst>
      </p:bldP>
      <p:bldP spid="57" grpId="0" build="p">
        <p:tmplLst>
          <p:tmpl lvl="1">
            <p:tnLst>
              <p:par>
                <p:cTn presetID="2" presetClass="entr" presetSubtype="8" decel="100000" fill="hold" nodeType="afterEffect">
                  <p:stCondLst>
                    <p:cond delay="0"/>
                  </p:stCondLst>
                  <p:childTnLst>
                    <p:set>
                      <p:cBhvr>
                        <p:cTn dur="1" fill="hold">
                          <p:stCondLst>
                            <p:cond delay="0"/>
                          </p:stCondLst>
                        </p:cTn>
                        <p:tgtEl>
                          <p:spTgt spid="57"/>
                        </p:tgtEl>
                        <p:attrNameLst>
                          <p:attrName>style.visibility</p:attrName>
                        </p:attrNameLst>
                      </p:cBhvr>
                      <p:to>
                        <p:strVal val="visible"/>
                      </p:to>
                    </p:set>
                    <p:anim calcmode="lin" valueType="num">
                      <p:cBhvr additive="base">
                        <p:cTn dur="500" fill="hold"/>
                        <p:tgtEl>
                          <p:spTgt spid="57"/>
                        </p:tgtEl>
                        <p:attrNameLst>
                          <p:attrName>ppt_x</p:attrName>
                        </p:attrNameLst>
                      </p:cBhvr>
                      <p:tavLst>
                        <p:tav tm="0">
                          <p:val>
                            <p:strVal val="0-#ppt_w/2"/>
                          </p:val>
                        </p:tav>
                        <p:tav tm="100000">
                          <p:val>
                            <p:strVal val="#ppt_x"/>
                          </p:val>
                        </p:tav>
                      </p:tavLst>
                    </p:anim>
                    <p:anim calcmode="lin" valueType="num">
                      <p:cBhvr additive="base">
                        <p:cTn dur="500" fill="hold"/>
                        <p:tgtEl>
                          <p:spTgt spid="57"/>
                        </p:tgtEl>
                        <p:attrNameLst>
                          <p:attrName>ppt_y</p:attrName>
                        </p:attrNameLst>
                      </p:cBhvr>
                      <p:tavLst>
                        <p:tav tm="0">
                          <p:val>
                            <p:strVal val="#ppt_y"/>
                          </p:val>
                        </p:tav>
                        <p:tav tm="100000">
                          <p:val>
                            <p:strVal val="#ppt_y"/>
                          </p:val>
                        </p:tav>
                      </p:tavLst>
                    </p:anim>
                  </p:childTnLst>
                </p:cTn>
              </p:par>
            </p:tnLst>
          </p:tmpl>
        </p:tmplLst>
      </p:bldP>
      <p:bldP spid="58" grpId="0" animBg="1"/>
      <p:bldP spid="59" grpId="0" animBg="1"/>
      <p:bldP spid="61" grpId="0">
        <p:tmplLst>
          <p:tmpl>
            <p:tnLst>
              <p:par>
                <p:cTn presetID="22" presetClass="entr" presetSubtype="8" fill="hold" nodeType="afterEffect">
                  <p:stCondLst>
                    <p:cond delay="0"/>
                  </p:stCondLst>
                  <p:childTnLst>
                    <p:set>
                      <p:cBhvr>
                        <p:cTn dur="1" fill="hold">
                          <p:stCondLst>
                            <p:cond delay="0"/>
                          </p:stCondLst>
                        </p:cTn>
                        <p:tgtEl>
                          <p:spTgt spid="61"/>
                        </p:tgtEl>
                        <p:attrNameLst>
                          <p:attrName>style.visibility</p:attrName>
                        </p:attrNameLst>
                      </p:cBhvr>
                      <p:to>
                        <p:strVal val="visible"/>
                      </p:to>
                    </p:set>
                    <p:animEffect transition="in" filter="wipe(left)">
                      <p:cBhvr>
                        <p:cTn dur="500"/>
                        <p:tgtEl>
                          <p:spTgt spid="61"/>
                        </p:tgtEl>
                      </p:cBhvr>
                    </p:animEffect>
                  </p:childTnLst>
                </p:cTn>
              </p:par>
            </p:tnLst>
          </p:tmpl>
        </p:tmplLst>
      </p:bldP>
      <p:bldP spid="62" grpId="0" build="p">
        <p:tmplLst>
          <p:tmpl lvl="1">
            <p:tnLst>
              <p:par>
                <p:cTn presetID="2" presetClass="entr" presetSubtype="8" decel="100000" fill="hold" nodeType="afterEffect">
                  <p:stCondLst>
                    <p:cond delay="0"/>
                  </p:stCondLst>
                  <p:childTnLst>
                    <p:set>
                      <p:cBhvr>
                        <p:cTn dur="1" fill="hold">
                          <p:stCondLst>
                            <p:cond delay="0"/>
                          </p:stCondLst>
                        </p:cTn>
                        <p:tgtEl>
                          <p:spTgt spid="62"/>
                        </p:tgtEl>
                        <p:attrNameLst>
                          <p:attrName>style.visibility</p:attrName>
                        </p:attrNameLst>
                      </p:cBhvr>
                      <p:to>
                        <p:strVal val="visible"/>
                      </p:to>
                    </p:set>
                    <p:anim calcmode="lin" valueType="num">
                      <p:cBhvr additive="base">
                        <p:cTn dur="500" fill="hold"/>
                        <p:tgtEl>
                          <p:spTgt spid="62"/>
                        </p:tgtEl>
                        <p:attrNameLst>
                          <p:attrName>ppt_x</p:attrName>
                        </p:attrNameLst>
                      </p:cBhvr>
                      <p:tavLst>
                        <p:tav tm="0">
                          <p:val>
                            <p:strVal val="0-#ppt_w/2"/>
                          </p:val>
                        </p:tav>
                        <p:tav tm="100000">
                          <p:val>
                            <p:strVal val="#ppt_x"/>
                          </p:val>
                        </p:tav>
                      </p:tavLst>
                    </p:anim>
                    <p:anim calcmode="lin" valueType="num">
                      <p:cBhvr additive="base">
                        <p:cTn dur="500" fill="hold"/>
                        <p:tgtEl>
                          <p:spTgt spid="62"/>
                        </p:tgtEl>
                        <p:attrNameLst>
                          <p:attrName>ppt_y</p:attrName>
                        </p:attrNameLst>
                      </p:cBhvr>
                      <p:tavLst>
                        <p:tav tm="0">
                          <p:val>
                            <p:strVal val="#ppt_y"/>
                          </p:val>
                        </p:tav>
                        <p:tav tm="100000">
                          <p:val>
                            <p:strVal val="#ppt_y"/>
                          </p:val>
                        </p:tav>
                      </p:tavLst>
                    </p:anim>
                  </p:childTnLst>
                </p:cTn>
              </p:par>
            </p:tnLst>
          </p:tmpl>
        </p:tmplLst>
      </p:bldP>
      <p:bldP spid="63" grpId="0" animBg="1"/>
      <p:bldP spid="64" grpId="0" animBg="1"/>
      <p:bldP spid="37" grpId="0"/>
      <p:bldP spid="38" grpId="0"/>
      <p:bldP spid="39" grpId="0"/>
      <p:bldP spid="40" grpId="0"/>
      <p:bldP spid="41" grpId="0"/>
      <p:bldP spid="42" grpId="0"/>
    </p:bldLst>
  </p:timing>
  <p:extLst mod="1">
    <p:ext uri="{DCECCB84-F9BA-43D5-87BE-67443E8EF086}">
      <p15:sldGuideLst xmlns:p15="http://schemas.microsoft.com/office/powerpoint/2012/main">
        <p15:guide id="1" orient="horz" pos="3239">
          <p15:clr>
            <a:srgbClr val="FBAE40"/>
          </p15:clr>
        </p15:guide>
        <p15:guide id="2" pos="5760">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Numeric List - 6 Item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5" name="テキスト プレースホルダー 12"/>
          <p:cNvSpPr>
            <a:spLocks noGrp="1"/>
          </p:cNvSpPr>
          <p:nvPr>
            <p:ph type="body" sz="quarter" idx="12" hasCustomPrompt="1"/>
          </p:nvPr>
        </p:nvSpPr>
        <p:spPr>
          <a:xfrm>
            <a:off x="3670581" y="3723780"/>
            <a:ext cx="5354446" cy="562841"/>
          </a:xfrm>
        </p:spPr>
        <p:txBody>
          <a:bodyPr>
            <a:normAutofit/>
          </a:bodyPr>
          <a:lstStyle>
            <a:lvl1pPr>
              <a:defRPr sz="2000" baseline="0"/>
            </a:lvl1pPr>
          </a:lstStyle>
          <a:p>
            <a:pPr lvl="0"/>
            <a:r>
              <a:rPr kumimoji="1" lang="en-US" altLang="ja-JP" dirty="0"/>
              <a:t>Text goes here</a:t>
            </a:r>
            <a:endParaRPr kumimoji="1" lang="ja-JP" altLang="en-US" dirty="0"/>
          </a:p>
        </p:txBody>
      </p:sp>
      <p:sp>
        <p:nvSpPr>
          <p:cNvPr id="6" name="テキスト プレースホルダー 12"/>
          <p:cNvSpPr>
            <a:spLocks noGrp="1"/>
          </p:cNvSpPr>
          <p:nvPr>
            <p:ph type="body" sz="quarter" idx="13" hasCustomPrompt="1"/>
          </p:nvPr>
        </p:nvSpPr>
        <p:spPr>
          <a:xfrm>
            <a:off x="3670581" y="2807029"/>
            <a:ext cx="5354446" cy="747032"/>
          </a:xfrm>
        </p:spPr>
        <p:txBody>
          <a:bodyPr anchor="ctr">
            <a:noAutofit/>
          </a:bodyPr>
          <a:lstStyle>
            <a:lvl1pPr>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7" name="正方形/長方形 6"/>
          <p:cNvSpPr/>
          <p:nvPr userDrawn="1"/>
        </p:nvSpPr>
        <p:spPr>
          <a:xfrm>
            <a:off x="3781532" y="3572195"/>
            <a:ext cx="1827899"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円/楕円 4"/>
          <p:cNvSpPr/>
          <p:nvPr userDrawn="1"/>
        </p:nvSpPr>
        <p:spPr>
          <a:xfrm>
            <a:off x="2350164" y="3003122"/>
            <a:ext cx="1136515" cy="1138145"/>
          </a:xfrm>
          <a:prstGeom prst="rect">
            <a:avLst/>
          </a:prstGeom>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7" name="テキスト ボックス 36"/>
          <p:cNvSpPr txBox="1"/>
          <p:nvPr userDrawn="1"/>
        </p:nvSpPr>
        <p:spPr>
          <a:xfrm>
            <a:off x="2473724" y="3218251"/>
            <a:ext cx="889394" cy="707886"/>
          </a:xfrm>
          <a:prstGeom prst="rect">
            <a:avLst/>
          </a:prstGeom>
          <a:noFill/>
        </p:spPr>
        <p:txBody>
          <a:bodyPr wrap="square" rtlCol="0" anchor="t">
            <a:spAutoFit/>
          </a:bodyPr>
          <a:lstStyle/>
          <a:p>
            <a:pPr algn="ctr"/>
            <a:r>
              <a:rPr kumimoji="1" lang="en-US" altLang="ja-JP" sz="4000" dirty="0">
                <a:solidFill>
                  <a:schemeClr val="bg1"/>
                </a:solidFill>
              </a:rPr>
              <a:t>01</a:t>
            </a:r>
            <a:endParaRPr kumimoji="1" lang="ja-JP" altLang="en-US" sz="4000" dirty="0">
              <a:solidFill>
                <a:schemeClr val="bg1"/>
              </a:solidFill>
            </a:endParaRPr>
          </a:p>
        </p:txBody>
      </p:sp>
      <p:sp>
        <p:nvSpPr>
          <p:cNvPr id="38" name="テキスト プレースホルダー 12"/>
          <p:cNvSpPr>
            <a:spLocks noGrp="1"/>
          </p:cNvSpPr>
          <p:nvPr>
            <p:ph type="body" sz="quarter" idx="14" hasCustomPrompt="1"/>
          </p:nvPr>
        </p:nvSpPr>
        <p:spPr>
          <a:xfrm>
            <a:off x="3670581" y="5746267"/>
            <a:ext cx="5354446" cy="562841"/>
          </a:xfrm>
        </p:spPr>
        <p:txBody>
          <a:bodyPr>
            <a:normAutofit/>
          </a:bodyPr>
          <a:lstStyle>
            <a:lvl1pPr>
              <a:defRPr sz="2000" baseline="0"/>
            </a:lvl1pPr>
          </a:lstStyle>
          <a:p>
            <a:pPr lvl="0"/>
            <a:r>
              <a:rPr kumimoji="1" lang="en-US" altLang="ja-JP" dirty="0"/>
              <a:t>Text goes here</a:t>
            </a:r>
            <a:endParaRPr kumimoji="1" lang="ja-JP" altLang="en-US" dirty="0"/>
          </a:p>
        </p:txBody>
      </p:sp>
      <p:sp>
        <p:nvSpPr>
          <p:cNvPr id="39" name="テキスト プレースホルダー 12"/>
          <p:cNvSpPr>
            <a:spLocks noGrp="1"/>
          </p:cNvSpPr>
          <p:nvPr>
            <p:ph type="body" sz="quarter" idx="15" hasCustomPrompt="1"/>
          </p:nvPr>
        </p:nvSpPr>
        <p:spPr>
          <a:xfrm>
            <a:off x="3670581" y="4829516"/>
            <a:ext cx="5354446" cy="747032"/>
          </a:xfrm>
        </p:spPr>
        <p:txBody>
          <a:bodyPr anchor="ctr">
            <a:noAutofit/>
          </a:bodyPr>
          <a:lstStyle>
            <a:lvl1pPr>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40" name="正方形/長方形 39"/>
          <p:cNvSpPr/>
          <p:nvPr userDrawn="1"/>
        </p:nvSpPr>
        <p:spPr>
          <a:xfrm>
            <a:off x="3781532" y="5594682"/>
            <a:ext cx="1827899" cy="720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1" name="円/楕円 4"/>
          <p:cNvSpPr/>
          <p:nvPr userDrawn="1"/>
        </p:nvSpPr>
        <p:spPr>
          <a:xfrm>
            <a:off x="2350164" y="5025609"/>
            <a:ext cx="1136515" cy="1138145"/>
          </a:xfrm>
          <a:prstGeom prst="rect">
            <a:avLst/>
          </a:prstGeom>
          <a:solidFill>
            <a:schemeClr val="accent2"/>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2" name="テキスト ボックス 41"/>
          <p:cNvSpPr txBox="1"/>
          <p:nvPr userDrawn="1"/>
        </p:nvSpPr>
        <p:spPr>
          <a:xfrm>
            <a:off x="2473724" y="5240738"/>
            <a:ext cx="889394" cy="707886"/>
          </a:xfrm>
          <a:prstGeom prst="rect">
            <a:avLst/>
          </a:prstGeom>
          <a:noFill/>
        </p:spPr>
        <p:txBody>
          <a:bodyPr wrap="square" rtlCol="0" anchor="t">
            <a:spAutoFit/>
          </a:bodyPr>
          <a:lstStyle/>
          <a:p>
            <a:pPr algn="ctr"/>
            <a:r>
              <a:rPr kumimoji="1" lang="en-US" altLang="ja-JP" sz="4000" dirty="0">
                <a:solidFill>
                  <a:schemeClr val="bg1"/>
                </a:solidFill>
              </a:rPr>
              <a:t>02</a:t>
            </a:r>
            <a:endParaRPr kumimoji="1" lang="ja-JP" altLang="en-US" sz="4000" dirty="0">
              <a:solidFill>
                <a:schemeClr val="bg1"/>
              </a:solidFill>
            </a:endParaRPr>
          </a:p>
        </p:txBody>
      </p:sp>
      <p:sp>
        <p:nvSpPr>
          <p:cNvPr id="43" name="テキスト プレースホルダー 12"/>
          <p:cNvSpPr>
            <a:spLocks noGrp="1"/>
          </p:cNvSpPr>
          <p:nvPr>
            <p:ph type="body" sz="quarter" idx="16" hasCustomPrompt="1"/>
          </p:nvPr>
        </p:nvSpPr>
        <p:spPr>
          <a:xfrm>
            <a:off x="3670581" y="7768754"/>
            <a:ext cx="5354446" cy="562841"/>
          </a:xfrm>
        </p:spPr>
        <p:txBody>
          <a:bodyPr>
            <a:normAutofit/>
          </a:bodyPr>
          <a:lstStyle>
            <a:lvl1pPr>
              <a:defRPr sz="2000" baseline="0"/>
            </a:lvl1pPr>
          </a:lstStyle>
          <a:p>
            <a:pPr lvl="0"/>
            <a:r>
              <a:rPr kumimoji="1" lang="en-US" altLang="ja-JP" dirty="0"/>
              <a:t>Text goes here</a:t>
            </a:r>
            <a:endParaRPr kumimoji="1" lang="ja-JP" altLang="en-US" dirty="0"/>
          </a:p>
        </p:txBody>
      </p:sp>
      <p:sp>
        <p:nvSpPr>
          <p:cNvPr id="44" name="テキスト プレースホルダー 12"/>
          <p:cNvSpPr>
            <a:spLocks noGrp="1"/>
          </p:cNvSpPr>
          <p:nvPr>
            <p:ph type="body" sz="quarter" idx="17" hasCustomPrompt="1"/>
          </p:nvPr>
        </p:nvSpPr>
        <p:spPr>
          <a:xfrm>
            <a:off x="3670581" y="6852003"/>
            <a:ext cx="5354446" cy="747032"/>
          </a:xfrm>
        </p:spPr>
        <p:txBody>
          <a:bodyPr anchor="ctr">
            <a:noAutofit/>
          </a:bodyPr>
          <a:lstStyle>
            <a:lvl1pPr>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45" name="正方形/長方形 44"/>
          <p:cNvSpPr/>
          <p:nvPr userDrawn="1"/>
        </p:nvSpPr>
        <p:spPr>
          <a:xfrm>
            <a:off x="3781532" y="7617169"/>
            <a:ext cx="1827899" cy="7200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6" name="円/楕円 4"/>
          <p:cNvSpPr/>
          <p:nvPr userDrawn="1"/>
        </p:nvSpPr>
        <p:spPr>
          <a:xfrm>
            <a:off x="2350164" y="7048096"/>
            <a:ext cx="1136515" cy="1138145"/>
          </a:xfrm>
          <a:prstGeom prst="rect">
            <a:avLst/>
          </a:prstGeom>
          <a:solidFill>
            <a:schemeClr val="accent3"/>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7" name="テキスト ボックス 66"/>
          <p:cNvSpPr txBox="1"/>
          <p:nvPr userDrawn="1"/>
        </p:nvSpPr>
        <p:spPr>
          <a:xfrm>
            <a:off x="2473724" y="7263225"/>
            <a:ext cx="889394" cy="707886"/>
          </a:xfrm>
          <a:prstGeom prst="rect">
            <a:avLst/>
          </a:prstGeom>
          <a:noFill/>
        </p:spPr>
        <p:txBody>
          <a:bodyPr wrap="square" rtlCol="0" anchor="t">
            <a:spAutoFit/>
          </a:bodyPr>
          <a:lstStyle/>
          <a:p>
            <a:pPr algn="ctr"/>
            <a:r>
              <a:rPr kumimoji="1" lang="en-US" altLang="ja-JP" sz="4000" dirty="0">
                <a:solidFill>
                  <a:schemeClr val="bg1"/>
                </a:solidFill>
              </a:rPr>
              <a:t>03</a:t>
            </a:r>
            <a:endParaRPr kumimoji="1" lang="ja-JP" altLang="en-US" sz="4000" dirty="0">
              <a:solidFill>
                <a:schemeClr val="bg1"/>
              </a:solidFill>
            </a:endParaRPr>
          </a:p>
        </p:txBody>
      </p:sp>
      <p:sp>
        <p:nvSpPr>
          <p:cNvPr id="68" name="テキスト プレースホルダー 12"/>
          <p:cNvSpPr>
            <a:spLocks noGrp="1"/>
          </p:cNvSpPr>
          <p:nvPr>
            <p:ph type="body" sz="quarter" idx="18" hasCustomPrompt="1"/>
          </p:nvPr>
        </p:nvSpPr>
        <p:spPr>
          <a:xfrm>
            <a:off x="10640297" y="3723780"/>
            <a:ext cx="5354446" cy="562841"/>
          </a:xfrm>
        </p:spPr>
        <p:txBody>
          <a:bodyPr>
            <a:normAutofit/>
          </a:bodyPr>
          <a:lstStyle>
            <a:lvl1pPr>
              <a:defRPr sz="2000" baseline="0"/>
            </a:lvl1pPr>
          </a:lstStyle>
          <a:p>
            <a:pPr lvl="0"/>
            <a:r>
              <a:rPr kumimoji="1" lang="en-US" altLang="ja-JP" dirty="0"/>
              <a:t>Text goes here</a:t>
            </a:r>
            <a:endParaRPr kumimoji="1" lang="ja-JP" altLang="en-US" dirty="0"/>
          </a:p>
        </p:txBody>
      </p:sp>
      <p:sp>
        <p:nvSpPr>
          <p:cNvPr id="69" name="テキスト プレースホルダー 12"/>
          <p:cNvSpPr>
            <a:spLocks noGrp="1"/>
          </p:cNvSpPr>
          <p:nvPr>
            <p:ph type="body" sz="quarter" idx="19" hasCustomPrompt="1"/>
          </p:nvPr>
        </p:nvSpPr>
        <p:spPr>
          <a:xfrm>
            <a:off x="10640297" y="2807029"/>
            <a:ext cx="5354446" cy="747032"/>
          </a:xfrm>
        </p:spPr>
        <p:txBody>
          <a:bodyPr anchor="ctr">
            <a:noAutofit/>
          </a:bodyPr>
          <a:lstStyle>
            <a:lvl1pPr>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70" name="正方形/長方形 69"/>
          <p:cNvSpPr/>
          <p:nvPr userDrawn="1"/>
        </p:nvSpPr>
        <p:spPr>
          <a:xfrm>
            <a:off x="10751248" y="3572195"/>
            <a:ext cx="1827899" cy="7200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1" name="円/楕円 4"/>
          <p:cNvSpPr/>
          <p:nvPr userDrawn="1"/>
        </p:nvSpPr>
        <p:spPr>
          <a:xfrm>
            <a:off x="9319880" y="3003122"/>
            <a:ext cx="1136515" cy="1138145"/>
          </a:xfrm>
          <a:prstGeom prst="rect">
            <a:avLst/>
          </a:prstGeom>
          <a:solidFill>
            <a:schemeClr val="accent4"/>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2" name="テキスト ボックス 71"/>
          <p:cNvSpPr txBox="1"/>
          <p:nvPr userDrawn="1"/>
        </p:nvSpPr>
        <p:spPr>
          <a:xfrm>
            <a:off x="9443440" y="3218251"/>
            <a:ext cx="889394" cy="707886"/>
          </a:xfrm>
          <a:prstGeom prst="rect">
            <a:avLst/>
          </a:prstGeom>
          <a:noFill/>
        </p:spPr>
        <p:txBody>
          <a:bodyPr wrap="square" rtlCol="0" anchor="t">
            <a:spAutoFit/>
          </a:bodyPr>
          <a:lstStyle/>
          <a:p>
            <a:pPr algn="ctr"/>
            <a:r>
              <a:rPr kumimoji="1" lang="en-US" altLang="ja-JP" sz="4000" dirty="0">
                <a:solidFill>
                  <a:schemeClr val="bg1"/>
                </a:solidFill>
              </a:rPr>
              <a:t>04</a:t>
            </a:r>
            <a:endParaRPr kumimoji="1" lang="ja-JP" altLang="en-US" sz="4000" dirty="0">
              <a:solidFill>
                <a:schemeClr val="bg1"/>
              </a:solidFill>
            </a:endParaRPr>
          </a:p>
        </p:txBody>
      </p:sp>
      <p:sp>
        <p:nvSpPr>
          <p:cNvPr id="73" name="テキスト プレースホルダー 12"/>
          <p:cNvSpPr>
            <a:spLocks noGrp="1"/>
          </p:cNvSpPr>
          <p:nvPr>
            <p:ph type="body" sz="quarter" idx="20" hasCustomPrompt="1"/>
          </p:nvPr>
        </p:nvSpPr>
        <p:spPr>
          <a:xfrm>
            <a:off x="10640297" y="5746267"/>
            <a:ext cx="5354446" cy="562841"/>
          </a:xfrm>
        </p:spPr>
        <p:txBody>
          <a:bodyPr>
            <a:normAutofit/>
          </a:bodyPr>
          <a:lstStyle>
            <a:lvl1pPr>
              <a:defRPr sz="2000" baseline="0"/>
            </a:lvl1pPr>
          </a:lstStyle>
          <a:p>
            <a:pPr lvl="0"/>
            <a:r>
              <a:rPr kumimoji="1" lang="en-US" altLang="ja-JP" dirty="0"/>
              <a:t>Text goes here</a:t>
            </a:r>
            <a:endParaRPr kumimoji="1" lang="ja-JP" altLang="en-US" dirty="0"/>
          </a:p>
        </p:txBody>
      </p:sp>
      <p:sp>
        <p:nvSpPr>
          <p:cNvPr id="74" name="テキスト プレースホルダー 12"/>
          <p:cNvSpPr>
            <a:spLocks noGrp="1"/>
          </p:cNvSpPr>
          <p:nvPr>
            <p:ph type="body" sz="quarter" idx="21" hasCustomPrompt="1"/>
          </p:nvPr>
        </p:nvSpPr>
        <p:spPr>
          <a:xfrm>
            <a:off x="10640297" y="4829516"/>
            <a:ext cx="5354446" cy="747032"/>
          </a:xfrm>
        </p:spPr>
        <p:txBody>
          <a:bodyPr anchor="ctr">
            <a:noAutofit/>
          </a:bodyPr>
          <a:lstStyle>
            <a:lvl1pPr>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75" name="正方形/長方形 74"/>
          <p:cNvSpPr/>
          <p:nvPr userDrawn="1"/>
        </p:nvSpPr>
        <p:spPr>
          <a:xfrm>
            <a:off x="10751248" y="5594682"/>
            <a:ext cx="1827899" cy="72008"/>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6" name="円/楕円 4"/>
          <p:cNvSpPr/>
          <p:nvPr userDrawn="1"/>
        </p:nvSpPr>
        <p:spPr>
          <a:xfrm>
            <a:off x="9319880" y="5025609"/>
            <a:ext cx="1136515" cy="1138145"/>
          </a:xfrm>
          <a:prstGeom prst="rect">
            <a:avLst/>
          </a:prstGeom>
          <a:solidFill>
            <a:schemeClr val="accent5"/>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7" name="テキスト ボックス 76"/>
          <p:cNvSpPr txBox="1"/>
          <p:nvPr userDrawn="1"/>
        </p:nvSpPr>
        <p:spPr>
          <a:xfrm>
            <a:off x="9443440" y="5240738"/>
            <a:ext cx="889394" cy="707886"/>
          </a:xfrm>
          <a:prstGeom prst="rect">
            <a:avLst/>
          </a:prstGeom>
          <a:noFill/>
        </p:spPr>
        <p:txBody>
          <a:bodyPr wrap="square" rtlCol="0" anchor="t">
            <a:spAutoFit/>
          </a:bodyPr>
          <a:lstStyle/>
          <a:p>
            <a:pPr algn="ctr"/>
            <a:r>
              <a:rPr kumimoji="1" lang="en-US" altLang="ja-JP" sz="4000" dirty="0">
                <a:solidFill>
                  <a:schemeClr val="bg1"/>
                </a:solidFill>
              </a:rPr>
              <a:t>05</a:t>
            </a:r>
            <a:endParaRPr kumimoji="1" lang="ja-JP" altLang="en-US" sz="4000" dirty="0">
              <a:solidFill>
                <a:schemeClr val="bg1"/>
              </a:solidFill>
            </a:endParaRPr>
          </a:p>
        </p:txBody>
      </p:sp>
      <p:sp>
        <p:nvSpPr>
          <p:cNvPr id="78" name="テキスト プレースホルダー 12"/>
          <p:cNvSpPr>
            <a:spLocks noGrp="1"/>
          </p:cNvSpPr>
          <p:nvPr>
            <p:ph type="body" sz="quarter" idx="22" hasCustomPrompt="1"/>
          </p:nvPr>
        </p:nvSpPr>
        <p:spPr>
          <a:xfrm>
            <a:off x="10640297" y="7768754"/>
            <a:ext cx="5354446" cy="562841"/>
          </a:xfrm>
        </p:spPr>
        <p:txBody>
          <a:bodyPr>
            <a:normAutofit/>
          </a:bodyPr>
          <a:lstStyle>
            <a:lvl1pPr>
              <a:defRPr sz="2000" baseline="0"/>
            </a:lvl1pPr>
          </a:lstStyle>
          <a:p>
            <a:pPr lvl="0"/>
            <a:r>
              <a:rPr kumimoji="1" lang="en-US" altLang="ja-JP" dirty="0"/>
              <a:t>Text goes here</a:t>
            </a:r>
            <a:endParaRPr kumimoji="1" lang="ja-JP" altLang="en-US" dirty="0"/>
          </a:p>
        </p:txBody>
      </p:sp>
      <p:sp>
        <p:nvSpPr>
          <p:cNvPr id="79" name="テキスト プレースホルダー 12"/>
          <p:cNvSpPr>
            <a:spLocks noGrp="1"/>
          </p:cNvSpPr>
          <p:nvPr>
            <p:ph type="body" sz="quarter" idx="23" hasCustomPrompt="1"/>
          </p:nvPr>
        </p:nvSpPr>
        <p:spPr>
          <a:xfrm>
            <a:off x="10640297" y="6852003"/>
            <a:ext cx="5354446" cy="747032"/>
          </a:xfrm>
        </p:spPr>
        <p:txBody>
          <a:bodyPr anchor="ctr">
            <a:noAutofit/>
          </a:bodyPr>
          <a:lstStyle>
            <a:lvl1pPr>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80" name="正方形/長方形 79"/>
          <p:cNvSpPr/>
          <p:nvPr userDrawn="1"/>
        </p:nvSpPr>
        <p:spPr>
          <a:xfrm>
            <a:off x="10751248" y="7617169"/>
            <a:ext cx="1827899" cy="72008"/>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1" name="円/楕円 4"/>
          <p:cNvSpPr/>
          <p:nvPr userDrawn="1"/>
        </p:nvSpPr>
        <p:spPr>
          <a:xfrm>
            <a:off x="9319880" y="7048096"/>
            <a:ext cx="1136515" cy="1138145"/>
          </a:xfrm>
          <a:prstGeom prst="rect">
            <a:avLst/>
          </a:prstGeom>
          <a:solidFill>
            <a:schemeClr val="accent6"/>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2" name="テキスト ボックス 81"/>
          <p:cNvSpPr txBox="1"/>
          <p:nvPr userDrawn="1"/>
        </p:nvSpPr>
        <p:spPr>
          <a:xfrm>
            <a:off x="9443440" y="7263225"/>
            <a:ext cx="889394" cy="707886"/>
          </a:xfrm>
          <a:prstGeom prst="rect">
            <a:avLst/>
          </a:prstGeom>
          <a:noFill/>
        </p:spPr>
        <p:txBody>
          <a:bodyPr wrap="square" rtlCol="0" anchor="t">
            <a:spAutoFit/>
          </a:bodyPr>
          <a:lstStyle/>
          <a:p>
            <a:pPr algn="ctr"/>
            <a:r>
              <a:rPr kumimoji="1" lang="en-US" altLang="ja-JP" sz="4000" dirty="0">
                <a:solidFill>
                  <a:schemeClr val="bg1"/>
                </a:solidFill>
              </a:rPr>
              <a:t>06</a:t>
            </a:r>
            <a:endParaRPr kumimoji="1" lang="ja-JP" altLang="en-US" sz="4000" dirty="0">
              <a:solidFill>
                <a:schemeClr val="bg1"/>
              </a:solidFill>
            </a:endParaRPr>
          </a:p>
        </p:txBody>
      </p:sp>
    </p:spTree>
    <p:extLst>
      <p:ext uri="{BB962C8B-B14F-4D97-AF65-F5344CB8AC3E}">
        <p14:creationId xmlns:p14="http://schemas.microsoft.com/office/powerpoint/2010/main" val="14258968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750" fill="hold"/>
                                        <p:tgtEl>
                                          <p:spTgt spid="14"/>
                                        </p:tgtEl>
                                        <p:attrNameLst>
                                          <p:attrName>ppt_x</p:attrName>
                                        </p:attrNameLst>
                                      </p:cBhvr>
                                      <p:tavLst>
                                        <p:tav tm="0">
                                          <p:val>
                                            <p:strVal val="#ppt_x"/>
                                          </p:val>
                                        </p:tav>
                                        <p:tav tm="100000">
                                          <p:val>
                                            <p:strVal val="#ppt_x"/>
                                          </p:val>
                                        </p:tav>
                                      </p:tavLst>
                                    </p:anim>
                                    <p:anim calcmode="lin" valueType="num">
                                      <p:cBhvr additive="base">
                                        <p:cTn id="8" dur="750" fill="hold"/>
                                        <p:tgtEl>
                                          <p:spTgt spid="14"/>
                                        </p:tgtEl>
                                        <p:attrNameLst>
                                          <p:attrName>ppt_y</p:attrName>
                                        </p:attrNameLst>
                                      </p:cBhvr>
                                      <p:tavLst>
                                        <p:tav tm="0">
                                          <p:val>
                                            <p:strVal val="0-#ppt_h/2"/>
                                          </p:val>
                                        </p:tav>
                                        <p:tav tm="100000">
                                          <p:val>
                                            <p:strVal val="#ppt_y"/>
                                          </p:val>
                                        </p:tav>
                                      </p:tavLst>
                                    </p:anim>
                                  </p:childTnLst>
                                </p:cTn>
                              </p:par>
                              <p:par>
                                <p:cTn id="9" presetID="2" presetClass="entr" presetSubtype="8" decel="100000" fill="hold" grpId="0" nodeType="withEffect">
                                  <p:stCondLst>
                                    <p:cond delay="0"/>
                                  </p:stCondLst>
                                  <p:iterate type="lt">
                                    <p:tmPct val="10000"/>
                                  </p:iterate>
                                  <p:childTnLst>
                                    <p:set>
                                      <p:cBhvr>
                                        <p:cTn id="10" dur="1" fill="hold">
                                          <p:stCondLst>
                                            <p:cond delay="0"/>
                                          </p:stCondLst>
                                        </p:cTn>
                                        <p:tgtEl>
                                          <p:spTgt spid="37"/>
                                        </p:tgtEl>
                                        <p:attrNameLst>
                                          <p:attrName>style.visibility</p:attrName>
                                        </p:attrNameLst>
                                      </p:cBhvr>
                                      <p:to>
                                        <p:strVal val="visible"/>
                                      </p:to>
                                    </p:set>
                                    <p:anim calcmode="lin" valueType="num">
                                      <p:cBhvr additive="base">
                                        <p:cTn id="11" dur="750" fill="hold"/>
                                        <p:tgtEl>
                                          <p:spTgt spid="37"/>
                                        </p:tgtEl>
                                        <p:attrNameLst>
                                          <p:attrName>ppt_x</p:attrName>
                                        </p:attrNameLst>
                                      </p:cBhvr>
                                      <p:tavLst>
                                        <p:tav tm="0">
                                          <p:val>
                                            <p:strVal val="0-#ppt_w/2"/>
                                          </p:val>
                                        </p:tav>
                                        <p:tav tm="100000">
                                          <p:val>
                                            <p:strVal val="#ppt_x"/>
                                          </p:val>
                                        </p:tav>
                                      </p:tavLst>
                                    </p:anim>
                                    <p:anim calcmode="lin" valueType="num">
                                      <p:cBhvr additive="base">
                                        <p:cTn id="12" dur="750" fill="hold"/>
                                        <p:tgtEl>
                                          <p:spTgt spid="37"/>
                                        </p:tgtEl>
                                        <p:attrNameLst>
                                          <p:attrName>ppt_y</p:attrName>
                                        </p:attrNameLst>
                                      </p:cBhvr>
                                      <p:tavLst>
                                        <p:tav tm="0">
                                          <p:val>
                                            <p:strVal val="#ppt_y"/>
                                          </p:val>
                                        </p:tav>
                                        <p:tav tm="100000">
                                          <p:val>
                                            <p:strVal val="#ppt_y"/>
                                          </p:val>
                                        </p:tav>
                                      </p:tavLst>
                                    </p:anim>
                                  </p:childTnLst>
                                </p:cTn>
                              </p:par>
                            </p:childTnLst>
                          </p:cTn>
                        </p:par>
                        <p:par>
                          <p:cTn id="13" fill="hold">
                            <p:stCondLst>
                              <p:cond delay="825"/>
                            </p:stCondLst>
                            <p:childTnLst>
                              <p:par>
                                <p:cTn id="14" presetID="2" presetClass="entr" presetSubtype="8" decel="100000" fill="hold" grpId="0" nodeType="afterEffect">
                                  <p:stCondLst>
                                    <p:cond delay="0"/>
                                  </p:stCondLst>
                                  <p:childTnLst>
                                    <p:set>
                                      <p:cBhvr>
                                        <p:cTn id="15" dur="1" fill="hold">
                                          <p:stCondLst>
                                            <p:cond delay="0"/>
                                          </p:stCondLst>
                                        </p:cTn>
                                        <p:tgtEl>
                                          <p:spTgt spid="6">
                                            <p:txEl>
                                              <p:pRg st="0" end="0"/>
                                            </p:txEl>
                                          </p:spTgt>
                                        </p:tgtEl>
                                        <p:attrNameLst>
                                          <p:attrName>style.visibility</p:attrName>
                                        </p:attrNameLst>
                                      </p:cBhvr>
                                      <p:to>
                                        <p:strVal val="visible"/>
                                      </p:to>
                                    </p:set>
                                    <p:anim calcmode="lin" valueType="num">
                                      <p:cBhvr additive="base">
                                        <p:cTn id="16" dur="500" fill="hold"/>
                                        <p:tgtEl>
                                          <p:spTgt spid="6">
                                            <p:txEl>
                                              <p:pRg st="0" end="0"/>
                                            </p:txEl>
                                          </p:spTgt>
                                        </p:tgtEl>
                                        <p:attrNameLst>
                                          <p:attrName>ppt_x</p:attrName>
                                        </p:attrNameLst>
                                      </p:cBhvr>
                                      <p:tavLst>
                                        <p:tav tm="0">
                                          <p:val>
                                            <p:strVal val="0-#ppt_w/2"/>
                                          </p:val>
                                        </p:tav>
                                        <p:tav tm="100000">
                                          <p:val>
                                            <p:strVal val="#ppt_x"/>
                                          </p:val>
                                        </p:tav>
                                      </p:tavLst>
                                    </p:anim>
                                    <p:anim calcmode="lin" valueType="num">
                                      <p:cBhvr additive="base">
                                        <p:cTn id="17" dur="500" fill="hold"/>
                                        <p:tgtEl>
                                          <p:spTgt spid="6">
                                            <p:txEl>
                                              <p:pRg st="0" end="0"/>
                                            </p:txEl>
                                          </p:spTgt>
                                        </p:tgtEl>
                                        <p:attrNameLst>
                                          <p:attrName>ppt_y</p:attrName>
                                        </p:attrNameLst>
                                      </p:cBhvr>
                                      <p:tavLst>
                                        <p:tav tm="0">
                                          <p:val>
                                            <p:strVal val="#ppt_y"/>
                                          </p:val>
                                        </p:tav>
                                        <p:tav tm="100000">
                                          <p:val>
                                            <p:strVal val="#ppt_y"/>
                                          </p:val>
                                        </p:tav>
                                      </p:tavLst>
                                    </p:anim>
                                  </p:childTnLst>
                                </p:cTn>
                              </p:par>
                              <p:par>
                                <p:cTn id="18" presetID="2" presetClass="entr" presetSubtype="4" decel="100000" fill="hold" grpId="0" nodeType="withEffect">
                                  <p:stCondLst>
                                    <p:cond delay="0"/>
                                  </p:stCondLst>
                                  <p:childTnLst>
                                    <p:set>
                                      <p:cBhvr>
                                        <p:cTn id="19" dur="1" fill="hold">
                                          <p:stCondLst>
                                            <p:cond delay="0"/>
                                          </p:stCondLst>
                                        </p:cTn>
                                        <p:tgtEl>
                                          <p:spTgt spid="7"/>
                                        </p:tgtEl>
                                        <p:attrNameLst>
                                          <p:attrName>style.visibility</p:attrName>
                                        </p:attrNameLst>
                                      </p:cBhvr>
                                      <p:to>
                                        <p:strVal val="visible"/>
                                      </p:to>
                                    </p:set>
                                    <p:anim calcmode="lin" valueType="num">
                                      <p:cBhvr additive="base">
                                        <p:cTn id="20" dur="500" fill="hold"/>
                                        <p:tgtEl>
                                          <p:spTgt spid="7"/>
                                        </p:tgtEl>
                                        <p:attrNameLst>
                                          <p:attrName>ppt_x</p:attrName>
                                        </p:attrNameLst>
                                      </p:cBhvr>
                                      <p:tavLst>
                                        <p:tav tm="0">
                                          <p:val>
                                            <p:strVal val="#ppt_x"/>
                                          </p:val>
                                        </p:tav>
                                        <p:tav tm="100000">
                                          <p:val>
                                            <p:strVal val="#ppt_x"/>
                                          </p:val>
                                        </p:tav>
                                      </p:tavLst>
                                    </p:anim>
                                    <p:anim calcmode="lin" valueType="num">
                                      <p:cBhvr additive="base">
                                        <p:cTn id="21" dur="500" fill="hold"/>
                                        <p:tgtEl>
                                          <p:spTgt spid="7"/>
                                        </p:tgtEl>
                                        <p:attrNameLst>
                                          <p:attrName>ppt_y</p:attrName>
                                        </p:attrNameLst>
                                      </p:cBhvr>
                                      <p:tavLst>
                                        <p:tav tm="0">
                                          <p:val>
                                            <p:strVal val="1+#ppt_h/2"/>
                                          </p:val>
                                        </p:tav>
                                        <p:tav tm="100000">
                                          <p:val>
                                            <p:strVal val="#ppt_y"/>
                                          </p:val>
                                        </p:tav>
                                      </p:tavLst>
                                    </p:anim>
                                  </p:childTnLst>
                                </p:cTn>
                              </p:par>
                            </p:childTnLst>
                          </p:cTn>
                        </p:par>
                        <p:par>
                          <p:cTn id="22" fill="hold">
                            <p:stCondLst>
                              <p:cond delay="1325"/>
                            </p:stCondLst>
                            <p:childTnLst>
                              <p:par>
                                <p:cTn id="23" presetID="22" presetClass="entr" presetSubtype="8" fill="hold" grpId="0" nodeType="afterEffect">
                                  <p:stCondLst>
                                    <p:cond delay="0"/>
                                  </p:stCondLst>
                                  <p:childTnLst>
                                    <p:set>
                                      <p:cBhvr>
                                        <p:cTn id="24" dur="1" fill="hold">
                                          <p:stCondLst>
                                            <p:cond delay="0"/>
                                          </p:stCondLst>
                                        </p:cTn>
                                        <p:tgtEl>
                                          <p:spTgt spid="5"/>
                                        </p:tgtEl>
                                        <p:attrNameLst>
                                          <p:attrName>style.visibility</p:attrName>
                                        </p:attrNameLst>
                                      </p:cBhvr>
                                      <p:to>
                                        <p:strVal val="visible"/>
                                      </p:to>
                                    </p:set>
                                    <p:animEffect transition="in" filter="wipe(left)">
                                      <p:cBhvr>
                                        <p:cTn id="25" dur="500"/>
                                        <p:tgtEl>
                                          <p:spTgt spid="5"/>
                                        </p:tgtEl>
                                      </p:cBhvr>
                                    </p:animEffect>
                                  </p:childTnLst>
                                </p:cTn>
                              </p:par>
                            </p:childTnLst>
                          </p:cTn>
                        </p:par>
                        <p:par>
                          <p:cTn id="26" fill="hold">
                            <p:stCondLst>
                              <p:cond delay="1825"/>
                            </p:stCondLst>
                            <p:childTnLst>
                              <p:par>
                                <p:cTn id="27" presetID="2" presetClass="entr" presetSubtype="1" decel="100000" fill="hold" grpId="0" nodeType="afterEffect">
                                  <p:stCondLst>
                                    <p:cond delay="0"/>
                                  </p:stCondLst>
                                  <p:childTnLst>
                                    <p:set>
                                      <p:cBhvr>
                                        <p:cTn id="28" dur="1" fill="hold">
                                          <p:stCondLst>
                                            <p:cond delay="0"/>
                                          </p:stCondLst>
                                        </p:cTn>
                                        <p:tgtEl>
                                          <p:spTgt spid="41"/>
                                        </p:tgtEl>
                                        <p:attrNameLst>
                                          <p:attrName>style.visibility</p:attrName>
                                        </p:attrNameLst>
                                      </p:cBhvr>
                                      <p:to>
                                        <p:strVal val="visible"/>
                                      </p:to>
                                    </p:set>
                                    <p:anim calcmode="lin" valueType="num">
                                      <p:cBhvr additive="base">
                                        <p:cTn id="29" dur="750" fill="hold"/>
                                        <p:tgtEl>
                                          <p:spTgt spid="41"/>
                                        </p:tgtEl>
                                        <p:attrNameLst>
                                          <p:attrName>ppt_x</p:attrName>
                                        </p:attrNameLst>
                                      </p:cBhvr>
                                      <p:tavLst>
                                        <p:tav tm="0">
                                          <p:val>
                                            <p:strVal val="#ppt_x"/>
                                          </p:val>
                                        </p:tav>
                                        <p:tav tm="100000">
                                          <p:val>
                                            <p:strVal val="#ppt_x"/>
                                          </p:val>
                                        </p:tav>
                                      </p:tavLst>
                                    </p:anim>
                                    <p:anim calcmode="lin" valueType="num">
                                      <p:cBhvr additive="base">
                                        <p:cTn id="30" dur="750" fill="hold"/>
                                        <p:tgtEl>
                                          <p:spTgt spid="41"/>
                                        </p:tgtEl>
                                        <p:attrNameLst>
                                          <p:attrName>ppt_y</p:attrName>
                                        </p:attrNameLst>
                                      </p:cBhvr>
                                      <p:tavLst>
                                        <p:tav tm="0">
                                          <p:val>
                                            <p:strVal val="0-#ppt_h/2"/>
                                          </p:val>
                                        </p:tav>
                                        <p:tav tm="100000">
                                          <p:val>
                                            <p:strVal val="#ppt_y"/>
                                          </p:val>
                                        </p:tav>
                                      </p:tavLst>
                                    </p:anim>
                                  </p:childTnLst>
                                </p:cTn>
                              </p:par>
                              <p:par>
                                <p:cTn id="31" presetID="2" presetClass="entr" presetSubtype="8" decel="100000" fill="hold" grpId="0" nodeType="withEffect">
                                  <p:stCondLst>
                                    <p:cond delay="0"/>
                                  </p:stCondLst>
                                  <p:iterate type="lt">
                                    <p:tmPct val="10000"/>
                                  </p:iterate>
                                  <p:childTnLst>
                                    <p:set>
                                      <p:cBhvr>
                                        <p:cTn id="32" dur="1" fill="hold">
                                          <p:stCondLst>
                                            <p:cond delay="0"/>
                                          </p:stCondLst>
                                        </p:cTn>
                                        <p:tgtEl>
                                          <p:spTgt spid="42"/>
                                        </p:tgtEl>
                                        <p:attrNameLst>
                                          <p:attrName>style.visibility</p:attrName>
                                        </p:attrNameLst>
                                      </p:cBhvr>
                                      <p:to>
                                        <p:strVal val="visible"/>
                                      </p:to>
                                    </p:set>
                                    <p:anim calcmode="lin" valueType="num">
                                      <p:cBhvr additive="base">
                                        <p:cTn id="33" dur="750" fill="hold"/>
                                        <p:tgtEl>
                                          <p:spTgt spid="42"/>
                                        </p:tgtEl>
                                        <p:attrNameLst>
                                          <p:attrName>ppt_x</p:attrName>
                                        </p:attrNameLst>
                                      </p:cBhvr>
                                      <p:tavLst>
                                        <p:tav tm="0">
                                          <p:val>
                                            <p:strVal val="0-#ppt_w/2"/>
                                          </p:val>
                                        </p:tav>
                                        <p:tav tm="100000">
                                          <p:val>
                                            <p:strVal val="#ppt_x"/>
                                          </p:val>
                                        </p:tav>
                                      </p:tavLst>
                                    </p:anim>
                                    <p:anim calcmode="lin" valueType="num">
                                      <p:cBhvr additive="base">
                                        <p:cTn id="34" dur="750" fill="hold"/>
                                        <p:tgtEl>
                                          <p:spTgt spid="42"/>
                                        </p:tgtEl>
                                        <p:attrNameLst>
                                          <p:attrName>ppt_y</p:attrName>
                                        </p:attrNameLst>
                                      </p:cBhvr>
                                      <p:tavLst>
                                        <p:tav tm="0">
                                          <p:val>
                                            <p:strVal val="#ppt_y"/>
                                          </p:val>
                                        </p:tav>
                                        <p:tav tm="100000">
                                          <p:val>
                                            <p:strVal val="#ppt_y"/>
                                          </p:val>
                                        </p:tav>
                                      </p:tavLst>
                                    </p:anim>
                                  </p:childTnLst>
                                </p:cTn>
                              </p:par>
                            </p:childTnLst>
                          </p:cTn>
                        </p:par>
                        <p:par>
                          <p:cTn id="35" fill="hold">
                            <p:stCondLst>
                              <p:cond delay="2650"/>
                            </p:stCondLst>
                            <p:childTnLst>
                              <p:par>
                                <p:cTn id="36" presetID="2" presetClass="entr" presetSubtype="8" decel="100000" fill="hold" grpId="0" nodeType="afterEffect">
                                  <p:stCondLst>
                                    <p:cond delay="0"/>
                                  </p:stCondLst>
                                  <p:childTnLst>
                                    <p:set>
                                      <p:cBhvr>
                                        <p:cTn id="37" dur="1" fill="hold">
                                          <p:stCondLst>
                                            <p:cond delay="0"/>
                                          </p:stCondLst>
                                        </p:cTn>
                                        <p:tgtEl>
                                          <p:spTgt spid="39">
                                            <p:txEl>
                                              <p:pRg st="0" end="0"/>
                                            </p:txEl>
                                          </p:spTgt>
                                        </p:tgtEl>
                                        <p:attrNameLst>
                                          <p:attrName>style.visibility</p:attrName>
                                        </p:attrNameLst>
                                      </p:cBhvr>
                                      <p:to>
                                        <p:strVal val="visible"/>
                                      </p:to>
                                    </p:set>
                                    <p:anim calcmode="lin" valueType="num">
                                      <p:cBhvr additive="base">
                                        <p:cTn id="38" dur="500" fill="hold"/>
                                        <p:tgtEl>
                                          <p:spTgt spid="39">
                                            <p:txEl>
                                              <p:pRg st="0" end="0"/>
                                            </p:txEl>
                                          </p:spTgt>
                                        </p:tgtEl>
                                        <p:attrNameLst>
                                          <p:attrName>ppt_x</p:attrName>
                                        </p:attrNameLst>
                                      </p:cBhvr>
                                      <p:tavLst>
                                        <p:tav tm="0">
                                          <p:val>
                                            <p:strVal val="0-#ppt_w/2"/>
                                          </p:val>
                                        </p:tav>
                                        <p:tav tm="100000">
                                          <p:val>
                                            <p:strVal val="#ppt_x"/>
                                          </p:val>
                                        </p:tav>
                                      </p:tavLst>
                                    </p:anim>
                                    <p:anim calcmode="lin" valueType="num">
                                      <p:cBhvr additive="base">
                                        <p:cTn id="39" dur="500" fill="hold"/>
                                        <p:tgtEl>
                                          <p:spTgt spid="39">
                                            <p:txEl>
                                              <p:pRg st="0" end="0"/>
                                            </p:txEl>
                                          </p:spTgt>
                                        </p:tgtEl>
                                        <p:attrNameLst>
                                          <p:attrName>ppt_y</p:attrName>
                                        </p:attrNameLst>
                                      </p:cBhvr>
                                      <p:tavLst>
                                        <p:tav tm="0">
                                          <p:val>
                                            <p:strVal val="#ppt_y"/>
                                          </p:val>
                                        </p:tav>
                                        <p:tav tm="100000">
                                          <p:val>
                                            <p:strVal val="#ppt_y"/>
                                          </p:val>
                                        </p:tav>
                                      </p:tavLst>
                                    </p:anim>
                                  </p:childTnLst>
                                </p:cTn>
                              </p:par>
                              <p:par>
                                <p:cTn id="40" presetID="2" presetClass="entr" presetSubtype="4" decel="100000" fill="hold" grpId="0" nodeType="withEffect">
                                  <p:stCondLst>
                                    <p:cond delay="0"/>
                                  </p:stCondLst>
                                  <p:childTnLst>
                                    <p:set>
                                      <p:cBhvr>
                                        <p:cTn id="41" dur="1" fill="hold">
                                          <p:stCondLst>
                                            <p:cond delay="0"/>
                                          </p:stCondLst>
                                        </p:cTn>
                                        <p:tgtEl>
                                          <p:spTgt spid="40"/>
                                        </p:tgtEl>
                                        <p:attrNameLst>
                                          <p:attrName>style.visibility</p:attrName>
                                        </p:attrNameLst>
                                      </p:cBhvr>
                                      <p:to>
                                        <p:strVal val="visible"/>
                                      </p:to>
                                    </p:set>
                                    <p:anim calcmode="lin" valueType="num">
                                      <p:cBhvr additive="base">
                                        <p:cTn id="42" dur="500" fill="hold"/>
                                        <p:tgtEl>
                                          <p:spTgt spid="40"/>
                                        </p:tgtEl>
                                        <p:attrNameLst>
                                          <p:attrName>ppt_x</p:attrName>
                                        </p:attrNameLst>
                                      </p:cBhvr>
                                      <p:tavLst>
                                        <p:tav tm="0">
                                          <p:val>
                                            <p:strVal val="#ppt_x"/>
                                          </p:val>
                                        </p:tav>
                                        <p:tav tm="100000">
                                          <p:val>
                                            <p:strVal val="#ppt_x"/>
                                          </p:val>
                                        </p:tav>
                                      </p:tavLst>
                                    </p:anim>
                                    <p:anim calcmode="lin" valueType="num">
                                      <p:cBhvr additive="base">
                                        <p:cTn id="43" dur="500" fill="hold"/>
                                        <p:tgtEl>
                                          <p:spTgt spid="40"/>
                                        </p:tgtEl>
                                        <p:attrNameLst>
                                          <p:attrName>ppt_y</p:attrName>
                                        </p:attrNameLst>
                                      </p:cBhvr>
                                      <p:tavLst>
                                        <p:tav tm="0">
                                          <p:val>
                                            <p:strVal val="1+#ppt_h/2"/>
                                          </p:val>
                                        </p:tav>
                                        <p:tav tm="100000">
                                          <p:val>
                                            <p:strVal val="#ppt_y"/>
                                          </p:val>
                                        </p:tav>
                                      </p:tavLst>
                                    </p:anim>
                                  </p:childTnLst>
                                </p:cTn>
                              </p:par>
                            </p:childTnLst>
                          </p:cTn>
                        </p:par>
                        <p:par>
                          <p:cTn id="44" fill="hold">
                            <p:stCondLst>
                              <p:cond delay="3150"/>
                            </p:stCondLst>
                            <p:childTnLst>
                              <p:par>
                                <p:cTn id="45" presetID="22" presetClass="entr" presetSubtype="8" fill="hold" grpId="0" nodeType="afterEffect">
                                  <p:stCondLst>
                                    <p:cond delay="0"/>
                                  </p:stCondLst>
                                  <p:childTnLst>
                                    <p:set>
                                      <p:cBhvr>
                                        <p:cTn id="46" dur="1" fill="hold">
                                          <p:stCondLst>
                                            <p:cond delay="0"/>
                                          </p:stCondLst>
                                        </p:cTn>
                                        <p:tgtEl>
                                          <p:spTgt spid="38"/>
                                        </p:tgtEl>
                                        <p:attrNameLst>
                                          <p:attrName>style.visibility</p:attrName>
                                        </p:attrNameLst>
                                      </p:cBhvr>
                                      <p:to>
                                        <p:strVal val="visible"/>
                                      </p:to>
                                    </p:set>
                                    <p:animEffect transition="in" filter="wipe(left)">
                                      <p:cBhvr>
                                        <p:cTn id="47" dur="500"/>
                                        <p:tgtEl>
                                          <p:spTgt spid="38"/>
                                        </p:tgtEl>
                                      </p:cBhvr>
                                    </p:animEffect>
                                  </p:childTnLst>
                                </p:cTn>
                              </p:par>
                            </p:childTnLst>
                          </p:cTn>
                        </p:par>
                        <p:par>
                          <p:cTn id="48" fill="hold">
                            <p:stCondLst>
                              <p:cond delay="3650"/>
                            </p:stCondLst>
                            <p:childTnLst>
                              <p:par>
                                <p:cTn id="49" presetID="2" presetClass="entr" presetSubtype="1" decel="100000" fill="hold" grpId="0" nodeType="afterEffect">
                                  <p:stCondLst>
                                    <p:cond delay="0"/>
                                  </p:stCondLst>
                                  <p:childTnLst>
                                    <p:set>
                                      <p:cBhvr>
                                        <p:cTn id="50" dur="1" fill="hold">
                                          <p:stCondLst>
                                            <p:cond delay="0"/>
                                          </p:stCondLst>
                                        </p:cTn>
                                        <p:tgtEl>
                                          <p:spTgt spid="66"/>
                                        </p:tgtEl>
                                        <p:attrNameLst>
                                          <p:attrName>style.visibility</p:attrName>
                                        </p:attrNameLst>
                                      </p:cBhvr>
                                      <p:to>
                                        <p:strVal val="visible"/>
                                      </p:to>
                                    </p:set>
                                    <p:anim calcmode="lin" valueType="num">
                                      <p:cBhvr additive="base">
                                        <p:cTn id="51" dur="750" fill="hold"/>
                                        <p:tgtEl>
                                          <p:spTgt spid="66"/>
                                        </p:tgtEl>
                                        <p:attrNameLst>
                                          <p:attrName>ppt_x</p:attrName>
                                        </p:attrNameLst>
                                      </p:cBhvr>
                                      <p:tavLst>
                                        <p:tav tm="0">
                                          <p:val>
                                            <p:strVal val="#ppt_x"/>
                                          </p:val>
                                        </p:tav>
                                        <p:tav tm="100000">
                                          <p:val>
                                            <p:strVal val="#ppt_x"/>
                                          </p:val>
                                        </p:tav>
                                      </p:tavLst>
                                    </p:anim>
                                    <p:anim calcmode="lin" valueType="num">
                                      <p:cBhvr additive="base">
                                        <p:cTn id="52" dur="750" fill="hold"/>
                                        <p:tgtEl>
                                          <p:spTgt spid="66"/>
                                        </p:tgtEl>
                                        <p:attrNameLst>
                                          <p:attrName>ppt_y</p:attrName>
                                        </p:attrNameLst>
                                      </p:cBhvr>
                                      <p:tavLst>
                                        <p:tav tm="0">
                                          <p:val>
                                            <p:strVal val="0-#ppt_h/2"/>
                                          </p:val>
                                        </p:tav>
                                        <p:tav tm="100000">
                                          <p:val>
                                            <p:strVal val="#ppt_y"/>
                                          </p:val>
                                        </p:tav>
                                      </p:tavLst>
                                    </p:anim>
                                  </p:childTnLst>
                                </p:cTn>
                              </p:par>
                              <p:par>
                                <p:cTn id="53" presetID="2" presetClass="entr" presetSubtype="8" decel="100000" fill="hold" grpId="0" nodeType="withEffect">
                                  <p:stCondLst>
                                    <p:cond delay="0"/>
                                  </p:stCondLst>
                                  <p:iterate type="lt">
                                    <p:tmPct val="10000"/>
                                  </p:iterate>
                                  <p:childTnLst>
                                    <p:set>
                                      <p:cBhvr>
                                        <p:cTn id="54" dur="1" fill="hold">
                                          <p:stCondLst>
                                            <p:cond delay="0"/>
                                          </p:stCondLst>
                                        </p:cTn>
                                        <p:tgtEl>
                                          <p:spTgt spid="67"/>
                                        </p:tgtEl>
                                        <p:attrNameLst>
                                          <p:attrName>style.visibility</p:attrName>
                                        </p:attrNameLst>
                                      </p:cBhvr>
                                      <p:to>
                                        <p:strVal val="visible"/>
                                      </p:to>
                                    </p:set>
                                    <p:anim calcmode="lin" valueType="num">
                                      <p:cBhvr additive="base">
                                        <p:cTn id="55" dur="750" fill="hold"/>
                                        <p:tgtEl>
                                          <p:spTgt spid="67"/>
                                        </p:tgtEl>
                                        <p:attrNameLst>
                                          <p:attrName>ppt_x</p:attrName>
                                        </p:attrNameLst>
                                      </p:cBhvr>
                                      <p:tavLst>
                                        <p:tav tm="0">
                                          <p:val>
                                            <p:strVal val="0-#ppt_w/2"/>
                                          </p:val>
                                        </p:tav>
                                        <p:tav tm="100000">
                                          <p:val>
                                            <p:strVal val="#ppt_x"/>
                                          </p:val>
                                        </p:tav>
                                      </p:tavLst>
                                    </p:anim>
                                    <p:anim calcmode="lin" valueType="num">
                                      <p:cBhvr additive="base">
                                        <p:cTn id="56" dur="750" fill="hold"/>
                                        <p:tgtEl>
                                          <p:spTgt spid="67"/>
                                        </p:tgtEl>
                                        <p:attrNameLst>
                                          <p:attrName>ppt_y</p:attrName>
                                        </p:attrNameLst>
                                      </p:cBhvr>
                                      <p:tavLst>
                                        <p:tav tm="0">
                                          <p:val>
                                            <p:strVal val="#ppt_y"/>
                                          </p:val>
                                        </p:tav>
                                        <p:tav tm="100000">
                                          <p:val>
                                            <p:strVal val="#ppt_y"/>
                                          </p:val>
                                        </p:tav>
                                      </p:tavLst>
                                    </p:anim>
                                  </p:childTnLst>
                                </p:cTn>
                              </p:par>
                            </p:childTnLst>
                          </p:cTn>
                        </p:par>
                        <p:par>
                          <p:cTn id="57" fill="hold">
                            <p:stCondLst>
                              <p:cond delay="4475"/>
                            </p:stCondLst>
                            <p:childTnLst>
                              <p:par>
                                <p:cTn id="58" presetID="2" presetClass="entr" presetSubtype="8" decel="100000" fill="hold" grpId="0" nodeType="afterEffect">
                                  <p:stCondLst>
                                    <p:cond delay="0"/>
                                  </p:stCondLst>
                                  <p:childTnLst>
                                    <p:set>
                                      <p:cBhvr>
                                        <p:cTn id="59" dur="1" fill="hold">
                                          <p:stCondLst>
                                            <p:cond delay="0"/>
                                          </p:stCondLst>
                                        </p:cTn>
                                        <p:tgtEl>
                                          <p:spTgt spid="44">
                                            <p:txEl>
                                              <p:pRg st="0" end="0"/>
                                            </p:txEl>
                                          </p:spTgt>
                                        </p:tgtEl>
                                        <p:attrNameLst>
                                          <p:attrName>style.visibility</p:attrName>
                                        </p:attrNameLst>
                                      </p:cBhvr>
                                      <p:to>
                                        <p:strVal val="visible"/>
                                      </p:to>
                                    </p:set>
                                    <p:anim calcmode="lin" valueType="num">
                                      <p:cBhvr additive="base">
                                        <p:cTn id="60" dur="500" fill="hold"/>
                                        <p:tgtEl>
                                          <p:spTgt spid="44">
                                            <p:txEl>
                                              <p:pRg st="0" end="0"/>
                                            </p:txEl>
                                          </p:spTgt>
                                        </p:tgtEl>
                                        <p:attrNameLst>
                                          <p:attrName>ppt_x</p:attrName>
                                        </p:attrNameLst>
                                      </p:cBhvr>
                                      <p:tavLst>
                                        <p:tav tm="0">
                                          <p:val>
                                            <p:strVal val="0-#ppt_w/2"/>
                                          </p:val>
                                        </p:tav>
                                        <p:tav tm="100000">
                                          <p:val>
                                            <p:strVal val="#ppt_x"/>
                                          </p:val>
                                        </p:tav>
                                      </p:tavLst>
                                    </p:anim>
                                    <p:anim calcmode="lin" valueType="num">
                                      <p:cBhvr additive="base">
                                        <p:cTn id="61" dur="500" fill="hold"/>
                                        <p:tgtEl>
                                          <p:spTgt spid="44">
                                            <p:txEl>
                                              <p:pRg st="0" end="0"/>
                                            </p:txEl>
                                          </p:spTgt>
                                        </p:tgtEl>
                                        <p:attrNameLst>
                                          <p:attrName>ppt_y</p:attrName>
                                        </p:attrNameLst>
                                      </p:cBhvr>
                                      <p:tavLst>
                                        <p:tav tm="0">
                                          <p:val>
                                            <p:strVal val="#ppt_y"/>
                                          </p:val>
                                        </p:tav>
                                        <p:tav tm="100000">
                                          <p:val>
                                            <p:strVal val="#ppt_y"/>
                                          </p:val>
                                        </p:tav>
                                      </p:tavLst>
                                    </p:anim>
                                  </p:childTnLst>
                                </p:cTn>
                              </p:par>
                              <p:par>
                                <p:cTn id="62" presetID="2" presetClass="entr" presetSubtype="4" decel="100000" fill="hold" grpId="0" nodeType="withEffect">
                                  <p:stCondLst>
                                    <p:cond delay="0"/>
                                  </p:stCondLst>
                                  <p:childTnLst>
                                    <p:set>
                                      <p:cBhvr>
                                        <p:cTn id="63" dur="1" fill="hold">
                                          <p:stCondLst>
                                            <p:cond delay="0"/>
                                          </p:stCondLst>
                                        </p:cTn>
                                        <p:tgtEl>
                                          <p:spTgt spid="45"/>
                                        </p:tgtEl>
                                        <p:attrNameLst>
                                          <p:attrName>style.visibility</p:attrName>
                                        </p:attrNameLst>
                                      </p:cBhvr>
                                      <p:to>
                                        <p:strVal val="visible"/>
                                      </p:to>
                                    </p:set>
                                    <p:anim calcmode="lin" valueType="num">
                                      <p:cBhvr additive="base">
                                        <p:cTn id="64" dur="500" fill="hold"/>
                                        <p:tgtEl>
                                          <p:spTgt spid="45"/>
                                        </p:tgtEl>
                                        <p:attrNameLst>
                                          <p:attrName>ppt_x</p:attrName>
                                        </p:attrNameLst>
                                      </p:cBhvr>
                                      <p:tavLst>
                                        <p:tav tm="0">
                                          <p:val>
                                            <p:strVal val="#ppt_x"/>
                                          </p:val>
                                        </p:tav>
                                        <p:tav tm="100000">
                                          <p:val>
                                            <p:strVal val="#ppt_x"/>
                                          </p:val>
                                        </p:tav>
                                      </p:tavLst>
                                    </p:anim>
                                    <p:anim calcmode="lin" valueType="num">
                                      <p:cBhvr additive="base">
                                        <p:cTn id="65" dur="500" fill="hold"/>
                                        <p:tgtEl>
                                          <p:spTgt spid="45"/>
                                        </p:tgtEl>
                                        <p:attrNameLst>
                                          <p:attrName>ppt_y</p:attrName>
                                        </p:attrNameLst>
                                      </p:cBhvr>
                                      <p:tavLst>
                                        <p:tav tm="0">
                                          <p:val>
                                            <p:strVal val="1+#ppt_h/2"/>
                                          </p:val>
                                        </p:tav>
                                        <p:tav tm="100000">
                                          <p:val>
                                            <p:strVal val="#ppt_y"/>
                                          </p:val>
                                        </p:tav>
                                      </p:tavLst>
                                    </p:anim>
                                  </p:childTnLst>
                                </p:cTn>
                              </p:par>
                            </p:childTnLst>
                          </p:cTn>
                        </p:par>
                        <p:par>
                          <p:cTn id="66" fill="hold">
                            <p:stCondLst>
                              <p:cond delay="4975"/>
                            </p:stCondLst>
                            <p:childTnLst>
                              <p:par>
                                <p:cTn id="67" presetID="22" presetClass="entr" presetSubtype="8" fill="hold" grpId="0" nodeType="afterEffect">
                                  <p:stCondLst>
                                    <p:cond delay="0"/>
                                  </p:stCondLst>
                                  <p:childTnLst>
                                    <p:set>
                                      <p:cBhvr>
                                        <p:cTn id="68" dur="1" fill="hold">
                                          <p:stCondLst>
                                            <p:cond delay="0"/>
                                          </p:stCondLst>
                                        </p:cTn>
                                        <p:tgtEl>
                                          <p:spTgt spid="43"/>
                                        </p:tgtEl>
                                        <p:attrNameLst>
                                          <p:attrName>style.visibility</p:attrName>
                                        </p:attrNameLst>
                                      </p:cBhvr>
                                      <p:to>
                                        <p:strVal val="visible"/>
                                      </p:to>
                                    </p:set>
                                    <p:animEffect transition="in" filter="wipe(left)">
                                      <p:cBhvr>
                                        <p:cTn id="69" dur="500"/>
                                        <p:tgtEl>
                                          <p:spTgt spid="43"/>
                                        </p:tgtEl>
                                      </p:cBhvr>
                                    </p:animEffect>
                                  </p:childTnLst>
                                </p:cTn>
                              </p:par>
                            </p:childTnLst>
                          </p:cTn>
                        </p:par>
                        <p:par>
                          <p:cTn id="70" fill="hold">
                            <p:stCondLst>
                              <p:cond delay="5475"/>
                            </p:stCondLst>
                            <p:childTnLst>
                              <p:par>
                                <p:cTn id="71" presetID="2" presetClass="entr" presetSubtype="1" decel="100000" fill="hold" grpId="0" nodeType="afterEffect">
                                  <p:stCondLst>
                                    <p:cond delay="0"/>
                                  </p:stCondLst>
                                  <p:childTnLst>
                                    <p:set>
                                      <p:cBhvr>
                                        <p:cTn id="72" dur="1" fill="hold">
                                          <p:stCondLst>
                                            <p:cond delay="0"/>
                                          </p:stCondLst>
                                        </p:cTn>
                                        <p:tgtEl>
                                          <p:spTgt spid="71"/>
                                        </p:tgtEl>
                                        <p:attrNameLst>
                                          <p:attrName>style.visibility</p:attrName>
                                        </p:attrNameLst>
                                      </p:cBhvr>
                                      <p:to>
                                        <p:strVal val="visible"/>
                                      </p:to>
                                    </p:set>
                                    <p:anim calcmode="lin" valueType="num">
                                      <p:cBhvr additive="base">
                                        <p:cTn id="73" dur="750" fill="hold"/>
                                        <p:tgtEl>
                                          <p:spTgt spid="71"/>
                                        </p:tgtEl>
                                        <p:attrNameLst>
                                          <p:attrName>ppt_x</p:attrName>
                                        </p:attrNameLst>
                                      </p:cBhvr>
                                      <p:tavLst>
                                        <p:tav tm="0">
                                          <p:val>
                                            <p:strVal val="#ppt_x"/>
                                          </p:val>
                                        </p:tav>
                                        <p:tav tm="100000">
                                          <p:val>
                                            <p:strVal val="#ppt_x"/>
                                          </p:val>
                                        </p:tav>
                                      </p:tavLst>
                                    </p:anim>
                                    <p:anim calcmode="lin" valueType="num">
                                      <p:cBhvr additive="base">
                                        <p:cTn id="74" dur="750" fill="hold"/>
                                        <p:tgtEl>
                                          <p:spTgt spid="71"/>
                                        </p:tgtEl>
                                        <p:attrNameLst>
                                          <p:attrName>ppt_y</p:attrName>
                                        </p:attrNameLst>
                                      </p:cBhvr>
                                      <p:tavLst>
                                        <p:tav tm="0">
                                          <p:val>
                                            <p:strVal val="0-#ppt_h/2"/>
                                          </p:val>
                                        </p:tav>
                                        <p:tav tm="100000">
                                          <p:val>
                                            <p:strVal val="#ppt_y"/>
                                          </p:val>
                                        </p:tav>
                                      </p:tavLst>
                                    </p:anim>
                                  </p:childTnLst>
                                </p:cTn>
                              </p:par>
                              <p:par>
                                <p:cTn id="75" presetID="2" presetClass="entr" presetSubtype="8" decel="100000" fill="hold" grpId="0" nodeType="withEffect">
                                  <p:stCondLst>
                                    <p:cond delay="0"/>
                                  </p:stCondLst>
                                  <p:iterate type="lt">
                                    <p:tmPct val="10000"/>
                                  </p:iterate>
                                  <p:childTnLst>
                                    <p:set>
                                      <p:cBhvr>
                                        <p:cTn id="76" dur="1" fill="hold">
                                          <p:stCondLst>
                                            <p:cond delay="0"/>
                                          </p:stCondLst>
                                        </p:cTn>
                                        <p:tgtEl>
                                          <p:spTgt spid="72"/>
                                        </p:tgtEl>
                                        <p:attrNameLst>
                                          <p:attrName>style.visibility</p:attrName>
                                        </p:attrNameLst>
                                      </p:cBhvr>
                                      <p:to>
                                        <p:strVal val="visible"/>
                                      </p:to>
                                    </p:set>
                                    <p:anim calcmode="lin" valueType="num">
                                      <p:cBhvr additive="base">
                                        <p:cTn id="77" dur="750" fill="hold"/>
                                        <p:tgtEl>
                                          <p:spTgt spid="72"/>
                                        </p:tgtEl>
                                        <p:attrNameLst>
                                          <p:attrName>ppt_x</p:attrName>
                                        </p:attrNameLst>
                                      </p:cBhvr>
                                      <p:tavLst>
                                        <p:tav tm="0">
                                          <p:val>
                                            <p:strVal val="0-#ppt_w/2"/>
                                          </p:val>
                                        </p:tav>
                                        <p:tav tm="100000">
                                          <p:val>
                                            <p:strVal val="#ppt_x"/>
                                          </p:val>
                                        </p:tav>
                                      </p:tavLst>
                                    </p:anim>
                                    <p:anim calcmode="lin" valueType="num">
                                      <p:cBhvr additive="base">
                                        <p:cTn id="78" dur="750" fill="hold"/>
                                        <p:tgtEl>
                                          <p:spTgt spid="72"/>
                                        </p:tgtEl>
                                        <p:attrNameLst>
                                          <p:attrName>ppt_y</p:attrName>
                                        </p:attrNameLst>
                                      </p:cBhvr>
                                      <p:tavLst>
                                        <p:tav tm="0">
                                          <p:val>
                                            <p:strVal val="#ppt_y"/>
                                          </p:val>
                                        </p:tav>
                                        <p:tav tm="100000">
                                          <p:val>
                                            <p:strVal val="#ppt_y"/>
                                          </p:val>
                                        </p:tav>
                                      </p:tavLst>
                                    </p:anim>
                                  </p:childTnLst>
                                </p:cTn>
                              </p:par>
                            </p:childTnLst>
                          </p:cTn>
                        </p:par>
                        <p:par>
                          <p:cTn id="79" fill="hold">
                            <p:stCondLst>
                              <p:cond delay="6300"/>
                            </p:stCondLst>
                            <p:childTnLst>
                              <p:par>
                                <p:cTn id="80" presetID="2" presetClass="entr" presetSubtype="8" decel="100000" fill="hold" grpId="0" nodeType="afterEffect">
                                  <p:stCondLst>
                                    <p:cond delay="0"/>
                                  </p:stCondLst>
                                  <p:childTnLst>
                                    <p:set>
                                      <p:cBhvr>
                                        <p:cTn id="81" dur="1" fill="hold">
                                          <p:stCondLst>
                                            <p:cond delay="0"/>
                                          </p:stCondLst>
                                        </p:cTn>
                                        <p:tgtEl>
                                          <p:spTgt spid="69">
                                            <p:txEl>
                                              <p:pRg st="0" end="0"/>
                                            </p:txEl>
                                          </p:spTgt>
                                        </p:tgtEl>
                                        <p:attrNameLst>
                                          <p:attrName>style.visibility</p:attrName>
                                        </p:attrNameLst>
                                      </p:cBhvr>
                                      <p:to>
                                        <p:strVal val="visible"/>
                                      </p:to>
                                    </p:set>
                                    <p:anim calcmode="lin" valueType="num">
                                      <p:cBhvr additive="base">
                                        <p:cTn id="82" dur="500" fill="hold"/>
                                        <p:tgtEl>
                                          <p:spTgt spid="69">
                                            <p:txEl>
                                              <p:pRg st="0" end="0"/>
                                            </p:txEl>
                                          </p:spTgt>
                                        </p:tgtEl>
                                        <p:attrNameLst>
                                          <p:attrName>ppt_x</p:attrName>
                                        </p:attrNameLst>
                                      </p:cBhvr>
                                      <p:tavLst>
                                        <p:tav tm="0">
                                          <p:val>
                                            <p:strVal val="0-#ppt_w/2"/>
                                          </p:val>
                                        </p:tav>
                                        <p:tav tm="100000">
                                          <p:val>
                                            <p:strVal val="#ppt_x"/>
                                          </p:val>
                                        </p:tav>
                                      </p:tavLst>
                                    </p:anim>
                                    <p:anim calcmode="lin" valueType="num">
                                      <p:cBhvr additive="base">
                                        <p:cTn id="83" dur="500" fill="hold"/>
                                        <p:tgtEl>
                                          <p:spTgt spid="69">
                                            <p:txEl>
                                              <p:pRg st="0" end="0"/>
                                            </p:txEl>
                                          </p:spTgt>
                                        </p:tgtEl>
                                        <p:attrNameLst>
                                          <p:attrName>ppt_y</p:attrName>
                                        </p:attrNameLst>
                                      </p:cBhvr>
                                      <p:tavLst>
                                        <p:tav tm="0">
                                          <p:val>
                                            <p:strVal val="#ppt_y"/>
                                          </p:val>
                                        </p:tav>
                                        <p:tav tm="100000">
                                          <p:val>
                                            <p:strVal val="#ppt_y"/>
                                          </p:val>
                                        </p:tav>
                                      </p:tavLst>
                                    </p:anim>
                                  </p:childTnLst>
                                </p:cTn>
                              </p:par>
                              <p:par>
                                <p:cTn id="84" presetID="2" presetClass="entr" presetSubtype="4" decel="100000" fill="hold" grpId="0" nodeType="withEffect">
                                  <p:stCondLst>
                                    <p:cond delay="0"/>
                                  </p:stCondLst>
                                  <p:childTnLst>
                                    <p:set>
                                      <p:cBhvr>
                                        <p:cTn id="85" dur="1" fill="hold">
                                          <p:stCondLst>
                                            <p:cond delay="0"/>
                                          </p:stCondLst>
                                        </p:cTn>
                                        <p:tgtEl>
                                          <p:spTgt spid="70"/>
                                        </p:tgtEl>
                                        <p:attrNameLst>
                                          <p:attrName>style.visibility</p:attrName>
                                        </p:attrNameLst>
                                      </p:cBhvr>
                                      <p:to>
                                        <p:strVal val="visible"/>
                                      </p:to>
                                    </p:set>
                                    <p:anim calcmode="lin" valueType="num">
                                      <p:cBhvr additive="base">
                                        <p:cTn id="86" dur="500" fill="hold"/>
                                        <p:tgtEl>
                                          <p:spTgt spid="70"/>
                                        </p:tgtEl>
                                        <p:attrNameLst>
                                          <p:attrName>ppt_x</p:attrName>
                                        </p:attrNameLst>
                                      </p:cBhvr>
                                      <p:tavLst>
                                        <p:tav tm="0">
                                          <p:val>
                                            <p:strVal val="#ppt_x"/>
                                          </p:val>
                                        </p:tav>
                                        <p:tav tm="100000">
                                          <p:val>
                                            <p:strVal val="#ppt_x"/>
                                          </p:val>
                                        </p:tav>
                                      </p:tavLst>
                                    </p:anim>
                                    <p:anim calcmode="lin" valueType="num">
                                      <p:cBhvr additive="base">
                                        <p:cTn id="87" dur="500" fill="hold"/>
                                        <p:tgtEl>
                                          <p:spTgt spid="70"/>
                                        </p:tgtEl>
                                        <p:attrNameLst>
                                          <p:attrName>ppt_y</p:attrName>
                                        </p:attrNameLst>
                                      </p:cBhvr>
                                      <p:tavLst>
                                        <p:tav tm="0">
                                          <p:val>
                                            <p:strVal val="1+#ppt_h/2"/>
                                          </p:val>
                                        </p:tav>
                                        <p:tav tm="100000">
                                          <p:val>
                                            <p:strVal val="#ppt_y"/>
                                          </p:val>
                                        </p:tav>
                                      </p:tavLst>
                                    </p:anim>
                                  </p:childTnLst>
                                </p:cTn>
                              </p:par>
                            </p:childTnLst>
                          </p:cTn>
                        </p:par>
                        <p:par>
                          <p:cTn id="88" fill="hold">
                            <p:stCondLst>
                              <p:cond delay="6800"/>
                            </p:stCondLst>
                            <p:childTnLst>
                              <p:par>
                                <p:cTn id="89" presetID="22" presetClass="entr" presetSubtype="8" fill="hold" grpId="0" nodeType="afterEffect">
                                  <p:stCondLst>
                                    <p:cond delay="0"/>
                                  </p:stCondLst>
                                  <p:childTnLst>
                                    <p:set>
                                      <p:cBhvr>
                                        <p:cTn id="90" dur="1" fill="hold">
                                          <p:stCondLst>
                                            <p:cond delay="0"/>
                                          </p:stCondLst>
                                        </p:cTn>
                                        <p:tgtEl>
                                          <p:spTgt spid="68"/>
                                        </p:tgtEl>
                                        <p:attrNameLst>
                                          <p:attrName>style.visibility</p:attrName>
                                        </p:attrNameLst>
                                      </p:cBhvr>
                                      <p:to>
                                        <p:strVal val="visible"/>
                                      </p:to>
                                    </p:set>
                                    <p:animEffect transition="in" filter="wipe(left)">
                                      <p:cBhvr>
                                        <p:cTn id="91" dur="500"/>
                                        <p:tgtEl>
                                          <p:spTgt spid="68"/>
                                        </p:tgtEl>
                                      </p:cBhvr>
                                    </p:animEffect>
                                  </p:childTnLst>
                                </p:cTn>
                              </p:par>
                            </p:childTnLst>
                          </p:cTn>
                        </p:par>
                        <p:par>
                          <p:cTn id="92" fill="hold">
                            <p:stCondLst>
                              <p:cond delay="7300"/>
                            </p:stCondLst>
                            <p:childTnLst>
                              <p:par>
                                <p:cTn id="93" presetID="2" presetClass="entr" presetSubtype="1" decel="100000" fill="hold" grpId="0" nodeType="afterEffect">
                                  <p:stCondLst>
                                    <p:cond delay="0"/>
                                  </p:stCondLst>
                                  <p:childTnLst>
                                    <p:set>
                                      <p:cBhvr>
                                        <p:cTn id="94" dur="1" fill="hold">
                                          <p:stCondLst>
                                            <p:cond delay="0"/>
                                          </p:stCondLst>
                                        </p:cTn>
                                        <p:tgtEl>
                                          <p:spTgt spid="76"/>
                                        </p:tgtEl>
                                        <p:attrNameLst>
                                          <p:attrName>style.visibility</p:attrName>
                                        </p:attrNameLst>
                                      </p:cBhvr>
                                      <p:to>
                                        <p:strVal val="visible"/>
                                      </p:to>
                                    </p:set>
                                    <p:anim calcmode="lin" valueType="num">
                                      <p:cBhvr additive="base">
                                        <p:cTn id="95" dur="750" fill="hold"/>
                                        <p:tgtEl>
                                          <p:spTgt spid="76"/>
                                        </p:tgtEl>
                                        <p:attrNameLst>
                                          <p:attrName>ppt_x</p:attrName>
                                        </p:attrNameLst>
                                      </p:cBhvr>
                                      <p:tavLst>
                                        <p:tav tm="0">
                                          <p:val>
                                            <p:strVal val="#ppt_x"/>
                                          </p:val>
                                        </p:tav>
                                        <p:tav tm="100000">
                                          <p:val>
                                            <p:strVal val="#ppt_x"/>
                                          </p:val>
                                        </p:tav>
                                      </p:tavLst>
                                    </p:anim>
                                    <p:anim calcmode="lin" valueType="num">
                                      <p:cBhvr additive="base">
                                        <p:cTn id="96" dur="750" fill="hold"/>
                                        <p:tgtEl>
                                          <p:spTgt spid="76"/>
                                        </p:tgtEl>
                                        <p:attrNameLst>
                                          <p:attrName>ppt_y</p:attrName>
                                        </p:attrNameLst>
                                      </p:cBhvr>
                                      <p:tavLst>
                                        <p:tav tm="0">
                                          <p:val>
                                            <p:strVal val="0-#ppt_h/2"/>
                                          </p:val>
                                        </p:tav>
                                        <p:tav tm="100000">
                                          <p:val>
                                            <p:strVal val="#ppt_y"/>
                                          </p:val>
                                        </p:tav>
                                      </p:tavLst>
                                    </p:anim>
                                  </p:childTnLst>
                                </p:cTn>
                              </p:par>
                              <p:par>
                                <p:cTn id="97" presetID="2" presetClass="entr" presetSubtype="8" decel="100000" fill="hold" grpId="0" nodeType="withEffect">
                                  <p:stCondLst>
                                    <p:cond delay="0"/>
                                  </p:stCondLst>
                                  <p:iterate type="lt">
                                    <p:tmPct val="10000"/>
                                  </p:iterate>
                                  <p:childTnLst>
                                    <p:set>
                                      <p:cBhvr>
                                        <p:cTn id="98" dur="1" fill="hold">
                                          <p:stCondLst>
                                            <p:cond delay="0"/>
                                          </p:stCondLst>
                                        </p:cTn>
                                        <p:tgtEl>
                                          <p:spTgt spid="77"/>
                                        </p:tgtEl>
                                        <p:attrNameLst>
                                          <p:attrName>style.visibility</p:attrName>
                                        </p:attrNameLst>
                                      </p:cBhvr>
                                      <p:to>
                                        <p:strVal val="visible"/>
                                      </p:to>
                                    </p:set>
                                    <p:anim calcmode="lin" valueType="num">
                                      <p:cBhvr additive="base">
                                        <p:cTn id="99" dur="750" fill="hold"/>
                                        <p:tgtEl>
                                          <p:spTgt spid="77"/>
                                        </p:tgtEl>
                                        <p:attrNameLst>
                                          <p:attrName>ppt_x</p:attrName>
                                        </p:attrNameLst>
                                      </p:cBhvr>
                                      <p:tavLst>
                                        <p:tav tm="0">
                                          <p:val>
                                            <p:strVal val="0-#ppt_w/2"/>
                                          </p:val>
                                        </p:tav>
                                        <p:tav tm="100000">
                                          <p:val>
                                            <p:strVal val="#ppt_x"/>
                                          </p:val>
                                        </p:tav>
                                      </p:tavLst>
                                    </p:anim>
                                    <p:anim calcmode="lin" valueType="num">
                                      <p:cBhvr additive="base">
                                        <p:cTn id="100" dur="750" fill="hold"/>
                                        <p:tgtEl>
                                          <p:spTgt spid="77"/>
                                        </p:tgtEl>
                                        <p:attrNameLst>
                                          <p:attrName>ppt_y</p:attrName>
                                        </p:attrNameLst>
                                      </p:cBhvr>
                                      <p:tavLst>
                                        <p:tav tm="0">
                                          <p:val>
                                            <p:strVal val="#ppt_y"/>
                                          </p:val>
                                        </p:tav>
                                        <p:tav tm="100000">
                                          <p:val>
                                            <p:strVal val="#ppt_y"/>
                                          </p:val>
                                        </p:tav>
                                      </p:tavLst>
                                    </p:anim>
                                  </p:childTnLst>
                                </p:cTn>
                              </p:par>
                            </p:childTnLst>
                          </p:cTn>
                        </p:par>
                        <p:par>
                          <p:cTn id="101" fill="hold">
                            <p:stCondLst>
                              <p:cond delay="8125"/>
                            </p:stCondLst>
                            <p:childTnLst>
                              <p:par>
                                <p:cTn id="102" presetID="2" presetClass="entr" presetSubtype="8" decel="100000" fill="hold" grpId="0" nodeType="afterEffect">
                                  <p:stCondLst>
                                    <p:cond delay="0"/>
                                  </p:stCondLst>
                                  <p:childTnLst>
                                    <p:set>
                                      <p:cBhvr>
                                        <p:cTn id="103" dur="1" fill="hold">
                                          <p:stCondLst>
                                            <p:cond delay="0"/>
                                          </p:stCondLst>
                                        </p:cTn>
                                        <p:tgtEl>
                                          <p:spTgt spid="74">
                                            <p:txEl>
                                              <p:pRg st="0" end="0"/>
                                            </p:txEl>
                                          </p:spTgt>
                                        </p:tgtEl>
                                        <p:attrNameLst>
                                          <p:attrName>style.visibility</p:attrName>
                                        </p:attrNameLst>
                                      </p:cBhvr>
                                      <p:to>
                                        <p:strVal val="visible"/>
                                      </p:to>
                                    </p:set>
                                    <p:anim calcmode="lin" valueType="num">
                                      <p:cBhvr additive="base">
                                        <p:cTn id="104" dur="500" fill="hold"/>
                                        <p:tgtEl>
                                          <p:spTgt spid="74">
                                            <p:txEl>
                                              <p:pRg st="0" end="0"/>
                                            </p:txEl>
                                          </p:spTgt>
                                        </p:tgtEl>
                                        <p:attrNameLst>
                                          <p:attrName>ppt_x</p:attrName>
                                        </p:attrNameLst>
                                      </p:cBhvr>
                                      <p:tavLst>
                                        <p:tav tm="0">
                                          <p:val>
                                            <p:strVal val="0-#ppt_w/2"/>
                                          </p:val>
                                        </p:tav>
                                        <p:tav tm="100000">
                                          <p:val>
                                            <p:strVal val="#ppt_x"/>
                                          </p:val>
                                        </p:tav>
                                      </p:tavLst>
                                    </p:anim>
                                    <p:anim calcmode="lin" valueType="num">
                                      <p:cBhvr additive="base">
                                        <p:cTn id="105" dur="500" fill="hold"/>
                                        <p:tgtEl>
                                          <p:spTgt spid="74">
                                            <p:txEl>
                                              <p:pRg st="0" end="0"/>
                                            </p:txEl>
                                          </p:spTgt>
                                        </p:tgtEl>
                                        <p:attrNameLst>
                                          <p:attrName>ppt_y</p:attrName>
                                        </p:attrNameLst>
                                      </p:cBhvr>
                                      <p:tavLst>
                                        <p:tav tm="0">
                                          <p:val>
                                            <p:strVal val="#ppt_y"/>
                                          </p:val>
                                        </p:tav>
                                        <p:tav tm="100000">
                                          <p:val>
                                            <p:strVal val="#ppt_y"/>
                                          </p:val>
                                        </p:tav>
                                      </p:tavLst>
                                    </p:anim>
                                  </p:childTnLst>
                                </p:cTn>
                              </p:par>
                              <p:par>
                                <p:cTn id="106" presetID="2" presetClass="entr" presetSubtype="4" decel="100000" fill="hold" grpId="0" nodeType="withEffect">
                                  <p:stCondLst>
                                    <p:cond delay="0"/>
                                  </p:stCondLst>
                                  <p:childTnLst>
                                    <p:set>
                                      <p:cBhvr>
                                        <p:cTn id="107" dur="1" fill="hold">
                                          <p:stCondLst>
                                            <p:cond delay="0"/>
                                          </p:stCondLst>
                                        </p:cTn>
                                        <p:tgtEl>
                                          <p:spTgt spid="75"/>
                                        </p:tgtEl>
                                        <p:attrNameLst>
                                          <p:attrName>style.visibility</p:attrName>
                                        </p:attrNameLst>
                                      </p:cBhvr>
                                      <p:to>
                                        <p:strVal val="visible"/>
                                      </p:to>
                                    </p:set>
                                    <p:anim calcmode="lin" valueType="num">
                                      <p:cBhvr additive="base">
                                        <p:cTn id="108" dur="500" fill="hold"/>
                                        <p:tgtEl>
                                          <p:spTgt spid="75"/>
                                        </p:tgtEl>
                                        <p:attrNameLst>
                                          <p:attrName>ppt_x</p:attrName>
                                        </p:attrNameLst>
                                      </p:cBhvr>
                                      <p:tavLst>
                                        <p:tav tm="0">
                                          <p:val>
                                            <p:strVal val="#ppt_x"/>
                                          </p:val>
                                        </p:tav>
                                        <p:tav tm="100000">
                                          <p:val>
                                            <p:strVal val="#ppt_x"/>
                                          </p:val>
                                        </p:tav>
                                      </p:tavLst>
                                    </p:anim>
                                    <p:anim calcmode="lin" valueType="num">
                                      <p:cBhvr additive="base">
                                        <p:cTn id="109" dur="500" fill="hold"/>
                                        <p:tgtEl>
                                          <p:spTgt spid="75"/>
                                        </p:tgtEl>
                                        <p:attrNameLst>
                                          <p:attrName>ppt_y</p:attrName>
                                        </p:attrNameLst>
                                      </p:cBhvr>
                                      <p:tavLst>
                                        <p:tav tm="0">
                                          <p:val>
                                            <p:strVal val="1+#ppt_h/2"/>
                                          </p:val>
                                        </p:tav>
                                        <p:tav tm="100000">
                                          <p:val>
                                            <p:strVal val="#ppt_y"/>
                                          </p:val>
                                        </p:tav>
                                      </p:tavLst>
                                    </p:anim>
                                  </p:childTnLst>
                                </p:cTn>
                              </p:par>
                            </p:childTnLst>
                          </p:cTn>
                        </p:par>
                        <p:par>
                          <p:cTn id="110" fill="hold">
                            <p:stCondLst>
                              <p:cond delay="8625"/>
                            </p:stCondLst>
                            <p:childTnLst>
                              <p:par>
                                <p:cTn id="111" presetID="22" presetClass="entr" presetSubtype="8" fill="hold" grpId="0" nodeType="afterEffect">
                                  <p:stCondLst>
                                    <p:cond delay="0"/>
                                  </p:stCondLst>
                                  <p:childTnLst>
                                    <p:set>
                                      <p:cBhvr>
                                        <p:cTn id="112" dur="1" fill="hold">
                                          <p:stCondLst>
                                            <p:cond delay="0"/>
                                          </p:stCondLst>
                                        </p:cTn>
                                        <p:tgtEl>
                                          <p:spTgt spid="73"/>
                                        </p:tgtEl>
                                        <p:attrNameLst>
                                          <p:attrName>style.visibility</p:attrName>
                                        </p:attrNameLst>
                                      </p:cBhvr>
                                      <p:to>
                                        <p:strVal val="visible"/>
                                      </p:to>
                                    </p:set>
                                    <p:animEffect transition="in" filter="wipe(left)">
                                      <p:cBhvr>
                                        <p:cTn id="113" dur="500"/>
                                        <p:tgtEl>
                                          <p:spTgt spid="73"/>
                                        </p:tgtEl>
                                      </p:cBhvr>
                                    </p:animEffect>
                                  </p:childTnLst>
                                </p:cTn>
                              </p:par>
                            </p:childTnLst>
                          </p:cTn>
                        </p:par>
                        <p:par>
                          <p:cTn id="114" fill="hold">
                            <p:stCondLst>
                              <p:cond delay="9125"/>
                            </p:stCondLst>
                            <p:childTnLst>
                              <p:par>
                                <p:cTn id="115" presetID="2" presetClass="entr" presetSubtype="1" decel="100000" fill="hold" grpId="0" nodeType="afterEffect">
                                  <p:stCondLst>
                                    <p:cond delay="0"/>
                                  </p:stCondLst>
                                  <p:childTnLst>
                                    <p:set>
                                      <p:cBhvr>
                                        <p:cTn id="116" dur="1" fill="hold">
                                          <p:stCondLst>
                                            <p:cond delay="0"/>
                                          </p:stCondLst>
                                        </p:cTn>
                                        <p:tgtEl>
                                          <p:spTgt spid="81"/>
                                        </p:tgtEl>
                                        <p:attrNameLst>
                                          <p:attrName>style.visibility</p:attrName>
                                        </p:attrNameLst>
                                      </p:cBhvr>
                                      <p:to>
                                        <p:strVal val="visible"/>
                                      </p:to>
                                    </p:set>
                                    <p:anim calcmode="lin" valueType="num">
                                      <p:cBhvr additive="base">
                                        <p:cTn id="117" dur="750" fill="hold"/>
                                        <p:tgtEl>
                                          <p:spTgt spid="81"/>
                                        </p:tgtEl>
                                        <p:attrNameLst>
                                          <p:attrName>ppt_x</p:attrName>
                                        </p:attrNameLst>
                                      </p:cBhvr>
                                      <p:tavLst>
                                        <p:tav tm="0">
                                          <p:val>
                                            <p:strVal val="#ppt_x"/>
                                          </p:val>
                                        </p:tav>
                                        <p:tav tm="100000">
                                          <p:val>
                                            <p:strVal val="#ppt_x"/>
                                          </p:val>
                                        </p:tav>
                                      </p:tavLst>
                                    </p:anim>
                                    <p:anim calcmode="lin" valueType="num">
                                      <p:cBhvr additive="base">
                                        <p:cTn id="118" dur="750" fill="hold"/>
                                        <p:tgtEl>
                                          <p:spTgt spid="81"/>
                                        </p:tgtEl>
                                        <p:attrNameLst>
                                          <p:attrName>ppt_y</p:attrName>
                                        </p:attrNameLst>
                                      </p:cBhvr>
                                      <p:tavLst>
                                        <p:tav tm="0">
                                          <p:val>
                                            <p:strVal val="0-#ppt_h/2"/>
                                          </p:val>
                                        </p:tav>
                                        <p:tav tm="100000">
                                          <p:val>
                                            <p:strVal val="#ppt_y"/>
                                          </p:val>
                                        </p:tav>
                                      </p:tavLst>
                                    </p:anim>
                                  </p:childTnLst>
                                </p:cTn>
                              </p:par>
                              <p:par>
                                <p:cTn id="119" presetID="2" presetClass="entr" presetSubtype="8" decel="100000" fill="hold" grpId="0" nodeType="withEffect">
                                  <p:stCondLst>
                                    <p:cond delay="0"/>
                                  </p:stCondLst>
                                  <p:iterate type="lt">
                                    <p:tmPct val="10000"/>
                                  </p:iterate>
                                  <p:childTnLst>
                                    <p:set>
                                      <p:cBhvr>
                                        <p:cTn id="120" dur="1" fill="hold">
                                          <p:stCondLst>
                                            <p:cond delay="0"/>
                                          </p:stCondLst>
                                        </p:cTn>
                                        <p:tgtEl>
                                          <p:spTgt spid="82"/>
                                        </p:tgtEl>
                                        <p:attrNameLst>
                                          <p:attrName>style.visibility</p:attrName>
                                        </p:attrNameLst>
                                      </p:cBhvr>
                                      <p:to>
                                        <p:strVal val="visible"/>
                                      </p:to>
                                    </p:set>
                                    <p:anim calcmode="lin" valueType="num">
                                      <p:cBhvr additive="base">
                                        <p:cTn id="121" dur="750" fill="hold"/>
                                        <p:tgtEl>
                                          <p:spTgt spid="82"/>
                                        </p:tgtEl>
                                        <p:attrNameLst>
                                          <p:attrName>ppt_x</p:attrName>
                                        </p:attrNameLst>
                                      </p:cBhvr>
                                      <p:tavLst>
                                        <p:tav tm="0">
                                          <p:val>
                                            <p:strVal val="0-#ppt_w/2"/>
                                          </p:val>
                                        </p:tav>
                                        <p:tav tm="100000">
                                          <p:val>
                                            <p:strVal val="#ppt_x"/>
                                          </p:val>
                                        </p:tav>
                                      </p:tavLst>
                                    </p:anim>
                                    <p:anim calcmode="lin" valueType="num">
                                      <p:cBhvr additive="base">
                                        <p:cTn id="122" dur="750" fill="hold"/>
                                        <p:tgtEl>
                                          <p:spTgt spid="82"/>
                                        </p:tgtEl>
                                        <p:attrNameLst>
                                          <p:attrName>ppt_y</p:attrName>
                                        </p:attrNameLst>
                                      </p:cBhvr>
                                      <p:tavLst>
                                        <p:tav tm="0">
                                          <p:val>
                                            <p:strVal val="#ppt_y"/>
                                          </p:val>
                                        </p:tav>
                                        <p:tav tm="100000">
                                          <p:val>
                                            <p:strVal val="#ppt_y"/>
                                          </p:val>
                                        </p:tav>
                                      </p:tavLst>
                                    </p:anim>
                                  </p:childTnLst>
                                </p:cTn>
                              </p:par>
                            </p:childTnLst>
                          </p:cTn>
                        </p:par>
                        <p:par>
                          <p:cTn id="123" fill="hold">
                            <p:stCondLst>
                              <p:cond delay="9950"/>
                            </p:stCondLst>
                            <p:childTnLst>
                              <p:par>
                                <p:cTn id="124" presetID="2" presetClass="entr" presetSubtype="8" decel="100000" fill="hold" grpId="0" nodeType="afterEffect">
                                  <p:stCondLst>
                                    <p:cond delay="0"/>
                                  </p:stCondLst>
                                  <p:childTnLst>
                                    <p:set>
                                      <p:cBhvr>
                                        <p:cTn id="125" dur="1" fill="hold">
                                          <p:stCondLst>
                                            <p:cond delay="0"/>
                                          </p:stCondLst>
                                        </p:cTn>
                                        <p:tgtEl>
                                          <p:spTgt spid="79">
                                            <p:txEl>
                                              <p:pRg st="0" end="0"/>
                                            </p:txEl>
                                          </p:spTgt>
                                        </p:tgtEl>
                                        <p:attrNameLst>
                                          <p:attrName>style.visibility</p:attrName>
                                        </p:attrNameLst>
                                      </p:cBhvr>
                                      <p:to>
                                        <p:strVal val="visible"/>
                                      </p:to>
                                    </p:set>
                                    <p:anim calcmode="lin" valueType="num">
                                      <p:cBhvr additive="base">
                                        <p:cTn id="126" dur="500" fill="hold"/>
                                        <p:tgtEl>
                                          <p:spTgt spid="79">
                                            <p:txEl>
                                              <p:pRg st="0" end="0"/>
                                            </p:txEl>
                                          </p:spTgt>
                                        </p:tgtEl>
                                        <p:attrNameLst>
                                          <p:attrName>ppt_x</p:attrName>
                                        </p:attrNameLst>
                                      </p:cBhvr>
                                      <p:tavLst>
                                        <p:tav tm="0">
                                          <p:val>
                                            <p:strVal val="0-#ppt_w/2"/>
                                          </p:val>
                                        </p:tav>
                                        <p:tav tm="100000">
                                          <p:val>
                                            <p:strVal val="#ppt_x"/>
                                          </p:val>
                                        </p:tav>
                                      </p:tavLst>
                                    </p:anim>
                                    <p:anim calcmode="lin" valueType="num">
                                      <p:cBhvr additive="base">
                                        <p:cTn id="127" dur="500" fill="hold"/>
                                        <p:tgtEl>
                                          <p:spTgt spid="79">
                                            <p:txEl>
                                              <p:pRg st="0" end="0"/>
                                            </p:txEl>
                                          </p:spTgt>
                                        </p:tgtEl>
                                        <p:attrNameLst>
                                          <p:attrName>ppt_y</p:attrName>
                                        </p:attrNameLst>
                                      </p:cBhvr>
                                      <p:tavLst>
                                        <p:tav tm="0">
                                          <p:val>
                                            <p:strVal val="#ppt_y"/>
                                          </p:val>
                                        </p:tav>
                                        <p:tav tm="100000">
                                          <p:val>
                                            <p:strVal val="#ppt_y"/>
                                          </p:val>
                                        </p:tav>
                                      </p:tavLst>
                                    </p:anim>
                                  </p:childTnLst>
                                </p:cTn>
                              </p:par>
                              <p:par>
                                <p:cTn id="128" presetID="2" presetClass="entr" presetSubtype="4" decel="100000" fill="hold" grpId="0" nodeType="withEffect">
                                  <p:stCondLst>
                                    <p:cond delay="0"/>
                                  </p:stCondLst>
                                  <p:childTnLst>
                                    <p:set>
                                      <p:cBhvr>
                                        <p:cTn id="129" dur="1" fill="hold">
                                          <p:stCondLst>
                                            <p:cond delay="0"/>
                                          </p:stCondLst>
                                        </p:cTn>
                                        <p:tgtEl>
                                          <p:spTgt spid="80"/>
                                        </p:tgtEl>
                                        <p:attrNameLst>
                                          <p:attrName>style.visibility</p:attrName>
                                        </p:attrNameLst>
                                      </p:cBhvr>
                                      <p:to>
                                        <p:strVal val="visible"/>
                                      </p:to>
                                    </p:set>
                                    <p:anim calcmode="lin" valueType="num">
                                      <p:cBhvr additive="base">
                                        <p:cTn id="130" dur="500" fill="hold"/>
                                        <p:tgtEl>
                                          <p:spTgt spid="80"/>
                                        </p:tgtEl>
                                        <p:attrNameLst>
                                          <p:attrName>ppt_x</p:attrName>
                                        </p:attrNameLst>
                                      </p:cBhvr>
                                      <p:tavLst>
                                        <p:tav tm="0">
                                          <p:val>
                                            <p:strVal val="#ppt_x"/>
                                          </p:val>
                                        </p:tav>
                                        <p:tav tm="100000">
                                          <p:val>
                                            <p:strVal val="#ppt_x"/>
                                          </p:val>
                                        </p:tav>
                                      </p:tavLst>
                                    </p:anim>
                                    <p:anim calcmode="lin" valueType="num">
                                      <p:cBhvr additive="base">
                                        <p:cTn id="131" dur="500" fill="hold"/>
                                        <p:tgtEl>
                                          <p:spTgt spid="80"/>
                                        </p:tgtEl>
                                        <p:attrNameLst>
                                          <p:attrName>ppt_y</p:attrName>
                                        </p:attrNameLst>
                                      </p:cBhvr>
                                      <p:tavLst>
                                        <p:tav tm="0">
                                          <p:val>
                                            <p:strVal val="1+#ppt_h/2"/>
                                          </p:val>
                                        </p:tav>
                                        <p:tav tm="100000">
                                          <p:val>
                                            <p:strVal val="#ppt_y"/>
                                          </p:val>
                                        </p:tav>
                                      </p:tavLst>
                                    </p:anim>
                                  </p:childTnLst>
                                </p:cTn>
                              </p:par>
                            </p:childTnLst>
                          </p:cTn>
                        </p:par>
                        <p:par>
                          <p:cTn id="132" fill="hold">
                            <p:stCondLst>
                              <p:cond delay="10450"/>
                            </p:stCondLst>
                            <p:childTnLst>
                              <p:par>
                                <p:cTn id="133" presetID="22" presetClass="entr" presetSubtype="8" fill="hold" grpId="0" nodeType="afterEffect">
                                  <p:stCondLst>
                                    <p:cond delay="0"/>
                                  </p:stCondLst>
                                  <p:childTnLst>
                                    <p:set>
                                      <p:cBhvr>
                                        <p:cTn id="134" dur="1" fill="hold">
                                          <p:stCondLst>
                                            <p:cond delay="0"/>
                                          </p:stCondLst>
                                        </p:cTn>
                                        <p:tgtEl>
                                          <p:spTgt spid="78"/>
                                        </p:tgtEl>
                                        <p:attrNameLst>
                                          <p:attrName>style.visibility</p:attrName>
                                        </p:attrNameLst>
                                      </p:cBhvr>
                                      <p:to>
                                        <p:strVal val="visible"/>
                                      </p:to>
                                    </p:set>
                                    <p:animEffect transition="in" filter="wipe(left)">
                                      <p:cBhvr>
                                        <p:cTn id="135" dur="500"/>
                                        <p:tgtEl>
                                          <p:spTgt spid="7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tmplLst>
          <p:tmpl>
            <p:tnLst>
              <p:par>
                <p:cTn presetID="22" presetClass="entr" presetSubtype="8" fill="hold" nodeType="afterEffect">
                  <p:stCondLst>
                    <p:cond delay="0"/>
                  </p:stCondLst>
                  <p:childTnLst>
                    <p:set>
                      <p:cBhvr>
                        <p:cTn dur="1" fill="hold">
                          <p:stCondLst>
                            <p:cond delay="0"/>
                          </p:stCondLst>
                        </p:cTn>
                        <p:tgtEl>
                          <p:spTgt spid="5"/>
                        </p:tgtEl>
                        <p:attrNameLst>
                          <p:attrName>style.visibility</p:attrName>
                        </p:attrNameLst>
                      </p:cBhvr>
                      <p:to>
                        <p:strVal val="visible"/>
                      </p:to>
                    </p:set>
                    <p:animEffect transition="in" filter="wipe(left)">
                      <p:cBhvr>
                        <p:cTn dur="500"/>
                        <p:tgtEl>
                          <p:spTgt spid="5"/>
                        </p:tgtEl>
                      </p:cBhvr>
                    </p:animEffect>
                  </p:childTnLst>
                </p:cTn>
              </p:par>
            </p:tnLst>
          </p:tmpl>
        </p:tmplLst>
      </p:bldP>
      <p:bldP spid="6" grpId="0" build="p">
        <p:tmplLst>
          <p:tmpl lvl="1">
            <p:tnLst>
              <p:par>
                <p:cTn presetID="2" presetClass="entr" presetSubtype="8" decel="100000" fill="hold" nodeType="afterEffect">
                  <p:stCondLst>
                    <p:cond delay="0"/>
                  </p:stCondLst>
                  <p:childTnLst>
                    <p:set>
                      <p:cBhvr>
                        <p:cTn dur="1" fill="hold">
                          <p:stCondLst>
                            <p:cond delay="0"/>
                          </p:stCondLst>
                        </p:cTn>
                        <p:tgtEl>
                          <p:spTgt spid="6"/>
                        </p:tgtEl>
                        <p:attrNameLst>
                          <p:attrName>style.visibility</p:attrName>
                        </p:attrNameLst>
                      </p:cBhvr>
                      <p:to>
                        <p:strVal val="visible"/>
                      </p:to>
                    </p:set>
                    <p:anim calcmode="lin" valueType="num">
                      <p:cBhvr additive="base">
                        <p:cTn dur="500" fill="hold"/>
                        <p:tgtEl>
                          <p:spTgt spid="6"/>
                        </p:tgtEl>
                        <p:attrNameLst>
                          <p:attrName>ppt_x</p:attrName>
                        </p:attrNameLst>
                      </p:cBhvr>
                      <p:tavLst>
                        <p:tav tm="0">
                          <p:val>
                            <p:strVal val="0-#ppt_w/2"/>
                          </p:val>
                        </p:tav>
                        <p:tav tm="100000">
                          <p:val>
                            <p:strVal val="#ppt_x"/>
                          </p:val>
                        </p:tav>
                      </p:tavLst>
                    </p:anim>
                    <p:anim calcmode="lin" valueType="num">
                      <p:cBhvr additive="base">
                        <p:cTn dur="500" fill="hold"/>
                        <p:tgtEl>
                          <p:spTgt spid="6"/>
                        </p:tgtEl>
                        <p:attrNameLst>
                          <p:attrName>ppt_y</p:attrName>
                        </p:attrNameLst>
                      </p:cBhvr>
                      <p:tavLst>
                        <p:tav tm="0">
                          <p:val>
                            <p:strVal val="#ppt_y"/>
                          </p:val>
                        </p:tav>
                        <p:tav tm="100000">
                          <p:val>
                            <p:strVal val="#ppt_y"/>
                          </p:val>
                        </p:tav>
                      </p:tavLst>
                    </p:anim>
                  </p:childTnLst>
                </p:cTn>
              </p:par>
            </p:tnLst>
          </p:tmpl>
        </p:tmplLst>
      </p:bldP>
      <p:bldP spid="7" grpId="0" animBg="1"/>
      <p:bldP spid="14" grpId="0" animBg="1"/>
      <p:bldP spid="37" grpId="0"/>
      <p:bldP spid="38" grpId="0">
        <p:tmplLst>
          <p:tmpl>
            <p:tnLst>
              <p:par>
                <p:cTn presetID="22" presetClass="entr" presetSubtype="8" fill="hold" nodeType="afterEffect">
                  <p:stCondLst>
                    <p:cond delay="0"/>
                  </p:stCondLst>
                  <p:childTnLst>
                    <p:set>
                      <p:cBhvr>
                        <p:cTn dur="1" fill="hold">
                          <p:stCondLst>
                            <p:cond delay="0"/>
                          </p:stCondLst>
                        </p:cTn>
                        <p:tgtEl>
                          <p:spTgt spid="38"/>
                        </p:tgtEl>
                        <p:attrNameLst>
                          <p:attrName>style.visibility</p:attrName>
                        </p:attrNameLst>
                      </p:cBhvr>
                      <p:to>
                        <p:strVal val="visible"/>
                      </p:to>
                    </p:set>
                    <p:animEffect transition="in" filter="wipe(left)">
                      <p:cBhvr>
                        <p:cTn dur="500"/>
                        <p:tgtEl>
                          <p:spTgt spid="38"/>
                        </p:tgtEl>
                      </p:cBhvr>
                    </p:animEffect>
                  </p:childTnLst>
                </p:cTn>
              </p:par>
            </p:tnLst>
          </p:tmpl>
        </p:tmplLst>
      </p:bldP>
      <p:bldP spid="39" grpId="0" build="p">
        <p:tmplLst>
          <p:tmpl lvl="1">
            <p:tnLst>
              <p:par>
                <p:cTn presetID="2" presetClass="entr" presetSubtype="8" decel="100000" fill="hold" nodeType="afterEffect">
                  <p:stCondLst>
                    <p:cond delay="0"/>
                  </p:stCondLst>
                  <p:childTnLst>
                    <p:set>
                      <p:cBhvr>
                        <p:cTn dur="1" fill="hold">
                          <p:stCondLst>
                            <p:cond delay="0"/>
                          </p:stCondLst>
                        </p:cTn>
                        <p:tgtEl>
                          <p:spTgt spid="39"/>
                        </p:tgtEl>
                        <p:attrNameLst>
                          <p:attrName>style.visibility</p:attrName>
                        </p:attrNameLst>
                      </p:cBhvr>
                      <p:to>
                        <p:strVal val="visible"/>
                      </p:to>
                    </p:set>
                    <p:anim calcmode="lin" valueType="num">
                      <p:cBhvr additive="base">
                        <p:cTn dur="500" fill="hold"/>
                        <p:tgtEl>
                          <p:spTgt spid="39"/>
                        </p:tgtEl>
                        <p:attrNameLst>
                          <p:attrName>ppt_x</p:attrName>
                        </p:attrNameLst>
                      </p:cBhvr>
                      <p:tavLst>
                        <p:tav tm="0">
                          <p:val>
                            <p:strVal val="0-#ppt_w/2"/>
                          </p:val>
                        </p:tav>
                        <p:tav tm="100000">
                          <p:val>
                            <p:strVal val="#ppt_x"/>
                          </p:val>
                        </p:tav>
                      </p:tavLst>
                    </p:anim>
                    <p:anim calcmode="lin" valueType="num">
                      <p:cBhvr additive="base">
                        <p:cTn dur="500" fill="hold"/>
                        <p:tgtEl>
                          <p:spTgt spid="39"/>
                        </p:tgtEl>
                        <p:attrNameLst>
                          <p:attrName>ppt_y</p:attrName>
                        </p:attrNameLst>
                      </p:cBhvr>
                      <p:tavLst>
                        <p:tav tm="0">
                          <p:val>
                            <p:strVal val="#ppt_y"/>
                          </p:val>
                        </p:tav>
                        <p:tav tm="100000">
                          <p:val>
                            <p:strVal val="#ppt_y"/>
                          </p:val>
                        </p:tav>
                      </p:tavLst>
                    </p:anim>
                  </p:childTnLst>
                </p:cTn>
              </p:par>
            </p:tnLst>
          </p:tmpl>
        </p:tmplLst>
      </p:bldP>
      <p:bldP spid="40" grpId="0" animBg="1"/>
      <p:bldP spid="41" grpId="0" animBg="1"/>
      <p:bldP spid="42" grpId="0"/>
      <p:bldP spid="43" grpId="0">
        <p:tmplLst>
          <p:tmpl>
            <p:tnLst>
              <p:par>
                <p:cTn presetID="22" presetClass="entr" presetSubtype="8" fill="hold" nodeType="afterEffect">
                  <p:stCondLst>
                    <p:cond delay="0"/>
                  </p:stCondLst>
                  <p:childTnLst>
                    <p:set>
                      <p:cBhvr>
                        <p:cTn dur="1" fill="hold">
                          <p:stCondLst>
                            <p:cond delay="0"/>
                          </p:stCondLst>
                        </p:cTn>
                        <p:tgtEl>
                          <p:spTgt spid="43"/>
                        </p:tgtEl>
                        <p:attrNameLst>
                          <p:attrName>style.visibility</p:attrName>
                        </p:attrNameLst>
                      </p:cBhvr>
                      <p:to>
                        <p:strVal val="visible"/>
                      </p:to>
                    </p:set>
                    <p:animEffect transition="in" filter="wipe(left)">
                      <p:cBhvr>
                        <p:cTn dur="500"/>
                        <p:tgtEl>
                          <p:spTgt spid="43"/>
                        </p:tgtEl>
                      </p:cBhvr>
                    </p:animEffect>
                  </p:childTnLst>
                </p:cTn>
              </p:par>
            </p:tnLst>
          </p:tmpl>
        </p:tmplLst>
      </p:bldP>
      <p:bldP spid="44" grpId="0" build="p">
        <p:tmplLst>
          <p:tmpl lvl="1">
            <p:tnLst>
              <p:par>
                <p:cTn presetID="2" presetClass="entr" presetSubtype="8" decel="100000" fill="hold" nodeType="afterEffect">
                  <p:stCondLst>
                    <p:cond delay="0"/>
                  </p:stCondLst>
                  <p:childTnLst>
                    <p:set>
                      <p:cBhvr>
                        <p:cTn dur="1" fill="hold">
                          <p:stCondLst>
                            <p:cond delay="0"/>
                          </p:stCondLst>
                        </p:cTn>
                        <p:tgtEl>
                          <p:spTgt spid="44"/>
                        </p:tgtEl>
                        <p:attrNameLst>
                          <p:attrName>style.visibility</p:attrName>
                        </p:attrNameLst>
                      </p:cBhvr>
                      <p:to>
                        <p:strVal val="visible"/>
                      </p:to>
                    </p:set>
                    <p:anim calcmode="lin" valueType="num">
                      <p:cBhvr additive="base">
                        <p:cTn dur="500" fill="hold"/>
                        <p:tgtEl>
                          <p:spTgt spid="44"/>
                        </p:tgtEl>
                        <p:attrNameLst>
                          <p:attrName>ppt_x</p:attrName>
                        </p:attrNameLst>
                      </p:cBhvr>
                      <p:tavLst>
                        <p:tav tm="0">
                          <p:val>
                            <p:strVal val="0-#ppt_w/2"/>
                          </p:val>
                        </p:tav>
                        <p:tav tm="100000">
                          <p:val>
                            <p:strVal val="#ppt_x"/>
                          </p:val>
                        </p:tav>
                      </p:tavLst>
                    </p:anim>
                    <p:anim calcmode="lin" valueType="num">
                      <p:cBhvr additive="base">
                        <p:cTn dur="500" fill="hold"/>
                        <p:tgtEl>
                          <p:spTgt spid="44"/>
                        </p:tgtEl>
                        <p:attrNameLst>
                          <p:attrName>ppt_y</p:attrName>
                        </p:attrNameLst>
                      </p:cBhvr>
                      <p:tavLst>
                        <p:tav tm="0">
                          <p:val>
                            <p:strVal val="#ppt_y"/>
                          </p:val>
                        </p:tav>
                        <p:tav tm="100000">
                          <p:val>
                            <p:strVal val="#ppt_y"/>
                          </p:val>
                        </p:tav>
                      </p:tavLst>
                    </p:anim>
                  </p:childTnLst>
                </p:cTn>
              </p:par>
            </p:tnLst>
          </p:tmpl>
        </p:tmplLst>
      </p:bldP>
      <p:bldP spid="45" grpId="0" animBg="1"/>
      <p:bldP spid="66" grpId="0" animBg="1"/>
      <p:bldP spid="67" grpId="0"/>
      <p:bldP spid="68" grpId="0">
        <p:tmplLst>
          <p:tmpl>
            <p:tnLst>
              <p:par>
                <p:cTn presetID="22" presetClass="entr" presetSubtype="8" fill="hold" nodeType="afterEffect">
                  <p:stCondLst>
                    <p:cond delay="0"/>
                  </p:stCondLst>
                  <p:childTnLst>
                    <p:set>
                      <p:cBhvr>
                        <p:cTn dur="1" fill="hold">
                          <p:stCondLst>
                            <p:cond delay="0"/>
                          </p:stCondLst>
                        </p:cTn>
                        <p:tgtEl>
                          <p:spTgt spid="68"/>
                        </p:tgtEl>
                        <p:attrNameLst>
                          <p:attrName>style.visibility</p:attrName>
                        </p:attrNameLst>
                      </p:cBhvr>
                      <p:to>
                        <p:strVal val="visible"/>
                      </p:to>
                    </p:set>
                    <p:animEffect transition="in" filter="wipe(left)">
                      <p:cBhvr>
                        <p:cTn dur="500"/>
                        <p:tgtEl>
                          <p:spTgt spid="68"/>
                        </p:tgtEl>
                      </p:cBhvr>
                    </p:animEffect>
                  </p:childTnLst>
                </p:cTn>
              </p:par>
            </p:tnLst>
          </p:tmpl>
        </p:tmplLst>
      </p:bldP>
      <p:bldP spid="69" grpId="0" build="p">
        <p:tmplLst>
          <p:tmpl lvl="1">
            <p:tnLst>
              <p:par>
                <p:cTn presetID="2" presetClass="entr" presetSubtype="8" decel="100000" fill="hold" nodeType="afterEffect">
                  <p:stCondLst>
                    <p:cond delay="0"/>
                  </p:stCondLst>
                  <p:childTnLst>
                    <p:set>
                      <p:cBhvr>
                        <p:cTn dur="1" fill="hold">
                          <p:stCondLst>
                            <p:cond delay="0"/>
                          </p:stCondLst>
                        </p:cTn>
                        <p:tgtEl>
                          <p:spTgt spid="69"/>
                        </p:tgtEl>
                        <p:attrNameLst>
                          <p:attrName>style.visibility</p:attrName>
                        </p:attrNameLst>
                      </p:cBhvr>
                      <p:to>
                        <p:strVal val="visible"/>
                      </p:to>
                    </p:set>
                    <p:anim calcmode="lin" valueType="num">
                      <p:cBhvr additive="base">
                        <p:cTn dur="500" fill="hold"/>
                        <p:tgtEl>
                          <p:spTgt spid="69"/>
                        </p:tgtEl>
                        <p:attrNameLst>
                          <p:attrName>ppt_x</p:attrName>
                        </p:attrNameLst>
                      </p:cBhvr>
                      <p:tavLst>
                        <p:tav tm="0">
                          <p:val>
                            <p:strVal val="0-#ppt_w/2"/>
                          </p:val>
                        </p:tav>
                        <p:tav tm="100000">
                          <p:val>
                            <p:strVal val="#ppt_x"/>
                          </p:val>
                        </p:tav>
                      </p:tavLst>
                    </p:anim>
                    <p:anim calcmode="lin" valueType="num">
                      <p:cBhvr additive="base">
                        <p:cTn dur="500" fill="hold"/>
                        <p:tgtEl>
                          <p:spTgt spid="69"/>
                        </p:tgtEl>
                        <p:attrNameLst>
                          <p:attrName>ppt_y</p:attrName>
                        </p:attrNameLst>
                      </p:cBhvr>
                      <p:tavLst>
                        <p:tav tm="0">
                          <p:val>
                            <p:strVal val="#ppt_y"/>
                          </p:val>
                        </p:tav>
                        <p:tav tm="100000">
                          <p:val>
                            <p:strVal val="#ppt_y"/>
                          </p:val>
                        </p:tav>
                      </p:tavLst>
                    </p:anim>
                  </p:childTnLst>
                </p:cTn>
              </p:par>
            </p:tnLst>
          </p:tmpl>
        </p:tmplLst>
      </p:bldP>
      <p:bldP spid="70" grpId="0" animBg="1"/>
      <p:bldP spid="71" grpId="0" animBg="1"/>
      <p:bldP spid="72" grpId="0"/>
      <p:bldP spid="73" grpId="0">
        <p:tmplLst>
          <p:tmpl>
            <p:tnLst>
              <p:par>
                <p:cTn presetID="22" presetClass="entr" presetSubtype="8" fill="hold" nodeType="afterEffect">
                  <p:stCondLst>
                    <p:cond delay="0"/>
                  </p:stCondLst>
                  <p:childTnLst>
                    <p:set>
                      <p:cBhvr>
                        <p:cTn dur="1" fill="hold">
                          <p:stCondLst>
                            <p:cond delay="0"/>
                          </p:stCondLst>
                        </p:cTn>
                        <p:tgtEl>
                          <p:spTgt spid="73"/>
                        </p:tgtEl>
                        <p:attrNameLst>
                          <p:attrName>style.visibility</p:attrName>
                        </p:attrNameLst>
                      </p:cBhvr>
                      <p:to>
                        <p:strVal val="visible"/>
                      </p:to>
                    </p:set>
                    <p:animEffect transition="in" filter="wipe(left)">
                      <p:cBhvr>
                        <p:cTn dur="500"/>
                        <p:tgtEl>
                          <p:spTgt spid="73"/>
                        </p:tgtEl>
                      </p:cBhvr>
                    </p:animEffect>
                  </p:childTnLst>
                </p:cTn>
              </p:par>
            </p:tnLst>
          </p:tmpl>
        </p:tmplLst>
      </p:bldP>
      <p:bldP spid="74" grpId="0" build="p">
        <p:tmplLst>
          <p:tmpl lvl="1">
            <p:tnLst>
              <p:par>
                <p:cTn presetID="2" presetClass="entr" presetSubtype="8" decel="100000" fill="hold" nodeType="afterEffect">
                  <p:stCondLst>
                    <p:cond delay="0"/>
                  </p:stCondLst>
                  <p:childTnLst>
                    <p:set>
                      <p:cBhvr>
                        <p:cTn dur="1" fill="hold">
                          <p:stCondLst>
                            <p:cond delay="0"/>
                          </p:stCondLst>
                        </p:cTn>
                        <p:tgtEl>
                          <p:spTgt spid="74"/>
                        </p:tgtEl>
                        <p:attrNameLst>
                          <p:attrName>style.visibility</p:attrName>
                        </p:attrNameLst>
                      </p:cBhvr>
                      <p:to>
                        <p:strVal val="visible"/>
                      </p:to>
                    </p:set>
                    <p:anim calcmode="lin" valueType="num">
                      <p:cBhvr additive="base">
                        <p:cTn dur="500" fill="hold"/>
                        <p:tgtEl>
                          <p:spTgt spid="74"/>
                        </p:tgtEl>
                        <p:attrNameLst>
                          <p:attrName>ppt_x</p:attrName>
                        </p:attrNameLst>
                      </p:cBhvr>
                      <p:tavLst>
                        <p:tav tm="0">
                          <p:val>
                            <p:strVal val="0-#ppt_w/2"/>
                          </p:val>
                        </p:tav>
                        <p:tav tm="100000">
                          <p:val>
                            <p:strVal val="#ppt_x"/>
                          </p:val>
                        </p:tav>
                      </p:tavLst>
                    </p:anim>
                    <p:anim calcmode="lin" valueType="num">
                      <p:cBhvr additive="base">
                        <p:cTn dur="500" fill="hold"/>
                        <p:tgtEl>
                          <p:spTgt spid="74"/>
                        </p:tgtEl>
                        <p:attrNameLst>
                          <p:attrName>ppt_y</p:attrName>
                        </p:attrNameLst>
                      </p:cBhvr>
                      <p:tavLst>
                        <p:tav tm="0">
                          <p:val>
                            <p:strVal val="#ppt_y"/>
                          </p:val>
                        </p:tav>
                        <p:tav tm="100000">
                          <p:val>
                            <p:strVal val="#ppt_y"/>
                          </p:val>
                        </p:tav>
                      </p:tavLst>
                    </p:anim>
                  </p:childTnLst>
                </p:cTn>
              </p:par>
            </p:tnLst>
          </p:tmpl>
        </p:tmplLst>
      </p:bldP>
      <p:bldP spid="75" grpId="0" animBg="1"/>
      <p:bldP spid="76" grpId="0" animBg="1"/>
      <p:bldP spid="77" grpId="0"/>
      <p:bldP spid="78" grpId="0">
        <p:tmplLst>
          <p:tmpl>
            <p:tnLst>
              <p:par>
                <p:cTn presetID="22" presetClass="entr" presetSubtype="8" fill="hold" nodeType="afterEffect">
                  <p:stCondLst>
                    <p:cond delay="0"/>
                  </p:stCondLst>
                  <p:childTnLst>
                    <p:set>
                      <p:cBhvr>
                        <p:cTn dur="1" fill="hold">
                          <p:stCondLst>
                            <p:cond delay="0"/>
                          </p:stCondLst>
                        </p:cTn>
                        <p:tgtEl>
                          <p:spTgt spid="78"/>
                        </p:tgtEl>
                        <p:attrNameLst>
                          <p:attrName>style.visibility</p:attrName>
                        </p:attrNameLst>
                      </p:cBhvr>
                      <p:to>
                        <p:strVal val="visible"/>
                      </p:to>
                    </p:set>
                    <p:animEffect transition="in" filter="wipe(left)">
                      <p:cBhvr>
                        <p:cTn dur="500"/>
                        <p:tgtEl>
                          <p:spTgt spid="78"/>
                        </p:tgtEl>
                      </p:cBhvr>
                    </p:animEffect>
                  </p:childTnLst>
                </p:cTn>
              </p:par>
            </p:tnLst>
          </p:tmpl>
        </p:tmplLst>
      </p:bldP>
      <p:bldP spid="79" grpId="0" build="p">
        <p:tmplLst>
          <p:tmpl lvl="1">
            <p:tnLst>
              <p:par>
                <p:cTn presetID="2" presetClass="entr" presetSubtype="8" decel="100000" fill="hold" nodeType="afterEffect">
                  <p:stCondLst>
                    <p:cond delay="0"/>
                  </p:stCondLst>
                  <p:childTnLst>
                    <p:set>
                      <p:cBhvr>
                        <p:cTn dur="1" fill="hold">
                          <p:stCondLst>
                            <p:cond delay="0"/>
                          </p:stCondLst>
                        </p:cTn>
                        <p:tgtEl>
                          <p:spTgt spid="79"/>
                        </p:tgtEl>
                        <p:attrNameLst>
                          <p:attrName>style.visibility</p:attrName>
                        </p:attrNameLst>
                      </p:cBhvr>
                      <p:to>
                        <p:strVal val="visible"/>
                      </p:to>
                    </p:set>
                    <p:anim calcmode="lin" valueType="num">
                      <p:cBhvr additive="base">
                        <p:cTn dur="500" fill="hold"/>
                        <p:tgtEl>
                          <p:spTgt spid="79"/>
                        </p:tgtEl>
                        <p:attrNameLst>
                          <p:attrName>ppt_x</p:attrName>
                        </p:attrNameLst>
                      </p:cBhvr>
                      <p:tavLst>
                        <p:tav tm="0">
                          <p:val>
                            <p:strVal val="0-#ppt_w/2"/>
                          </p:val>
                        </p:tav>
                        <p:tav tm="100000">
                          <p:val>
                            <p:strVal val="#ppt_x"/>
                          </p:val>
                        </p:tav>
                      </p:tavLst>
                    </p:anim>
                    <p:anim calcmode="lin" valueType="num">
                      <p:cBhvr additive="base">
                        <p:cTn dur="500" fill="hold"/>
                        <p:tgtEl>
                          <p:spTgt spid="79"/>
                        </p:tgtEl>
                        <p:attrNameLst>
                          <p:attrName>ppt_y</p:attrName>
                        </p:attrNameLst>
                      </p:cBhvr>
                      <p:tavLst>
                        <p:tav tm="0">
                          <p:val>
                            <p:strVal val="#ppt_y"/>
                          </p:val>
                        </p:tav>
                        <p:tav tm="100000">
                          <p:val>
                            <p:strVal val="#ppt_y"/>
                          </p:val>
                        </p:tav>
                      </p:tavLst>
                    </p:anim>
                  </p:childTnLst>
                </p:cTn>
              </p:par>
            </p:tnLst>
          </p:tmpl>
        </p:tmplLst>
      </p:bldP>
      <p:bldP spid="80" grpId="0" animBg="1"/>
      <p:bldP spid="81" grpId="0" animBg="1"/>
      <p:bldP spid="82" grpId="0"/>
    </p:bldLst>
  </p:timing>
  <p:extLst mod="1">
    <p:ext uri="{DCECCB84-F9BA-43D5-87BE-67443E8EF086}">
      <p15:sldGuideLst xmlns:p15="http://schemas.microsoft.com/office/powerpoint/2012/main">
        <p15:guide id="1" orient="horz" pos="3239">
          <p15:clr>
            <a:srgbClr val="FBAE40"/>
          </p15:clr>
        </p15:guide>
        <p15:guide id="2" pos="5760">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2 Bullet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5" name="円/楕円 4"/>
          <p:cNvSpPr/>
          <p:nvPr userDrawn="1"/>
        </p:nvSpPr>
        <p:spPr>
          <a:xfrm>
            <a:off x="2813519" y="4383388"/>
            <a:ext cx="328997" cy="329469"/>
          </a:xfrm>
          <a:prstGeom prst="rect">
            <a:avLst/>
          </a:prstGeom>
          <a:solidFill>
            <a:schemeClr val="accent1"/>
          </a:solidFill>
          <a:ln w="57150">
            <a:solidFill>
              <a:schemeClr val="bg1"/>
            </a:solidFill>
          </a:ln>
          <a:effectLst>
            <a:outerShdw sx="102000" sy="102000" algn="c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円/楕円 4"/>
          <p:cNvSpPr/>
          <p:nvPr userDrawn="1"/>
        </p:nvSpPr>
        <p:spPr>
          <a:xfrm>
            <a:off x="2813519" y="5882867"/>
            <a:ext cx="328997" cy="329469"/>
          </a:xfrm>
          <a:prstGeom prst="rect">
            <a:avLst/>
          </a:prstGeom>
          <a:solidFill>
            <a:schemeClr val="accent2"/>
          </a:solidFill>
          <a:ln w="57150">
            <a:solidFill>
              <a:schemeClr val="bg1"/>
            </a:solidFill>
          </a:ln>
          <a:effectLst>
            <a:outerShdw sx="102000" sy="102000" algn="c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7" name="テキスト プレースホルダー 12"/>
          <p:cNvSpPr>
            <a:spLocks noGrp="1"/>
          </p:cNvSpPr>
          <p:nvPr>
            <p:ph type="body" sz="quarter" idx="13" hasCustomPrompt="1"/>
          </p:nvPr>
        </p:nvSpPr>
        <p:spPr>
          <a:xfrm>
            <a:off x="3300846" y="4242959"/>
            <a:ext cx="11939154" cy="1225797"/>
          </a:xfrm>
        </p:spPr>
        <p:txBody>
          <a:bodyPr anchor="t">
            <a:noAutofit/>
          </a:bodyPr>
          <a:lstStyle>
            <a:lvl1pPr>
              <a:lnSpc>
                <a:spcPct val="130000"/>
              </a:lnSpc>
              <a:spcBef>
                <a:spcPts val="0"/>
              </a:spcBef>
              <a:defRPr sz="2400" baseline="0">
                <a:solidFill>
                  <a:schemeClr val="tx2"/>
                </a:solidFill>
                <a:latin typeface="+mn-lt"/>
              </a:defRPr>
            </a:lvl1pPr>
          </a:lstStyle>
          <a:p>
            <a:pPr lvl="0"/>
            <a:r>
              <a:rPr kumimoji="1" lang="en-US" altLang="ja-JP" dirty="0"/>
              <a:t>Text goes here</a:t>
            </a:r>
            <a:endParaRPr kumimoji="1" lang="ja-JP" altLang="en-US" dirty="0"/>
          </a:p>
        </p:txBody>
      </p:sp>
      <p:sp>
        <p:nvSpPr>
          <p:cNvPr id="8" name="テキスト プレースホルダー 12"/>
          <p:cNvSpPr>
            <a:spLocks noGrp="1"/>
          </p:cNvSpPr>
          <p:nvPr>
            <p:ph type="body" sz="quarter" idx="24" hasCustomPrompt="1"/>
          </p:nvPr>
        </p:nvSpPr>
        <p:spPr>
          <a:xfrm>
            <a:off x="3300846" y="5742438"/>
            <a:ext cx="11939154" cy="1225797"/>
          </a:xfrm>
        </p:spPr>
        <p:txBody>
          <a:bodyPr anchor="t">
            <a:noAutofit/>
          </a:bodyPr>
          <a:lstStyle>
            <a:lvl1pPr>
              <a:lnSpc>
                <a:spcPct val="130000"/>
              </a:lnSpc>
              <a:spcBef>
                <a:spcPts val="0"/>
              </a:spcBef>
              <a:defRPr sz="2400" baseline="0">
                <a:solidFill>
                  <a:schemeClr val="tx2"/>
                </a:solidFill>
                <a:latin typeface="+mn-lt"/>
              </a:defRPr>
            </a:lvl1pPr>
          </a:lstStyle>
          <a:p>
            <a:pPr lvl="0"/>
            <a:r>
              <a:rPr kumimoji="1" lang="en-US" altLang="ja-JP" dirty="0"/>
              <a:t>Text goes here</a:t>
            </a:r>
            <a:endParaRPr kumimoji="1" lang="ja-JP" altLang="en-US" dirty="0"/>
          </a:p>
        </p:txBody>
      </p:sp>
    </p:spTree>
    <p:extLst>
      <p:ext uri="{BB962C8B-B14F-4D97-AF65-F5344CB8AC3E}">
        <p14:creationId xmlns:p14="http://schemas.microsoft.com/office/powerpoint/2010/main" val="26161373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 calcmode="lin" valueType="num">
                                      <p:cBhvr>
                                        <p:cTn id="9" dur="500" fill="hold"/>
                                        <p:tgtEl>
                                          <p:spTgt spid="5"/>
                                        </p:tgtEl>
                                        <p:attrNameLst>
                                          <p:attrName>style.rotation</p:attrName>
                                        </p:attrNameLst>
                                      </p:cBhvr>
                                      <p:tavLst>
                                        <p:tav tm="0">
                                          <p:val>
                                            <p:fltVal val="360"/>
                                          </p:val>
                                        </p:tav>
                                        <p:tav tm="100000">
                                          <p:val>
                                            <p:fltVal val="0"/>
                                          </p:val>
                                        </p:tav>
                                      </p:tavLst>
                                    </p:anim>
                                    <p:animEffect transition="in" filter="fade">
                                      <p:cBhvr>
                                        <p:cTn id="10" dur="500"/>
                                        <p:tgtEl>
                                          <p:spTgt spid="5"/>
                                        </p:tgtEl>
                                      </p:cBhvr>
                                    </p:animEffect>
                                  </p:childTnLst>
                                </p:cTn>
                              </p:par>
                              <p:par>
                                <p:cTn id="11" presetID="22" presetClass="entr" presetSubtype="8" fill="hold" grpId="0" nodeType="withEffect">
                                  <p:stCondLst>
                                    <p:cond delay="250"/>
                                  </p:stCondLst>
                                  <p:childTnLst>
                                    <p:set>
                                      <p:cBhvr>
                                        <p:cTn id="12" dur="1" fill="hold">
                                          <p:stCondLst>
                                            <p:cond delay="0"/>
                                          </p:stCondLst>
                                        </p:cTn>
                                        <p:tgtEl>
                                          <p:spTgt spid="7">
                                            <p:txEl>
                                              <p:pRg st="0" end="0"/>
                                            </p:txEl>
                                          </p:spTgt>
                                        </p:tgtEl>
                                        <p:attrNameLst>
                                          <p:attrName>style.visibility</p:attrName>
                                        </p:attrNameLst>
                                      </p:cBhvr>
                                      <p:to>
                                        <p:strVal val="visible"/>
                                      </p:to>
                                    </p:set>
                                    <p:animEffect transition="in" filter="wipe(left)">
                                      <p:cBhvr>
                                        <p:cTn id="13" dur="500"/>
                                        <p:tgtEl>
                                          <p:spTgt spid="7">
                                            <p:txEl>
                                              <p:pRg st="0" end="0"/>
                                            </p:txEl>
                                          </p:spTgt>
                                        </p:tgtEl>
                                      </p:cBhvr>
                                    </p:animEffect>
                                  </p:childTnLst>
                                </p:cTn>
                              </p:par>
                            </p:childTnLst>
                          </p:cTn>
                        </p:par>
                        <p:par>
                          <p:cTn id="14" fill="hold">
                            <p:stCondLst>
                              <p:cond delay="750"/>
                            </p:stCondLst>
                            <p:childTnLst>
                              <p:par>
                                <p:cTn id="15" presetID="49" presetClass="entr" presetSubtype="0" decel="100000" fill="hold" grpId="0" nodeType="afterEffect">
                                  <p:stCondLst>
                                    <p:cond delay="250"/>
                                  </p:stCondLst>
                                  <p:childTnLst>
                                    <p:set>
                                      <p:cBhvr>
                                        <p:cTn id="16" dur="1" fill="hold">
                                          <p:stCondLst>
                                            <p:cond delay="0"/>
                                          </p:stCondLst>
                                        </p:cTn>
                                        <p:tgtEl>
                                          <p:spTgt spid="6"/>
                                        </p:tgtEl>
                                        <p:attrNameLst>
                                          <p:attrName>style.visibility</p:attrName>
                                        </p:attrNameLst>
                                      </p:cBhvr>
                                      <p:to>
                                        <p:strVal val="visible"/>
                                      </p:to>
                                    </p:set>
                                    <p:anim calcmode="lin" valueType="num">
                                      <p:cBhvr>
                                        <p:cTn id="17" dur="500" fill="hold"/>
                                        <p:tgtEl>
                                          <p:spTgt spid="6"/>
                                        </p:tgtEl>
                                        <p:attrNameLst>
                                          <p:attrName>ppt_w</p:attrName>
                                        </p:attrNameLst>
                                      </p:cBhvr>
                                      <p:tavLst>
                                        <p:tav tm="0">
                                          <p:val>
                                            <p:fltVal val="0"/>
                                          </p:val>
                                        </p:tav>
                                        <p:tav tm="100000">
                                          <p:val>
                                            <p:strVal val="#ppt_w"/>
                                          </p:val>
                                        </p:tav>
                                      </p:tavLst>
                                    </p:anim>
                                    <p:anim calcmode="lin" valueType="num">
                                      <p:cBhvr>
                                        <p:cTn id="18" dur="500" fill="hold"/>
                                        <p:tgtEl>
                                          <p:spTgt spid="6"/>
                                        </p:tgtEl>
                                        <p:attrNameLst>
                                          <p:attrName>ppt_h</p:attrName>
                                        </p:attrNameLst>
                                      </p:cBhvr>
                                      <p:tavLst>
                                        <p:tav tm="0">
                                          <p:val>
                                            <p:fltVal val="0"/>
                                          </p:val>
                                        </p:tav>
                                        <p:tav tm="100000">
                                          <p:val>
                                            <p:strVal val="#ppt_h"/>
                                          </p:val>
                                        </p:tav>
                                      </p:tavLst>
                                    </p:anim>
                                    <p:anim calcmode="lin" valueType="num">
                                      <p:cBhvr>
                                        <p:cTn id="19" dur="500" fill="hold"/>
                                        <p:tgtEl>
                                          <p:spTgt spid="6"/>
                                        </p:tgtEl>
                                        <p:attrNameLst>
                                          <p:attrName>style.rotation</p:attrName>
                                        </p:attrNameLst>
                                      </p:cBhvr>
                                      <p:tavLst>
                                        <p:tav tm="0">
                                          <p:val>
                                            <p:fltVal val="360"/>
                                          </p:val>
                                        </p:tav>
                                        <p:tav tm="100000">
                                          <p:val>
                                            <p:fltVal val="0"/>
                                          </p:val>
                                        </p:tav>
                                      </p:tavLst>
                                    </p:anim>
                                    <p:animEffect transition="in" filter="fade">
                                      <p:cBhvr>
                                        <p:cTn id="20" dur="500"/>
                                        <p:tgtEl>
                                          <p:spTgt spid="6"/>
                                        </p:tgtEl>
                                      </p:cBhvr>
                                    </p:animEffect>
                                  </p:childTnLst>
                                </p:cTn>
                              </p:par>
                              <p:par>
                                <p:cTn id="21" presetID="22" presetClass="entr" presetSubtype="8" fill="hold" grpId="0" nodeType="withEffect">
                                  <p:stCondLst>
                                    <p:cond delay="500"/>
                                  </p:stCondLst>
                                  <p:childTnLst>
                                    <p:set>
                                      <p:cBhvr>
                                        <p:cTn id="22" dur="1" fill="hold">
                                          <p:stCondLst>
                                            <p:cond delay="0"/>
                                          </p:stCondLst>
                                        </p:cTn>
                                        <p:tgtEl>
                                          <p:spTgt spid="8">
                                            <p:txEl>
                                              <p:pRg st="0" end="0"/>
                                            </p:txEl>
                                          </p:spTgt>
                                        </p:tgtEl>
                                        <p:attrNameLst>
                                          <p:attrName>style.visibility</p:attrName>
                                        </p:attrNameLst>
                                      </p:cBhvr>
                                      <p:to>
                                        <p:strVal val="visible"/>
                                      </p:to>
                                    </p:set>
                                    <p:animEffect transition="in" filter="wipe(left)">
                                      <p:cBhvr>
                                        <p:cTn id="23" dur="500"/>
                                        <p:tgtEl>
                                          <p:spTgt spid="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build="p">
        <p:tmplLst>
          <p:tmpl lvl="1">
            <p:tnLst>
              <p:par>
                <p:cTn presetID="22" presetClass="entr" presetSubtype="8" fill="hold" nodeType="withEffect">
                  <p:stCondLst>
                    <p:cond delay="250"/>
                  </p:stCondLst>
                  <p:childTnLst>
                    <p:set>
                      <p:cBhvr>
                        <p:cTn dur="1" fill="hold">
                          <p:stCondLst>
                            <p:cond delay="0"/>
                          </p:stCondLst>
                        </p:cTn>
                        <p:tgtEl>
                          <p:spTgt spid="7"/>
                        </p:tgtEl>
                        <p:attrNameLst>
                          <p:attrName>style.visibility</p:attrName>
                        </p:attrNameLst>
                      </p:cBhvr>
                      <p:to>
                        <p:strVal val="visible"/>
                      </p:to>
                    </p:set>
                    <p:animEffect transition="in" filter="wipe(left)">
                      <p:cBhvr>
                        <p:cTn dur="500"/>
                        <p:tgtEl>
                          <p:spTgt spid="7"/>
                        </p:tgtEl>
                      </p:cBhvr>
                    </p:animEffect>
                  </p:childTnLst>
                </p:cTn>
              </p:par>
            </p:tnLst>
          </p:tmpl>
        </p:tmplLst>
      </p:bldP>
      <p:bldP spid="8" grpId="0" build="p">
        <p:tmplLst>
          <p:tmpl lvl="1">
            <p:tnLst>
              <p:par>
                <p:cTn presetID="22" presetClass="entr" presetSubtype="8" fill="hold" nodeType="withEffect">
                  <p:stCondLst>
                    <p:cond delay="500"/>
                  </p:stCondLst>
                  <p:childTnLst>
                    <p:set>
                      <p:cBhvr>
                        <p:cTn dur="1" fill="hold">
                          <p:stCondLst>
                            <p:cond delay="0"/>
                          </p:stCondLst>
                        </p:cTn>
                        <p:tgtEl>
                          <p:spTgt spid="8"/>
                        </p:tgtEl>
                        <p:attrNameLst>
                          <p:attrName>style.visibility</p:attrName>
                        </p:attrNameLst>
                      </p:cBhvr>
                      <p:to>
                        <p:strVal val="visible"/>
                      </p:to>
                    </p:set>
                    <p:animEffect transition="in" filter="wipe(left)">
                      <p:cBhvr>
                        <p:cTn dur="500"/>
                        <p:tgtEl>
                          <p:spTgt spid="8"/>
                        </p:tgtEl>
                      </p:cBhvr>
                    </p:animEffect>
                  </p:childTnLst>
                </p:cTn>
              </p:par>
            </p:tnLst>
          </p:tmpl>
        </p:tmplLst>
      </p:bldP>
    </p:bld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3 Bullet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5" name="円/楕円 4"/>
          <p:cNvSpPr/>
          <p:nvPr userDrawn="1"/>
        </p:nvSpPr>
        <p:spPr>
          <a:xfrm>
            <a:off x="2813519" y="3681774"/>
            <a:ext cx="328997" cy="329469"/>
          </a:xfrm>
          <a:prstGeom prst="rect">
            <a:avLst/>
          </a:prstGeom>
          <a:solidFill>
            <a:schemeClr val="accent1"/>
          </a:solidFill>
          <a:ln w="57150">
            <a:solidFill>
              <a:schemeClr val="bg1"/>
            </a:solidFill>
          </a:ln>
          <a:effectLst>
            <a:outerShdw sx="102000" sy="102000" algn="c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円/楕円 4"/>
          <p:cNvSpPr/>
          <p:nvPr userDrawn="1"/>
        </p:nvSpPr>
        <p:spPr>
          <a:xfrm>
            <a:off x="2813519" y="5181253"/>
            <a:ext cx="328997" cy="329469"/>
          </a:xfrm>
          <a:prstGeom prst="rect">
            <a:avLst/>
          </a:prstGeom>
          <a:solidFill>
            <a:schemeClr val="accent2"/>
          </a:solidFill>
          <a:ln w="57150">
            <a:solidFill>
              <a:schemeClr val="bg1"/>
            </a:solidFill>
          </a:ln>
          <a:effectLst>
            <a:outerShdw sx="102000" sy="102000" algn="c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7" name="テキスト プレースホルダー 12"/>
          <p:cNvSpPr>
            <a:spLocks noGrp="1"/>
          </p:cNvSpPr>
          <p:nvPr>
            <p:ph type="body" sz="quarter" idx="13" hasCustomPrompt="1"/>
          </p:nvPr>
        </p:nvSpPr>
        <p:spPr>
          <a:xfrm>
            <a:off x="3300846" y="3541345"/>
            <a:ext cx="11939154" cy="1225797"/>
          </a:xfrm>
        </p:spPr>
        <p:txBody>
          <a:bodyPr anchor="t">
            <a:noAutofit/>
          </a:bodyPr>
          <a:lstStyle>
            <a:lvl1pPr>
              <a:lnSpc>
                <a:spcPct val="130000"/>
              </a:lnSpc>
              <a:spcBef>
                <a:spcPts val="0"/>
              </a:spcBef>
              <a:defRPr sz="2400" baseline="0">
                <a:solidFill>
                  <a:schemeClr val="tx2"/>
                </a:solidFill>
                <a:latin typeface="+mn-lt"/>
              </a:defRPr>
            </a:lvl1pPr>
          </a:lstStyle>
          <a:p>
            <a:pPr lvl="0"/>
            <a:r>
              <a:rPr kumimoji="1" lang="en-US" altLang="ja-JP" dirty="0"/>
              <a:t>Text goes here</a:t>
            </a:r>
            <a:endParaRPr kumimoji="1" lang="ja-JP" altLang="en-US" dirty="0"/>
          </a:p>
        </p:txBody>
      </p:sp>
      <p:sp>
        <p:nvSpPr>
          <p:cNvPr id="8" name="テキスト プレースホルダー 12"/>
          <p:cNvSpPr>
            <a:spLocks noGrp="1"/>
          </p:cNvSpPr>
          <p:nvPr>
            <p:ph type="body" sz="quarter" idx="24" hasCustomPrompt="1"/>
          </p:nvPr>
        </p:nvSpPr>
        <p:spPr>
          <a:xfrm>
            <a:off x="3300846" y="5040824"/>
            <a:ext cx="11939154" cy="1225797"/>
          </a:xfrm>
        </p:spPr>
        <p:txBody>
          <a:bodyPr anchor="t">
            <a:noAutofit/>
          </a:bodyPr>
          <a:lstStyle>
            <a:lvl1pPr>
              <a:lnSpc>
                <a:spcPct val="130000"/>
              </a:lnSpc>
              <a:spcBef>
                <a:spcPts val="0"/>
              </a:spcBef>
              <a:defRPr sz="2400" baseline="0">
                <a:solidFill>
                  <a:schemeClr val="tx2"/>
                </a:solidFill>
                <a:latin typeface="+mn-lt"/>
              </a:defRPr>
            </a:lvl1pPr>
          </a:lstStyle>
          <a:p>
            <a:pPr lvl="0"/>
            <a:r>
              <a:rPr kumimoji="1" lang="en-US" altLang="ja-JP" dirty="0"/>
              <a:t>Text goes here</a:t>
            </a:r>
            <a:endParaRPr kumimoji="1" lang="ja-JP" altLang="en-US" dirty="0"/>
          </a:p>
        </p:txBody>
      </p:sp>
      <p:sp>
        <p:nvSpPr>
          <p:cNvPr id="9" name="円/楕円 4"/>
          <p:cNvSpPr/>
          <p:nvPr userDrawn="1"/>
        </p:nvSpPr>
        <p:spPr>
          <a:xfrm>
            <a:off x="2813519" y="6680732"/>
            <a:ext cx="328997" cy="329469"/>
          </a:xfrm>
          <a:prstGeom prst="rect">
            <a:avLst/>
          </a:prstGeom>
          <a:solidFill>
            <a:schemeClr val="accent3"/>
          </a:solidFill>
          <a:ln w="57150">
            <a:solidFill>
              <a:schemeClr val="bg1"/>
            </a:solidFill>
          </a:ln>
          <a:effectLst>
            <a:outerShdw sx="102000" sy="102000" algn="c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テキスト プレースホルダー 12"/>
          <p:cNvSpPr>
            <a:spLocks noGrp="1"/>
          </p:cNvSpPr>
          <p:nvPr>
            <p:ph type="body" sz="quarter" idx="25" hasCustomPrompt="1"/>
          </p:nvPr>
        </p:nvSpPr>
        <p:spPr>
          <a:xfrm>
            <a:off x="3300846" y="6540303"/>
            <a:ext cx="11939154" cy="1225797"/>
          </a:xfrm>
        </p:spPr>
        <p:txBody>
          <a:bodyPr anchor="t">
            <a:noAutofit/>
          </a:bodyPr>
          <a:lstStyle>
            <a:lvl1pPr>
              <a:lnSpc>
                <a:spcPct val="130000"/>
              </a:lnSpc>
              <a:spcBef>
                <a:spcPts val="0"/>
              </a:spcBef>
              <a:defRPr sz="2400" baseline="0">
                <a:solidFill>
                  <a:schemeClr val="tx2"/>
                </a:solidFill>
                <a:latin typeface="+mn-lt"/>
              </a:defRPr>
            </a:lvl1pPr>
          </a:lstStyle>
          <a:p>
            <a:pPr lvl="0"/>
            <a:r>
              <a:rPr kumimoji="1" lang="en-US" altLang="ja-JP" dirty="0"/>
              <a:t>Text goes here</a:t>
            </a:r>
            <a:endParaRPr kumimoji="1" lang="ja-JP" altLang="en-US" dirty="0"/>
          </a:p>
        </p:txBody>
      </p:sp>
    </p:spTree>
    <p:extLst>
      <p:ext uri="{BB962C8B-B14F-4D97-AF65-F5344CB8AC3E}">
        <p14:creationId xmlns:p14="http://schemas.microsoft.com/office/powerpoint/2010/main" val="3979766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 calcmode="lin" valueType="num">
                                      <p:cBhvr>
                                        <p:cTn id="9" dur="500" fill="hold"/>
                                        <p:tgtEl>
                                          <p:spTgt spid="5"/>
                                        </p:tgtEl>
                                        <p:attrNameLst>
                                          <p:attrName>style.rotation</p:attrName>
                                        </p:attrNameLst>
                                      </p:cBhvr>
                                      <p:tavLst>
                                        <p:tav tm="0">
                                          <p:val>
                                            <p:fltVal val="360"/>
                                          </p:val>
                                        </p:tav>
                                        <p:tav tm="100000">
                                          <p:val>
                                            <p:fltVal val="0"/>
                                          </p:val>
                                        </p:tav>
                                      </p:tavLst>
                                    </p:anim>
                                    <p:animEffect transition="in" filter="fade">
                                      <p:cBhvr>
                                        <p:cTn id="10" dur="500"/>
                                        <p:tgtEl>
                                          <p:spTgt spid="5"/>
                                        </p:tgtEl>
                                      </p:cBhvr>
                                    </p:animEffect>
                                  </p:childTnLst>
                                </p:cTn>
                              </p:par>
                              <p:par>
                                <p:cTn id="11" presetID="22" presetClass="entr" presetSubtype="8" fill="hold" grpId="0" nodeType="withEffect">
                                  <p:stCondLst>
                                    <p:cond delay="250"/>
                                  </p:stCondLst>
                                  <p:childTnLst>
                                    <p:set>
                                      <p:cBhvr>
                                        <p:cTn id="12" dur="1" fill="hold">
                                          <p:stCondLst>
                                            <p:cond delay="0"/>
                                          </p:stCondLst>
                                        </p:cTn>
                                        <p:tgtEl>
                                          <p:spTgt spid="7">
                                            <p:txEl>
                                              <p:pRg st="0" end="0"/>
                                            </p:txEl>
                                          </p:spTgt>
                                        </p:tgtEl>
                                        <p:attrNameLst>
                                          <p:attrName>style.visibility</p:attrName>
                                        </p:attrNameLst>
                                      </p:cBhvr>
                                      <p:to>
                                        <p:strVal val="visible"/>
                                      </p:to>
                                    </p:set>
                                    <p:animEffect transition="in" filter="wipe(left)">
                                      <p:cBhvr>
                                        <p:cTn id="13" dur="500"/>
                                        <p:tgtEl>
                                          <p:spTgt spid="7">
                                            <p:txEl>
                                              <p:pRg st="0" end="0"/>
                                            </p:txEl>
                                          </p:spTgt>
                                        </p:tgtEl>
                                      </p:cBhvr>
                                    </p:animEffect>
                                  </p:childTnLst>
                                </p:cTn>
                              </p:par>
                            </p:childTnLst>
                          </p:cTn>
                        </p:par>
                        <p:par>
                          <p:cTn id="14" fill="hold">
                            <p:stCondLst>
                              <p:cond delay="750"/>
                            </p:stCondLst>
                            <p:childTnLst>
                              <p:par>
                                <p:cTn id="15" presetID="49" presetClass="entr" presetSubtype="0" decel="100000" fill="hold" grpId="0" nodeType="afterEffect">
                                  <p:stCondLst>
                                    <p:cond delay="250"/>
                                  </p:stCondLst>
                                  <p:childTnLst>
                                    <p:set>
                                      <p:cBhvr>
                                        <p:cTn id="16" dur="1" fill="hold">
                                          <p:stCondLst>
                                            <p:cond delay="0"/>
                                          </p:stCondLst>
                                        </p:cTn>
                                        <p:tgtEl>
                                          <p:spTgt spid="6"/>
                                        </p:tgtEl>
                                        <p:attrNameLst>
                                          <p:attrName>style.visibility</p:attrName>
                                        </p:attrNameLst>
                                      </p:cBhvr>
                                      <p:to>
                                        <p:strVal val="visible"/>
                                      </p:to>
                                    </p:set>
                                    <p:anim calcmode="lin" valueType="num">
                                      <p:cBhvr>
                                        <p:cTn id="17" dur="500" fill="hold"/>
                                        <p:tgtEl>
                                          <p:spTgt spid="6"/>
                                        </p:tgtEl>
                                        <p:attrNameLst>
                                          <p:attrName>ppt_w</p:attrName>
                                        </p:attrNameLst>
                                      </p:cBhvr>
                                      <p:tavLst>
                                        <p:tav tm="0">
                                          <p:val>
                                            <p:fltVal val="0"/>
                                          </p:val>
                                        </p:tav>
                                        <p:tav tm="100000">
                                          <p:val>
                                            <p:strVal val="#ppt_w"/>
                                          </p:val>
                                        </p:tav>
                                      </p:tavLst>
                                    </p:anim>
                                    <p:anim calcmode="lin" valueType="num">
                                      <p:cBhvr>
                                        <p:cTn id="18" dur="500" fill="hold"/>
                                        <p:tgtEl>
                                          <p:spTgt spid="6"/>
                                        </p:tgtEl>
                                        <p:attrNameLst>
                                          <p:attrName>ppt_h</p:attrName>
                                        </p:attrNameLst>
                                      </p:cBhvr>
                                      <p:tavLst>
                                        <p:tav tm="0">
                                          <p:val>
                                            <p:fltVal val="0"/>
                                          </p:val>
                                        </p:tav>
                                        <p:tav tm="100000">
                                          <p:val>
                                            <p:strVal val="#ppt_h"/>
                                          </p:val>
                                        </p:tav>
                                      </p:tavLst>
                                    </p:anim>
                                    <p:anim calcmode="lin" valueType="num">
                                      <p:cBhvr>
                                        <p:cTn id="19" dur="500" fill="hold"/>
                                        <p:tgtEl>
                                          <p:spTgt spid="6"/>
                                        </p:tgtEl>
                                        <p:attrNameLst>
                                          <p:attrName>style.rotation</p:attrName>
                                        </p:attrNameLst>
                                      </p:cBhvr>
                                      <p:tavLst>
                                        <p:tav tm="0">
                                          <p:val>
                                            <p:fltVal val="360"/>
                                          </p:val>
                                        </p:tav>
                                        <p:tav tm="100000">
                                          <p:val>
                                            <p:fltVal val="0"/>
                                          </p:val>
                                        </p:tav>
                                      </p:tavLst>
                                    </p:anim>
                                    <p:animEffect transition="in" filter="fade">
                                      <p:cBhvr>
                                        <p:cTn id="20" dur="500"/>
                                        <p:tgtEl>
                                          <p:spTgt spid="6"/>
                                        </p:tgtEl>
                                      </p:cBhvr>
                                    </p:animEffect>
                                  </p:childTnLst>
                                </p:cTn>
                              </p:par>
                              <p:par>
                                <p:cTn id="21" presetID="22" presetClass="entr" presetSubtype="8" fill="hold" grpId="0" nodeType="withEffect">
                                  <p:stCondLst>
                                    <p:cond delay="500"/>
                                  </p:stCondLst>
                                  <p:childTnLst>
                                    <p:set>
                                      <p:cBhvr>
                                        <p:cTn id="22" dur="1" fill="hold">
                                          <p:stCondLst>
                                            <p:cond delay="0"/>
                                          </p:stCondLst>
                                        </p:cTn>
                                        <p:tgtEl>
                                          <p:spTgt spid="8">
                                            <p:txEl>
                                              <p:pRg st="0" end="0"/>
                                            </p:txEl>
                                          </p:spTgt>
                                        </p:tgtEl>
                                        <p:attrNameLst>
                                          <p:attrName>style.visibility</p:attrName>
                                        </p:attrNameLst>
                                      </p:cBhvr>
                                      <p:to>
                                        <p:strVal val="visible"/>
                                      </p:to>
                                    </p:set>
                                    <p:animEffect transition="in" filter="wipe(left)">
                                      <p:cBhvr>
                                        <p:cTn id="23" dur="500"/>
                                        <p:tgtEl>
                                          <p:spTgt spid="8">
                                            <p:txEl>
                                              <p:pRg st="0" end="0"/>
                                            </p:txEl>
                                          </p:spTgt>
                                        </p:tgtEl>
                                      </p:cBhvr>
                                    </p:animEffect>
                                  </p:childTnLst>
                                </p:cTn>
                              </p:par>
                            </p:childTnLst>
                          </p:cTn>
                        </p:par>
                        <p:par>
                          <p:cTn id="24" fill="hold">
                            <p:stCondLst>
                              <p:cond delay="1750"/>
                            </p:stCondLst>
                            <p:childTnLst>
                              <p:par>
                                <p:cTn id="25" presetID="49" presetClass="entr" presetSubtype="0" decel="100000" fill="hold" grpId="0" nodeType="afterEffect">
                                  <p:stCondLst>
                                    <p:cond delay="250"/>
                                  </p:stCondLst>
                                  <p:childTnLst>
                                    <p:set>
                                      <p:cBhvr>
                                        <p:cTn id="26" dur="1" fill="hold">
                                          <p:stCondLst>
                                            <p:cond delay="0"/>
                                          </p:stCondLst>
                                        </p:cTn>
                                        <p:tgtEl>
                                          <p:spTgt spid="9"/>
                                        </p:tgtEl>
                                        <p:attrNameLst>
                                          <p:attrName>style.visibility</p:attrName>
                                        </p:attrNameLst>
                                      </p:cBhvr>
                                      <p:to>
                                        <p:strVal val="visible"/>
                                      </p:to>
                                    </p:set>
                                    <p:anim calcmode="lin" valueType="num">
                                      <p:cBhvr>
                                        <p:cTn id="27" dur="500" fill="hold"/>
                                        <p:tgtEl>
                                          <p:spTgt spid="9"/>
                                        </p:tgtEl>
                                        <p:attrNameLst>
                                          <p:attrName>ppt_w</p:attrName>
                                        </p:attrNameLst>
                                      </p:cBhvr>
                                      <p:tavLst>
                                        <p:tav tm="0">
                                          <p:val>
                                            <p:fltVal val="0"/>
                                          </p:val>
                                        </p:tav>
                                        <p:tav tm="100000">
                                          <p:val>
                                            <p:strVal val="#ppt_w"/>
                                          </p:val>
                                        </p:tav>
                                      </p:tavLst>
                                    </p:anim>
                                    <p:anim calcmode="lin" valueType="num">
                                      <p:cBhvr>
                                        <p:cTn id="28" dur="500" fill="hold"/>
                                        <p:tgtEl>
                                          <p:spTgt spid="9"/>
                                        </p:tgtEl>
                                        <p:attrNameLst>
                                          <p:attrName>ppt_h</p:attrName>
                                        </p:attrNameLst>
                                      </p:cBhvr>
                                      <p:tavLst>
                                        <p:tav tm="0">
                                          <p:val>
                                            <p:fltVal val="0"/>
                                          </p:val>
                                        </p:tav>
                                        <p:tav tm="100000">
                                          <p:val>
                                            <p:strVal val="#ppt_h"/>
                                          </p:val>
                                        </p:tav>
                                      </p:tavLst>
                                    </p:anim>
                                    <p:anim calcmode="lin" valueType="num">
                                      <p:cBhvr>
                                        <p:cTn id="29" dur="500" fill="hold"/>
                                        <p:tgtEl>
                                          <p:spTgt spid="9"/>
                                        </p:tgtEl>
                                        <p:attrNameLst>
                                          <p:attrName>style.rotation</p:attrName>
                                        </p:attrNameLst>
                                      </p:cBhvr>
                                      <p:tavLst>
                                        <p:tav tm="0">
                                          <p:val>
                                            <p:fltVal val="360"/>
                                          </p:val>
                                        </p:tav>
                                        <p:tav tm="100000">
                                          <p:val>
                                            <p:fltVal val="0"/>
                                          </p:val>
                                        </p:tav>
                                      </p:tavLst>
                                    </p:anim>
                                    <p:animEffect transition="in" filter="fade">
                                      <p:cBhvr>
                                        <p:cTn id="30" dur="500"/>
                                        <p:tgtEl>
                                          <p:spTgt spid="9"/>
                                        </p:tgtEl>
                                      </p:cBhvr>
                                    </p:animEffect>
                                  </p:childTnLst>
                                </p:cTn>
                              </p:par>
                              <p:par>
                                <p:cTn id="31" presetID="22" presetClass="entr" presetSubtype="8" fill="hold" grpId="0" nodeType="withEffect">
                                  <p:stCondLst>
                                    <p:cond delay="500"/>
                                  </p:stCondLst>
                                  <p:childTnLst>
                                    <p:set>
                                      <p:cBhvr>
                                        <p:cTn id="32" dur="1" fill="hold">
                                          <p:stCondLst>
                                            <p:cond delay="0"/>
                                          </p:stCondLst>
                                        </p:cTn>
                                        <p:tgtEl>
                                          <p:spTgt spid="10">
                                            <p:txEl>
                                              <p:pRg st="0" end="0"/>
                                            </p:txEl>
                                          </p:spTgt>
                                        </p:tgtEl>
                                        <p:attrNameLst>
                                          <p:attrName>style.visibility</p:attrName>
                                        </p:attrNameLst>
                                      </p:cBhvr>
                                      <p:to>
                                        <p:strVal val="visible"/>
                                      </p:to>
                                    </p:set>
                                    <p:animEffect transition="in" filter="wipe(left)">
                                      <p:cBhvr>
                                        <p:cTn id="33"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build="p">
        <p:tmplLst>
          <p:tmpl lvl="1">
            <p:tnLst>
              <p:par>
                <p:cTn presetID="22" presetClass="entr" presetSubtype="8" fill="hold" nodeType="withEffect">
                  <p:stCondLst>
                    <p:cond delay="250"/>
                  </p:stCondLst>
                  <p:childTnLst>
                    <p:set>
                      <p:cBhvr>
                        <p:cTn dur="1" fill="hold">
                          <p:stCondLst>
                            <p:cond delay="0"/>
                          </p:stCondLst>
                        </p:cTn>
                        <p:tgtEl>
                          <p:spTgt spid="7"/>
                        </p:tgtEl>
                        <p:attrNameLst>
                          <p:attrName>style.visibility</p:attrName>
                        </p:attrNameLst>
                      </p:cBhvr>
                      <p:to>
                        <p:strVal val="visible"/>
                      </p:to>
                    </p:set>
                    <p:animEffect transition="in" filter="wipe(left)">
                      <p:cBhvr>
                        <p:cTn dur="500"/>
                        <p:tgtEl>
                          <p:spTgt spid="7"/>
                        </p:tgtEl>
                      </p:cBhvr>
                    </p:animEffect>
                  </p:childTnLst>
                </p:cTn>
              </p:par>
            </p:tnLst>
          </p:tmpl>
        </p:tmplLst>
      </p:bldP>
      <p:bldP spid="8" grpId="0" build="p">
        <p:tmplLst>
          <p:tmpl lvl="1">
            <p:tnLst>
              <p:par>
                <p:cTn presetID="22" presetClass="entr" presetSubtype="8" fill="hold" nodeType="withEffect">
                  <p:stCondLst>
                    <p:cond delay="500"/>
                  </p:stCondLst>
                  <p:childTnLst>
                    <p:set>
                      <p:cBhvr>
                        <p:cTn dur="1" fill="hold">
                          <p:stCondLst>
                            <p:cond delay="0"/>
                          </p:stCondLst>
                        </p:cTn>
                        <p:tgtEl>
                          <p:spTgt spid="8"/>
                        </p:tgtEl>
                        <p:attrNameLst>
                          <p:attrName>style.visibility</p:attrName>
                        </p:attrNameLst>
                      </p:cBhvr>
                      <p:to>
                        <p:strVal val="visible"/>
                      </p:to>
                    </p:set>
                    <p:animEffect transition="in" filter="wipe(left)">
                      <p:cBhvr>
                        <p:cTn dur="500"/>
                        <p:tgtEl>
                          <p:spTgt spid="8"/>
                        </p:tgtEl>
                      </p:cBhvr>
                    </p:animEffect>
                  </p:childTnLst>
                </p:cTn>
              </p:par>
            </p:tnLst>
          </p:tmpl>
        </p:tmplLst>
      </p:bldP>
      <p:bldP spid="9" grpId="0" animBg="1"/>
      <p:bldP spid="10" grpId="0" build="p">
        <p:tmplLst>
          <p:tmpl lvl="1">
            <p:tnLst>
              <p:par>
                <p:cTn presetID="22" presetClass="entr" presetSubtype="8" fill="hold" nodeType="withEffect">
                  <p:stCondLst>
                    <p:cond delay="500"/>
                  </p:stCondLst>
                  <p:childTnLst>
                    <p:set>
                      <p:cBhvr>
                        <p:cTn dur="1" fill="hold">
                          <p:stCondLst>
                            <p:cond delay="0"/>
                          </p:stCondLst>
                        </p:cTn>
                        <p:tgtEl>
                          <p:spTgt spid="10"/>
                        </p:tgtEl>
                        <p:attrNameLst>
                          <p:attrName>style.visibility</p:attrName>
                        </p:attrNameLst>
                      </p:cBhvr>
                      <p:to>
                        <p:strVal val="visible"/>
                      </p:to>
                    </p:set>
                    <p:animEffect transition="in" filter="wipe(left)">
                      <p:cBhvr>
                        <p:cTn dur="500"/>
                        <p:tgtEl>
                          <p:spTgt spid="10"/>
                        </p:tgtEl>
                      </p:cBhvr>
                    </p:animEffect>
                  </p:childTnLst>
                </p:cTn>
              </p:par>
            </p:tnLst>
          </p:tmpl>
        </p:tmplLst>
      </p:bldP>
    </p:bld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4 Bullet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5" name="円/楕円 4"/>
          <p:cNvSpPr/>
          <p:nvPr userDrawn="1"/>
        </p:nvSpPr>
        <p:spPr>
          <a:xfrm>
            <a:off x="2813519" y="2892531"/>
            <a:ext cx="328997" cy="329469"/>
          </a:xfrm>
          <a:prstGeom prst="rect">
            <a:avLst/>
          </a:prstGeom>
          <a:solidFill>
            <a:schemeClr val="accent1"/>
          </a:solidFill>
          <a:ln w="57150">
            <a:solidFill>
              <a:schemeClr val="bg1"/>
            </a:solidFill>
          </a:ln>
          <a:effectLst>
            <a:outerShdw sx="102000" sy="102000" algn="c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円/楕円 4"/>
          <p:cNvSpPr/>
          <p:nvPr userDrawn="1"/>
        </p:nvSpPr>
        <p:spPr>
          <a:xfrm>
            <a:off x="2813519" y="4392010"/>
            <a:ext cx="328997" cy="329469"/>
          </a:xfrm>
          <a:prstGeom prst="rect">
            <a:avLst/>
          </a:prstGeom>
          <a:solidFill>
            <a:schemeClr val="accent2"/>
          </a:solidFill>
          <a:ln w="57150">
            <a:solidFill>
              <a:schemeClr val="bg1"/>
            </a:solidFill>
          </a:ln>
          <a:effectLst>
            <a:outerShdw sx="102000" sy="102000" algn="c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7" name="テキスト プレースホルダー 12"/>
          <p:cNvSpPr>
            <a:spLocks noGrp="1"/>
          </p:cNvSpPr>
          <p:nvPr>
            <p:ph type="body" sz="quarter" idx="13" hasCustomPrompt="1"/>
          </p:nvPr>
        </p:nvSpPr>
        <p:spPr>
          <a:xfrm>
            <a:off x="3300846" y="2752102"/>
            <a:ext cx="11939154" cy="1225797"/>
          </a:xfrm>
        </p:spPr>
        <p:txBody>
          <a:bodyPr anchor="t">
            <a:noAutofit/>
          </a:bodyPr>
          <a:lstStyle>
            <a:lvl1pPr>
              <a:lnSpc>
                <a:spcPct val="130000"/>
              </a:lnSpc>
              <a:spcBef>
                <a:spcPts val="0"/>
              </a:spcBef>
              <a:defRPr sz="2400" baseline="0">
                <a:solidFill>
                  <a:schemeClr val="tx2"/>
                </a:solidFill>
                <a:latin typeface="+mn-lt"/>
              </a:defRPr>
            </a:lvl1pPr>
          </a:lstStyle>
          <a:p>
            <a:pPr lvl="0"/>
            <a:r>
              <a:rPr kumimoji="1" lang="en-US" altLang="ja-JP" dirty="0"/>
              <a:t>Text goes here</a:t>
            </a:r>
            <a:endParaRPr kumimoji="1" lang="ja-JP" altLang="en-US" dirty="0"/>
          </a:p>
        </p:txBody>
      </p:sp>
      <p:sp>
        <p:nvSpPr>
          <p:cNvPr id="8" name="テキスト プレースホルダー 12"/>
          <p:cNvSpPr>
            <a:spLocks noGrp="1"/>
          </p:cNvSpPr>
          <p:nvPr>
            <p:ph type="body" sz="quarter" idx="24" hasCustomPrompt="1"/>
          </p:nvPr>
        </p:nvSpPr>
        <p:spPr>
          <a:xfrm>
            <a:off x="3300846" y="4251581"/>
            <a:ext cx="11939154" cy="1225797"/>
          </a:xfrm>
        </p:spPr>
        <p:txBody>
          <a:bodyPr anchor="t">
            <a:noAutofit/>
          </a:bodyPr>
          <a:lstStyle>
            <a:lvl1pPr>
              <a:lnSpc>
                <a:spcPct val="130000"/>
              </a:lnSpc>
              <a:spcBef>
                <a:spcPts val="0"/>
              </a:spcBef>
              <a:defRPr sz="2400" baseline="0">
                <a:solidFill>
                  <a:schemeClr val="tx2"/>
                </a:solidFill>
                <a:latin typeface="+mn-lt"/>
              </a:defRPr>
            </a:lvl1pPr>
          </a:lstStyle>
          <a:p>
            <a:pPr lvl="0"/>
            <a:r>
              <a:rPr kumimoji="1" lang="en-US" altLang="ja-JP" dirty="0"/>
              <a:t>Text goes here</a:t>
            </a:r>
            <a:endParaRPr kumimoji="1" lang="ja-JP" altLang="en-US" dirty="0"/>
          </a:p>
        </p:txBody>
      </p:sp>
      <p:sp>
        <p:nvSpPr>
          <p:cNvPr id="9" name="円/楕円 4"/>
          <p:cNvSpPr/>
          <p:nvPr userDrawn="1"/>
        </p:nvSpPr>
        <p:spPr>
          <a:xfrm>
            <a:off x="2813519" y="5891489"/>
            <a:ext cx="328997" cy="329469"/>
          </a:xfrm>
          <a:prstGeom prst="rect">
            <a:avLst/>
          </a:prstGeom>
          <a:solidFill>
            <a:schemeClr val="accent3"/>
          </a:solidFill>
          <a:ln w="57150">
            <a:solidFill>
              <a:schemeClr val="bg1"/>
            </a:solidFill>
          </a:ln>
          <a:effectLst>
            <a:outerShdw sx="102000" sy="102000" algn="c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テキスト プレースホルダー 12"/>
          <p:cNvSpPr>
            <a:spLocks noGrp="1"/>
          </p:cNvSpPr>
          <p:nvPr>
            <p:ph type="body" sz="quarter" idx="25" hasCustomPrompt="1"/>
          </p:nvPr>
        </p:nvSpPr>
        <p:spPr>
          <a:xfrm>
            <a:off x="3300846" y="5751060"/>
            <a:ext cx="11939154" cy="1225797"/>
          </a:xfrm>
        </p:spPr>
        <p:txBody>
          <a:bodyPr anchor="t">
            <a:noAutofit/>
          </a:bodyPr>
          <a:lstStyle>
            <a:lvl1pPr>
              <a:lnSpc>
                <a:spcPct val="130000"/>
              </a:lnSpc>
              <a:spcBef>
                <a:spcPts val="0"/>
              </a:spcBef>
              <a:defRPr sz="2400" baseline="0">
                <a:solidFill>
                  <a:schemeClr val="tx2"/>
                </a:solidFill>
                <a:latin typeface="+mn-lt"/>
              </a:defRPr>
            </a:lvl1pPr>
          </a:lstStyle>
          <a:p>
            <a:pPr lvl="0"/>
            <a:r>
              <a:rPr kumimoji="1" lang="en-US" altLang="ja-JP" dirty="0"/>
              <a:t>Text goes here</a:t>
            </a:r>
            <a:endParaRPr kumimoji="1" lang="ja-JP" altLang="en-US" dirty="0"/>
          </a:p>
        </p:txBody>
      </p:sp>
      <p:sp>
        <p:nvSpPr>
          <p:cNvPr id="11" name="円/楕円 4"/>
          <p:cNvSpPr/>
          <p:nvPr userDrawn="1"/>
        </p:nvSpPr>
        <p:spPr>
          <a:xfrm>
            <a:off x="2813519" y="7390968"/>
            <a:ext cx="328997" cy="329469"/>
          </a:xfrm>
          <a:prstGeom prst="rect">
            <a:avLst/>
          </a:prstGeom>
          <a:solidFill>
            <a:schemeClr val="accent5"/>
          </a:solidFill>
          <a:ln w="57150">
            <a:solidFill>
              <a:schemeClr val="bg1"/>
            </a:solidFill>
          </a:ln>
          <a:effectLst>
            <a:outerShdw sx="102000" sy="102000" algn="c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テキスト プレースホルダー 12"/>
          <p:cNvSpPr>
            <a:spLocks noGrp="1"/>
          </p:cNvSpPr>
          <p:nvPr>
            <p:ph type="body" sz="quarter" idx="26" hasCustomPrompt="1"/>
          </p:nvPr>
        </p:nvSpPr>
        <p:spPr>
          <a:xfrm>
            <a:off x="3300846" y="7250539"/>
            <a:ext cx="11939154" cy="1225797"/>
          </a:xfrm>
        </p:spPr>
        <p:txBody>
          <a:bodyPr anchor="t">
            <a:noAutofit/>
          </a:bodyPr>
          <a:lstStyle>
            <a:lvl1pPr>
              <a:lnSpc>
                <a:spcPct val="130000"/>
              </a:lnSpc>
              <a:spcBef>
                <a:spcPts val="0"/>
              </a:spcBef>
              <a:defRPr sz="2400" baseline="0">
                <a:solidFill>
                  <a:schemeClr val="tx2"/>
                </a:solidFill>
                <a:latin typeface="+mn-lt"/>
              </a:defRPr>
            </a:lvl1pPr>
          </a:lstStyle>
          <a:p>
            <a:pPr lvl="0"/>
            <a:r>
              <a:rPr kumimoji="1" lang="en-US" altLang="ja-JP" dirty="0"/>
              <a:t>Text goes here</a:t>
            </a:r>
            <a:endParaRPr kumimoji="1" lang="ja-JP" altLang="en-US" dirty="0"/>
          </a:p>
        </p:txBody>
      </p:sp>
    </p:spTree>
    <p:extLst>
      <p:ext uri="{BB962C8B-B14F-4D97-AF65-F5344CB8AC3E}">
        <p14:creationId xmlns:p14="http://schemas.microsoft.com/office/powerpoint/2010/main" val="8779256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 calcmode="lin" valueType="num">
                                      <p:cBhvr>
                                        <p:cTn id="9" dur="500" fill="hold"/>
                                        <p:tgtEl>
                                          <p:spTgt spid="5"/>
                                        </p:tgtEl>
                                        <p:attrNameLst>
                                          <p:attrName>style.rotation</p:attrName>
                                        </p:attrNameLst>
                                      </p:cBhvr>
                                      <p:tavLst>
                                        <p:tav tm="0">
                                          <p:val>
                                            <p:fltVal val="360"/>
                                          </p:val>
                                        </p:tav>
                                        <p:tav tm="100000">
                                          <p:val>
                                            <p:fltVal val="0"/>
                                          </p:val>
                                        </p:tav>
                                      </p:tavLst>
                                    </p:anim>
                                    <p:animEffect transition="in" filter="fade">
                                      <p:cBhvr>
                                        <p:cTn id="10" dur="500"/>
                                        <p:tgtEl>
                                          <p:spTgt spid="5"/>
                                        </p:tgtEl>
                                      </p:cBhvr>
                                    </p:animEffect>
                                  </p:childTnLst>
                                </p:cTn>
                              </p:par>
                              <p:par>
                                <p:cTn id="11" presetID="22" presetClass="entr" presetSubtype="8" fill="hold" grpId="0" nodeType="withEffect">
                                  <p:stCondLst>
                                    <p:cond delay="250"/>
                                  </p:stCondLst>
                                  <p:childTnLst>
                                    <p:set>
                                      <p:cBhvr>
                                        <p:cTn id="12" dur="1" fill="hold">
                                          <p:stCondLst>
                                            <p:cond delay="0"/>
                                          </p:stCondLst>
                                        </p:cTn>
                                        <p:tgtEl>
                                          <p:spTgt spid="7">
                                            <p:txEl>
                                              <p:pRg st="0" end="0"/>
                                            </p:txEl>
                                          </p:spTgt>
                                        </p:tgtEl>
                                        <p:attrNameLst>
                                          <p:attrName>style.visibility</p:attrName>
                                        </p:attrNameLst>
                                      </p:cBhvr>
                                      <p:to>
                                        <p:strVal val="visible"/>
                                      </p:to>
                                    </p:set>
                                    <p:animEffect transition="in" filter="wipe(left)">
                                      <p:cBhvr>
                                        <p:cTn id="13" dur="500"/>
                                        <p:tgtEl>
                                          <p:spTgt spid="7">
                                            <p:txEl>
                                              <p:pRg st="0" end="0"/>
                                            </p:txEl>
                                          </p:spTgt>
                                        </p:tgtEl>
                                      </p:cBhvr>
                                    </p:animEffect>
                                  </p:childTnLst>
                                </p:cTn>
                              </p:par>
                            </p:childTnLst>
                          </p:cTn>
                        </p:par>
                        <p:par>
                          <p:cTn id="14" fill="hold">
                            <p:stCondLst>
                              <p:cond delay="750"/>
                            </p:stCondLst>
                            <p:childTnLst>
                              <p:par>
                                <p:cTn id="15" presetID="49" presetClass="entr" presetSubtype="0" decel="100000" fill="hold" grpId="0" nodeType="afterEffect">
                                  <p:stCondLst>
                                    <p:cond delay="250"/>
                                  </p:stCondLst>
                                  <p:childTnLst>
                                    <p:set>
                                      <p:cBhvr>
                                        <p:cTn id="16" dur="1" fill="hold">
                                          <p:stCondLst>
                                            <p:cond delay="0"/>
                                          </p:stCondLst>
                                        </p:cTn>
                                        <p:tgtEl>
                                          <p:spTgt spid="6"/>
                                        </p:tgtEl>
                                        <p:attrNameLst>
                                          <p:attrName>style.visibility</p:attrName>
                                        </p:attrNameLst>
                                      </p:cBhvr>
                                      <p:to>
                                        <p:strVal val="visible"/>
                                      </p:to>
                                    </p:set>
                                    <p:anim calcmode="lin" valueType="num">
                                      <p:cBhvr>
                                        <p:cTn id="17" dur="500" fill="hold"/>
                                        <p:tgtEl>
                                          <p:spTgt spid="6"/>
                                        </p:tgtEl>
                                        <p:attrNameLst>
                                          <p:attrName>ppt_w</p:attrName>
                                        </p:attrNameLst>
                                      </p:cBhvr>
                                      <p:tavLst>
                                        <p:tav tm="0">
                                          <p:val>
                                            <p:fltVal val="0"/>
                                          </p:val>
                                        </p:tav>
                                        <p:tav tm="100000">
                                          <p:val>
                                            <p:strVal val="#ppt_w"/>
                                          </p:val>
                                        </p:tav>
                                      </p:tavLst>
                                    </p:anim>
                                    <p:anim calcmode="lin" valueType="num">
                                      <p:cBhvr>
                                        <p:cTn id="18" dur="500" fill="hold"/>
                                        <p:tgtEl>
                                          <p:spTgt spid="6"/>
                                        </p:tgtEl>
                                        <p:attrNameLst>
                                          <p:attrName>ppt_h</p:attrName>
                                        </p:attrNameLst>
                                      </p:cBhvr>
                                      <p:tavLst>
                                        <p:tav tm="0">
                                          <p:val>
                                            <p:fltVal val="0"/>
                                          </p:val>
                                        </p:tav>
                                        <p:tav tm="100000">
                                          <p:val>
                                            <p:strVal val="#ppt_h"/>
                                          </p:val>
                                        </p:tav>
                                      </p:tavLst>
                                    </p:anim>
                                    <p:anim calcmode="lin" valueType="num">
                                      <p:cBhvr>
                                        <p:cTn id="19" dur="500" fill="hold"/>
                                        <p:tgtEl>
                                          <p:spTgt spid="6"/>
                                        </p:tgtEl>
                                        <p:attrNameLst>
                                          <p:attrName>style.rotation</p:attrName>
                                        </p:attrNameLst>
                                      </p:cBhvr>
                                      <p:tavLst>
                                        <p:tav tm="0">
                                          <p:val>
                                            <p:fltVal val="360"/>
                                          </p:val>
                                        </p:tav>
                                        <p:tav tm="100000">
                                          <p:val>
                                            <p:fltVal val="0"/>
                                          </p:val>
                                        </p:tav>
                                      </p:tavLst>
                                    </p:anim>
                                    <p:animEffect transition="in" filter="fade">
                                      <p:cBhvr>
                                        <p:cTn id="20" dur="500"/>
                                        <p:tgtEl>
                                          <p:spTgt spid="6"/>
                                        </p:tgtEl>
                                      </p:cBhvr>
                                    </p:animEffect>
                                  </p:childTnLst>
                                </p:cTn>
                              </p:par>
                              <p:par>
                                <p:cTn id="21" presetID="22" presetClass="entr" presetSubtype="8" fill="hold" grpId="0" nodeType="withEffect">
                                  <p:stCondLst>
                                    <p:cond delay="500"/>
                                  </p:stCondLst>
                                  <p:childTnLst>
                                    <p:set>
                                      <p:cBhvr>
                                        <p:cTn id="22" dur="1" fill="hold">
                                          <p:stCondLst>
                                            <p:cond delay="0"/>
                                          </p:stCondLst>
                                        </p:cTn>
                                        <p:tgtEl>
                                          <p:spTgt spid="8">
                                            <p:txEl>
                                              <p:pRg st="0" end="0"/>
                                            </p:txEl>
                                          </p:spTgt>
                                        </p:tgtEl>
                                        <p:attrNameLst>
                                          <p:attrName>style.visibility</p:attrName>
                                        </p:attrNameLst>
                                      </p:cBhvr>
                                      <p:to>
                                        <p:strVal val="visible"/>
                                      </p:to>
                                    </p:set>
                                    <p:animEffect transition="in" filter="wipe(left)">
                                      <p:cBhvr>
                                        <p:cTn id="23" dur="500"/>
                                        <p:tgtEl>
                                          <p:spTgt spid="8">
                                            <p:txEl>
                                              <p:pRg st="0" end="0"/>
                                            </p:txEl>
                                          </p:spTgt>
                                        </p:tgtEl>
                                      </p:cBhvr>
                                    </p:animEffect>
                                  </p:childTnLst>
                                </p:cTn>
                              </p:par>
                            </p:childTnLst>
                          </p:cTn>
                        </p:par>
                        <p:par>
                          <p:cTn id="24" fill="hold">
                            <p:stCondLst>
                              <p:cond delay="1750"/>
                            </p:stCondLst>
                            <p:childTnLst>
                              <p:par>
                                <p:cTn id="25" presetID="49" presetClass="entr" presetSubtype="0" decel="100000" fill="hold" grpId="0" nodeType="afterEffect">
                                  <p:stCondLst>
                                    <p:cond delay="250"/>
                                  </p:stCondLst>
                                  <p:childTnLst>
                                    <p:set>
                                      <p:cBhvr>
                                        <p:cTn id="26" dur="1" fill="hold">
                                          <p:stCondLst>
                                            <p:cond delay="0"/>
                                          </p:stCondLst>
                                        </p:cTn>
                                        <p:tgtEl>
                                          <p:spTgt spid="9"/>
                                        </p:tgtEl>
                                        <p:attrNameLst>
                                          <p:attrName>style.visibility</p:attrName>
                                        </p:attrNameLst>
                                      </p:cBhvr>
                                      <p:to>
                                        <p:strVal val="visible"/>
                                      </p:to>
                                    </p:set>
                                    <p:anim calcmode="lin" valueType="num">
                                      <p:cBhvr>
                                        <p:cTn id="27" dur="500" fill="hold"/>
                                        <p:tgtEl>
                                          <p:spTgt spid="9"/>
                                        </p:tgtEl>
                                        <p:attrNameLst>
                                          <p:attrName>ppt_w</p:attrName>
                                        </p:attrNameLst>
                                      </p:cBhvr>
                                      <p:tavLst>
                                        <p:tav tm="0">
                                          <p:val>
                                            <p:fltVal val="0"/>
                                          </p:val>
                                        </p:tav>
                                        <p:tav tm="100000">
                                          <p:val>
                                            <p:strVal val="#ppt_w"/>
                                          </p:val>
                                        </p:tav>
                                      </p:tavLst>
                                    </p:anim>
                                    <p:anim calcmode="lin" valueType="num">
                                      <p:cBhvr>
                                        <p:cTn id="28" dur="500" fill="hold"/>
                                        <p:tgtEl>
                                          <p:spTgt spid="9"/>
                                        </p:tgtEl>
                                        <p:attrNameLst>
                                          <p:attrName>ppt_h</p:attrName>
                                        </p:attrNameLst>
                                      </p:cBhvr>
                                      <p:tavLst>
                                        <p:tav tm="0">
                                          <p:val>
                                            <p:fltVal val="0"/>
                                          </p:val>
                                        </p:tav>
                                        <p:tav tm="100000">
                                          <p:val>
                                            <p:strVal val="#ppt_h"/>
                                          </p:val>
                                        </p:tav>
                                      </p:tavLst>
                                    </p:anim>
                                    <p:anim calcmode="lin" valueType="num">
                                      <p:cBhvr>
                                        <p:cTn id="29" dur="500" fill="hold"/>
                                        <p:tgtEl>
                                          <p:spTgt spid="9"/>
                                        </p:tgtEl>
                                        <p:attrNameLst>
                                          <p:attrName>style.rotation</p:attrName>
                                        </p:attrNameLst>
                                      </p:cBhvr>
                                      <p:tavLst>
                                        <p:tav tm="0">
                                          <p:val>
                                            <p:fltVal val="360"/>
                                          </p:val>
                                        </p:tav>
                                        <p:tav tm="100000">
                                          <p:val>
                                            <p:fltVal val="0"/>
                                          </p:val>
                                        </p:tav>
                                      </p:tavLst>
                                    </p:anim>
                                    <p:animEffect transition="in" filter="fade">
                                      <p:cBhvr>
                                        <p:cTn id="30" dur="500"/>
                                        <p:tgtEl>
                                          <p:spTgt spid="9"/>
                                        </p:tgtEl>
                                      </p:cBhvr>
                                    </p:animEffect>
                                  </p:childTnLst>
                                </p:cTn>
                              </p:par>
                              <p:par>
                                <p:cTn id="31" presetID="22" presetClass="entr" presetSubtype="8" fill="hold" grpId="0" nodeType="withEffect">
                                  <p:stCondLst>
                                    <p:cond delay="500"/>
                                  </p:stCondLst>
                                  <p:childTnLst>
                                    <p:set>
                                      <p:cBhvr>
                                        <p:cTn id="32" dur="1" fill="hold">
                                          <p:stCondLst>
                                            <p:cond delay="0"/>
                                          </p:stCondLst>
                                        </p:cTn>
                                        <p:tgtEl>
                                          <p:spTgt spid="10">
                                            <p:txEl>
                                              <p:pRg st="0" end="0"/>
                                            </p:txEl>
                                          </p:spTgt>
                                        </p:tgtEl>
                                        <p:attrNameLst>
                                          <p:attrName>style.visibility</p:attrName>
                                        </p:attrNameLst>
                                      </p:cBhvr>
                                      <p:to>
                                        <p:strVal val="visible"/>
                                      </p:to>
                                    </p:set>
                                    <p:animEffect transition="in" filter="wipe(left)">
                                      <p:cBhvr>
                                        <p:cTn id="33" dur="500"/>
                                        <p:tgtEl>
                                          <p:spTgt spid="10">
                                            <p:txEl>
                                              <p:pRg st="0" end="0"/>
                                            </p:txEl>
                                          </p:spTgt>
                                        </p:tgtEl>
                                      </p:cBhvr>
                                    </p:animEffect>
                                  </p:childTnLst>
                                </p:cTn>
                              </p:par>
                            </p:childTnLst>
                          </p:cTn>
                        </p:par>
                        <p:par>
                          <p:cTn id="34" fill="hold">
                            <p:stCondLst>
                              <p:cond delay="2750"/>
                            </p:stCondLst>
                            <p:childTnLst>
                              <p:par>
                                <p:cTn id="35" presetID="49" presetClass="entr" presetSubtype="0" decel="100000" fill="hold" grpId="0" nodeType="afterEffect">
                                  <p:stCondLst>
                                    <p:cond delay="250"/>
                                  </p:stCondLst>
                                  <p:childTnLst>
                                    <p:set>
                                      <p:cBhvr>
                                        <p:cTn id="36" dur="1" fill="hold">
                                          <p:stCondLst>
                                            <p:cond delay="0"/>
                                          </p:stCondLst>
                                        </p:cTn>
                                        <p:tgtEl>
                                          <p:spTgt spid="11"/>
                                        </p:tgtEl>
                                        <p:attrNameLst>
                                          <p:attrName>style.visibility</p:attrName>
                                        </p:attrNameLst>
                                      </p:cBhvr>
                                      <p:to>
                                        <p:strVal val="visible"/>
                                      </p:to>
                                    </p:set>
                                    <p:anim calcmode="lin" valueType="num">
                                      <p:cBhvr>
                                        <p:cTn id="37" dur="500" fill="hold"/>
                                        <p:tgtEl>
                                          <p:spTgt spid="11"/>
                                        </p:tgtEl>
                                        <p:attrNameLst>
                                          <p:attrName>ppt_w</p:attrName>
                                        </p:attrNameLst>
                                      </p:cBhvr>
                                      <p:tavLst>
                                        <p:tav tm="0">
                                          <p:val>
                                            <p:fltVal val="0"/>
                                          </p:val>
                                        </p:tav>
                                        <p:tav tm="100000">
                                          <p:val>
                                            <p:strVal val="#ppt_w"/>
                                          </p:val>
                                        </p:tav>
                                      </p:tavLst>
                                    </p:anim>
                                    <p:anim calcmode="lin" valueType="num">
                                      <p:cBhvr>
                                        <p:cTn id="38" dur="500" fill="hold"/>
                                        <p:tgtEl>
                                          <p:spTgt spid="11"/>
                                        </p:tgtEl>
                                        <p:attrNameLst>
                                          <p:attrName>ppt_h</p:attrName>
                                        </p:attrNameLst>
                                      </p:cBhvr>
                                      <p:tavLst>
                                        <p:tav tm="0">
                                          <p:val>
                                            <p:fltVal val="0"/>
                                          </p:val>
                                        </p:tav>
                                        <p:tav tm="100000">
                                          <p:val>
                                            <p:strVal val="#ppt_h"/>
                                          </p:val>
                                        </p:tav>
                                      </p:tavLst>
                                    </p:anim>
                                    <p:anim calcmode="lin" valueType="num">
                                      <p:cBhvr>
                                        <p:cTn id="39" dur="500" fill="hold"/>
                                        <p:tgtEl>
                                          <p:spTgt spid="11"/>
                                        </p:tgtEl>
                                        <p:attrNameLst>
                                          <p:attrName>style.rotation</p:attrName>
                                        </p:attrNameLst>
                                      </p:cBhvr>
                                      <p:tavLst>
                                        <p:tav tm="0">
                                          <p:val>
                                            <p:fltVal val="360"/>
                                          </p:val>
                                        </p:tav>
                                        <p:tav tm="100000">
                                          <p:val>
                                            <p:fltVal val="0"/>
                                          </p:val>
                                        </p:tav>
                                      </p:tavLst>
                                    </p:anim>
                                    <p:animEffect transition="in" filter="fade">
                                      <p:cBhvr>
                                        <p:cTn id="40" dur="500"/>
                                        <p:tgtEl>
                                          <p:spTgt spid="11"/>
                                        </p:tgtEl>
                                      </p:cBhvr>
                                    </p:animEffect>
                                  </p:childTnLst>
                                </p:cTn>
                              </p:par>
                              <p:par>
                                <p:cTn id="41" presetID="22" presetClass="entr" presetSubtype="8" fill="hold" grpId="0" nodeType="withEffect">
                                  <p:stCondLst>
                                    <p:cond delay="500"/>
                                  </p:stCondLst>
                                  <p:childTnLst>
                                    <p:set>
                                      <p:cBhvr>
                                        <p:cTn id="42" dur="1" fill="hold">
                                          <p:stCondLst>
                                            <p:cond delay="0"/>
                                          </p:stCondLst>
                                        </p:cTn>
                                        <p:tgtEl>
                                          <p:spTgt spid="12">
                                            <p:txEl>
                                              <p:pRg st="0" end="0"/>
                                            </p:txEl>
                                          </p:spTgt>
                                        </p:tgtEl>
                                        <p:attrNameLst>
                                          <p:attrName>style.visibility</p:attrName>
                                        </p:attrNameLst>
                                      </p:cBhvr>
                                      <p:to>
                                        <p:strVal val="visible"/>
                                      </p:to>
                                    </p:set>
                                    <p:animEffect transition="in" filter="wipe(left)">
                                      <p:cBhvr>
                                        <p:cTn id="43" dur="500"/>
                                        <p:tgtEl>
                                          <p:spTgt spid="1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build="p">
        <p:tmplLst>
          <p:tmpl lvl="1">
            <p:tnLst>
              <p:par>
                <p:cTn presetID="22" presetClass="entr" presetSubtype="8" fill="hold" nodeType="withEffect">
                  <p:stCondLst>
                    <p:cond delay="250"/>
                  </p:stCondLst>
                  <p:childTnLst>
                    <p:set>
                      <p:cBhvr>
                        <p:cTn dur="1" fill="hold">
                          <p:stCondLst>
                            <p:cond delay="0"/>
                          </p:stCondLst>
                        </p:cTn>
                        <p:tgtEl>
                          <p:spTgt spid="7"/>
                        </p:tgtEl>
                        <p:attrNameLst>
                          <p:attrName>style.visibility</p:attrName>
                        </p:attrNameLst>
                      </p:cBhvr>
                      <p:to>
                        <p:strVal val="visible"/>
                      </p:to>
                    </p:set>
                    <p:animEffect transition="in" filter="wipe(left)">
                      <p:cBhvr>
                        <p:cTn dur="500"/>
                        <p:tgtEl>
                          <p:spTgt spid="7"/>
                        </p:tgtEl>
                      </p:cBhvr>
                    </p:animEffect>
                  </p:childTnLst>
                </p:cTn>
              </p:par>
            </p:tnLst>
          </p:tmpl>
        </p:tmplLst>
      </p:bldP>
      <p:bldP spid="8" grpId="0" build="p">
        <p:tmplLst>
          <p:tmpl lvl="1">
            <p:tnLst>
              <p:par>
                <p:cTn presetID="22" presetClass="entr" presetSubtype="8" fill="hold" nodeType="withEffect">
                  <p:stCondLst>
                    <p:cond delay="500"/>
                  </p:stCondLst>
                  <p:childTnLst>
                    <p:set>
                      <p:cBhvr>
                        <p:cTn dur="1" fill="hold">
                          <p:stCondLst>
                            <p:cond delay="0"/>
                          </p:stCondLst>
                        </p:cTn>
                        <p:tgtEl>
                          <p:spTgt spid="8"/>
                        </p:tgtEl>
                        <p:attrNameLst>
                          <p:attrName>style.visibility</p:attrName>
                        </p:attrNameLst>
                      </p:cBhvr>
                      <p:to>
                        <p:strVal val="visible"/>
                      </p:to>
                    </p:set>
                    <p:animEffect transition="in" filter="wipe(left)">
                      <p:cBhvr>
                        <p:cTn dur="500"/>
                        <p:tgtEl>
                          <p:spTgt spid="8"/>
                        </p:tgtEl>
                      </p:cBhvr>
                    </p:animEffect>
                  </p:childTnLst>
                </p:cTn>
              </p:par>
            </p:tnLst>
          </p:tmpl>
        </p:tmplLst>
      </p:bldP>
      <p:bldP spid="9" grpId="0" animBg="1"/>
      <p:bldP spid="10" grpId="0" build="p">
        <p:tmplLst>
          <p:tmpl lvl="1">
            <p:tnLst>
              <p:par>
                <p:cTn presetID="22" presetClass="entr" presetSubtype="8" fill="hold" nodeType="withEffect">
                  <p:stCondLst>
                    <p:cond delay="500"/>
                  </p:stCondLst>
                  <p:childTnLst>
                    <p:set>
                      <p:cBhvr>
                        <p:cTn dur="1" fill="hold">
                          <p:stCondLst>
                            <p:cond delay="0"/>
                          </p:stCondLst>
                        </p:cTn>
                        <p:tgtEl>
                          <p:spTgt spid="10"/>
                        </p:tgtEl>
                        <p:attrNameLst>
                          <p:attrName>style.visibility</p:attrName>
                        </p:attrNameLst>
                      </p:cBhvr>
                      <p:to>
                        <p:strVal val="visible"/>
                      </p:to>
                    </p:set>
                    <p:animEffect transition="in" filter="wipe(left)">
                      <p:cBhvr>
                        <p:cTn dur="500"/>
                        <p:tgtEl>
                          <p:spTgt spid="10"/>
                        </p:tgtEl>
                      </p:cBhvr>
                    </p:animEffect>
                  </p:childTnLst>
                </p:cTn>
              </p:par>
            </p:tnLst>
          </p:tmpl>
        </p:tmplLst>
      </p:bldP>
      <p:bldP spid="11" grpId="0" animBg="1"/>
      <p:bldP spid="12" grpId="0" build="p">
        <p:tmplLst>
          <p:tmpl lvl="1">
            <p:tnLst>
              <p:par>
                <p:cTn presetID="22" presetClass="entr" presetSubtype="8" fill="hold" nodeType="withEffect">
                  <p:stCondLst>
                    <p:cond delay="500"/>
                  </p:stCondLst>
                  <p:childTnLst>
                    <p:set>
                      <p:cBhvr>
                        <p:cTn dur="1" fill="hold">
                          <p:stCondLst>
                            <p:cond delay="0"/>
                          </p:stCondLst>
                        </p:cTn>
                        <p:tgtEl>
                          <p:spTgt spid="12"/>
                        </p:tgtEl>
                        <p:attrNameLst>
                          <p:attrName>style.visibility</p:attrName>
                        </p:attrNameLst>
                      </p:cBhvr>
                      <p:to>
                        <p:strVal val="visible"/>
                      </p:to>
                    </p:set>
                    <p:animEffect transition="in" filter="wipe(left)">
                      <p:cBhvr>
                        <p:cTn dur="500"/>
                        <p:tgtEl>
                          <p:spTgt spid="12"/>
                        </p:tgtEl>
                      </p:cBhvr>
                    </p:animEffect>
                  </p:childTnLst>
                </p:cTn>
              </p:par>
            </p:tnLst>
          </p:tmpl>
        </p:tmplLst>
      </p:bldP>
    </p:bld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 Image, Heading &amp; Text">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20" name="図プレースホルダー 19"/>
          <p:cNvSpPr>
            <a:spLocks noGrp="1"/>
          </p:cNvSpPr>
          <p:nvPr>
            <p:ph type="pic" sz="quarter" idx="23" hasCustomPrompt="1"/>
          </p:nvPr>
        </p:nvSpPr>
        <p:spPr>
          <a:xfrm>
            <a:off x="861502" y="2540627"/>
            <a:ext cx="8747052" cy="6777938"/>
          </a:xfrm>
          <a:custGeom>
            <a:avLst/>
            <a:gdLst>
              <a:gd name="connsiteX0" fmla="*/ 674702 w 8747052"/>
              <a:gd name="connsiteY0" fmla="*/ 5481938 h 6777938"/>
              <a:gd name="connsiteX1" fmla="*/ 1322702 w 8747052"/>
              <a:gd name="connsiteY1" fmla="*/ 5481938 h 6777938"/>
              <a:gd name="connsiteX2" fmla="*/ 1322702 w 8747052"/>
              <a:gd name="connsiteY2" fmla="*/ 6129938 h 6777938"/>
              <a:gd name="connsiteX3" fmla="*/ 674702 w 8747052"/>
              <a:gd name="connsiteY3" fmla="*/ 6129938 h 6777938"/>
              <a:gd name="connsiteX4" fmla="*/ 1322702 w 8747052"/>
              <a:gd name="connsiteY4" fmla="*/ 4833938 h 6777938"/>
              <a:gd name="connsiteX5" fmla="*/ 1970702 w 8747052"/>
              <a:gd name="connsiteY5" fmla="*/ 4833938 h 6777938"/>
              <a:gd name="connsiteX6" fmla="*/ 1970702 w 8747052"/>
              <a:gd name="connsiteY6" fmla="*/ 5481938 h 6777938"/>
              <a:gd name="connsiteX7" fmla="*/ 1322702 w 8747052"/>
              <a:gd name="connsiteY7" fmla="*/ 5481938 h 6777938"/>
              <a:gd name="connsiteX8" fmla="*/ 0 w 8747052"/>
              <a:gd name="connsiteY8" fmla="*/ 4833938 h 6777938"/>
              <a:gd name="connsiteX9" fmla="*/ 648000 w 8747052"/>
              <a:gd name="connsiteY9" fmla="*/ 4833938 h 6777938"/>
              <a:gd name="connsiteX10" fmla="*/ 648000 w 8747052"/>
              <a:gd name="connsiteY10" fmla="*/ 5481938 h 6777938"/>
              <a:gd name="connsiteX11" fmla="*/ 0 w 8747052"/>
              <a:gd name="connsiteY11" fmla="*/ 5481938 h 6777938"/>
              <a:gd name="connsiteX12" fmla="*/ 7451052 w 8747052"/>
              <a:gd name="connsiteY12" fmla="*/ 1296000 h 6777938"/>
              <a:gd name="connsiteX13" fmla="*/ 8099052 w 8747052"/>
              <a:gd name="connsiteY13" fmla="*/ 1296000 h 6777938"/>
              <a:gd name="connsiteX14" fmla="*/ 8099052 w 8747052"/>
              <a:gd name="connsiteY14" fmla="*/ 1944000 h 6777938"/>
              <a:gd name="connsiteX15" fmla="*/ 7451052 w 8747052"/>
              <a:gd name="connsiteY15" fmla="*/ 1944000 h 6777938"/>
              <a:gd name="connsiteX16" fmla="*/ 6803052 w 8747052"/>
              <a:gd name="connsiteY16" fmla="*/ 648000 h 6777938"/>
              <a:gd name="connsiteX17" fmla="*/ 7451052 w 8747052"/>
              <a:gd name="connsiteY17" fmla="*/ 648000 h 6777938"/>
              <a:gd name="connsiteX18" fmla="*/ 7451052 w 8747052"/>
              <a:gd name="connsiteY18" fmla="*/ 1296000 h 6777938"/>
              <a:gd name="connsiteX19" fmla="*/ 6803052 w 8747052"/>
              <a:gd name="connsiteY19" fmla="*/ 1296000 h 6777938"/>
              <a:gd name="connsiteX20" fmla="*/ 6803052 w 8747052"/>
              <a:gd name="connsiteY20" fmla="*/ 5481938 h 6777938"/>
              <a:gd name="connsiteX21" fmla="*/ 2618703 w 8747052"/>
              <a:gd name="connsiteY21" fmla="*/ 5481938 h 6777938"/>
              <a:gd name="connsiteX22" fmla="*/ 2618703 w 8747052"/>
              <a:gd name="connsiteY22" fmla="*/ 6129938 h 6777938"/>
              <a:gd name="connsiteX23" fmla="*/ 1970703 w 8747052"/>
              <a:gd name="connsiteY23" fmla="*/ 6129938 h 6777938"/>
              <a:gd name="connsiteX24" fmla="*/ 1970703 w 8747052"/>
              <a:gd name="connsiteY24" fmla="*/ 6777938 h 6777938"/>
              <a:gd name="connsiteX25" fmla="*/ 1322703 w 8747052"/>
              <a:gd name="connsiteY25" fmla="*/ 6777938 h 6777938"/>
              <a:gd name="connsiteX26" fmla="*/ 1322703 w 8747052"/>
              <a:gd name="connsiteY26" fmla="*/ 6129938 h 6777938"/>
              <a:gd name="connsiteX27" fmla="*/ 1970703 w 8747052"/>
              <a:gd name="connsiteY27" fmla="*/ 6129938 h 6777938"/>
              <a:gd name="connsiteX28" fmla="*/ 1970703 w 8747052"/>
              <a:gd name="connsiteY28" fmla="*/ 5481938 h 6777938"/>
              <a:gd name="connsiteX29" fmla="*/ 1970703 w 8747052"/>
              <a:gd name="connsiteY29" fmla="*/ 5481938 h 6777938"/>
              <a:gd name="connsiteX30" fmla="*/ 1970703 w 8747052"/>
              <a:gd name="connsiteY30" fmla="*/ 648001 h 6777938"/>
              <a:gd name="connsiteX31" fmla="*/ 6803052 w 8747052"/>
              <a:gd name="connsiteY31" fmla="*/ 648001 h 6777938"/>
              <a:gd name="connsiteX32" fmla="*/ 8099052 w 8747052"/>
              <a:gd name="connsiteY32" fmla="*/ 648000 h 6777938"/>
              <a:gd name="connsiteX33" fmla="*/ 8747052 w 8747052"/>
              <a:gd name="connsiteY33" fmla="*/ 648000 h 6777938"/>
              <a:gd name="connsiteX34" fmla="*/ 8747052 w 8747052"/>
              <a:gd name="connsiteY34" fmla="*/ 1296000 h 6777938"/>
              <a:gd name="connsiteX35" fmla="*/ 8099052 w 8747052"/>
              <a:gd name="connsiteY35" fmla="*/ 1296000 h 6777938"/>
              <a:gd name="connsiteX36" fmla="*/ 7451052 w 8747052"/>
              <a:gd name="connsiteY36" fmla="*/ 0 h 6777938"/>
              <a:gd name="connsiteX37" fmla="*/ 8099052 w 8747052"/>
              <a:gd name="connsiteY37" fmla="*/ 0 h 6777938"/>
              <a:gd name="connsiteX38" fmla="*/ 8099052 w 8747052"/>
              <a:gd name="connsiteY38" fmla="*/ 648000 h 6777938"/>
              <a:gd name="connsiteX39" fmla="*/ 7451052 w 8747052"/>
              <a:gd name="connsiteY39" fmla="*/ 648000 h 6777938"/>
              <a:gd name="connsiteX40" fmla="*/ 6155052 w 8747052"/>
              <a:gd name="connsiteY40" fmla="*/ 0 h 6777938"/>
              <a:gd name="connsiteX41" fmla="*/ 6803052 w 8747052"/>
              <a:gd name="connsiteY41" fmla="*/ 0 h 6777938"/>
              <a:gd name="connsiteX42" fmla="*/ 6803052 w 8747052"/>
              <a:gd name="connsiteY42" fmla="*/ 648000 h 6777938"/>
              <a:gd name="connsiteX43" fmla="*/ 6155052 w 8747052"/>
              <a:gd name="connsiteY43" fmla="*/ 648000 h 67779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8747052" h="6777938">
                <a:moveTo>
                  <a:pt x="674702" y="5481938"/>
                </a:moveTo>
                <a:lnTo>
                  <a:pt x="1322702" y="5481938"/>
                </a:lnTo>
                <a:lnTo>
                  <a:pt x="1322702" y="6129938"/>
                </a:lnTo>
                <a:lnTo>
                  <a:pt x="674702" y="6129938"/>
                </a:lnTo>
                <a:close/>
                <a:moveTo>
                  <a:pt x="1322702" y="4833938"/>
                </a:moveTo>
                <a:lnTo>
                  <a:pt x="1970702" y="4833938"/>
                </a:lnTo>
                <a:lnTo>
                  <a:pt x="1970702" y="5481938"/>
                </a:lnTo>
                <a:lnTo>
                  <a:pt x="1322702" y="5481938"/>
                </a:lnTo>
                <a:close/>
                <a:moveTo>
                  <a:pt x="0" y="4833938"/>
                </a:moveTo>
                <a:lnTo>
                  <a:pt x="648000" y="4833938"/>
                </a:lnTo>
                <a:lnTo>
                  <a:pt x="648000" y="5481938"/>
                </a:lnTo>
                <a:lnTo>
                  <a:pt x="0" y="5481938"/>
                </a:lnTo>
                <a:close/>
                <a:moveTo>
                  <a:pt x="7451052" y="1296000"/>
                </a:moveTo>
                <a:lnTo>
                  <a:pt x="8099052" y="1296000"/>
                </a:lnTo>
                <a:lnTo>
                  <a:pt x="8099052" y="1944000"/>
                </a:lnTo>
                <a:lnTo>
                  <a:pt x="7451052" y="1944000"/>
                </a:lnTo>
                <a:close/>
                <a:moveTo>
                  <a:pt x="6803052" y="648000"/>
                </a:moveTo>
                <a:lnTo>
                  <a:pt x="7451052" y="648000"/>
                </a:lnTo>
                <a:lnTo>
                  <a:pt x="7451052" y="1296000"/>
                </a:lnTo>
                <a:lnTo>
                  <a:pt x="6803052" y="1296000"/>
                </a:lnTo>
                <a:lnTo>
                  <a:pt x="6803052" y="5481938"/>
                </a:lnTo>
                <a:lnTo>
                  <a:pt x="2618703" y="5481938"/>
                </a:lnTo>
                <a:lnTo>
                  <a:pt x="2618703" y="6129938"/>
                </a:lnTo>
                <a:lnTo>
                  <a:pt x="1970703" y="6129938"/>
                </a:lnTo>
                <a:lnTo>
                  <a:pt x="1970703" y="6777938"/>
                </a:lnTo>
                <a:lnTo>
                  <a:pt x="1322703" y="6777938"/>
                </a:lnTo>
                <a:lnTo>
                  <a:pt x="1322703" y="6129938"/>
                </a:lnTo>
                <a:lnTo>
                  <a:pt x="1970703" y="6129938"/>
                </a:lnTo>
                <a:lnTo>
                  <a:pt x="1970703" y="5481938"/>
                </a:lnTo>
                <a:lnTo>
                  <a:pt x="1970703" y="5481938"/>
                </a:lnTo>
                <a:lnTo>
                  <a:pt x="1970703" y="648001"/>
                </a:lnTo>
                <a:lnTo>
                  <a:pt x="6803052" y="648001"/>
                </a:lnTo>
                <a:close/>
                <a:moveTo>
                  <a:pt x="8099052" y="648000"/>
                </a:moveTo>
                <a:lnTo>
                  <a:pt x="8747052" y="648000"/>
                </a:lnTo>
                <a:lnTo>
                  <a:pt x="8747052" y="1296000"/>
                </a:lnTo>
                <a:lnTo>
                  <a:pt x="8099052" y="1296000"/>
                </a:lnTo>
                <a:close/>
                <a:moveTo>
                  <a:pt x="7451052" y="0"/>
                </a:moveTo>
                <a:lnTo>
                  <a:pt x="8099052" y="0"/>
                </a:lnTo>
                <a:lnTo>
                  <a:pt x="8099052" y="648000"/>
                </a:lnTo>
                <a:lnTo>
                  <a:pt x="7451052" y="648000"/>
                </a:lnTo>
                <a:close/>
                <a:moveTo>
                  <a:pt x="6155052" y="0"/>
                </a:moveTo>
                <a:lnTo>
                  <a:pt x="6803052" y="0"/>
                </a:lnTo>
                <a:lnTo>
                  <a:pt x="6803052" y="648000"/>
                </a:lnTo>
                <a:lnTo>
                  <a:pt x="6155052" y="648000"/>
                </a:lnTo>
                <a:close/>
              </a:path>
            </a:pathLst>
          </a:custGeom>
          <a:solidFill>
            <a:schemeClr val="accent1">
              <a:lumMod val="20000"/>
              <a:lumOff val="80000"/>
            </a:schemeClr>
          </a:solidFill>
        </p:spPr>
        <p:txBody>
          <a:bodyPr wrap="square">
            <a:noAutofit/>
          </a:bodyPr>
          <a:lstStyle>
            <a:lvl1pPr>
              <a:defRPr/>
            </a:lvl1pPr>
          </a:lstStyle>
          <a:p>
            <a:r>
              <a:rPr kumimoji="1" lang="en-US" altLang="ja-JP" dirty="0"/>
              <a:t>Insert an image</a:t>
            </a:r>
            <a:endParaRPr kumimoji="1" lang="ja-JP" altLang="en-US" dirty="0"/>
          </a:p>
        </p:txBody>
      </p:sp>
      <p:sp>
        <p:nvSpPr>
          <p:cNvPr id="21" name="テキスト プレースホルダー 12"/>
          <p:cNvSpPr>
            <a:spLocks noGrp="1"/>
          </p:cNvSpPr>
          <p:nvPr>
            <p:ph type="body" sz="quarter" idx="12" hasCustomPrompt="1"/>
          </p:nvPr>
        </p:nvSpPr>
        <p:spPr>
          <a:xfrm>
            <a:off x="8226211" y="5779322"/>
            <a:ext cx="9045121" cy="2278828"/>
          </a:xfrm>
        </p:spPr>
        <p:txBody>
          <a:bodyPr>
            <a:normAutofit/>
          </a:bodyPr>
          <a:lstStyle>
            <a:lvl1pPr>
              <a:defRPr sz="2000" baseline="0"/>
            </a:lvl1pPr>
          </a:lstStyle>
          <a:p>
            <a:pPr lvl="0"/>
            <a:r>
              <a:rPr kumimoji="1" lang="en-US" altLang="ja-JP" dirty="0"/>
              <a:t>Text goes here</a:t>
            </a:r>
            <a:endParaRPr kumimoji="1" lang="ja-JP" altLang="en-US" dirty="0"/>
          </a:p>
        </p:txBody>
      </p:sp>
      <p:sp>
        <p:nvSpPr>
          <p:cNvPr id="22" name="テキスト プレースホルダー 12"/>
          <p:cNvSpPr>
            <a:spLocks noGrp="1"/>
          </p:cNvSpPr>
          <p:nvPr>
            <p:ph type="body" sz="quarter" idx="13" hasCustomPrompt="1"/>
          </p:nvPr>
        </p:nvSpPr>
        <p:spPr>
          <a:xfrm>
            <a:off x="8226211" y="4659375"/>
            <a:ext cx="9045121" cy="747032"/>
          </a:xfrm>
        </p:spPr>
        <p:txBody>
          <a:bodyPr anchor="ctr">
            <a:noAutofit/>
          </a:bodyPr>
          <a:lstStyle>
            <a:lvl1pPr>
              <a:lnSpc>
                <a:spcPct val="100000"/>
              </a:lnSpc>
              <a:spcBef>
                <a:spcPts val="0"/>
              </a:spcBef>
              <a:defRPr sz="36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23" name="正方形/長方形 22"/>
          <p:cNvSpPr/>
          <p:nvPr userDrawn="1"/>
        </p:nvSpPr>
        <p:spPr>
          <a:xfrm>
            <a:off x="8337163" y="5497111"/>
            <a:ext cx="1209420"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20102343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after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additive="base">
                                        <p:cTn id="7" dur="750" fill="hold"/>
                                        <p:tgtEl>
                                          <p:spTgt spid="20"/>
                                        </p:tgtEl>
                                        <p:attrNameLst>
                                          <p:attrName>ppt_x</p:attrName>
                                        </p:attrNameLst>
                                      </p:cBhvr>
                                      <p:tavLst>
                                        <p:tav tm="0">
                                          <p:val>
                                            <p:strVal val="0-#ppt_w/2"/>
                                          </p:val>
                                        </p:tav>
                                        <p:tav tm="100000">
                                          <p:val>
                                            <p:strVal val="#ppt_x"/>
                                          </p:val>
                                        </p:tav>
                                      </p:tavLst>
                                    </p:anim>
                                    <p:anim calcmode="lin" valueType="num">
                                      <p:cBhvr additive="base">
                                        <p:cTn id="8" dur="750" fill="hold"/>
                                        <p:tgtEl>
                                          <p:spTgt spid="20"/>
                                        </p:tgtEl>
                                        <p:attrNameLst>
                                          <p:attrName>ppt_y</p:attrName>
                                        </p:attrNameLst>
                                      </p:cBhvr>
                                      <p:tavLst>
                                        <p:tav tm="0">
                                          <p:val>
                                            <p:strVal val="#ppt_y"/>
                                          </p:val>
                                        </p:tav>
                                        <p:tav tm="100000">
                                          <p:val>
                                            <p:strVal val="#ppt_y"/>
                                          </p:val>
                                        </p:tav>
                                      </p:tavLst>
                                    </p:anim>
                                  </p:childTnLst>
                                </p:cTn>
                              </p:par>
                              <p:par>
                                <p:cTn id="9" presetID="14" presetClass="entr" presetSubtype="10" fill="hold" grpId="1" nodeType="withEffect">
                                  <p:stCondLst>
                                    <p:cond delay="0"/>
                                  </p:stCondLst>
                                  <p:childTnLst>
                                    <p:set>
                                      <p:cBhvr>
                                        <p:cTn id="10" dur="1" fill="hold">
                                          <p:stCondLst>
                                            <p:cond delay="0"/>
                                          </p:stCondLst>
                                        </p:cTn>
                                        <p:tgtEl>
                                          <p:spTgt spid="20"/>
                                        </p:tgtEl>
                                        <p:attrNameLst>
                                          <p:attrName>style.visibility</p:attrName>
                                        </p:attrNameLst>
                                      </p:cBhvr>
                                      <p:to>
                                        <p:strVal val="visible"/>
                                      </p:to>
                                    </p:set>
                                    <p:animEffect transition="in" filter="randombar(horizontal)">
                                      <p:cBhvr>
                                        <p:cTn id="11" dur="1000"/>
                                        <p:tgtEl>
                                          <p:spTgt spid="20"/>
                                        </p:tgtEl>
                                      </p:cBhvr>
                                    </p:animEffect>
                                  </p:childTnLst>
                                </p:cTn>
                              </p:par>
                            </p:childTnLst>
                          </p:cTn>
                        </p:par>
                        <p:par>
                          <p:cTn id="12" fill="hold">
                            <p:stCondLst>
                              <p:cond delay="1000"/>
                            </p:stCondLst>
                            <p:childTnLst>
                              <p:par>
                                <p:cTn id="13" presetID="2" presetClass="entr" presetSubtype="8" decel="100000" fill="hold" grpId="0" nodeType="afterEffect">
                                  <p:stCondLst>
                                    <p:cond delay="250"/>
                                  </p:stCondLst>
                                  <p:childTnLst>
                                    <p:set>
                                      <p:cBhvr>
                                        <p:cTn id="14" dur="1" fill="hold">
                                          <p:stCondLst>
                                            <p:cond delay="0"/>
                                          </p:stCondLst>
                                        </p:cTn>
                                        <p:tgtEl>
                                          <p:spTgt spid="22">
                                            <p:txEl>
                                              <p:pRg st="0" end="0"/>
                                            </p:txEl>
                                          </p:spTgt>
                                        </p:tgtEl>
                                        <p:attrNameLst>
                                          <p:attrName>style.visibility</p:attrName>
                                        </p:attrNameLst>
                                      </p:cBhvr>
                                      <p:to>
                                        <p:strVal val="visible"/>
                                      </p:to>
                                    </p:set>
                                    <p:anim calcmode="lin" valueType="num">
                                      <p:cBhvr additive="base">
                                        <p:cTn id="15" dur="500" fill="hold"/>
                                        <p:tgtEl>
                                          <p:spTgt spid="22">
                                            <p:txEl>
                                              <p:pRg st="0" end="0"/>
                                            </p:txEl>
                                          </p:spTgt>
                                        </p:tgtEl>
                                        <p:attrNameLst>
                                          <p:attrName>ppt_x</p:attrName>
                                        </p:attrNameLst>
                                      </p:cBhvr>
                                      <p:tavLst>
                                        <p:tav tm="0">
                                          <p:val>
                                            <p:strVal val="0-#ppt_w/2"/>
                                          </p:val>
                                        </p:tav>
                                        <p:tav tm="100000">
                                          <p:val>
                                            <p:strVal val="#ppt_x"/>
                                          </p:val>
                                        </p:tav>
                                      </p:tavLst>
                                    </p:anim>
                                    <p:anim calcmode="lin" valueType="num">
                                      <p:cBhvr additive="base">
                                        <p:cTn id="16" dur="500" fill="hold"/>
                                        <p:tgtEl>
                                          <p:spTgt spid="22">
                                            <p:txEl>
                                              <p:pRg st="0" end="0"/>
                                            </p:txEl>
                                          </p:spTgt>
                                        </p:tgtEl>
                                        <p:attrNameLst>
                                          <p:attrName>ppt_y</p:attrName>
                                        </p:attrNameLst>
                                      </p:cBhvr>
                                      <p:tavLst>
                                        <p:tav tm="0">
                                          <p:val>
                                            <p:strVal val="#ppt_y"/>
                                          </p:val>
                                        </p:tav>
                                        <p:tav tm="100000">
                                          <p:val>
                                            <p:strVal val="#ppt_y"/>
                                          </p:val>
                                        </p:tav>
                                      </p:tavLst>
                                    </p:anim>
                                  </p:childTnLst>
                                </p:cTn>
                              </p:par>
                              <p:par>
                                <p:cTn id="17" presetID="2" presetClass="entr" presetSubtype="4" decel="100000" fill="hold" grpId="0" nodeType="withEffect">
                                  <p:stCondLst>
                                    <p:cond delay="250"/>
                                  </p:stCondLst>
                                  <p:childTnLst>
                                    <p:set>
                                      <p:cBhvr>
                                        <p:cTn id="18" dur="1" fill="hold">
                                          <p:stCondLst>
                                            <p:cond delay="0"/>
                                          </p:stCondLst>
                                        </p:cTn>
                                        <p:tgtEl>
                                          <p:spTgt spid="23"/>
                                        </p:tgtEl>
                                        <p:attrNameLst>
                                          <p:attrName>style.visibility</p:attrName>
                                        </p:attrNameLst>
                                      </p:cBhvr>
                                      <p:to>
                                        <p:strVal val="visible"/>
                                      </p:to>
                                    </p:set>
                                    <p:anim calcmode="lin" valueType="num">
                                      <p:cBhvr additive="base">
                                        <p:cTn id="19" dur="500" fill="hold"/>
                                        <p:tgtEl>
                                          <p:spTgt spid="23"/>
                                        </p:tgtEl>
                                        <p:attrNameLst>
                                          <p:attrName>ppt_x</p:attrName>
                                        </p:attrNameLst>
                                      </p:cBhvr>
                                      <p:tavLst>
                                        <p:tav tm="0">
                                          <p:val>
                                            <p:strVal val="#ppt_x"/>
                                          </p:val>
                                        </p:tav>
                                        <p:tav tm="100000">
                                          <p:val>
                                            <p:strVal val="#ppt_x"/>
                                          </p:val>
                                        </p:tav>
                                      </p:tavLst>
                                    </p:anim>
                                    <p:anim calcmode="lin" valueType="num">
                                      <p:cBhvr additive="base">
                                        <p:cTn id="20" dur="500" fill="hold"/>
                                        <p:tgtEl>
                                          <p:spTgt spid="23"/>
                                        </p:tgtEl>
                                        <p:attrNameLst>
                                          <p:attrName>ppt_y</p:attrName>
                                        </p:attrNameLst>
                                      </p:cBhvr>
                                      <p:tavLst>
                                        <p:tav tm="0">
                                          <p:val>
                                            <p:strVal val="1+#ppt_h/2"/>
                                          </p:val>
                                        </p:tav>
                                        <p:tav tm="100000">
                                          <p:val>
                                            <p:strVal val="#ppt_y"/>
                                          </p:val>
                                        </p:tav>
                                      </p:tavLst>
                                    </p:anim>
                                  </p:childTnLst>
                                </p:cTn>
                              </p:par>
                            </p:childTnLst>
                          </p:cTn>
                        </p:par>
                        <p:par>
                          <p:cTn id="21" fill="hold">
                            <p:stCondLst>
                              <p:cond delay="1750"/>
                            </p:stCondLst>
                            <p:childTnLst>
                              <p:par>
                                <p:cTn id="22" presetID="22" presetClass="entr" presetSubtype="8" fill="hold" grpId="0" nodeType="afterEffect">
                                  <p:stCondLst>
                                    <p:cond delay="250"/>
                                  </p:stCondLst>
                                  <p:childTnLst>
                                    <p:set>
                                      <p:cBhvr>
                                        <p:cTn id="23" dur="1" fill="hold">
                                          <p:stCondLst>
                                            <p:cond delay="0"/>
                                          </p:stCondLst>
                                        </p:cTn>
                                        <p:tgtEl>
                                          <p:spTgt spid="21"/>
                                        </p:tgtEl>
                                        <p:attrNameLst>
                                          <p:attrName>style.visibility</p:attrName>
                                        </p:attrNameLst>
                                      </p:cBhvr>
                                      <p:to>
                                        <p:strVal val="visible"/>
                                      </p:to>
                                    </p:set>
                                    <p:animEffect transition="in" filter="wipe(left)">
                                      <p:cBhvr>
                                        <p:cTn id="24"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0" grpId="1" animBg="1"/>
      <p:bldP spid="21" grpId="0">
        <p:tmplLst>
          <p:tmpl>
            <p:tnLst>
              <p:par>
                <p:cTn presetID="22" presetClass="entr" presetSubtype="8" fill="hold" nodeType="afterEffect">
                  <p:stCondLst>
                    <p:cond delay="250"/>
                  </p:stCondLst>
                  <p:childTnLst>
                    <p:set>
                      <p:cBhvr>
                        <p:cTn dur="1" fill="hold">
                          <p:stCondLst>
                            <p:cond delay="0"/>
                          </p:stCondLst>
                        </p:cTn>
                        <p:tgtEl>
                          <p:spTgt spid="21"/>
                        </p:tgtEl>
                        <p:attrNameLst>
                          <p:attrName>style.visibility</p:attrName>
                        </p:attrNameLst>
                      </p:cBhvr>
                      <p:to>
                        <p:strVal val="visible"/>
                      </p:to>
                    </p:set>
                    <p:animEffect transition="in" filter="wipe(left)">
                      <p:cBhvr>
                        <p:cTn dur="500"/>
                        <p:tgtEl>
                          <p:spTgt spid="21"/>
                        </p:tgtEl>
                      </p:cBhvr>
                    </p:animEffect>
                  </p:childTnLst>
                </p:cTn>
              </p:par>
            </p:tnLst>
          </p:tmpl>
        </p:tmplLst>
      </p:bldP>
      <p:bldP spid="22" grpId="0" build="p">
        <p:tmplLst>
          <p:tmpl lvl="1">
            <p:tnLst>
              <p:par>
                <p:cTn presetID="2" presetClass="entr" presetSubtype="8" decel="100000" fill="hold" nodeType="afterEffect">
                  <p:stCondLst>
                    <p:cond delay="250"/>
                  </p:stCondLst>
                  <p:childTnLst>
                    <p:set>
                      <p:cBhvr>
                        <p:cTn dur="1" fill="hold">
                          <p:stCondLst>
                            <p:cond delay="0"/>
                          </p:stCondLst>
                        </p:cTn>
                        <p:tgtEl>
                          <p:spTgt spid="22"/>
                        </p:tgtEl>
                        <p:attrNameLst>
                          <p:attrName>style.visibility</p:attrName>
                        </p:attrNameLst>
                      </p:cBhvr>
                      <p:to>
                        <p:strVal val="visible"/>
                      </p:to>
                    </p:set>
                    <p:anim calcmode="lin" valueType="num">
                      <p:cBhvr additive="base">
                        <p:cTn dur="500" fill="hold"/>
                        <p:tgtEl>
                          <p:spTgt spid="22"/>
                        </p:tgtEl>
                        <p:attrNameLst>
                          <p:attrName>ppt_x</p:attrName>
                        </p:attrNameLst>
                      </p:cBhvr>
                      <p:tavLst>
                        <p:tav tm="0">
                          <p:val>
                            <p:strVal val="0-#ppt_w/2"/>
                          </p:val>
                        </p:tav>
                        <p:tav tm="100000">
                          <p:val>
                            <p:strVal val="#ppt_x"/>
                          </p:val>
                        </p:tav>
                      </p:tavLst>
                    </p:anim>
                    <p:anim calcmode="lin" valueType="num">
                      <p:cBhvr additive="base">
                        <p:cTn dur="500" fill="hold"/>
                        <p:tgtEl>
                          <p:spTgt spid="22"/>
                        </p:tgtEl>
                        <p:attrNameLst>
                          <p:attrName>ppt_y</p:attrName>
                        </p:attrNameLst>
                      </p:cBhvr>
                      <p:tavLst>
                        <p:tav tm="0">
                          <p:val>
                            <p:strVal val="#ppt_y"/>
                          </p:val>
                        </p:tav>
                        <p:tav tm="100000">
                          <p:val>
                            <p:strVal val="#ppt_y"/>
                          </p:val>
                        </p:tav>
                      </p:tavLst>
                    </p:anim>
                  </p:childTnLst>
                </p:cTn>
              </p:par>
            </p:tnLst>
          </p:tmpl>
        </p:tmplLst>
      </p:bldP>
      <p:bldP spid="23" grpId="0" animBg="1"/>
    </p:bld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_1 Image, Heading &amp; Text">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21" name="テキスト プレースホルダー 12"/>
          <p:cNvSpPr>
            <a:spLocks noGrp="1"/>
          </p:cNvSpPr>
          <p:nvPr>
            <p:ph type="body" sz="quarter" idx="12" hasCustomPrompt="1"/>
          </p:nvPr>
        </p:nvSpPr>
        <p:spPr>
          <a:xfrm>
            <a:off x="8226211" y="5779322"/>
            <a:ext cx="9045121" cy="2278828"/>
          </a:xfrm>
        </p:spPr>
        <p:txBody>
          <a:bodyPr>
            <a:normAutofit/>
          </a:bodyPr>
          <a:lstStyle>
            <a:lvl1pPr>
              <a:defRPr sz="2000" baseline="0"/>
            </a:lvl1pPr>
          </a:lstStyle>
          <a:p>
            <a:pPr lvl="0"/>
            <a:r>
              <a:rPr kumimoji="1" lang="en-US" altLang="ja-JP" dirty="0"/>
              <a:t>Text goes here</a:t>
            </a:r>
            <a:endParaRPr kumimoji="1" lang="ja-JP" altLang="en-US" dirty="0"/>
          </a:p>
        </p:txBody>
      </p:sp>
      <p:sp>
        <p:nvSpPr>
          <p:cNvPr id="22" name="テキスト プレースホルダー 12"/>
          <p:cNvSpPr>
            <a:spLocks noGrp="1"/>
          </p:cNvSpPr>
          <p:nvPr>
            <p:ph type="body" sz="quarter" idx="13" hasCustomPrompt="1"/>
          </p:nvPr>
        </p:nvSpPr>
        <p:spPr>
          <a:xfrm>
            <a:off x="8226211" y="4659375"/>
            <a:ext cx="9045121" cy="747032"/>
          </a:xfrm>
        </p:spPr>
        <p:txBody>
          <a:bodyPr anchor="ctr">
            <a:noAutofit/>
          </a:bodyPr>
          <a:lstStyle>
            <a:lvl1pPr>
              <a:lnSpc>
                <a:spcPct val="100000"/>
              </a:lnSpc>
              <a:spcBef>
                <a:spcPts val="0"/>
              </a:spcBef>
              <a:defRPr sz="36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23" name="正方形/長方形 22"/>
          <p:cNvSpPr/>
          <p:nvPr userDrawn="1"/>
        </p:nvSpPr>
        <p:spPr>
          <a:xfrm>
            <a:off x="8337163" y="5497111"/>
            <a:ext cx="1209420"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図プレースホルダー 14"/>
          <p:cNvSpPr>
            <a:spLocks noGrp="1"/>
          </p:cNvSpPr>
          <p:nvPr>
            <p:ph type="pic" sz="quarter" idx="14" hasCustomPrompt="1"/>
          </p:nvPr>
        </p:nvSpPr>
        <p:spPr>
          <a:xfrm>
            <a:off x="0" y="3171825"/>
            <a:ext cx="9322368" cy="4886325"/>
          </a:xfrm>
          <a:custGeom>
            <a:avLst/>
            <a:gdLst>
              <a:gd name="connsiteX0" fmla="*/ 8026368 w 9322368"/>
              <a:gd name="connsiteY0" fmla="*/ 648000 h 4886325"/>
              <a:gd name="connsiteX1" fmla="*/ 8674368 w 9322368"/>
              <a:gd name="connsiteY1" fmla="*/ 648000 h 4886325"/>
              <a:gd name="connsiteX2" fmla="*/ 8674368 w 9322368"/>
              <a:gd name="connsiteY2" fmla="*/ 1296000 h 4886325"/>
              <a:gd name="connsiteX3" fmla="*/ 8026368 w 9322368"/>
              <a:gd name="connsiteY3" fmla="*/ 1296000 h 4886325"/>
              <a:gd name="connsiteX4" fmla="*/ 8674368 w 9322368"/>
              <a:gd name="connsiteY4" fmla="*/ 0 h 4886325"/>
              <a:gd name="connsiteX5" fmla="*/ 9322368 w 9322368"/>
              <a:gd name="connsiteY5" fmla="*/ 0 h 4886325"/>
              <a:gd name="connsiteX6" fmla="*/ 9322368 w 9322368"/>
              <a:gd name="connsiteY6" fmla="*/ 648000 h 4886325"/>
              <a:gd name="connsiteX7" fmla="*/ 8674368 w 9322368"/>
              <a:gd name="connsiteY7" fmla="*/ 648000 h 4886325"/>
              <a:gd name="connsiteX8" fmla="*/ 0 w 9322368"/>
              <a:gd name="connsiteY8" fmla="*/ 0 h 4886325"/>
              <a:gd name="connsiteX9" fmla="*/ 7378368 w 9322368"/>
              <a:gd name="connsiteY9" fmla="*/ 0 h 4886325"/>
              <a:gd name="connsiteX10" fmla="*/ 8026368 w 9322368"/>
              <a:gd name="connsiteY10" fmla="*/ 0 h 4886325"/>
              <a:gd name="connsiteX11" fmla="*/ 8026368 w 9322368"/>
              <a:gd name="connsiteY11" fmla="*/ 648000 h 4886325"/>
              <a:gd name="connsiteX12" fmla="*/ 7378368 w 9322368"/>
              <a:gd name="connsiteY12" fmla="*/ 648000 h 4886325"/>
              <a:gd name="connsiteX13" fmla="*/ 7378368 w 9322368"/>
              <a:gd name="connsiteY13" fmla="*/ 1296000 h 4886325"/>
              <a:gd name="connsiteX14" fmla="*/ 8026368 w 9322368"/>
              <a:gd name="connsiteY14" fmla="*/ 1296000 h 4886325"/>
              <a:gd name="connsiteX15" fmla="*/ 8026368 w 9322368"/>
              <a:gd name="connsiteY15" fmla="*/ 1944000 h 4886325"/>
              <a:gd name="connsiteX16" fmla="*/ 7378368 w 9322368"/>
              <a:gd name="connsiteY16" fmla="*/ 1944000 h 4886325"/>
              <a:gd name="connsiteX17" fmla="*/ 7378368 w 9322368"/>
              <a:gd name="connsiteY17" fmla="*/ 4886325 h 4886325"/>
              <a:gd name="connsiteX18" fmla="*/ 0 w 9322368"/>
              <a:gd name="connsiteY18" fmla="*/ 4886325 h 48863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9322368" h="4886325">
                <a:moveTo>
                  <a:pt x="8026368" y="648000"/>
                </a:moveTo>
                <a:lnTo>
                  <a:pt x="8674368" y="648000"/>
                </a:lnTo>
                <a:lnTo>
                  <a:pt x="8674368" y="1296000"/>
                </a:lnTo>
                <a:lnTo>
                  <a:pt x="8026368" y="1296000"/>
                </a:lnTo>
                <a:close/>
                <a:moveTo>
                  <a:pt x="8674368" y="0"/>
                </a:moveTo>
                <a:lnTo>
                  <a:pt x="9322368" y="0"/>
                </a:lnTo>
                <a:lnTo>
                  <a:pt x="9322368" y="648000"/>
                </a:lnTo>
                <a:lnTo>
                  <a:pt x="8674368" y="648000"/>
                </a:lnTo>
                <a:close/>
                <a:moveTo>
                  <a:pt x="0" y="0"/>
                </a:moveTo>
                <a:lnTo>
                  <a:pt x="7378368" y="0"/>
                </a:lnTo>
                <a:lnTo>
                  <a:pt x="8026368" y="0"/>
                </a:lnTo>
                <a:lnTo>
                  <a:pt x="8026368" y="648000"/>
                </a:lnTo>
                <a:lnTo>
                  <a:pt x="7378368" y="648000"/>
                </a:lnTo>
                <a:lnTo>
                  <a:pt x="7378368" y="1296000"/>
                </a:lnTo>
                <a:lnTo>
                  <a:pt x="8026368" y="1296000"/>
                </a:lnTo>
                <a:lnTo>
                  <a:pt x="8026368" y="1944000"/>
                </a:lnTo>
                <a:lnTo>
                  <a:pt x="7378368" y="1944000"/>
                </a:lnTo>
                <a:lnTo>
                  <a:pt x="7378368" y="4886325"/>
                </a:lnTo>
                <a:lnTo>
                  <a:pt x="0" y="4886325"/>
                </a:lnTo>
                <a:close/>
              </a:path>
            </a:pathLst>
          </a:custGeom>
          <a:solidFill>
            <a:schemeClr val="accent1">
              <a:lumMod val="20000"/>
              <a:lumOff val="80000"/>
            </a:schemeClr>
          </a:solidFill>
        </p:spPr>
        <p:txBody>
          <a:bodyPr wrap="square">
            <a:noAutofit/>
          </a:bodyPr>
          <a:lstStyle>
            <a:lvl1pPr>
              <a:defRPr sz="1800"/>
            </a:lvl1pPr>
          </a:lstStyle>
          <a:p>
            <a:r>
              <a:rPr kumimoji="1" lang="en-US" altLang="ja-JP" dirty="0"/>
              <a:t>Insert an image</a:t>
            </a:r>
            <a:endParaRPr kumimoji="1" lang="ja-JP" altLang="en-US" dirty="0"/>
          </a:p>
        </p:txBody>
      </p:sp>
    </p:spTree>
    <p:extLst>
      <p:ext uri="{BB962C8B-B14F-4D97-AF65-F5344CB8AC3E}">
        <p14:creationId xmlns:p14="http://schemas.microsoft.com/office/powerpoint/2010/main" val="10243086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5"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randombar(vertical)">
                                      <p:cBhvr>
                                        <p:cTn id="7" dur="750"/>
                                        <p:tgtEl>
                                          <p:spTgt spid="15"/>
                                        </p:tgtEl>
                                      </p:cBhvr>
                                    </p:animEffect>
                                  </p:childTnLst>
                                </p:cTn>
                              </p:par>
                              <p:par>
                                <p:cTn id="8" presetID="2" presetClass="entr" presetSubtype="8" decel="100000" fill="hold" grpId="1" nodeType="withEffect">
                                  <p:stCondLst>
                                    <p:cond delay="0"/>
                                  </p:stCondLst>
                                  <p:childTnLst>
                                    <p:set>
                                      <p:cBhvr>
                                        <p:cTn id="9" dur="1" fill="hold">
                                          <p:stCondLst>
                                            <p:cond delay="0"/>
                                          </p:stCondLst>
                                        </p:cTn>
                                        <p:tgtEl>
                                          <p:spTgt spid="15"/>
                                        </p:tgtEl>
                                        <p:attrNameLst>
                                          <p:attrName>style.visibility</p:attrName>
                                        </p:attrNameLst>
                                      </p:cBhvr>
                                      <p:to>
                                        <p:strVal val="visible"/>
                                      </p:to>
                                    </p:set>
                                    <p:anim calcmode="lin" valueType="num">
                                      <p:cBhvr additive="base">
                                        <p:cTn id="10" dur="750" fill="hold"/>
                                        <p:tgtEl>
                                          <p:spTgt spid="15"/>
                                        </p:tgtEl>
                                        <p:attrNameLst>
                                          <p:attrName>ppt_x</p:attrName>
                                        </p:attrNameLst>
                                      </p:cBhvr>
                                      <p:tavLst>
                                        <p:tav tm="0">
                                          <p:val>
                                            <p:strVal val="0-#ppt_w/2"/>
                                          </p:val>
                                        </p:tav>
                                        <p:tav tm="100000">
                                          <p:val>
                                            <p:strVal val="#ppt_x"/>
                                          </p:val>
                                        </p:tav>
                                      </p:tavLst>
                                    </p:anim>
                                    <p:anim calcmode="lin" valueType="num">
                                      <p:cBhvr additive="base">
                                        <p:cTn id="11" dur="750" fill="hold"/>
                                        <p:tgtEl>
                                          <p:spTgt spid="15"/>
                                        </p:tgtEl>
                                        <p:attrNameLst>
                                          <p:attrName>ppt_y</p:attrName>
                                        </p:attrNameLst>
                                      </p:cBhvr>
                                      <p:tavLst>
                                        <p:tav tm="0">
                                          <p:val>
                                            <p:strVal val="#ppt_y"/>
                                          </p:val>
                                        </p:tav>
                                        <p:tav tm="100000">
                                          <p:val>
                                            <p:strVal val="#ppt_y"/>
                                          </p:val>
                                        </p:tav>
                                      </p:tavLst>
                                    </p:anim>
                                  </p:childTnLst>
                                </p:cTn>
                              </p:par>
                            </p:childTnLst>
                          </p:cTn>
                        </p:par>
                        <p:par>
                          <p:cTn id="12" fill="hold">
                            <p:stCondLst>
                              <p:cond delay="750"/>
                            </p:stCondLst>
                            <p:childTnLst>
                              <p:par>
                                <p:cTn id="13" presetID="2" presetClass="entr" presetSubtype="8" decel="100000" fill="hold" grpId="0" nodeType="afterEffect">
                                  <p:stCondLst>
                                    <p:cond delay="250"/>
                                  </p:stCondLst>
                                  <p:childTnLst>
                                    <p:set>
                                      <p:cBhvr>
                                        <p:cTn id="14" dur="1" fill="hold">
                                          <p:stCondLst>
                                            <p:cond delay="0"/>
                                          </p:stCondLst>
                                        </p:cTn>
                                        <p:tgtEl>
                                          <p:spTgt spid="22">
                                            <p:txEl>
                                              <p:pRg st="0" end="0"/>
                                            </p:txEl>
                                          </p:spTgt>
                                        </p:tgtEl>
                                        <p:attrNameLst>
                                          <p:attrName>style.visibility</p:attrName>
                                        </p:attrNameLst>
                                      </p:cBhvr>
                                      <p:to>
                                        <p:strVal val="visible"/>
                                      </p:to>
                                    </p:set>
                                    <p:anim calcmode="lin" valueType="num">
                                      <p:cBhvr additive="base">
                                        <p:cTn id="15" dur="500" fill="hold"/>
                                        <p:tgtEl>
                                          <p:spTgt spid="22">
                                            <p:txEl>
                                              <p:pRg st="0" end="0"/>
                                            </p:txEl>
                                          </p:spTgt>
                                        </p:tgtEl>
                                        <p:attrNameLst>
                                          <p:attrName>ppt_x</p:attrName>
                                        </p:attrNameLst>
                                      </p:cBhvr>
                                      <p:tavLst>
                                        <p:tav tm="0">
                                          <p:val>
                                            <p:strVal val="0-#ppt_w/2"/>
                                          </p:val>
                                        </p:tav>
                                        <p:tav tm="100000">
                                          <p:val>
                                            <p:strVal val="#ppt_x"/>
                                          </p:val>
                                        </p:tav>
                                      </p:tavLst>
                                    </p:anim>
                                    <p:anim calcmode="lin" valueType="num">
                                      <p:cBhvr additive="base">
                                        <p:cTn id="16" dur="500" fill="hold"/>
                                        <p:tgtEl>
                                          <p:spTgt spid="22">
                                            <p:txEl>
                                              <p:pRg st="0" end="0"/>
                                            </p:txEl>
                                          </p:spTgt>
                                        </p:tgtEl>
                                        <p:attrNameLst>
                                          <p:attrName>ppt_y</p:attrName>
                                        </p:attrNameLst>
                                      </p:cBhvr>
                                      <p:tavLst>
                                        <p:tav tm="0">
                                          <p:val>
                                            <p:strVal val="#ppt_y"/>
                                          </p:val>
                                        </p:tav>
                                        <p:tav tm="100000">
                                          <p:val>
                                            <p:strVal val="#ppt_y"/>
                                          </p:val>
                                        </p:tav>
                                      </p:tavLst>
                                    </p:anim>
                                  </p:childTnLst>
                                </p:cTn>
                              </p:par>
                              <p:par>
                                <p:cTn id="17" presetID="2" presetClass="entr" presetSubtype="4" decel="100000" fill="hold" grpId="0" nodeType="withEffect">
                                  <p:stCondLst>
                                    <p:cond delay="250"/>
                                  </p:stCondLst>
                                  <p:childTnLst>
                                    <p:set>
                                      <p:cBhvr>
                                        <p:cTn id="18" dur="1" fill="hold">
                                          <p:stCondLst>
                                            <p:cond delay="0"/>
                                          </p:stCondLst>
                                        </p:cTn>
                                        <p:tgtEl>
                                          <p:spTgt spid="23"/>
                                        </p:tgtEl>
                                        <p:attrNameLst>
                                          <p:attrName>style.visibility</p:attrName>
                                        </p:attrNameLst>
                                      </p:cBhvr>
                                      <p:to>
                                        <p:strVal val="visible"/>
                                      </p:to>
                                    </p:set>
                                    <p:anim calcmode="lin" valueType="num">
                                      <p:cBhvr additive="base">
                                        <p:cTn id="19" dur="500" fill="hold"/>
                                        <p:tgtEl>
                                          <p:spTgt spid="23"/>
                                        </p:tgtEl>
                                        <p:attrNameLst>
                                          <p:attrName>ppt_x</p:attrName>
                                        </p:attrNameLst>
                                      </p:cBhvr>
                                      <p:tavLst>
                                        <p:tav tm="0">
                                          <p:val>
                                            <p:strVal val="#ppt_x"/>
                                          </p:val>
                                        </p:tav>
                                        <p:tav tm="100000">
                                          <p:val>
                                            <p:strVal val="#ppt_x"/>
                                          </p:val>
                                        </p:tav>
                                      </p:tavLst>
                                    </p:anim>
                                    <p:anim calcmode="lin" valueType="num">
                                      <p:cBhvr additive="base">
                                        <p:cTn id="20" dur="500" fill="hold"/>
                                        <p:tgtEl>
                                          <p:spTgt spid="23"/>
                                        </p:tgtEl>
                                        <p:attrNameLst>
                                          <p:attrName>ppt_y</p:attrName>
                                        </p:attrNameLst>
                                      </p:cBhvr>
                                      <p:tavLst>
                                        <p:tav tm="0">
                                          <p:val>
                                            <p:strVal val="1+#ppt_h/2"/>
                                          </p:val>
                                        </p:tav>
                                        <p:tav tm="100000">
                                          <p:val>
                                            <p:strVal val="#ppt_y"/>
                                          </p:val>
                                        </p:tav>
                                      </p:tavLst>
                                    </p:anim>
                                  </p:childTnLst>
                                </p:cTn>
                              </p:par>
                            </p:childTnLst>
                          </p:cTn>
                        </p:par>
                        <p:par>
                          <p:cTn id="21" fill="hold">
                            <p:stCondLst>
                              <p:cond delay="1500"/>
                            </p:stCondLst>
                            <p:childTnLst>
                              <p:par>
                                <p:cTn id="22" presetID="22" presetClass="entr" presetSubtype="8" fill="hold" grpId="0" nodeType="afterEffect">
                                  <p:stCondLst>
                                    <p:cond delay="250"/>
                                  </p:stCondLst>
                                  <p:childTnLst>
                                    <p:set>
                                      <p:cBhvr>
                                        <p:cTn id="23" dur="1" fill="hold">
                                          <p:stCondLst>
                                            <p:cond delay="0"/>
                                          </p:stCondLst>
                                        </p:cTn>
                                        <p:tgtEl>
                                          <p:spTgt spid="21"/>
                                        </p:tgtEl>
                                        <p:attrNameLst>
                                          <p:attrName>style.visibility</p:attrName>
                                        </p:attrNameLst>
                                      </p:cBhvr>
                                      <p:to>
                                        <p:strVal val="visible"/>
                                      </p:to>
                                    </p:set>
                                    <p:animEffect transition="in" filter="wipe(left)">
                                      <p:cBhvr>
                                        <p:cTn id="24"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tmplLst>
          <p:tmpl>
            <p:tnLst>
              <p:par>
                <p:cTn presetID="22" presetClass="entr" presetSubtype="8" fill="hold" nodeType="afterEffect">
                  <p:stCondLst>
                    <p:cond delay="250"/>
                  </p:stCondLst>
                  <p:childTnLst>
                    <p:set>
                      <p:cBhvr>
                        <p:cTn dur="1" fill="hold">
                          <p:stCondLst>
                            <p:cond delay="0"/>
                          </p:stCondLst>
                        </p:cTn>
                        <p:tgtEl>
                          <p:spTgt spid="21"/>
                        </p:tgtEl>
                        <p:attrNameLst>
                          <p:attrName>style.visibility</p:attrName>
                        </p:attrNameLst>
                      </p:cBhvr>
                      <p:to>
                        <p:strVal val="visible"/>
                      </p:to>
                    </p:set>
                    <p:animEffect transition="in" filter="wipe(left)">
                      <p:cBhvr>
                        <p:cTn dur="500"/>
                        <p:tgtEl>
                          <p:spTgt spid="21"/>
                        </p:tgtEl>
                      </p:cBhvr>
                    </p:animEffect>
                  </p:childTnLst>
                </p:cTn>
              </p:par>
            </p:tnLst>
          </p:tmpl>
        </p:tmplLst>
      </p:bldP>
      <p:bldP spid="22" grpId="0" build="p">
        <p:tmplLst>
          <p:tmpl lvl="1">
            <p:tnLst>
              <p:par>
                <p:cTn presetID="2" presetClass="entr" presetSubtype="8" decel="100000" fill="hold" nodeType="afterEffect">
                  <p:stCondLst>
                    <p:cond delay="250"/>
                  </p:stCondLst>
                  <p:childTnLst>
                    <p:set>
                      <p:cBhvr>
                        <p:cTn dur="1" fill="hold">
                          <p:stCondLst>
                            <p:cond delay="0"/>
                          </p:stCondLst>
                        </p:cTn>
                        <p:tgtEl>
                          <p:spTgt spid="22"/>
                        </p:tgtEl>
                        <p:attrNameLst>
                          <p:attrName>style.visibility</p:attrName>
                        </p:attrNameLst>
                      </p:cBhvr>
                      <p:to>
                        <p:strVal val="visible"/>
                      </p:to>
                    </p:set>
                    <p:anim calcmode="lin" valueType="num">
                      <p:cBhvr additive="base">
                        <p:cTn dur="500" fill="hold"/>
                        <p:tgtEl>
                          <p:spTgt spid="22"/>
                        </p:tgtEl>
                        <p:attrNameLst>
                          <p:attrName>ppt_x</p:attrName>
                        </p:attrNameLst>
                      </p:cBhvr>
                      <p:tavLst>
                        <p:tav tm="0">
                          <p:val>
                            <p:strVal val="0-#ppt_w/2"/>
                          </p:val>
                        </p:tav>
                        <p:tav tm="100000">
                          <p:val>
                            <p:strVal val="#ppt_x"/>
                          </p:val>
                        </p:tav>
                      </p:tavLst>
                    </p:anim>
                    <p:anim calcmode="lin" valueType="num">
                      <p:cBhvr additive="base">
                        <p:cTn dur="500" fill="hold"/>
                        <p:tgtEl>
                          <p:spTgt spid="22"/>
                        </p:tgtEl>
                        <p:attrNameLst>
                          <p:attrName>ppt_y</p:attrName>
                        </p:attrNameLst>
                      </p:cBhvr>
                      <p:tavLst>
                        <p:tav tm="0">
                          <p:val>
                            <p:strVal val="#ppt_y"/>
                          </p:val>
                        </p:tav>
                        <p:tav tm="100000">
                          <p:val>
                            <p:strVal val="#ppt_y"/>
                          </p:val>
                        </p:tav>
                      </p:tavLst>
                    </p:anim>
                  </p:childTnLst>
                </p:cTn>
              </p:par>
            </p:tnLst>
          </p:tmpl>
        </p:tmplLst>
      </p:bldP>
      <p:bldP spid="23" grpId="0" animBg="1"/>
      <p:bldP spid="15" grpId="0" animBg="1"/>
      <p:bldP spid="15" grpId="1" animBg="1"/>
    </p:bld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 Image &amp; 3 Bullet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20" name="図プレースホルダー 19"/>
          <p:cNvSpPr>
            <a:spLocks noGrp="1"/>
          </p:cNvSpPr>
          <p:nvPr>
            <p:ph type="pic" sz="quarter" idx="23" hasCustomPrompt="1"/>
          </p:nvPr>
        </p:nvSpPr>
        <p:spPr>
          <a:xfrm>
            <a:off x="861502" y="2540627"/>
            <a:ext cx="8747052" cy="6777938"/>
          </a:xfrm>
          <a:custGeom>
            <a:avLst/>
            <a:gdLst>
              <a:gd name="connsiteX0" fmla="*/ 674702 w 8747052"/>
              <a:gd name="connsiteY0" fmla="*/ 5481938 h 6777938"/>
              <a:gd name="connsiteX1" fmla="*/ 1322702 w 8747052"/>
              <a:gd name="connsiteY1" fmla="*/ 5481938 h 6777938"/>
              <a:gd name="connsiteX2" fmla="*/ 1322702 w 8747052"/>
              <a:gd name="connsiteY2" fmla="*/ 6129938 h 6777938"/>
              <a:gd name="connsiteX3" fmla="*/ 674702 w 8747052"/>
              <a:gd name="connsiteY3" fmla="*/ 6129938 h 6777938"/>
              <a:gd name="connsiteX4" fmla="*/ 1322702 w 8747052"/>
              <a:gd name="connsiteY4" fmla="*/ 4833938 h 6777938"/>
              <a:gd name="connsiteX5" fmla="*/ 1970702 w 8747052"/>
              <a:gd name="connsiteY5" fmla="*/ 4833938 h 6777938"/>
              <a:gd name="connsiteX6" fmla="*/ 1970702 w 8747052"/>
              <a:gd name="connsiteY6" fmla="*/ 5481938 h 6777938"/>
              <a:gd name="connsiteX7" fmla="*/ 1322702 w 8747052"/>
              <a:gd name="connsiteY7" fmla="*/ 5481938 h 6777938"/>
              <a:gd name="connsiteX8" fmla="*/ 0 w 8747052"/>
              <a:gd name="connsiteY8" fmla="*/ 4833938 h 6777938"/>
              <a:gd name="connsiteX9" fmla="*/ 648000 w 8747052"/>
              <a:gd name="connsiteY9" fmla="*/ 4833938 h 6777938"/>
              <a:gd name="connsiteX10" fmla="*/ 648000 w 8747052"/>
              <a:gd name="connsiteY10" fmla="*/ 5481938 h 6777938"/>
              <a:gd name="connsiteX11" fmla="*/ 0 w 8747052"/>
              <a:gd name="connsiteY11" fmla="*/ 5481938 h 6777938"/>
              <a:gd name="connsiteX12" fmla="*/ 7451052 w 8747052"/>
              <a:gd name="connsiteY12" fmla="*/ 1296000 h 6777938"/>
              <a:gd name="connsiteX13" fmla="*/ 8099052 w 8747052"/>
              <a:gd name="connsiteY13" fmla="*/ 1296000 h 6777938"/>
              <a:gd name="connsiteX14" fmla="*/ 8099052 w 8747052"/>
              <a:gd name="connsiteY14" fmla="*/ 1944000 h 6777938"/>
              <a:gd name="connsiteX15" fmla="*/ 7451052 w 8747052"/>
              <a:gd name="connsiteY15" fmla="*/ 1944000 h 6777938"/>
              <a:gd name="connsiteX16" fmla="*/ 6803052 w 8747052"/>
              <a:gd name="connsiteY16" fmla="*/ 648000 h 6777938"/>
              <a:gd name="connsiteX17" fmla="*/ 7451052 w 8747052"/>
              <a:gd name="connsiteY17" fmla="*/ 648000 h 6777938"/>
              <a:gd name="connsiteX18" fmla="*/ 7451052 w 8747052"/>
              <a:gd name="connsiteY18" fmla="*/ 1296000 h 6777938"/>
              <a:gd name="connsiteX19" fmla="*/ 6803052 w 8747052"/>
              <a:gd name="connsiteY19" fmla="*/ 1296000 h 6777938"/>
              <a:gd name="connsiteX20" fmla="*/ 6803052 w 8747052"/>
              <a:gd name="connsiteY20" fmla="*/ 5481938 h 6777938"/>
              <a:gd name="connsiteX21" fmla="*/ 2618703 w 8747052"/>
              <a:gd name="connsiteY21" fmla="*/ 5481938 h 6777938"/>
              <a:gd name="connsiteX22" fmla="*/ 2618703 w 8747052"/>
              <a:gd name="connsiteY22" fmla="*/ 6129938 h 6777938"/>
              <a:gd name="connsiteX23" fmla="*/ 1970703 w 8747052"/>
              <a:gd name="connsiteY23" fmla="*/ 6129938 h 6777938"/>
              <a:gd name="connsiteX24" fmla="*/ 1970703 w 8747052"/>
              <a:gd name="connsiteY24" fmla="*/ 6777938 h 6777938"/>
              <a:gd name="connsiteX25" fmla="*/ 1322703 w 8747052"/>
              <a:gd name="connsiteY25" fmla="*/ 6777938 h 6777938"/>
              <a:gd name="connsiteX26" fmla="*/ 1322703 w 8747052"/>
              <a:gd name="connsiteY26" fmla="*/ 6129938 h 6777938"/>
              <a:gd name="connsiteX27" fmla="*/ 1970703 w 8747052"/>
              <a:gd name="connsiteY27" fmla="*/ 6129938 h 6777938"/>
              <a:gd name="connsiteX28" fmla="*/ 1970703 w 8747052"/>
              <a:gd name="connsiteY28" fmla="*/ 5481938 h 6777938"/>
              <a:gd name="connsiteX29" fmla="*/ 1970703 w 8747052"/>
              <a:gd name="connsiteY29" fmla="*/ 5481938 h 6777938"/>
              <a:gd name="connsiteX30" fmla="*/ 1970703 w 8747052"/>
              <a:gd name="connsiteY30" fmla="*/ 648001 h 6777938"/>
              <a:gd name="connsiteX31" fmla="*/ 6803052 w 8747052"/>
              <a:gd name="connsiteY31" fmla="*/ 648001 h 6777938"/>
              <a:gd name="connsiteX32" fmla="*/ 8099052 w 8747052"/>
              <a:gd name="connsiteY32" fmla="*/ 648000 h 6777938"/>
              <a:gd name="connsiteX33" fmla="*/ 8747052 w 8747052"/>
              <a:gd name="connsiteY33" fmla="*/ 648000 h 6777938"/>
              <a:gd name="connsiteX34" fmla="*/ 8747052 w 8747052"/>
              <a:gd name="connsiteY34" fmla="*/ 1296000 h 6777938"/>
              <a:gd name="connsiteX35" fmla="*/ 8099052 w 8747052"/>
              <a:gd name="connsiteY35" fmla="*/ 1296000 h 6777938"/>
              <a:gd name="connsiteX36" fmla="*/ 7451052 w 8747052"/>
              <a:gd name="connsiteY36" fmla="*/ 0 h 6777938"/>
              <a:gd name="connsiteX37" fmla="*/ 8099052 w 8747052"/>
              <a:gd name="connsiteY37" fmla="*/ 0 h 6777938"/>
              <a:gd name="connsiteX38" fmla="*/ 8099052 w 8747052"/>
              <a:gd name="connsiteY38" fmla="*/ 648000 h 6777938"/>
              <a:gd name="connsiteX39" fmla="*/ 7451052 w 8747052"/>
              <a:gd name="connsiteY39" fmla="*/ 648000 h 6777938"/>
              <a:gd name="connsiteX40" fmla="*/ 6155052 w 8747052"/>
              <a:gd name="connsiteY40" fmla="*/ 0 h 6777938"/>
              <a:gd name="connsiteX41" fmla="*/ 6803052 w 8747052"/>
              <a:gd name="connsiteY41" fmla="*/ 0 h 6777938"/>
              <a:gd name="connsiteX42" fmla="*/ 6803052 w 8747052"/>
              <a:gd name="connsiteY42" fmla="*/ 648000 h 6777938"/>
              <a:gd name="connsiteX43" fmla="*/ 6155052 w 8747052"/>
              <a:gd name="connsiteY43" fmla="*/ 648000 h 67779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8747052" h="6777938">
                <a:moveTo>
                  <a:pt x="674702" y="5481938"/>
                </a:moveTo>
                <a:lnTo>
                  <a:pt x="1322702" y="5481938"/>
                </a:lnTo>
                <a:lnTo>
                  <a:pt x="1322702" y="6129938"/>
                </a:lnTo>
                <a:lnTo>
                  <a:pt x="674702" y="6129938"/>
                </a:lnTo>
                <a:close/>
                <a:moveTo>
                  <a:pt x="1322702" y="4833938"/>
                </a:moveTo>
                <a:lnTo>
                  <a:pt x="1970702" y="4833938"/>
                </a:lnTo>
                <a:lnTo>
                  <a:pt x="1970702" y="5481938"/>
                </a:lnTo>
                <a:lnTo>
                  <a:pt x="1322702" y="5481938"/>
                </a:lnTo>
                <a:close/>
                <a:moveTo>
                  <a:pt x="0" y="4833938"/>
                </a:moveTo>
                <a:lnTo>
                  <a:pt x="648000" y="4833938"/>
                </a:lnTo>
                <a:lnTo>
                  <a:pt x="648000" y="5481938"/>
                </a:lnTo>
                <a:lnTo>
                  <a:pt x="0" y="5481938"/>
                </a:lnTo>
                <a:close/>
                <a:moveTo>
                  <a:pt x="7451052" y="1296000"/>
                </a:moveTo>
                <a:lnTo>
                  <a:pt x="8099052" y="1296000"/>
                </a:lnTo>
                <a:lnTo>
                  <a:pt x="8099052" y="1944000"/>
                </a:lnTo>
                <a:lnTo>
                  <a:pt x="7451052" y="1944000"/>
                </a:lnTo>
                <a:close/>
                <a:moveTo>
                  <a:pt x="6803052" y="648000"/>
                </a:moveTo>
                <a:lnTo>
                  <a:pt x="7451052" y="648000"/>
                </a:lnTo>
                <a:lnTo>
                  <a:pt x="7451052" y="1296000"/>
                </a:lnTo>
                <a:lnTo>
                  <a:pt x="6803052" y="1296000"/>
                </a:lnTo>
                <a:lnTo>
                  <a:pt x="6803052" y="5481938"/>
                </a:lnTo>
                <a:lnTo>
                  <a:pt x="2618703" y="5481938"/>
                </a:lnTo>
                <a:lnTo>
                  <a:pt x="2618703" y="6129938"/>
                </a:lnTo>
                <a:lnTo>
                  <a:pt x="1970703" y="6129938"/>
                </a:lnTo>
                <a:lnTo>
                  <a:pt x="1970703" y="6777938"/>
                </a:lnTo>
                <a:lnTo>
                  <a:pt x="1322703" y="6777938"/>
                </a:lnTo>
                <a:lnTo>
                  <a:pt x="1322703" y="6129938"/>
                </a:lnTo>
                <a:lnTo>
                  <a:pt x="1970703" y="6129938"/>
                </a:lnTo>
                <a:lnTo>
                  <a:pt x="1970703" y="5481938"/>
                </a:lnTo>
                <a:lnTo>
                  <a:pt x="1970703" y="5481938"/>
                </a:lnTo>
                <a:lnTo>
                  <a:pt x="1970703" y="648001"/>
                </a:lnTo>
                <a:lnTo>
                  <a:pt x="6803052" y="648001"/>
                </a:lnTo>
                <a:close/>
                <a:moveTo>
                  <a:pt x="8099052" y="648000"/>
                </a:moveTo>
                <a:lnTo>
                  <a:pt x="8747052" y="648000"/>
                </a:lnTo>
                <a:lnTo>
                  <a:pt x="8747052" y="1296000"/>
                </a:lnTo>
                <a:lnTo>
                  <a:pt x="8099052" y="1296000"/>
                </a:lnTo>
                <a:close/>
                <a:moveTo>
                  <a:pt x="7451052" y="0"/>
                </a:moveTo>
                <a:lnTo>
                  <a:pt x="8099052" y="0"/>
                </a:lnTo>
                <a:lnTo>
                  <a:pt x="8099052" y="648000"/>
                </a:lnTo>
                <a:lnTo>
                  <a:pt x="7451052" y="648000"/>
                </a:lnTo>
                <a:close/>
                <a:moveTo>
                  <a:pt x="6155052" y="0"/>
                </a:moveTo>
                <a:lnTo>
                  <a:pt x="6803052" y="0"/>
                </a:lnTo>
                <a:lnTo>
                  <a:pt x="6803052" y="648000"/>
                </a:lnTo>
                <a:lnTo>
                  <a:pt x="6155052" y="648000"/>
                </a:lnTo>
                <a:close/>
              </a:path>
            </a:pathLst>
          </a:custGeom>
          <a:solidFill>
            <a:schemeClr val="accent1">
              <a:lumMod val="20000"/>
              <a:lumOff val="80000"/>
            </a:schemeClr>
          </a:solidFill>
        </p:spPr>
        <p:txBody>
          <a:bodyPr wrap="square">
            <a:noAutofit/>
          </a:bodyPr>
          <a:lstStyle>
            <a:lvl1pPr>
              <a:defRPr/>
            </a:lvl1pPr>
          </a:lstStyle>
          <a:p>
            <a:r>
              <a:rPr kumimoji="1" lang="en-US" altLang="ja-JP" dirty="0"/>
              <a:t>Insert an image</a:t>
            </a:r>
            <a:endParaRPr kumimoji="1" lang="ja-JP" altLang="en-US" dirty="0"/>
          </a:p>
        </p:txBody>
      </p:sp>
      <p:sp>
        <p:nvSpPr>
          <p:cNvPr id="9" name="円/楕円 4"/>
          <p:cNvSpPr/>
          <p:nvPr userDrawn="1"/>
        </p:nvSpPr>
        <p:spPr>
          <a:xfrm>
            <a:off x="8319890" y="5176461"/>
            <a:ext cx="437647" cy="438275"/>
          </a:xfrm>
          <a:prstGeom prst="rect">
            <a:avLst/>
          </a:prstGeom>
          <a:solidFill>
            <a:schemeClr val="accent1"/>
          </a:solidFill>
          <a:ln w="571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円/楕円 4"/>
          <p:cNvSpPr/>
          <p:nvPr userDrawn="1"/>
        </p:nvSpPr>
        <p:spPr>
          <a:xfrm>
            <a:off x="8319890" y="6147528"/>
            <a:ext cx="437647" cy="438275"/>
          </a:xfrm>
          <a:prstGeom prst="rect">
            <a:avLst/>
          </a:prstGeom>
          <a:solidFill>
            <a:schemeClr val="accent2"/>
          </a:solidFill>
          <a:ln w="571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円/楕円 4"/>
          <p:cNvSpPr/>
          <p:nvPr userDrawn="1"/>
        </p:nvSpPr>
        <p:spPr>
          <a:xfrm>
            <a:off x="8310165" y="7118595"/>
            <a:ext cx="437647" cy="438275"/>
          </a:xfrm>
          <a:prstGeom prst="rect">
            <a:avLst/>
          </a:prstGeom>
          <a:solidFill>
            <a:schemeClr val="accent3"/>
          </a:solidFill>
          <a:ln w="571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テキスト プレースホルダー 12"/>
          <p:cNvSpPr>
            <a:spLocks noGrp="1"/>
          </p:cNvSpPr>
          <p:nvPr>
            <p:ph type="body" sz="quarter" idx="13" hasCustomPrompt="1"/>
          </p:nvPr>
        </p:nvSpPr>
        <p:spPr>
          <a:xfrm>
            <a:off x="8899980" y="5022083"/>
            <a:ext cx="8929255" cy="747032"/>
          </a:xfrm>
        </p:spPr>
        <p:txBody>
          <a:bodyPr anchor="ctr">
            <a:noAutofit/>
          </a:bodyPr>
          <a:lstStyle>
            <a:lvl1pP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Text goes here</a:t>
            </a:r>
            <a:endParaRPr kumimoji="1" lang="ja-JP" altLang="en-US" dirty="0"/>
          </a:p>
        </p:txBody>
      </p:sp>
      <p:sp>
        <p:nvSpPr>
          <p:cNvPr id="13" name="テキスト プレースホルダー 12"/>
          <p:cNvSpPr>
            <a:spLocks noGrp="1"/>
          </p:cNvSpPr>
          <p:nvPr>
            <p:ph type="body" sz="quarter" idx="24" hasCustomPrompt="1"/>
          </p:nvPr>
        </p:nvSpPr>
        <p:spPr>
          <a:xfrm>
            <a:off x="8899980" y="5993150"/>
            <a:ext cx="8929255" cy="747032"/>
          </a:xfrm>
        </p:spPr>
        <p:txBody>
          <a:bodyPr anchor="ctr">
            <a:noAutofit/>
          </a:bodyPr>
          <a:lstStyle>
            <a:lvl1pP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Text goes here</a:t>
            </a:r>
            <a:endParaRPr kumimoji="1" lang="ja-JP" altLang="en-US" dirty="0"/>
          </a:p>
        </p:txBody>
      </p:sp>
      <p:sp>
        <p:nvSpPr>
          <p:cNvPr id="14" name="テキスト プレースホルダー 12"/>
          <p:cNvSpPr>
            <a:spLocks noGrp="1"/>
          </p:cNvSpPr>
          <p:nvPr>
            <p:ph type="body" sz="quarter" idx="25" hasCustomPrompt="1"/>
          </p:nvPr>
        </p:nvSpPr>
        <p:spPr>
          <a:xfrm>
            <a:off x="8899979" y="6964217"/>
            <a:ext cx="8929255" cy="747032"/>
          </a:xfrm>
        </p:spPr>
        <p:txBody>
          <a:bodyPr anchor="ctr">
            <a:noAutofit/>
          </a:bodyPr>
          <a:lstStyle>
            <a:lvl1pP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Text goes here</a:t>
            </a:r>
            <a:endParaRPr kumimoji="1" lang="ja-JP" altLang="en-US" dirty="0"/>
          </a:p>
        </p:txBody>
      </p:sp>
    </p:spTree>
    <p:extLst>
      <p:ext uri="{BB962C8B-B14F-4D97-AF65-F5344CB8AC3E}">
        <p14:creationId xmlns:p14="http://schemas.microsoft.com/office/powerpoint/2010/main" val="26497919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after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additive="base">
                                        <p:cTn id="7" dur="750" fill="hold"/>
                                        <p:tgtEl>
                                          <p:spTgt spid="20"/>
                                        </p:tgtEl>
                                        <p:attrNameLst>
                                          <p:attrName>ppt_x</p:attrName>
                                        </p:attrNameLst>
                                      </p:cBhvr>
                                      <p:tavLst>
                                        <p:tav tm="0">
                                          <p:val>
                                            <p:strVal val="0-#ppt_w/2"/>
                                          </p:val>
                                        </p:tav>
                                        <p:tav tm="100000">
                                          <p:val>
                                            <p:strVal val="#ppt_x"/>
                                          </p:val>
                                        </p:tav>
                                      </p:tavLst>
                                    </p:anim>
                                    <p:anim calcmode="lin" valueType="num">
                                      <p:cBhvr additive="base">
                                        <p:cTn id="8" dur="750" fill="hold"/>
                                        <p:tgtEl>
                                          <p:spTgt spid="20"/>
                                        </p:tgtEl>
                                        <p:attrNameLst>
                                          <p:attrName>ppt_y</p:attrName>
                                        </p:attrNameLst>
                                      </p:cBhvr>
                                      <p:tavLst>
                                        <p:tav tm="0">
                                          <p:val>
                                            <p:strVal val="#ppt_y"/>
                                          </p:val>
                                        </p:tav>
                                        <p:tav tm="100000">
                                          <p:val>
                                            <p:strVal val="#ppt_y"/>
                                          </p:val>
                                        </p:tav>
                                      </p:tavLst>
                                    </p:anim>
                                  </p:childTnLst>
                                </p:cTn>
                              </p:par>
                              <p:par>
                                <p:cTn id="9" presetID="14" presetClass="entr" presetSubtype="10" fill="hold" grpId="1" nodeType="withEffect">
                                  <p:stCondLst>
                                    <p:cond delay="0"/>
                                  </p:stCondLst>
                                  <p:childTnLst>
                                    <p:set>
                                      <p:cBhvr>
                                        <p:cTn id="10" dur="1" fill="hold">
                                          <p:stCondLst>
                                            <p:cond delay="0"/>
                                          </p:stCondLst>
                                        </p:cTn>
                                        <p:tgtEl>
                                          <p:spTgt spid="20"/>
                                        </p:tgtEl>
                                        <p:attrNameLst>
                                          <p:attrName>style.visibility</p:attrName>
                                        </p:attrNameLst>
                                      </p:cBhvr>
                                      <p:to>
                                        <p:strVal val="visible"/>
                                      </p:to>
                                    </p:set>
                                    <p:animEffect transition="in" filter="randombar(horizontal)">
                                      <p:cBhvr>
                                        <p:cTn id="11" dur="1000"/>
                                        <p:tgtEl>
                                          <p:spTgt spid="20"/>
                                        </p:tgtEl>
                                      </p:cBhvr>
                                    </p:animEffect>
                                  </p:childTnLst>
                                </p:cTn>
                              </p:par>
                            </p:childTnLst>
                          </p:cTn>
                        </p:par>
                        <p:par>
                          <p:cTn id="12" fill="hold">
                            <p:stCondLst>
                              <p:cond delay="1000"/>
                            </p:stCondLst>
                            <p:childTnLst>
                              <p:par>
                                <p:cTn id="13" presetID="2" presetClass="entr" presetSubtype="2" decel="100000" fill="hold" grpId="0" nodeType="afterEffect">
                                  <p:stCondLst>
                                    <p:cond delay="0"/>
                                  </p:stCondLst>
                                  <p:childTnLst>
                                    <p:set>
                                      <p:cBhvr>
                                        <p:cTn id="14" dur="1" fill="hold">
                                          <p:stCondLst>
                                            <p:cond delay="0"/>
                                          </p:stCondLst>
                                        </p:cTn>
                                        <p:tgtEl>
                                          <p:spTgt spid="9"/>
                                        </p:tgtEl>
                                        <p:attrNameLst>
                                          <p:attrName>style.visibility</p:attrName>
                                        </p:attrNameLst>
                                      </p:cBhvr>
                                      <p:to>
                                        <p:strVal val="visible"/>
                                      </p:to>
                                    </p:set>
                                    <p:anim calcmode="lin" valueType="num">
                                      <p:cBhvr additive="base">
                                        <p:cTn id="15" dur="500" fill="hold"/>
                                        <p:tgtEl>
                                          <p:spTgt spid="9"/>
                                        </p:tgtEl>
                                        <p:attrNameLst>
                                          <p:attrName>ppt_x</p:attrName>
                                        </p:attrNameLst>
                                      </p:cBhvr>
                                      <p:tavLst>
                                        <p:tav tm="0">
                                          <p:val>
                                            <p:strVal val="1+#ppt_w/2"/>
                                          </p:val>
                                        </p:tav>
                                        <p:tav tm="100000">
                                          <p:val>
                                            <p:strVal val="#ppt_x"/>
                                          </p:val>
                                        </p:tav>
                                      </p:tavLst>
                                    </p:anim>
                                    <p:anim calcmode="lin" valueType="num">
                                      <p:cBhvr additive="base">
                                        <p:cTn id="16" dur="500" fill="hold"/>
                                        <p:tgtEl>
                                          <p:spTgt spid="9"/>
                                        </p:tgtEl>
                                        <p:attrNameLst>
                                          <p:attrName>ppt_y</p:attrName>
                                        </p:attrNameLst>
                                      </p:cBhvr>
                                      <p:tavLst>
                                        <p:tav tm="0">
                                          <p:val>
                                            <p:strVal val="#ppt_y"/>
                                          </p:val>
                                        </p:tav>
                                        <p:tav tm="100000">
                                          <p:val>
                                            <p:strVal val="#ppt_y"/>
                                          </p:val>
                                        </p:tav>
                                      </p:tavLst>
                                    </p:anim>
                                  </p:childTnLst>
                                </p:cTn>
                              </p:par>
                              <p:par>
                                <p:cTn id="17" presetID="22" presetClass="entr" presetSubtype="2" fill="hold" grpId="0" nodeType="withEffect">
                                  <p:stCondLst>
                                    <p:cond delay="100"/>
                                  </p:stCondLst>
                                  <p:childTnLst>
                                    <p:set>
                                      <p:cBhvr>
                                        <p:cTn id="18" dur="1" fill="hold">
                                          <p:stCondLst>
                                            <p:cond delay="0"/>
                                          </p:stCondLst>
                                        </p:cTn>
                                        <p:tgtEl>
                                          <p:spTgt spid="12">
                                            <p:txEl>
                                              <p:pRg st="0" end="0"/>
                                            </p:txEl>
                                          </p:spTgt>
                                        </p:tgtEl>
                                        <p:attrNameLst>
                                          <p:attrName>style.visibility</p:attrName>
                                        </p:attrNameLst>
                                      </p:cBhvr>
                                      <p:to>
                                        <p:strVal val="visible"/>
                                      </p:to>
                                    </p:set>
                                    <p:animEffect transition="in" filter="wipe(right)">
                                      <p:cBhvr>
                                        <p:cTn id="19" dur="500"/>
                                        <p:tgtEl>
                                          <p:spTgt spid="12">
                                            <p:txEl>
                                              <p:pRg st="0" end="0"/>
                                            </p:txEl>
                                          </p:spTgt>
                                        </p:tgtEl>
                                      </p:cBhvr>
                                    </p:animEffect>
                                  </p:childTnLst>
                                </p:cTn>
                              </p:par>
                            </p:childTnLst>
                          </p:cTn>
                        </p:par>
                        <p:par>
                          <p:cTn id="20" fill="hold">
                            <p:stCondLst>
                              <p:cond delay="1600"/>
                            </p:stCondLst>
                            <p:childTnLst>
                              <p:par>
                                <p:cTn id="21" presetID="2" presetClass="entr" presetSubtype="2" decel="100000" fill="hold" grpId="0" nodeType="afterEffect">
                                  <p:stCondLst>
                                    <p:cond delay="0"/>
                                  </p:stCondLst>
                                  <p:childTnLst>
                                    <p:set>
                                      <p:cBhvr>
                                        <p:cTn id="22" dur="1" fill="hold">
                                          <p:stCondLst>
                                            <p:cond delay="0"/>
                                          </p:stCondLst>
                                        </p:cTn>
                                        <p:tgtEl>
                                          <p:spTgt spid="10"/>
                                        </p:tgtEl>
                                        <p:attrNameLst>
                                          <p:attrName>style.visibility</p:attrName>
                                        </p:attrNameLst>
                                      </p:cBhvr>
                                      <p:to>
                                        <p:strVal val="visible"/>
                                      </p:to>
                                    </p:set>
                                    <p:anim calcmode="lin" valueType="num">
                                      <p:cBhvr additive="base">
                                        <p:cTn id="23" dur="500" fill="hold"/>
                                        <p:tgtEl>
                                          <p:spTgt spid="10"/>
                                        </p:tgtEl>
                                        <p:attrNameLst>
                                          <p:attrName>ppt_x</p:attrName>
                                        </p:attrNameLst>
                                      </p:cBhvr>
                                      <p:tavLst>
                                        <p:tav tm="0">
                                          <p:val>
                                            <p:strVal val="1+#ppt_w/2"/>
                                          </p:val>
                                        </p:tav>
                                        <p:tav tm="100000">
                                          <p:val>
                                            <p:strVal val="#ppt_x"/>
                                          </p:val>
                                        </p:tav>
                                      </p:tavLst>
                                    </p:anim>
                                    <p:anim calcmode="lin" valueType="num">
                                      <p:cBhvr additive="base">
                                        <p:cTn id="24" dur="500" fill="hold"/>
                                        <p:tgtEl>
                                          <p:spTgt spid="10"/>
                                        </p:tgtEl>
                                        <p:attrNameLst>
                                          <p:attrName>ppt_y</p:attrName>
                                        </p:attrNameLst>
                                      </p:cBhvr>
                                      <p:tavLst>
                                        <p:tav tm="0">
                                          <p:val>
                                            <p:strVal val="#ppt_y"/>
                                          </p:val>
                                        </p:tav>
                                        <p:tav tm="100000">
                                          <p:val>
                                            <p:strVal val="#ppt_y"/>
                                          </p:val>
                                        </p:tav>
                                      </p:tavLst>
                                    </p:anim>
                                  </p:childTnLst>
                                </p:cTn>
                              </p:par>
                              <p:par>
                                <p:cTn id="25" presetID="22" presetClass="entr" presetSubtype="2" fill="hold" grpId="0" nodeType="withEffect">
                                  <p:stCondLst>
                                    <p:cond delay="100"/>
                                  </p:stCondLst>
                                  <p:childTnLst>
                                    <p:set>
                                      <p:cBhvr>
                                        <p:cTn id="26" dur="1" fill="hold">
                                          <p:stCondLst>
                                            <p:cond delay="0"/>
                                          </p:stCondLst>
                                        </p:cTn>
                                        <p:tgtEl>
                                          <p:spTgt spid="13">
                                            <p:txEl>
                                              <p:pRg st="0" end="0"/>
                                            </p:txEl>
                                          </p:spTgt>
                                        </p:tgtEl>
                                        <p:attrNameLst>
                                          <p:attrName>style.visibility</p:attrName>
                                        </p:attrNameLst>
                                      </p:cBhvr>
                                      <p:to>
                                        <p:strVal val="visible"/>
                                      </p:to>
                                    </p:set>
                                    <p:animEffect transition="in" filter="wipe(right)">
                                      <p:cBhvr>
                                        <p:cTn id="27" dur="500"/>
                                        <p:tgtEl>
                                          <p:spTgt spid="13">
                                            <p:txEl>
                                              <p:pRg st="0" end="0"/>
                                            </p:txEl>
                                          </p:spTgt>
                                        </p:tgtEl>
                                      </p:cBhvr>
                                    </p:animEffect>
                                  </p:childTnLst>
                                </p:cTn>
                              </p:par>
                            </p:childTnLst>
                          </p:cTn>
                        </p:par>
                        <p:par>
                          <p:cTn id="28" fill="hold">
                            <p:stCondLst>
                              <p:cond delay="2200"/>
                            </p:stCondLst>
                            <p:childTnLst>
                              <p:par>
                                <p:cTn id="29" presetID="2" presetClass="entr" presetSubtype="2" decel="100000" fill="hold" grpId="0" nodeType="afterEffect">
                                  <p:stCondLst>
                                    <p:cond delay="0"/>
                                  </p:stCondLst>
                                  <p:childTnLst>
                                    <p:set>
                                      <p:cBhvr>
                                        <p:cTn id="30" dur="1" fill="hold">
                                          <p:stCondLst>
                                            <p:cond delay="0"/>
                                          </p:stCondLst>
                                        </p:cTn>
                                        <p:tgtEl>
                                          <p:spTgt spid="11"/>
                                        </p:tgtEl>
                                        <p:attrNameLst>
                                          <p:attrName>style.visibility</p:attrName>
                                        </p:attrNameLst>
                                      </p:cBhvr>
                                      <p:to>
                                        <p:strVal val="visible"/>
                                      </p:to>
                                    </p:set>
                                    <p:anim calcmode="lin" valueType="num">
                                      <p:cBhvr additive="base">
                                        <p:cTn id="31" dur="500" fill="hold"/>
                                        <p:tgtEl>
                                          <p:spTgt spid="11"/>
                                        </p:tgtEl>
                                        <p:attrNameLst>
                                          <p:attrName>ppt_x</p:attrName>
                                        </p:attrNameLst>
                                      </p:cBhvr>
                                      <p:tavLst>
                                        <p:tav tm="0">
                                          <p:val>
                                            <p:strVal val="1+#ppt_w/2"/>
                                          </p:val>
                                        </p:tav>
                                        <p:tav tm="100000">
                                          <p:val>
                                            <p:strVal val="#ppt_x"/>
                                          </p:val>
                                        </p:tav>
                                      </p:tavLst>
                                    </p:anim>
                                    <p:anim calcmode="lin" valueType="num">
                                      <p:cBhvr additive="base">
                                        <p:cTn id="32" dur="500" fill="hold"/>
                                        <p:tgtEl>
                                          <p:spTgt spid="11"/>
                                        </p:tgtEl>
                                        <p:attrNameLst>
                                          <p:attrName>ppt_y</p:attrName>
                                        </p:attrNameLst>
                                      </p:cBhvr>
                                      <p:tavLst>
                                        <p:tav tm="0">
                                          <p:val>
                                            <p:strVal val="#ppt_y"/>
                                          </p:val>
                                        </p:tav>
                                        <p:tav tm="100000">
                                          <p:val>
                                            <p:strVal val="#ppt_y"/>
                                          </p:val>
                                        </p:tav>
                                      </p:tavLst>
                                    </p:anim>
                                  </p:childTnLst>
                                </p:cTn>
                              </p:par>
                              <p:par>
                                <p:cTn id="33" presetID="22" presetClass="entr" presetSubtype="2" fill="hold" grpId="0" nodeType="withEffect">
                                  <p:stCondLst>
                                    <p:cond delay="100"/>
                                  </p:stCondLst>
                                  <p:childTnLst>
                                    <p:set>
                                      <p:cBhvr>
                                        <p:cTn id="34" dur="1" fill="hold">
                                          <p:stCondLst>
                                            <p:cond delay="0"/>
                                          </p:stCondLst>
                                        </p:cTn>
                                        <p:tgtEl>
                                          <p:spTgt spid="14">
                                            <p:txEl>
                                              <p:pRg st="0" end="0"/>
                                            </p:txEl>
                                          </p:spTgt>
                                        </p:tgtEl>
                                        <p:attrNameLst>
                                          <p:attrName>style.visibility</p:attrName>
                                        </p:attrNameLst>
                                      </p:cBhvr>
                                      <p:to>
                                        <p:strVal val="visible"/>
                                      </p:to>
                                    </p:set>
                                    <p:animEffect transition="in" filter="wipe(right)">
                                      <p:cBhvr>
                                        <p:cTn id="35" dur="500"/>
                                        <p:tgtEl>
                                          <p:spTgt spid="1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0" grpId="1" animBg="1"/>
      <p:bldP spid="9" grpId="0" animBg="1"/>
      <p:bldP spid="10" grpId="0" animBg="1"/>
      <p:bldP spid="11" grpId="0" animBg="1"/>
      <p:bldP spid="12" grpId="0" build="p">
        <p:tmplLst>
          <p:tmpl lvl="1">
            <p:tnLst>
              <p:par>
                <p:cTn presetID="22" presetClass="entr" presetSubtype="2" fill="hold" nodeType="withEffect">
                  <p:stCondLst>
                    <p:cond delay="100"/>
                  </p:stCondLst>
                  <p:childTnLst>
                    <p:set>
                      <p:cBhvr>
                        <p:cTn dur="1" fill="hold">
                          <p:stCondLst>
                            <p:cond delay="0"/>
                          </p:stCondLst>
                        </p:cTn>
                        <p:tgtEl>
                          <p:spTgt spid="12"/>
                        </p:tgtEl>
                        <p:attrNameLst>
                          <p:attrName>style.visibility</p:attrName>
                        </p:attrNameLst>
                      </p:cBhvr>
                      <p:to>
                        <p:strVal val="visible"/>
                      </p:to>
                    </p:set>
                    <p:animEffect transition="in" filter="wipe(right)">
                      <p:cBhvr>
                        <p:cTn dur="500"/>
                        <p:tgtEl>
                          <p:spTgt spid="12"/>
                        </p:tgtEl>
                      </p:cBhvr>
                    </p:animEffect>
                  </p:childTnLst>
                </p:cTn>
              </p:par>
            </p:tnLst>
          </p:tmpl>
        </p:tmplLst>
      </p:bldP>
      <p:bldP spid="13" grpId="0" build="p">
        <p:tmplLst>
          <p:tmpl lvl="1">
            <p:tnLst>
              <p:par>
                <p:cTn presetID="22" presetClass="entr" presetSubtype="2" fill="hold" nodeType="withEffect">
                  <p:stCondLst>
                    <p:cond delay="100"/>
                  </p:stCondLst>
                  <p:childTnLst>
                    <p:set>
                      <p:cBhvr>
                        <p:cTn dur="1" fill="hold">
                          <p:stCondLst>
                            <p:cond delay="0"/>
                          </p:stCondLst>
                        </p:cTn>
                        <p:tgtEl>
                          <p:spTgt spid="13"/>
                        </p:tgtEl>
                        <p:attrNameLst>
                          <p:attrName>style.visibility</p:attrName>
                        </p:attrNameLst>
                      </p:cBhvr>
                      <p:to>
                        <p:strVal val="visible"/>
                      </p:to>
                    </p:set>
                    <p:animEffect transition="in" filter="wipe(right)">
                      <p:cBhvr>
                        <p:cTn dur="500"/>
                        <p:tgtEl>
                          <p:spTgt spid="13"/>
                        </p:tgtEl>
                      </p:cBhvr>
                    </p:animEffect>
                  </p:childTnLst>
                </p:cTn>
              </p:par>
            </p:tnLst>
          </p:tmpl>
        </p:tmplLst>
      </p:bldP>
      <p:bldP spid="14" grpId="0" build="p">
        <p:tmplLst>
          <p:tmpl lvl="1">
            <p:tnLst>
              <p:par>
                <p:cTn presetID="22" presetClass="entr" presetSubtype="2" fill="hold" nodeType="withEffect">
                  <p:stCondLst>
                    <p:cond delay="100"/>
                  </p:stCondLst>
                  <p:childTnLst>
                    <p:set>
                      <p:cBhvr>
                        <p:cTn dur="1" fill="hold">
                          <p:stCondLst>
                            <p:cond delay="0"/>
                          </p:stCondLst>
                        </p:cTn>
                        <p:tgtEl>
                          <p:spTgt spid="14"/>
                        </p:tgtEl>
                        <p:attrNameLst>
                          <p:attrName>style.visibility</p:attrName>
                        </p:attrNameLst>
                      </p:cBhvr>
                      <p:to>
                        <p:strVal val="visible"/>
                      </p:to>
                    </p:set>
                    <p:animEffect transition="in" filter="wipe(right)">
                      <p:cBhvr>
                        <p:cTn dur="500"/>
                        <p:tgtEl>
                          <p:spTgt spid="14"/>
                        </p:tgtEl>
                      </p:cBhvr>
                    </p:animEffect>
                  </p:childTnLst>
                </p:cTn>
              </p:par>
            </p:tnLst>
          </p:tmpl>
        </p:tmplLst>
      </p:bldP>
    </p:bld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Profile">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15" name="図プレースホルダー 64"/>
          <p:cNvSpPr>
            <a:spLocks noGrp="1"/>
          </p:cNvSpPr>
          <p:nvPr>
            <p:ph type="pic" sz="quarter" idx="43" hasCustomPrompt="1"/>
          </p:nvPr>
        </p:nvSpPr>
        <p:spPr>
          <a:xfrm>
            <a:off x="1169858" y="2450473"/>
            <a:ext cx="3378565" cy="3377012"/>
          </a:xfrm>
          <a:solidFill>
            <a:schemeClr val="accent1">
              <a:lumMod val="20000"/>
              <a:lumOff val="80000"/>
            </a:schemeClr>
          </a:solidFill>
          <a:ln w="57150">
            <a:solidFill>
              <a:schemeClr val="bg1"/>
            </a:solidFill>
          </a:ln>
          <a:effectLst>
            <a:outerShdw sx="102000" sy="102000" algn="ctr" rotWithShape="0">
              <a:prstClr val="black">
                <a:alpha val="15000"/>
              </a:prstClr>
            </a:outerShdw>
          </a:effectLst>
        </p:spPr>
        <p:txBody>
          <a:bodyPr>
            <a:normAutofit/>
          </a:bodyPr>
          <a:lstStyle>
            <a:lvl1pPr>
              <a:defRPr sz="1800" baseline="0"/>
            </a:lvl1pPr>
          </a:lstStyle>
          <a:p>
            <a:r>
              <a:rPr kumimoji="1" lang="en-US" altLang="ja-JP" dirty="0"/>
              <a:t>Insert an image</a:t>
            </a:r>
            <a:endParaRPr kumimoji="1" lang="ja-JP" altLang="en-US" dirty="0"/>
          </a:p>
        </p:txBody>
      </p:sp>
      <p:sp>
        <p:nvSpPr>
          <p:cNvPr id="18" name="円/楕円 4"/>
          <p:cNvSpPr/>
          <p:nvPr userDrawn="1"/>
        </p:nvSpPr>
        <p:spPr>
          <a:xfrm>
            <a:off x="1135084" y="6304855"/>
            <a:ext cx="717550" cy="718579"/>
          </a:xfrm>
          <a:prstGeom prst="rect">
            <a:avLst/>
          </a:prstGeom>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 name="図プレースホルダー 25"/>
          <p:cNvSpPr>
            <a:spLocks noGrp="1"/>
          </p:cNvSpPr>
          <p:nvPr>
            <p:ph type="pic" sz="quarter" idx="44" hasCustomPrompt="1"/>
          </p:nvPr>
        </p:nvSpPr>
        <p:spPr>
          <a:xfrm>
            <a:off x="1227008" y="6397293"/>
            <a:ext cx="533702" cy="533702"/>
          </a:xfrm>
        </p:spPr>
        <p:txBody>
          <a:bodyPr>
            <a:normAutofit/>
          </a:bodyPr>
          <a:lstStyle>
            <a:lvl1pPr>
              <a:defRPr sz="1400">
                <a:solidFill>
                  <a:schemeClr val="bg1"/>
                </a:solidFill>
              </a:defRPr>
            </a:lvl1pPr>
          </a:lstStyle>
          <a:p>
            <a:r>
              <a:rPr kumimoji="1" lang="en-US" altLang="ja-JP" dirty="0"/>
              <a:t>Icon</a:t>
            </a:r>
            <a:endParaRPr kumimoji="1" lang="ja-JP" altLang="en-US" dirty="0"/>
          </a:p>
        </p:txBody>
      </p:sp>
      <p:sp>
        <p:nvSpPr>
          <p:cNvPr id="23" name="テキスト プレースホルダー 12"/>
          <p:cNvSpPr>
            <a:spLocks noGrp="1"/>
          </p:cNvSpPr>
          <p:nvPr>
            <p:ph type="body" sz="quarter" idx="12" hasCustomPrompt="1"/>
          </p:nvPr>
        </p:nvSpPr>
        <p:spPr>
          <a:xfrm>
            <a:off x="1944558" y="6368154"/>
            <a:ext cx="2603865" cy="562841"/>
          </a:xfrm>
        </p:spPr>
        <p:txBody>
          <a:bodyPr anchor="ctr">
            <a:normAutofit/>
          </a:bodyPr>
          <a:lstStyle>
            <a:lvl1pPr>
              <a:defRPr sz="1600" baseline="0"/>
            </a:lvl1pPr>
          </a:lstStyle>
          <a:p>
            <a:pPr lvl="0"/>
            <a:r>
              <a:rPr kumimoji="1" lang="en-US" altLang="ja-JP" dirty="0"/>
              <a:t>Text goes here</a:t>
            </a:r>
            <a:endParaRPr kumimoji="1" lang="ja-JP" altLang="en-US" dirty="0"/>
          </a:p>
        </p:txBody>
      </p:sp>
      <p:sp>
        <p:nvSpPr>
          <p:cNvPr id="27" name="円/楕円 4"/>
          <p:cNvSpPr/>
          <p:nvPr userDrawn="1"/>
        </p:nvSpPr>
        <p:spPr>
          <a:xfrm>
            <a:off x="1135084" y="7212845"/>
            <a:ext cx="717550" cy="718579"/>
          </a:xfrm>
          <a:prstGeom prst="rect">
            <a:avLst/>
          </a:prstGeom>
          <a:solidFill>
            <a:schemeClr val="accent2"/>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 name="図プレースホルダー 25"/>
          <p:cNvSpPr>
            <a:spLocks noGrp="1"/>
          </p:cNvSpPr>
          <p:nvPr>
            <p:ph type="pic" sz="quarter" idx="45" hasCustomPrompt="1"/>
          </p:nvPr>
        </p:nvSpPr>
        <p:spPr>
          <a:xfrm>
            <a:off x="1227008" y="7305283"/>
            <a:ext cx="533702" cy="533702"/>
          </a:xfrm>
        </p:spPr>
        <p:txBody>
          <a:bodyPr>
            <a:normAutofit/>
          </a:bodyPr>
          <a:lstStyle>
            <a:lvl1pPr>
              <a:defRPr sz="1400">
                <a:solidFill>
                  <a:schemeClr val="bg1"/>
                </a:solidFill>
              </a:defRPr>
            </a:lvl1pPr>
          </a:lstStyle>
          <a:p>
            <a:r>
              <a:rPr kumimoji="1" lang="en-US" altLang="ja-JP" dirty="0"/>
              <a:t>Icon</a:t>
            </a:r>
            <a:endParaRPr kumimoji="1" lang="ja-JP" altLang="en-US" dirty="0"/>
          </a:p>
        </p:txBody>
      </p:sp>
      <p:sp>
        <p:nvSpPr>
          <p:cNvPr id="29" name="テキスト プレースホルダー 12"/>
          <p:cNvSpPr>
            <a:spLocks noGrp="1"/>
          </p:cNvSpPr>
          <p:nvPr>
            <p:ph type="body" sz="quarter" idx="46" hasCustomPrompt="1"/>
          </p:nvPr>
        </p:nvSpPr>
        <p:spPr>
          <a:xfrm>
            <a:off x="1944558" y="7276144"/>
            <a:ext cx="2603865" cy="562841"/>
          </a:xfrm>
        </p:spPr>
        <p:txBody>
          <a:bodyPr anchor="ctr">
            <a:normAutofit/>
          </a:bodyPr>
          <a:lstStyle>
            <a:lvl1pPr>
              <a:defRPr sz="1600" baseline="0"/>
            </a:lvl1pPr>
          </a:lstStyle>
          <a:p>
            <a:pPr lvl="0"/>
            <a:r>
              <a:rPr kumimoji="1" lang="en-US" altLang="ja-JP" dirty="0"/>
              <a:t>Text goes here</a:t>
            </a:r>
            <a:endParaRPr kumimoji="1" lang="ja-JP" altLang="en-US" dirty="0"/>
          </a:p>
        </p:txBody>
      </p:sp>
      <p:sp>
        <p:nvSpPr>
          <p:cNvPr id="30" name="円/楕円 4"/>
          <p:cNvSpPr/>
          <p:nvPr userDrawn="1"/>
        </p:nvSpPr>
        <p:spPr>
          <a:xfrm>
            <a:off x="1135084" y="8149976"/>
            <a:ext cx="717550" cy="718579"/>
          </a:xfrm>
          <a:prstGeom prst="rect">
            <a:avLst/>
          </a:prstGeom>
          <a:solidFill>
            <a:schemeClr val="accent3"/>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1" name="図プレースホルダー 25"/>
          <p:cNvSpPr>
            <a:spLocks noGrp="1"/>
          </p:cNvSpPr>
          <p:nvPr>
            <p:ph type="pic" sz="quarter" idx="47" hasCustomPrompt="1"/>
          </p:nvPr>
        </p:nvSpPr>
        <p:spPr>
          <a:xfrm>
            <a:off x="1227008" y="8242414"/>
            <a:ext cx="533702" cy="533702"/>
          </a:xfrm>
        </p:spPr>
        <p:txBody>
          <a:bodyPr>
            <a:normAutofit/>
          </a:bodyPr>
          <a:lstStyle>
            <a:lvl1pPr>
              <a:defRPr sz="1400">
                <a:solidFill>
                  <a:schemeClr val="bg1"/>
                </a:solidFill>
              </a:defRPr>
            </a:lvl1pPr>
          </a:lstStyle>
          <a:p>
            <a:r>
              <a:rPr kumimoji="1" lang="en-US" altLang="ja-JP" dirty="0"/>
              <a:t>Icon</a:t>
            </a:r>
            <a:endParaRPr kumimoji="1" lang="ja-JP" altLang="en-US" dirty="0"/>
          </a:p>
        </p:txBody>
      </p:sp>
      <p:sp>
        <p:nvSpPr>
          <p:cNvPr id="32" name="テキスト プレースホルダー 12"/>
          <p:cNvSpPr>
            <a:spLocks noGrp="1"/>
          </p:cNvSpPr>
          <p:nvPr>
            <p:ph type="body" sz="quarter" idx="48" hasCustomPrompt="1"/>
          </p:nvPr>
        </p:nvSpPr>
        <p:spPr>
          <a:xfrm>
            <a:off x="1944558" y="8213275"/>
            <a:ext cx="2603865" cy="562841"/>
          </a:xfrm>
        </p:spPr>
        <p:txBody>
          <a:bodyPr anchor="ctr">
            <a:normAutofit/>
          </a:bodyPr>
          <a:lstStyle>
            <a:lvl1pPr>
              <a:defRPr sz="1600" baseline="0"/>
            </a:lvl1pPr>
          </a:lstStyle>
          <a:p>
            <a:pPr lvl="0"/>
            <a:r>
              <a:rPr kumimoji="1" lang="en-US" altLang="ja-JP" dirty="0"/>
              <a:t>Text goes here</a:t>
            </a:r>
            <a:endParaRPr kumimoji="1" lang="ja-JP" altLang="en-US" dirty="0"/>
          </a:p>
        </p:txBody>
      </p:sp>
      <p:sp>
        <p:nvSpPr>
          <p:cNvPr id="33" name="テキスト プレースホルダー 12"/>
          <p:cNvSpPr>
            <a:spLocks noGrp="1"/>
          </p:cNvSpPr>
          <p:nvPr>
            <p:ph type="body" sz="quarter" idx="49" hasCustomPrompt="1"/>
          </p:nvPr>
        </p:nvSpPr>
        <p:spPr>
          <a:xfrm>
            <a:off x="4924210" y="3647411"/>
            <a:ext cx="5781889" cy="1889006"/>
          </a:xfrm>
        </p:spPr>
        <p:txBody>
          <a:bodyPr>
            <a:normAutofit/>
          </a:bodyPr>
          <a:lstStyle>
            <a:lvl1pPr>
              <a:defRPr sz="1800" baseline="0"/>
            </a:lvl1pPr>
          </a:lstStyle>
          <a:p>
            <a:pPr lvl="0"/>
            <a:r>
              <a:rPr kumimoji="1" lang="en-US" altLang="ja-JP" dirty="0"/>
              <a:t>Text goes here</a:t>
            </a:r>
            <a:endParaRPr kumimoji="1" lang="ja-JP" altLang="en-US" dirty="0"/>
          </a:p>
        </p:txBody>
      </p:sp>
      <p:sp>
        <p:nvSpPr>
          <p:cNvPr id="34" name="テキスト プレースホルダー 12"/>
          <p:cNvSpPr>
            <a:spLocks noGrp="1"/>
          </p:cNvSpPr>
          <p:nvPr>
            <p:ph type="body" sz="quarter" idx="13" hasCustomPrompt="1"/>
          </p:nvPr>
        </p:nvSpPr>
        <p:spPr>
          <a:xfrm>
            <a:off x="4924210" y="2267231"/>
            <a:ext cx="5781889" cy="747032"/>
          </a:xfrm>
        </p:spPr>
        <p:txBody>
          <a:bodyPr anchor="ctr">
            <a:noAutofit/>
          </a:bodyPr>
          <a:lstStyle>
            <a:lvl1pPr>
              <a:lnSpc>
                <a:spcPct val="100000"/>
              </a:lnSpc>
              <a:spcBef>
                <a:spcPts val="0"/>
              </a:spcBef>
              <a:defRPr sz="36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35" name="正方形/長方形 34"/>
          <p:cNvSpPr/>
          <p:nvPr userDrawn="1"/>
        </p:nvSpPr>
        <p:spPr>
          <a:xfrm>
            <a:off x="5035163" y="3465523"/>
            <a:ext cx="1209420"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6" name="テキスト プレースホルダー 12"/>
          <p:cNvSpPr>
            <a:spLocks noGrp="1"/>
          </p:cNvSpPr>
          <p:nvPr>
            <p:ph type="body" sz="quarter" idx="50" hasCustomPrompt="1"/>
          </p:nvPr>
        </p:nvSpPr>
        <p:spPr>
          <a:xfrm>
            <a:off x="4924210" y="2838434"/>
            <a:ext cx="5781889" cy="610489"/>
          </a:xfrm>
        </p:spPr>
        <p:txBody>
          <a:bodyPr anchor="ctr">
            <a:noAutofit/>
          </a:bodyPr>
          <a:lstStyle>
            <a:lvl1pPr>
              <a:lnSpc>
                <a:spcPct val="100000"/>
              </a:lnSpc>
              <a:spcBef>
                <a:spcPts val="0"/>
              </a:spcBef>
              <a:defRPr sz="2400" baseline="0">
                <a:solidFill>
                  <a:schemeClr val="accent1"/>
                </a:solidFill>
                <a:latin typeface="Ubuntu Medium" panose="020B0604030602030204" pitchFamily="34" charset="0"/>
              </a:defRPr>
            </a:lvl1pPr>
          </a:lstStyle>
          <a:p>
            <a:pPr lvl="0"/>
            <a:r>
              <a:rPr kumimoji="1" lang="en-US" altLang="ja-JP" dirty="0"/>
              <a:t>Heading Goes Here</a:t>
            </a:r>
            <a:endParaRPr kumimoji="1" lang="ja-JP" altLang="en-US" dirty="0"/>
          </a:p>
        </p:txBody>
      </p:sp>
      <p:cxnSp>
        <p:nvCxnSpPr>
          <p:cNvPr id="37" name="直線コネクタ 36"/>
          <p:cNvCxnSpPr/>
          <p:nvPr userDrawn="1"/>
        </p:nvCxnSpPr>
        <p:spPr>
          <a:xfrm>
            <a:off x="11239577" y="2616868"/>
            <a:ext cx="1" cy="770495"/>
          </a:xfrm>
          <a:prstGeom prst="line">
            <a:avLst/>
          </a:prstGeom>
          <a:ln w="28575">
            <a:solidFill>
              <a:schemeClr val="tx2"/>
            </a:solidFill>
            <a:prstDash val="sysDot"/>
          </a:ln>
        </p:spPr>
        <p:style>
          <a:lnRef idx="1">
            <a:schemeClr val="accent1"/>
          </a:lnRef>
          <a:fillRef idx="0">
            <a:schemeClr val="accent1"/>
          </a:fillRef>
          <a:effectRef idx="0">
            <a:schemeClr val="accent1"/>
          </a:effectRef>
          <a:fontRef idx="minor">
            <a:schemeClr val="tx1"/>
          </a:fontRef>
        </p:style>
      </p:cxnSp>
      <p:cxnSp>
        <p:nvCxnSpPr>
          <p:cNvPr id="41" name="直線コネクタ 40"/>
          <p:cNvCxnSpPr>
            <a:stCxn id="39" idx="4"/>
            <a:endCxn id="44" idx="0"/>
          </p:cNvCxnSpPr>
          <p:nvPr userDrawn="1"/>
        </p:nvCxnSpPr>
        <p:spPr>
          <a:xfrm>
            <a:off x="11239578" y="3772760"/>
            <a:ext cx="0" cy="1090826"/>
          </a:xfrm>
          <a:prstGeom prst="line">
            <a:avLst/>
          </a:prstGeom>
          <a:ln w="28575">
            <a:solidFill>
              <a:schemeClr val="tx2"/>
            </a:solidFill>
            <a:prstDash val="sysDot"/>
          </a:ln>
        </p:spPr>
        <p:style>
          <a:lnRef idx="1">
            <a:schemeClr val="accent1"/>
          </a:lnRef>
          <a:fillRef idx="0">
            <a:schemeClr val="accent1"/>
          </a:fillRef>
          <a:effectRef idx="0">
            <a:schemeClr val="accent1"/>
          </a:effectRef>
          <a:fontRef idx="minor">
            <a:schemeClr val="tx1"/>
          </a:fontRef>
        </p:style>
      </p:cxnSp>
      <p:cxnSp>
        <p:nvCxnSpPr>
          <p:cNvPr id="45" name="直線コネクタ 44"/>
          <p:cNvCxnSpPr>
            <a:stCxn id="44" idx="4"/>
            <a:endCxn id="46" idx="0"/>
          </p:cNvCxnSpPr>
          <p:nvPr userDrawn="1"/>
        </p:nvCxnSpPr>
        <p:spPr>
          <a:xfrm>
            <a:off x="11239578" y="5248983"/>
            <a:ext cx="0" cy="1090826"/>
          </a:xfrm>
          <a:prstGeom prst="line">
            <a:avLst/>
          </a:prstGeom>
          <a:ln w="28575">
            <a:solidFill>
              <a:schemeClr val="tx2"/>
            </a:solidFill>
            <a:prstDash val="sysDot"/>
          </a:ln>
        </p:spPr>
        <p:style>
          <a:lnRef idx="1">
            <a:schemeClr val="accent1"/>
          </a:lnRef>
          <a:fillRef idx="0">
            <a:schemeClr val="accent1"/>
          </a:fillRef>
          <a:effectRef idx="0">
            <a:schemeClr val="accent1"/>
          </a:effectRef>
          <a:fontRef idx="minor">
            <a:schemeClr val="tx1"/>
          </a:fontRef>
        </p:style>
      </p:cxnSp>
      <p:cxnSp>
        <p:nvCxnSpPr>
          <p:cNvPr id="47" name="直線コネクタ 46"/>
          <p:cNvCxnSpPr>
            <a:stCxn id="46" idx="4"/>
          </p:cNvCxnSpPr>
          <p:nvPr userDrawn="1"/>
        </p:nvCxnSpPr>
        <p:spPr>
          <a:xfrm flipH="1">
            <a:off x="11239577" y="6725206"/>
            <a:ext cx="1" cy="1090825"/>
          </a:xfrm>
          <a:prstGeom prst="line">
            <a:avLst/>
          </a:prstGeom>
          <a:ln w="28575">
            <a:solidFill>
              <a:schemeClr val="tx2"/>
            </a:solidFill>
            <a:prstDash val="sysDot"/>
          </a:ln>
        </p:spPr>
        <p:style>
          <a:lnRef idx="1">
            <a:schemeClr val="accent1"/>
          </a:lnRef>
          <a:fillRef idx="0">
            <a:schemeClr val="accent1"/>
          </a:fillRef>
          <a:effectRef idx="0">
            <a:schemeClr val="accent1"/>
          </a:effectRef>
          <a:fontRef idx="minor">
            <a:schemeClr val="tx1"/>
          </a:fontRef>
        </p:style>
      </p:cxnSp>
      <p:sp>
        <p:nvSpPr>
          <p:cNvPr id="38" name="涙形 37"/>
          <p:cNvSpPr/>
          <p:nvPr userDrawn="1"/>
        </p:nvSpPr>
        <p:spPr>
          <a:xfrm rot="8100000">
            <a:off x="11030988" y="2353630"/>
            <a:ext cx="417178" cy="417178"/>
          </a:xfrm>
          <a:prstGeom prst="teardrop">
            <a:avLst/>
          </a:prstGeom>
          <a:solidFill>
            <a:schemeClr val="tx1"/>
          </a:solidFill>
          <a:ln w="57150">
            <a:solidFill>
              <a:schemeClr val="bg1"/>
            </a:solidFill>
          </a:ln>
          <a:effectLst>
            <a:outerShdw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9" name="楕円 38"/>
          <p:cNvSpPr/>
          <p:nvPr userDrawn="1"/>
        </p:nvSpPr>
        <p:spPr>
          <a:xfrm>
            <a:off x="11046879" y="3387363"/>
            <a:ext cx="385397" cy="385397"/>
          </a:xfrm>
          <a:prstGeom prst="ellipse">
            <a:avLst/>
          </a:prstGeom>
          <a:ln w="57150">
            <a:solidFill>
              <a:schemeClr val="bg1"/>
            </a:solidFill>
          </a:ln>
          <a:effectLst>
            <a:outerShdw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4" name="楕円 43"/>
          <p:cNvSpPr/>
          <p:nvPr userDrawn="1"/>
        </p:nvSpPr>
        <p:spPr>
          <a:xfrm>
            <a:off x="11046879" y="4863586"/>
            <a:ext cx="385397" cy="385397"/>
          </a:xfrm>
          <a:prstGeom prst="ellipse">
            <a:avLst/>
          </a:prstGeom>
          <a:solidFill>
            <a:schemeClr val="accent2"/>
          </a:solidFill>
          <a:ln w="57150">
            <a:solidFill>
              <a:schemeClr val="bg1"/>
            </a:solidFill>
          </a:ln>
          <a:effectLst>
            <a:outerShdw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6" name="楕円 45"/>
          <p:cNvSpPr/>
          <p:nvPr userDrawn="1"/>
        </p:nvSpPr>
        <p:spPr>
          <a:xfrm>
            <a:off x="11046879" y="6339809"/>
            <a:ext cx="385397" cy="385397"/>
          </a:xfrm>
          <a:prstGeom prst="ellipse">
            <a:avLst/>
          </a:prstGeom>
          <a:solidFill>
            <a:schemeClr val="accent3"/>
          </a:solidFill>
          <a:ln w="57150">
            <a:solidFill>
              <a:schemeClr val="bg1"/>
            </a:solidFill>
          </a:ln>
          <a:effectLst>
            <a:outerShdw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8" name="楕円 47"/>
          <p:cNvSpPr/>
          <p:nvPr userDrawn="1"/>
        </p:nvSpPr>
        <p:spPr>
          <a:xfrm>
            <a:off x="11046879" y="7816031"/>
            <a:ext cx="385397" cy="385397"/>
          </a:xfrm>
          <a:prstGeom prst="ellipse">
            <a:avLst/>
          </a:prstGeom>
          <a:solidFill>
            <a:schemeClr val="accent5"/>
          </a:solidFill>
          <a:ln w="57150">
            <a:solidFill>
              <a:schemeClr val="bg1"/>
            </a:solidFill>
          </a:ln>
          <a:effectLst>
            <a:outerShdw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3" name="テキスト プレースホルダー 12"/>
          <p:cNvSpPr>
            <a:spLocks noGrp="1"/>
          </p:cNvSpPr>
          <p:nvPr>
            <p:ph type="body" sz="quarter" idx="51" hasCustomPrompt="1"/>
          </p:nvPr>
        </p:nvSpPr>
        <p:spPr>
          <a:xfrm>
            <a:off x="11534568" y="2318517"/>
            <a:ext cx="5634586" cy="487264"/>
          </a:xfrm>
        </p:spPr>
        <p:txBody>
          <a:bodyPr anchor="ctr">
            <a:noAutofit/>
          </a:bodyPr>
          <a:lstStyle>
            <a:lvl1pPr>
              <a:lnSpc>
                <a:spcPct val="100000"/>
              </a:lnSpc>
              <a:spcBef>
                <a:spcPts val="0"/>
              </a:spcBef>
              <a:defRPr sz="20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54" name="テキスト プレースホルダー 12"/>
          <p:cNvSpPr>
            <a:spLocks noGrp="1"/>
          </p:cNvSpPr>
          <p:nvPr>
            <p:ph type="body" sz="quarter" idx="52" hasCustomPrompt="1"/>
          </p:nvPr>
        </p:nvSpPr>
        <p:spPr>
          <a:xfrm>
            <a:off x="11534567" y="3336429"/>
            <a:ext cx="5634586" cy="487264"/>
          </a:xfrm>
        </p:spPr>
        <p:txBody>
          <a:bodyPr anchor="ctr">
            <a:noAutofit/>
          </a:bodyPr>
          <a:lstStyle>
            <a:lvl1pPr>
              <a:lnSpc>
                <a:spcPct val="100000"/>
              </a:lnSpc>
              <a:spcBef>
                <a:spcPts val="0"/>
              </a:spcBef>
              <a:defRPr sz="20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56" name="テキスト プレースホルダー 12"/>
          <p:cNvSpPr>
            <a:spLocks noGrp="1"/>
          </p:cNvSpPr>
          <p:nvPr>
            <p:ph type="body" sz="quarter" idx="53" hasCustomPrompt="1"/>
          </p:nvPr>
        </p:nvSpPr>
        <p:spPr>
          <a:xfrm>
            <a:off x="11534568" y="3823693"/>
            <a:ext cx="5634586" cy="874265"/>
          </a:xfrm>
        </p:spPr>
        <p:txBody>
          <a:bodyPr>
            <a:normAutofit/>
          </a:bodyPr>
          <a:lstStyle>
            <a:lvl1pPr marL="285750" indent="-285750">
              <a:spcBef>
                <a:spcPts val="0"/>
              </a:spcBef>
              <a:buFont typeface="Wingdings" panose="05000000000000000000" pitchFamily="2" charset="2"/>
              <a:buChar char="n"/>
              <a:defRPr sz="1600" baseline="0"/>
            </a:lvl1pPr>
          </a:lstStyle>
          <a:p>
            <a:pPr lvl="0"/>
            <a:r>
              <a:rPr kumimoji="1" lang="en-US" altLang="ja-JP" dirty="0"/>
              <a:t>Text goes here</a:t>
            </a:r>
            <a:endParaRPr kumimoji="1" lang="ja-JP" altLang="en-US" dirty="0"/>
          </a:p>
        </p:txBody>
      </p:sp>
      <p:sp>
        <p:nvSpPr>
          <p:cNvPr id="60" name="テキスト プレースホルダー 12"/>
          <p:cNvSpPr>
            <a:spLocks noGrp="1"/>
          </p:cNvSpPr>
          <p:nvPr>
            <p:ph type="body" sz="quarter" idx="54" hasCustomPrompt="1"/>
          </p:nvPr>
        </p:nvSpPr>
        <p:spPr>
          <a:xfrm>
            <a:off x="11534567" y="4793549"/>
            <a:ext cx="5634586" cy="487264"/>
          </a:xfrm>
        </p:spPr>
        <p:txBody>
          <a:bodyPr anchor="ctr">
            <a:noAutofit/>
          </a:bodyPr>
          <a:lstStyle>
            <a:lvl1pPr>
              <a:lnSpc>
                <a:spcPct val="100000"/>
              </a:lnSpc>
              <a:spcBef>
                <a:spcPts val="0"/>
              </a:spcBef>
              <a:defRPr sz="20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61" name="テキスト プレースホルダー 12"/>
          <p:cNvSpPr>
            <a:spLocks noGrp="1"/>
          </p:cNvSpPr>
          <p:nvPr>
            <p:ph type="body" sz="quarter" idx="55" hasCustomPrompt="1"/>
          </p:nvPr>
        </p:nvSpPr>
        <p:spPr>
          <a:xfrm>
            <a:off x="11534568" y="5280813"/>
            <a:ext cx="5634586" cy="874265"/>
          </a:xfrm>
        </p:spPr>
        <p:txBody>
          <a:bodyPr>
            <a:normAutofit/>
          </a:bodyPr>
          <a:lstStyle>
            <a:lvl1pPr marL="285750" indent="-285750">
              <a:spcBef>
                <a:spcPts val="0"/>
              </a:spcBef>
              <a:buFont typeface="Wingdings" panose="05000000000000000000" pitchFamily="2" charset="2"/>
              <a:buChar char="n"/>
              <a:defRPr sz="1600" baseline="0"/>
            </a:lvl1pPr>
          </a:lstStyle>
          <a:p>
            <a:pPr lvl="0"/>
            <a:r>
              <a:rPr kumimoji="1" lang="en-US" altLang="ja-JP" dirty="0"/>
              <a:t>Text goes here</a:t>
            </a:r>
            <a:endParaRPr kumimoji="1" lang="ja-JP" altLang="en-US" dirty="0"/>
          </a:p>
        </p:txBody>
      </p:sp>
      <p:sp>
        <p:nvSpPr>
          <p:cNvPr id="62" name="テキスト プレースホルダー 12"/>
          <p:cNvSpPr>
            <a:spLocks noGrp="1"/>
          </p:cNvSpPr>
          <p:nvPr>
            <p:ph type="body" sz="quarter" idx="56" hasCustomPrompt="1"/>
          </p:nvPr>
        </p:nvSpPr>
        <p:spPr>
          <a:xfrm>
            <a:off x="11534566" y="6250669"/>
            <a:ext cx="5634586" cy="487264"/>
          </a:xfrm>
        </p:spPr>
        <p:txBody>
          <a:bodyPr anchor="ctr">
            <a:noAutofit/>
          </a:bodyPr>
          <a:lstStyle>
            <a:lvl1pPr>
              <a:lnSpc>
                <a:spcPct val="100000"/>
              </a:lnSpc>
              <a:spcBef>
                <a:spcPts val="0"/>
              </a:spcBef>
              <a:defRPr sz="20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63" name="テキスト プレースホルダー 12"/>
          <p:cNvSpPr>
            <a:spLocks noGrp="1"/>
          </p:cNvSpPr>
          <p:nvPr>
            <p:ph type="body" sz="quarter" idx="57" hasCustomPrompt="1"/>
          </p:nvPr>
        </p:nvSpPr>
        <p:spPr>
          <a:xfrm>
            <a:off x="11534567" y="6737933"/>
            <a:ext cx="5634586" cy="874265"/>
          </a:xfrm>
        </p:spPr>
        <p:txBody>
          <a:bodyPr>
            <a:normAutofit/>
          </a:bodyPr>
          <a:lstStyle>
            <a:lvl1pPr marL="285750" indent="-285750">
              <a:spcBef>
                <a:spcPts val="0"/>
              </a:spcBef>
              <a:buFont typeface="Wingdings" panose="05000000000000000000" pitchFamily="2" charset="2"/>
              <a:buChar char="n"/>
              <a:defRPr sz="1600" baseline="0"/>
            </a:lvl1pPr>
          </a:lstStyle>
          <a:p>
            <a:pPr lvl="0"/>
            <a:r>
              <a:rPr kumimoji="1" lang="en-US" altLang="ja-JP" dirty="0"/>
              <a:t>Text goes here</a:t>
            </a:r>
            <a:endParaRPr kumimoji="1" lang="ja-JP" altLang="en-US" dirty="0"/>
          </a:p>
        </p:txBody>
      </p:sp>
      <p:sp>
        <p:nvSpPr>
          <p:cNvPr id="64" name="テキスト プレースホルダー 12"/>
          <p:cNvSpPr>
            <a:spLocks noGrp="1"/>
          </p:cNvSpPr>
          <p:nvPr>
            <p:ph type="body" sz="quarter" idx="58" hasCustomPrompt="1"/>
          </p:nvPr>
        </p:nvSpPr>
        <p:spPr>
          <a:xfrm>
            <a:off x="11534565" y="7714164"/>
            <a:ext cx="5634586" cy="487264"/>
          </a:xfrm>
        </p:spPr>
        <p:txBody>
          <a:bodyPr anchor="ctr">
            <a:noAutofit/>
          </a:bodyPr>
          <a:lstStyle>
            <a:lvl1pPr>
              <a:lnSpc>
                <a:spcPct val="100000"/>
              </a:lnSpc>
              <a:spcBef>
                <a:spcPts val="0"/>
              </a:spcBef>
              <a:defRPr sz="20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65" name="テキスト プレースホルダー 12"/>
          <p:cNvSpPr>
            <a:spLocks noGrp="1"/>
          </p:cNvSpPr>
          <p:nvPr>
            <p:ph type="body" sz="quarter" idx="59" hasCustomPrompt="1"/>
          </p:nvPr>
        </p:nvSpPr>
        <p:spPr>
          <a:xfrm>
            <a:off x="11534566" y="8201428"/>
            <a:ext cx="5634586" cy="874265"/>
          </a:xfrm>
        </p:spPr>
        <p:txBody>
          <a:bodyPr>
            <a:normAutofit/>
          </a:bodyPr>
          <a:lstStyle>
            <a:lvl1pPr marL="285750" indent="-285750">
              <a:spcBef>
                <a:spcPts val="0"/>
              </a:spcBef>
              <a:buFont typeface="Wingdings" panose="05000000000000000000" pitchFamily="2" charset="2"/>
              <a:buChar char="n"/>
              <a:defRPr sz="1600" baseline="0"/>
            </a:lvl1pPr>
          </a:lstStyle>
          <a:p>
            <a:pPr lvl="0"/>
            <a:r>
              <a:rPr kumimoji="1" lang="en-US" altLang="ja-JP" dirty="0"/>
              <a:t>Text goes here</a:t>
            </a:r>
            <a:endParaRPr kumimoji="1" lang="ja-JP" altLang="en-US" dirty="0"/>
          </a:p>
        </p:txBody>
      </p:sp>
      <p:sp>
        <p:nvSpPr>
          <p:cNvPr id="66" name="テキスト プレースホルダー 12"/>
          <p:cNvSpPr>
            <a:spLocks noGrp="1"/>
          </p:cNvSpPr>
          <p:nvPr>
            <p:ph type="body" sz="quarter" idx="60" hasCustomPrompt="1"/>
          </p:nvPr>
        </p:nvSpPr>
        <p:spPr>
          <a:xfrm>
            <a:off x="4924210" y="5718579"/>
            <a:ext cx="5777098" cy="487264"/>
          </a:xfrm>
        </p:spPr>
        <p:txBody>
          <a:bodyPr anchor="ctr">
            <a:noAutofit/>
          </a:bodyPr>
          <a:lstStyle>
            <a:lvl1pPr>
              <a:lnSpc>
                <a:spcPct val="100000"/>
              </a:lnSpc>
              <a:spcBef>
                <a:spcPts val="0"/>
              </a:spcBef>
              <a:defRPr sz="20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67" name="テキスト プレースホルダー 12"/>
          <p:cNvSpPr>
            <a:spLocks noGrp="1"/>
          </p:cNvSpPr>
          <p:nvPr>
            <p:ph type="body" sz="quarter" idx="61" hasCustomPrompt="1"/>
          </p:nvPr>
        </p:nvSpPr>
        <p:spPr>
          <a:xfrm>
            <a:off x="4924210" y="6205843"/>
            <a:ext cx="5777098" cy="1143436"/>
          </a:xfrm>
        </p:spPr>
        <p:txBody>
          <a:bodyPr numCol="2">
            <a:normAutofit/>
          </a:bodyPr>
          <a:lstStyle>
            <a:lvl1pPr marL="285750" indent="-285750">
              <a:spcBef>
                <a:spcPts val="0"/>
              </a:spcBef>
              <a:buFont typeface="Wingdings" panose="05000000000000000000" pitchFamily="2" charset="2"/>
              <a:buChar char="n"/>
              <a:defRPr sz="1600" baseline="0"/>
            </a:lvl1pPr>
          </a:lstStyle>
          <a:p>
            <a:pPr lvl="0"/>
            <a:r>
              <a:rPr kumimoji="1" lang="en-US" altLang="ja-JP" dirty="0"/>
              <a:t>Text goes here</a:t>
            </a:r>
            <a:endParaRPr kumimoji="1" lang="ja-JP" altLang="en-US" dirty="0"/>
          </a:p>
        </p:txBody>
      </p:sp>
      <p:sp>
        <p:nvSpPr>
          <p:cNvPr id="68" name="テキスト プレースホルダー 12"/>
          <p:cNvSpPr>
            <a:spLocks noGrp="1"/>
          </p:cNvSpPr>
          <p:nvPr>
            <p:ph type="body" sz="quarter" idx="62" hasCustomPrompt="1"/>
          </p:nvPr>
        </p:nvSpPr>
        <p:spPr>
          <a:xfrm>
            <a:off x="4924210" y="7475020"/>
            <a:ext cx="5777098" cy="487264"/>
          </a:xfrm>
        </p:spPr>
        <p:txBody>
          <a:bodyPr anchor="ctr">
            <a:noAutofit/>
          </a:bodyPr>
          <a:lstStyle>
            <a:lvl1pPr>
              <a:lnSpc>
                <a:spcPct val="100000"/>
              </a:lnSpc>
              <a:spcBef>
                <a:spcPts val="0"/>
              </a:spcBef>
              <a:defRPr sz="20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69" name="テキスト プレースホルダー 12"/>
          <p:cNvSpPr>
            <a:spLocks noGrp="1"/>
          </p:cNvSpPr>
          <p:nvPr>
            <p:ph type="body" sz="quarter" idx="63" hasCustomPrompt="1"/>
          </p:nvPr>
        </p:nvSpPr>
        <p:spPr>
          <a:xfrm>
            <a:off x="4924210" y="7962284"/>
            <a:ext cx="5777098" cy="1150651"/>
          </a:xfrm>
        </p:spPr>
        <p:txBody>
          <a:bodyPr numCol="2">
            <a:normAutofit/>
          </a:bodyPr>
          <a:lstStyle>
            <a:lvl1pPr marL="285750" indent="-285750">
              <a:spcBef>
                <a:spcPts val="0"/>
              </a:spcBef>
              <a:buFont typeface="Wingdings" panose="05000000000000000000" pitchFamily="2" charset="2"/>
              <a:buChar char="n"/>
              <a:defRPr sz="1600" baseline="0"/>
            </a:lvl1pPr>
          </a:lstStyle>
          <a:p>
            <a:pPr lvl="0"/>
            <a:r>
              <a:rPr kumimoji="1" lang="en-US" altLang="ja-JP" dirty="0"/>
              <a:t>Text goes here</a:t>
            </a:r>
            <a:endParaRPr kumimoji="1" lang="ja-JP" altLang="en-US" dirty="0"/>
          </a:p>
        </p:txBody>
      </p:sp>
    </p:spTree>
    <p:extLst>
      <p:ext uri="{BB962C8B-B14F-4D97-AF65-F5344CB8AC3E}">
        <p14:creationId xmlns:p14="http://schemas.microsoft.com/office/powerpoint/2010/main" val="41445225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randombar(horizontal)">
                                      <p:cBhvr>
                                        <p:cTn id="7" dur="500"/>
                                        <p:tgtEl>
                                          <p:spTgt spid="15"/>
                                        </p:tgtEl>
                                      </p:cBhvr>
                                    </p:animEffect>
                                  </p:childTnLst>
                                </p:cTn>
                              </p:par>
                            </p:childTnLst>
                          </p:cTn>
                        </p:par>
                        <p:par>
                          <p:cTn id="8" fill="hold">
                            <p:stCondLst>
                              <p:cond delay="500"/>
                            </p:stCondLst>
                            <p:childTnLst>
                              <p:par>
                                <p:cTn id="9" presetID="49" presetClass="entr" presetSubtype="0" decel="100000" fill="hold" grpId="0" nodeType="afterEffect">
                                  <p:stCondLst>
                                    <p:cond delay="0"/>
                                  </p:stCondLst>
                                  <p:childTnLst>
                                    <p:set>
                                      <p:cBhvr>
                                        <p:cTn id="10" dur="1" fill="hold">
                                          <p:stCondLst>
                                            <p:cond delay="0"/>
                                          </p:stCondLst>
                                        </p:cTn>
                                        <p:tgtEl>
                                          <p:spTgt spid="18"/>
                                        </p:tgtEl>
                                        <p:attrNameLst>
                                          <p:attrName>style.visibility</p:attrName>
                                        </p:attrNameLst>
                                      </p:cBhvr>
                                      <p:to>
                                        <p:strVal val="visible"/>
                                      </p:to>
                                    </p:set>
                                    <p:anim calcmode="lin" valueType="num">
                                      <p:cBhvr>
                                        <p:cTn id="11" dur="500" fill="hold"/>
                                        <p:tgtEl>
                                          <p:spTgt spid="18"/>
                                        </p:tgtEl>
                                        <p:attrNameLst>
                                          <p:attrName>ppt_w</p:attrName>
                                        </p:attrNameLst>
                                      </p:cBhvr>
                                      <p:tavLst>
                                        <p:tav tm="0">
                                          <p:val>
                                            <p:fltVal val="0"/>
                                          </p:val>
                                        </p:tav>
                                        <p:tav tm="100000">
                                          <p:val>
                                            <p:strVal val="#ppt_w"/>
                                          </p:val>
                                        </p:tav>
                                      </p:tavLst>
                                    </p:anim>
                                    <p:anim calcmode="lin" valueType="num">
                                      <p:cBhvr>
                                        <p:cTn id="12" dur="500" fill="hold"/>
                                        <p:tgtEl>
                                          <p:spTgt spid="18"/>
                                        </p:tgtEl>
                                        <p:attrNameLst>
                                          <p:attrName>ppt_h</p:attrName>
                                        </p:attrNameLst>
                                      </p:cBhvr>
                                      <p:tavLst>
                                        <p:tav tm="0">
                                          <p:val>
                                            <p:fltVal val="0"/>
                                          </p:val>
                                        </p:tav>
                                        <p:tav tm="100000">
                                          <p:val>
                                            <p:strVal val="#ppt_h"/>
                                          </p:val>
                                        </p:tav>
                                      </p:tavLst>
                                    </p:anim>
                                    <p:anim calcmode="lin" valueType="num">
                                      <p:cBhvr>
                                        <p:cTn id="13" dur="500" fill="hold"/>
                                        <p:tgtEl>
                                          <p:spTgt spid="18"/>
                                        </p:tgtEl>
                                        <p:attrNameLst>
                                          <p:attrName>style.rotation</p:attrName>
                                        </p:attrNameLst>
                                      </p:cBhvr>
                                      <p:tavLst>
                                        <p:tav tm="0">
                                          <p:val>
                                            <p:fltVal val="360"/>
                                          </p:val>
                                        </p:tav>
                                        <p:tav tm="100000">
                                          <p:val>
                                            <p:fltVal val="0"/>
                                          </p:val>
                                        </p:tav>
                                      </p:tavLst>
                                    </p:anim>
                                    <p:animEffect transition="in" filter="fade">
                                      <p:cBhvr>
                                        <p:cTn id="14" dur="500"/>
                                        <p:tgtEl>
                                          <p:spTgt spid="18"/>
                                        </p:tgtEl>
                                      </p:cBhvr>
                                    </p:animEffect>
                                  </p:childTnLst>
                                </p:cTn>
                              </p:par>
                              <p:par>
                                <p:cTn id="15" presetID="49" presetClass="entr" presetSubtype="0" decel="100000" fill="hold" grpId="0" nodeType="withEffect">
                                  <p:stCondLst>
                                    <p:cond delay="0"/>
                                  </p:stCondLst>
                                  <p:childTnLst>
                                    <p:set>
                                      <p:cBhvr>
                                        <p:cTn id="16" dur="1" fill="hold">
                                          <p:stCondLst>
                                            <p:cond delay="0"/>
                                          </p:stCondLst>
                                        </p:cTn>
                                        <p:tgtEl>
                                          <p:spTgt spid="19"/>
                                        </p:tgtEl>
                                        <p:attrNameLst>
                                          <p:attrName>style.visibility</p:attrName>
                                        </p:attrNameLst>
                                      </p:cBhvr>
                                      <p:to>
                                        <p:strVal val="visible"/>
                                      </p:to>
                                    </p:set>
                                    <p:anim calcmode="lin" valueType="num">
                                      <p:cBhvr>
                                        <p:cTn id="17" dur="500" fill="hold"/>
                                        <p:tgtEl>
                                          <p:spTgt spid="19"/>
                                        </p:tgtEl>
                                        <p:attrNameLst>
                                          <p:attrName>ppt_w</p:attrName>
                                        </p:attrNameLst>
                                      </p:cBhvr>
                                      <p:tavLst>
                                        <p:tav tm="0">
                                          <p:val>
                                            <p:fltVal val="0"/>
                                          </p:val>
                                        </p:tav>
                                        <p:tav tm="100000">
                                          <p:val>
                                            <p:strVal val="#ppt_w"/>
                                          </p:val>
                                        </p:tav>
                                      </p:tavLst>
                                    </p:anim>
                                    <p:anim calcmode="lin" valueType="num">
                                      <p:cBhvr>
                                        <p:cTn id="18" dur="500" fill="hold"/>
                                        <p:tgtEl>
                                          <p:spTgt spid="19"/>
                                        </p:tgtEl>
                                        <p:attrNameLst>
                                          <p:attrName>ppt_h</p:attrName>
                                        </p:attrNameLst>
                                      </p:cBhvr>
                                      <p:tavLst>
                                        <p:tav tm="0">
                                          <p:val>
                                            <p:fltVal val="0"/>
                                          </p:val>
                                        </p:tav>
                                        <p:tav tm="100000">
                                          <p:val>
                                            <p:strVal val="#ppt_h"/>
                                          </p:val>
                                        </p:tav>
                                      </p:tavLst>
                                    </p:anim>
                                    <p:anim calcmode="lin" valueType="num">
                                      <p:cBhvr>
                                        <p:cTn id="19" dur="500" fill="hold"/>
                                        <p:tgtEl>
                                          <p:spTgt spid="19"/>
                                        </p:tgtEl>
                                        <p:attrNameLst>
                                          <p:attrName>style.rotation</p:attrName>
                                        </p:attrNameLst>
                                      </p:cBhvr>
                                      <p:tavLst>
                                        <p:tav tm="0">
                                          <p:val>
                                            <p:fltVal val="360"/>
                                          </p:val>
                                        </p:tav>
                                        <p:tav tm="100000">
                                          <p:val>
                                            <p:fltVal val="0"/>
                                          </p:val>
                                        </p:tav>
                                      </p:tavLst>
                                    </p:anim>
                                    <p:animEffect transition="in" filter="fade">
                                      <p:cBhvr>
                                        <p:cTn id="20" dur="500"/>
                                        <p:tgtEl>
                                          <p:spTgt spid="19"/>
                                        </p:tgtEl>
                                      </p:cBhvr>
                                    </p:animEffect>
                                  </p:childTnLst>
                                </p:cTn>
                              </p:par>
                            </p:childTnLst>
                          </p:cTn>
                        </p:par>
                        <p:par>
                          <p:cTn id="21" fill="hold">
                            <p:stCondLst>
                              <p:cond delay="1000"/>
                            </p:stCondLst>
                            <p:childTnLst>
                              <p:par>
                                <p:cTn id="22" presetID="22" presetClass="entr" presetSubtype="8" fill="hold" grpId="0" nodeType="afterEffect">
                                  <p:stCondLst>
                                    <p:cond delay="0"/>
                                  </p:stCondLst>
                                  <p:childTnLst>
                                    <p:set>
                                      <p:cBhvr>
                                        <p:cTn id="23" dur="1" fill="hold">
                                          <p:stCondLst>
                                            <p:cond delay="0"/>
                                          </p:stCondLst>
                                        </p:cTn>
                                        <p:tgtEl>
                                          <p:spTgt spid="23"/>
                                        </p:tgtEl>
                                        <p:attrNameLst>
                                          <p:attrName>style.visibility</p:attrName>
                                        </p:attrNameLst>
                                      </p:cBhvr>
                                      <p:to>
                                        <p:strVal val="visible"/>
                                      </p:to>
                                    </p:set>
                                    <p:animEffect transition="in" filter="wipe(left)">
                                      <p:cBhvr>
                                        <p:cTn id="24" dur="500"/>
                                        <p:tgtEl>
                                          <p:spTgt spid="23"/>
                                        </p:tgtEl>
                                      </p:cBhvr>
                                    </p:animEffect>
                                  </p:childTnLst>
                                </p:cTn>
                              </p:par>
                            </p:childTnLst>
                          </p:cTn>
                        </p:par>
                        <p:par>
                          <p:cTn id="25" fill="hold">
                            <p:stCondLst>
                              <p:cond delay="1500"/>
                            </p:stCondLst>
                            <p:childTnLst>
                              <p:par>
                                <p:cTn id="26" presetID="49" presetClass="entr" presetSubtype="0" decel="100000" fill="hold" grpId="0" nodeType="afterEffect">
                                  <p:stCondLst>
                                    <p:cond delay="0"/>
                                  </p:stCondLst>
                                  <p:childTnLst>
                                    <p:set>
                                      <p:cBhvr>
                                        <p:cTn id="27" dur="1" fill="hold">
                                          <p:stCondLst>
                                            <p:cond delay="0"/>
                                          </p:stCondLst>
                                        </p:cTn>
                                        <p:tgtEl>
                                          <p:spTgt spid="27"/>
                                        </p:tgtEl>
                                        <p:attrNameLst>
                                          <p:attrName>style.visibility</p:attrName>
                                        </p:attrNameLst>
                                      </p:cBhvr>
                                      <p:to>
                                        <p:strVal val="visible"/>
                                      </p:to>
                                    </p:set>
                                    <p:anim calcmode="lin" valueType="num">
                                      <p:cBhvr>
                                        <p:cTn id="28" dur="500" fill="hold"/>
                                        <p:tgtEl>
                                          <p:spTgt spid="27"/>
                                        </p:tgtEl>
                                        <p:attrNameLst>
                                          <p:attrName>ppt_w</p:attrName>
                                        </p:attrNameLst>
                                      </p:cBhvr>
                                      <p:tavLst>
                                        <p:tav tm="0">
                                          <p:val>
                                            <p:fltVal val="0"/>
                                          </p:val>
                                        </p:tav>
                                        <p:tav tm="100000">
                                          <p:val>
                                            <p:strVal val="#ppt_w"/>
                                          </p:val>
                                        </p:tav>
                                      </p:tavLst>
                                    </p:anim>
                                    <p:anim calcmode="lin" valueType="num">
                                      <p:cBhvr>
                                        <p:cTn id="29" dur="500" fill="hold"/>
                                        <p:tgtEl>
                                          <p:spTgt spid="27"/>
                                        </p:tgtEl>
                                        <p:attrNameLst>
                                          <p:attrName>ppt_h</p:attrName>
                                        </p:attrNameLst>
                                      </p:cBhvr>
                                      <p:tavLst>
                                        <p:tav tm="0">
                                          <p:val>
                                            <p:fltVal val="0"/>
                                          </p:val>
                                        </p:tav>
                                        <p:tav tm="100000">
                                          <p:val>
                                            <p:strVal val="#ppt_h"/>
                                          </p:val>
                                        </p:tav>
                                      </p:tavLst>
                                    </p:anim>
                                    <p:anim calcmode="lin" valueType="num">
                                      <p:cBhvr>
                                        <p:cTn id="30" dur="500" fill="hold"/>
                                        <p:tgtEl>
                                          <p:spTgt spid="27"/>
                                        </p:tgtEl>
                                        <p:attrNameLst>
                                          <p:attrName>style.rotation</p:attrName>
                                        </p:attrNameLst>
                                      </p:cBhvr>
                                      <p:tavLst>
                                        <p:tav tm="0">
                                          <p:val>
                                            <p:fltVal val="360"/>
                                          </p:val>
                                        </p:tav>
                                        <p:tav tm="100000">
                                          <p:val>
                                            <p:fltVal val="0"/>
                                          </p:val>
                                        </p:tav>
                                      </p:tavLst>
                                    </p:anim>
                                    <p:animEffect transition="in" filter="fade">
                                      <p:cBhvr>
                                        <p:cTn id="31" dur="500"/>
                                        <p:tgtEl>
                                          <p:spTgt spid="27"/>
                                        </p:tgtEl>
                                      </p:cBhvr>
                                    </p:animEffect>
                                  </p:childTnLst>
                                </p:cTn>
                              </p:par>
                              <p:par>
                                <p:cTn id="32" presetID="49" presetClass="entr" presetSubtype="0" decel="100000" fill="hold" grpId="0" nodeType="withEffect">
                                  <p:stCondLst>
                                    <p:cond delay="0"/>
                                  </p:stCondLst>
                                  <p:childTnLst>
                                    <p:set>
                                      <p:cBhvr>
                                        <p:cTn id="33" dur="1" fill="hold">
                                          <p:stCondLst>
                                            <p:cond delay="0"/>
                                          </p:stCondLst>
                                        </p:cTn>
                                        <p:tgtEl>
                                          <p:spTgt spid="28"/>
                                        </p:tgtEl>
                                        <p:attrNameLst>
                                          <p:attrName>style.visibility</p:attrName>
                                        </p:attrNameLst>
                                      </p:cBhvr>
                                      <p:to>
                                        <p:strVal val="visible"/>
                                      </p:to>
                                    </p:set>
                                    <p:anim calcmode="lin" valueType="num">
                                      <p:cBhvr>
                                        <p:cTn id="34" dur="500" fill="hold"/>
                                        <p:tgtEl>
                                          <p:spTgt spid="28"/>
                                        </p:tgtEl>
                                        <p:attrNameLst>
                                          <p:attrName>ppt_w</p:attrName>
                                        </p:attrNameLst>
                                      </p:cBhvr>
                                      <p:tavLst>
                                        <p:tav tm="0">
                                          <p:val>
                                            <p:fltVal val="0"/>
                                          </p:val>
                                        </p:tav>
                                        <p:tav tm="100000">
                                          <p:val>
                                            <p:strVal val="#ppt_w"/>
                                          </p:val>
                                        </p:tav>
                                      </p:tavLst>
                                    </p:anim>
                                    <p:anim calcmode="lin" valueType="num">
                                      <p:cBhvr>
                                        <p:cTn id="35" dur="500" fill="hold"/>
                                        <p:tgtEl>
                                          <p:spTgt spid="28"/>
                                        </p:tgtEl>
                                        <p:attrNameLst>
                                          <p:attrName>ppt_h</p:attrName>
                                        </p:attrNameLst>
                                      </p:cBhvr>
                                      <p:tavLst>
                                        <p:tav tm="0">
                                          <p:val>
                                            <p:fltVal val="0"/>
                                          </p:val>
                                        </p:tav>
                                        <p:tav tm="100000">
                                          <p:val>
                                            <p:strVal val="#ppt_h"/>
                                          </p:val>
                                        </p:tav>
                                      </p:tavLst>
                                    </p:anim>
                                    <p:anim calcmode="lin" valueType="num">
                                      <p:cBhvr>
                                        <p:cTn id="36" dur="500" fill="hold"/>
                                        <p:tgtEl>
                                          <p:spTgt spid="28"/>
                                        </p:tgtEl>
                                        <p:attrNameLst>
                                          <p:attrName>style.rotation</p:attrName>
                                        </p:attrNameLst>
                                      </p:cBhvr>
                                      <p:tavLst>
                                        <p:tav tm="0">
                                          <p:val>
                                            <p:fltVal val="360"/>
                                          </p:val>
                                        </p:tav>
                                        <p:tav tm="100000">
                                          <p:val>
                                            <p:fltVal val="0"/>
                                          </p:val>
                                        </p:tav>
                                      </p:tavLst>
                                    </p:anim>
                                    <p:animEffect transition="in" filter="fade">
                                      <p:cBhvr>
                                        <p:cTn id="37" dur="500"/>
                                        <p:tgtEl>
                                          <p:spTgt spid="28"/>
                                        </p:tgtEl>
                                      </p:cBhvr>
                                    </p:animEffect>
                                  </p:childTnLst>
                                </p:cTn>
                              </p:par>
                            </p:childTnLst>
                          </p:cTn>
                        </p:par>
                        <p:par>
                          <p:cTn id="38" fill="hold">
                            <p:stCondLst>
                              <p:cond delay="2000"/>
                            </p:stCondLst>
                            <p:childTnLst>
                              <p:par>
                                <p:cTn id="39" presetID="22" presetClass="entr" presetSubtype="8" fill="hold" grpId="0" nodeType="afterEffect">
                                  <p:stCondLst>
                                    <p:cond delay="0"/>
                                  </p:stCondLst>
                                  <p:childTnLst>
                                    <p:set>
                                      <p:cBhvr>
                                        <p:cTn id="40" dur="1" fill="hold">
                                          <p:stCondLst>
                                            <p:cond delay="0"/>
                                          </p:stCondLst>
                                        </p:cTn>
                                        <p:tgtEl>
                                          <p:spTgt spid="29"/>
                                        </p:tgtEl>
                                        <p:attrNameLst>
                                          <p:attrName>style.visibility</p:attrName>
                                        </p:attrNameLst>
                                      </p:cBhvr>
                                      <p:to>
                                        <p:strVal val="visible"/>
                                      </p:to>
                                    </p:set>
                                    <p:animEffect transition="in" filter="wipe(left)">
                                      <p:cBhvr>
                                        <p:cTn id="41" dur="500"/>
                                        <p:tgtEl>
                                          <p:spTgt spid="29"/>
                                        </p:tgtEl>
                                      </p:cBhvr>
                                    </p:animEffect>
                                  </p:childTnLst>
                                </p:cTn>
                              </p:par>
                            </p:childTnLst>
                          </p:cTn>
                        </p:par>
                        <p:par>
                          <p:cTn id="42" fill="hold">
                            <p:stCondLst>
                              <p:cond delay="2500"/>
                            </p:stCondLst>
                            <p:childTnLst>
                              <p:par>
                                <p:cTn id="43" presetID="49" presetClass="entr" presetSubtype="0" decel="100000" fill="hold" grpId="0" nodeType="afterEffect">
                                  <p:stCondLst>
                                    <p:cond delay="0"/>
                                  </p:stCondLst>
                                  <p:childTnLst>
                                    <p:set>
                                      <p:cBhvr>
                                        <p:cTn id="44" dur="1" fill="hold">
                                          <p:stCondLst>
                                            <p:cond delay="0"/>
                                          </p:stCondLst>
                                        </p:cTn>
                                        <p:tgtEl>
                                          <p:spTgt spid="30"/>
                                        </p:tgtEl>
                                        <p:attrNameLst>
                                          <p:attrName>style.visibility</p:attrName>
                                        </p:attrNameLst>
                                      </p:cBhvr>
                                      <p:to>
                                        <p:strVal val="visible"/>
                                      </p:to>
                                    </p:set>
                                    <p:anim calcmode="lin" valueType="num">
                                      <p:cBhvr>
                                        <p:cTn id="45" dur="500" fill="hold"/>
                                        <p:tgtEl>
                                          <p:spTgt spid="30"/>
                                        </p:tgtEl>
                                        <p:attrNameLst>
                                          <p:attrName>ppt_w</p:attrName>
                                        </p:attrNameLst>
                                      </p:cBhvr>
                                      <p:tavLst>
                                        <p:tav tm="0">
                                          <p:val>
                                            <p:fltVal val="0"/>
                                          </p:val>
                                        </p:tav>
                                        <p:tav tm="100000">
                                          <p:val>
                                            <p:strVal val="#ppt_w"/>
                                          </p:val>
                                        </p:tav>
                                      </p:tavLst>
                                    </p:anim>
                                    <p:anim calcmode="lin" valueType="num">
                                      <p:cBhvr>
                                        <p:cTn id="46" dur="500" fill="hold"/>
                                        <p:tgtEl>
                                          <p:spTgt spid="30"/>
                                        </p:tgtEl>
                                        <p:attrNameLst>
                                          <p:attrName>ppt_h</p:attrName>
                                        </p:attrNameLst>
                                      </p:cBhvr>
                                      <p:tavLst>
                                        <p:tav tm="0">
                                          <p:val>
                                            <p:fltVal val="0"/>
                                          </p:val>
                                        </p:tav>
                                        <p:tav tm="100000">
                                          <p:val>
                                            <p:strVal val="#ppt_h"/>
                                          </p:val>
                                        </p:tav>
                                      </p:tavLst>
                                    </p:anim>
                                    <p:anim calcmode="lin" valueType="num">
                                      <p:cBhvr>
                                        <p:cTn id="47" dur="500" fill="hold"/>
                                        <p:tgtEl>
                                          <p:spTgt spid="30"/>
                                        </p:tgtEl>
                                        <p:attrNameLst>
                                          <p:attrName>style.rotation</p:attrName>
                                        </p:attrNameLst>
                                      </p:cBhvr>
                                      <p:tavLst>
                                        <p:tav tm="0">
                                          <p:val>
                                            <p:fltVal val="360"/>
                                          </p:val>
                                        </p:tav>
                                        <p:tav tm="100000">
                                          <p:val>
                                            <p:fltVal val="0"/>
                                          </p:val>
                                        </p:tav>
                                      </p:tavLst>
                                    </p:anim>
                                    <p:animEffect transition="in" filter="fade">
                                      <p:cBhvr>
                                        <p:cTn id="48" dur="500"/>
                                        <p:tgtEl>
                                          <p:spTgt spid="30"/>
                                        </p:tgtEl>
                                      </p:cBhvr>
                                    </p:animEffect>
                                  </p:childTnLst>
                                </p:cTn>
                              </p:par>
                              <p:par>
                                <p:cTn id="49" presetID="49" presetClass="entr" presetSubtype="0" decel="100000" fill="hold" grpId="0" nodeType="withEffect">
                                  <p:stCondLst>
                                    <p:cond delay="0"/>
                                  </p:stCondLst>
                                  <p:childTnLst>
                                    <p:set>
                                      <p:cBhvr>
                                        <p:cTn id="50" dur="1" fill="hold">
                                          <p:stCondLst>
                                            <p:cond delay="0"/>
                                          </p:stCondLst>
                                        </p:cTn>
                                        <p:tgtEl>
                                          <p:spTgt spid="31"/>
                                        </p:tgtEl>
                                        <p:attrNameLst>
                                          <p:attrName>style.visibility</p:attrName>
                                        </p:attrNameLst>
                                      </p:cBhvr>
                                      <p:to>
                                        <p:strVal val="visible"/>
                                      </p:to>
                                    </p:set>
                                    <p:anim calcmode="lin" valueType="num">
                                      <p:cBhvr>
                                        <p:cTn id="51" dur="500" fill="hold"/>
                                        <p:tgtEl>
                                          <p:spTgt spid="31"/>
                                        </p:tgtEl>
                                        <p:attrNameLst>
                                          <p:attrName>ppt_w</p:attrName>
                                        </p:attrNameLst>
                                      </p:cBhvr>
                                      <p:tavLst>
                                        <p:tav tm="0">
                                          <p:val>
                                            <p:fltVal val="0"/>
                                          </p:val>
                                        </p:tav>
                                        <p:tav tm="100000">
                                          <p:val>
                                            <p:strVal val="#ppt_w"/>
                                          </p:val>
                                        </p:tav>
                                      </p:tavLst>
                                    </p:anim>
                                    <p:anim calcmode="lin" valueType="num">
                                      <p:cBhvr>
                                        <p:cTn id="52" dur="500" fill="hold"/>
                                        <p:tgtEl>
                                          <p:spTgt spid="31"/>
                                        </p:tgtEl>
                                        <p:attrNameLst>
                                          <p:attrName>ppt_h</p:attrName>
                                        </p:attrNameLst>
                                      </p:cBhvr>
                                      <p:tavLst>
                                        <p:tav tm="0">
                                          <p:val>
                                            <p:fltVal val="0"/>
                                          </p:val>
                                        </p:tav>
                                        <p:tav tm="100000">
                                          <p:val>
                                            <p:strVal val="#ppt_h"/>
                                          </p:val>
                                        </p:tav>
                                      </p:tavLst>
                                    </p:anim>
                                    <p:anim calcmode="lin" valueType="num">
                                      <p:cBhvr>
                                        <p:cTn id="53" dur="500" fill="hold"/>
                                        <p:tgtEl>
                                          <p:spTgt spid="31"/>
                                        </p:tgtEl>
                                        <p:attrNameLst>
                                          <p:attrName>style.rotation</p:attrName>
                                        </p:attrNameLst>
                                      </p:cBhvr>
                                      <p:tavLst>
                                        <p:tav tm="0">
                                          <p:val>
                                            <p:fltVal val="360"/>
                                          </p:val>
                                        </p:tav>
                                        <p:tav tm="100000">
                                          <p:val>
                                            <p:fltVal val="0"/>
                                          </p:val>
                                        </p:tav>
                                      </p:tavLst>
                                    </p:anim>
                                    <p:animEffect transition="in" filter="fade">
                                      <p:cBhvr>
                                        <p:cTn id="54" dur="500"/>
                                        <p:tgtEl>
                                          <p:spTgt spid="31"/>
                                        </p:tgtEl>
                                      </p:cBhvr>
                                    </p:animEffect>
                                  </p:childTnLst>
                                </p:cTn>
                              </p:par>
                            </p:childTnLst>
                          </p:cTn>
                        </p:par>
                        <p:par>
                          <p:cTn id="55" fill="hold">
                            <p:stCondLst>
                              <p:cond delay="3000"/>
                            </p:stCondLst>
                            <p:childTnLst>
                              <p:par>
                                <p:cTn id="56" presetID="22" presetClass="entr" presetSubtype="8" fill="hold" grpId="0" nodeType="afterEffect">
                                  <p:stCondLst>
                                    <p:cond delay="0"/>
                                  </p:stCondLst>
                                  <p:childTnLst>
                                    <p:set>
                                      <p:cBhvr>
                                        <p:cTn id="57" dur="1" fill="hold">
                                          <p:stCondLst>
                                            <p:cond delay="0"/>
                                          </p:stCondLst>
                                        </p:cTn>
                                        <p:tgtEl>
                                          <p:spTgt spid="32"/>
                                        </p:tgtEl>
                                        <p:attrNameLst>
                                          <p:attrName>style.visibility</p:attrName>
                                        </p:attrNameLst>
                                      </p:cBhvr>
                                      <p:to>
                                        <p:strVal val="visible"/>
                                      </p:to>
                                    </p:set>
                                    <p:animEffect transition="in" filter="wipe(left)">
                                      <p:cBhvr>
                                        <p:cTn id="58" dur="500"/>
                                        <p:tgtEl>
                                          <p:spTgt spid="32"/>
                                        </p:tgtEl>
                                      </p:cBhvr>
                                    </p:animEffect>
                                  </p:childTnLst>
                                </p:cTn>
                              </p:par>
                            </p:childTnLst>
                          </p:cTn>
                        </p:par>
                        <p:par>
                          <p:cTn id="59" fill="hold">
                            <p:stCondLst>
                              <p:cond delay="3500"/>
                            </p:stCondLst>
                            <p:childTnLst>
                              <p:par>
                                <p:cTn id="60" presetID="2" presetClass="entr" presetSubtype="1" decel="100000" fill="hold" grpId="0" nodeType="afterEffect">
                                  <p:stCondLst>
                                    <p:cond delay="250"/>
                                  </p:stCondLst>
                                  <p:iterate type="wd">
                                    <p:tmPct val="10000"/>
                                  </p:iterate>
                                  <p:childTnLst>
                                    <p:set>
                                      <p:cBhvr>
                                        <p:cTn id="61" dur="1" fill="hold">
                                          <p:stCondLst>
                                            <p:cond delay="0"/>
                                          </p:stCondLst>
                                        </p:cTn>
                                        <p:tgtEl>
                                          <p:spTgt spid="34">
                                            <p:txEl>
                                              <p:pRg st="0" end="0"/>
                                            </p:txEl>
                                          </p:spTgt>
                                        </p:tgtEl>
                                        <p:attrNameLst>
                                          <p:attrName>style.visibility</p:attrName>
                                        </p:attrNameLst>
                                      </p:cBhvr>
                                      <p:to>
                                        <p:strVal val="visible"/>
                                      </p:to>
                                    </p:set>
                                    <p:anim calcmode="lin" valueType="num">
                                      <p:cBhvr additive="base">
                                        <p:cTn id="62" dur="500" fill="hold"/>
                                        <p:tgtEl>
                                          <p:spTgt spid="34">
                                            <p:txEl>
                                              <p:pRg st="0" end="0"/>
                                            </p:txEl>
                                          </p:spTgt>
                                        </p:tgtEl>
                                        <p:attrNameLst>
                                          <p:attrName>ppt_x</p:attrName>
                                        </p:attrNameLst>
                                      </p:cBhvr>
                                      <p:tavLst>
                                        <p:tav tm="0">
                                          <p:val>
                                            <p:strVal val="#ppt_x"/>
                                          </p:val>
                                        </p:tav>
                                        <p:tav tm="100000">
                                          <p:val>
                                            <p:strVal val="#ppt_x"/>
                                          </p:val>
                                        </p:tav>
                                      </p:tavLst>
                                    </p:anim>
                                    <p:anim calcmode="lin" valueType="num">
                                      <p:cBhvr additive="base">
                                        <p:cTn id="63" dur="500" fill="hold"/>
                                        <p:tgtEl>
                                          <p:spTgt spid="34">
                                            <p:txEl>
                                              <p:pRg st="0" end="0"/>
                                            </p:txEl>
                                          </p:spTgt>
                                        </p:tgtEl>
                                        <p:attrNameLst>
                                          <p:attrName>ppt_y</p:attrName>
                                        </p:attrNameLst>
                                      </p:cBhvr>
                                      <p:tavLst>
                                        <p:tav tm="0">
                                          <p:val>
                                            <p:strVal val="0-#ppt_h/2"/>
                                          </p:val>
                                        </p:tav>
                                        <p:tav tm="100000">
                                          <p:val>
                                            <p:strVal val="#ppt_y"/>
                                          </p:val>
                                        </p:tav>
                                      </p:tavLst>
                                    </p:anim>
                                  </p:childTnLst>
                                </p:cTn>
                              </p:par>
                              <p:par>
                                <p:cTn id="64" presetID="2" presetClass="entr" presetSubtype="8" decel="100000" fill="hold" grpId="0" nodeType="withEffect">
                                  <p:stCondLst>
                                    <p:cond delay="250"/>
                                  </p:stCondLst>
                                  <p:childTnLst>
                                    <p:set>
                                      <p:cBhvr>
                                        <p:cTn id="65" dur="1" fill="hold">
                                          <p:stCondLst>
                                            <p:cond delay="0"/>
                                          </p:stCondLst>
                                        </p:cTn>
                                        <p:tgtEl>
                                          <p:spTgt spid="36">
                                            <p:txEl>
                                              <p:pRg st="0" end="0"/>
                                            </p:txEl>
                                          </p:spTgt>
                                        </p:tgtEl>
                                        <p:attrNameLst>
                                          <p:attrName>style.visibility</p:attrName>
                                        </p:attrNameLst>
                                      </p:cBhvr>
                                      <p:to>
                                        <p:strVal val="visible"/>
                                      </p:to>
                                    </p:set>
                                    <p:anim calcmode="lin" valueType="num">
                                      <p:cBhvr additive="base">
                                        <p:cTn id="66" dur="750" fill="hold"/>
                                        <p:tgtEl>
                                          <p:spTgt spid="36">
                                            <p:txEl>
                                              <p:pRg st="0" end="0"/>
                                            </p:txEl>
                                          </p:spTgt>
                                        </p:tgtEl>
                                        <p:attrNameLst>
                                          <p:attrName>ppt_x</p:attrName>
                                        </p:attrNameLst>
                                      </p:cBhvr>
                                      <p:tavLst>
                                        <p:tav tm="0">
                                          <p:val>
                                            <p:strVal val="0-#ppt_w/2"/>
                                          </p:val>
                                        </p:tav>
                                        <p:tav tm="100000">
                                          <p:val>
                                            <p:strVal val="#ppt_x"/>
                                          </p:val>
                                        </p:tav>
                                      </p:tavLst>
                                    </p:anim>
                                    <p:anim calcmode="lin" valueType="num">
                                      <p:cBhvr additive="base">
                                        <p:cTn id="67" dur="750" fill="hold"/>
                                        <p:tgtEl>
                                          <p:spTgt spid="36">
                                            <p:txEl>
                                              <p:pRg st="0" end="0"/>
                                            </p:txEl>
                                          </p:spTgt>
                                        </p:tgtEl>
                                        <p:attrNameLst>
                                          <p:attrName>ppt_y</p:attrName>
                                        </p:attrNameLst>
                                      </p:cBhvr>
                                      <p:tavLst>
                                        <p:tav tm="0">
                                          <p:val>
                                            <p:strVal val="#ppt_y"/>
                                          </p:val>
                                        </p:tav>
                                        <p:tav tm="100000">
                                          <p:val>
                                            <p:strVal val="#ppt_y"/>
                                          </p:val>
                                        </p:tav>
                                      </p:tavLst>
                                    </p:anim>
                                  </p:childTnLst>
                                </p:cTn>
                              </p:par>
                              <p:par>
                                <p:cTn id="68" presetID="2" presetClass="entr" presetSubtype="4" decel="100000" fill="hold" grpId="0" nodeType="withEffect">
                                  <p:stCondLst>
                                    <p:cond delay="250"/>
                                  </p:stCondLst>
                                  <p:childTnLst>
                                    <p:set>
                                      <p:cBhvr>
                                        <p:cTn id="69" dur="1" fill="hold">
                                          <p:stCondLst>
                                            <p:cond delay="0"/>
                                          </p:stCondLst>
                                        </p:cTn>
                                        <p:tgtEl>
                                          <p:spTgt spid="35"/>
                                        </p:tgtEl>
                                        <p:attrNameLst>
                                          <p:attrName>style.visibility</p:attrName>
                                        </p:attrNameLst>
                                      </p:cBhvr>
                                      <p:to>
                                        <p:strVal val="visible"/>
                                      </p:to>
                                    </p:set>
                                    <p:anim calcmode="lin" valueType="num">
                                      <p:cBhvr additive="base">
                                        <p:cTn id="70" dur="500" fill="hold"/>
                                        <p:tgtEl>
                                          <p:spTgt spid="35"/>
                                        </p:tgtEl>
                                        <p:attrNameLst>
                                          <p:attrName>ppt_x</p:attrName>
                                        </p:attrNameLst>
                                      </p:cBhvr>
                                      <p:tavLst>
                                        <p:tav tm="0">
                                          <p:val>
                                            <p:strVal val="#ppt_x"/>
                                          </p:val>
                                        </p:tav>
                                        <p:tav tm="100000">
                                          <p:val>
                                            <p:strVal val="#ppt_x"/>
                                          </p:val>
                                        </p:tav>
                                      </p:tavLst>
                                    </p:anim>
                                    <p:anim calcmode="lin" valueType="num">
                                      <p:cBhvr additive="base">
                                        <p:cTn id="71" dur="500" fill="hold"/>
                                        <p:tgtEl>
                                          <p:spTgt spid="35"/>
                                        </p:tgtEl>
                                        <p:attrNameLst>
                                          <p:attrName>ppt_y</p:attrName>
                                        </p:attrNameLst>
                                      </p:cBhvr>
                                      <p:tavLst>
                                        <p:tav tm="0">
                                          <p:val>
                                            <p:strVal val="1+#ppt_h/2"/>
                                          </p:val>
                                        </p:tav>
                                        <p:tav tm="100000">
                                          <p:val>
                                            <p:strVal val="#ppt_y"/>
                                          </p:val>
                                        </p:tav>
                                      </p:tavLst>
                                    </p:anim>
                                  </p:childTnLst>
                                </p:cTn>
                              </p:par>
                            </p:childTnLst>
                          </p:cTn>
                        </p:par>
                        <p:par>
                          <p:cTn id="72" fill="hold">
                            <p:stCondLst>
                              <p:cond delay="4500"/>
                            </p:stCondLst>
                            <p:childTnLst>
                              <p:par>
                                <p:cTn id="73" presetID="22" presetClass="entr" presetSubtype="8" fill="hold" grpId="0" nodeType="afterEffect">
                                  <p:stCondLst>
                                    <p:cond delay="250"/>
                                  </p:stCondLst>
                                  <p:childTnLst>
                                    <p:set>
                                      <p:cBhvr>
                                        <p:cTn id="74" dur="1" fill="hold">
                                          <p:stCondLst>
                                            <p:cond delay="0"/>
                                          </p:stCondLst>
                                        </p:cTn>
                                        <p:tgtEl>
                                          <p:spTgt spid="33"/>
                                        </p:tgtEl>
                                        <p:attrNameLst>
                                          <p:attrName>style.visibility</p:attrName>
                                        </p:attrNameLst>
                                      </p:cBhvr>
                                      <p:to>
                                        <p:strVal val="visible"/>
                                      </p:to>
                                    </p:set>
                                    <p:animEffect transition="in" filter="wipe(left)">
                                      <p:cBhvr>
                                        <p:cTn id="75" dur="500"/>
                                        <p:tgtEl>
                                          <p:spTgt spid="33"/>
                                        </p:tgtEl>
                                      </p:cBhvr>
                                    </p:animEffect>
                                  </p:childTnLst>
                                </p:cTn>
                              </p:par>
                            </p:childTnLst>
                          </p:cTn>
                        </p:par>
                        <p:par>
                          <p:cTn id="76" fill="hold">
                            <p:stCondLst>
                              <p:cond delay="5250"/>
                            </p:stCondLst>
                            <p:childTnLst>
                              <p:par>
                                <p:cTn id="77" presetID="2" presetClass="entr" presetSubtype="8" decel="100000" fill="hold" grpId="0" nodeType="afterEffect">
                                  <p:stCondLst>
                                    <p:cond delay="250"/>
                                  </p:stCondLst>
                                  <p:childTnLst>
                                    <p:set>
                                      <p:cBhvr>
                                        <p:cTn id="78" dur="1" fill="hold">
                                          <p:stCondLst>
                                            <p:cond delay="0"/>
                                          </p:stCondLst>
                                        </p:cTn>
                                        <p:tgtEl>
                                          <p:spTgt spid="66">
                                            <p:txEl>
                                              <p:pRg st="0" end="0"/>
                                            </p:txEl>
                                          </p:spTgt>
                                        </p:tgtEl>
                                        <p:attrNameLst>
                                          <p:attrName>style.visibility</p:attrName>
                                        </p:attrNameLst>
                                      </p:cBhvr>
                                      <p:to>
                                        <p:strVal val="visible"/>
                                      </p:to>
                                    </p:set>
                                    <p:anim calcmode="lin" valueType="num">
                                      <p:cBhvr additive="base">
                                        <p:cTn id="79" dur="500" fill="hold"/>
                                        <p:tgtEl>
                                          <p:spTgt spid="66">
                                            <p:txEl>
                                              <p:pRg st="0" end="0"/>
                                            </p:txEl>
                                          </p:spTgt>
                                        </p:tgtEl>
                                        <p:attrNameLst>
                                          <p:attrName>ppt_x</p:attrName>
                                        </p:attrNameLst>
                                      </p:cBhvr>
                                      <p:tavLst>
                                        <p:tav tm="0">
                                          <p:val>
                                            <p:strVal val="0-#ppt_w/2"/>
                                          </p:val>
                                        </p:tav>
                                        <p:tav tm="100000">
                                          <p:val>
                                            <p:strVal val="#ppt_x"/>
                                          </p:val>
                                        </p:tav>
                                      </p:tavLst>
                                    </p:anim>
                                    <p:anim calcmode="lin" valueType="num">
                                      <p:cBhvr additive="base">
                                        <p:cTn id="80" dur="500" fill="hold"/>
                                        <p:tgtEl>
                                          <p:spTgt spid="66">
                                            <p:txEl>
                                              <p:pRg st="0" end="0"/>
                                            </p:txEl>
                                          </p:spTgt>
                                        </p:tgtEl>
                                        <p:attrNameLst>
                                          <p:attrName>ppt_y</p:attrName>
                                        </p:attrNameLst>
                                      </p:cBhvr>
                                      <p:tavLst>
                                        <p:tav tm="0">
                                          <p:val>
                                            <p:strVal val="#ppt_y"/>
                                          </p:val>
                                        </p:tav>
                                        <p:tav tm="100000">
                                          <p:val>
                                            <p:strVal val="#ppt_y"/>
                                          </p:val>
                                        </p:tav>
                                      </p:tavLst>
                                    </p:anim>
                                  </p:childTnLst>
                                </p:cTn>
                              </p:par>
                            </p:childTnLst>
                          </p:cTn>
                        </p:par>
                        <p:par>
                          <p:cTn id="81" fill="hold">
                            <p:stCondLst>
                              <p:cond delay="6000"/>
                            </p:stCondLst>
                            <p:childTnLst>
                              <p:par>
                                <p:cTn id="82" presetID="22" presetClass="entr" presetSubtype="8" fill="hold" grpId="0" nodeType="afterEffect">
                                  <p:stCondLst>
                                    <p:cond delay="0"/>
                                  </p:stCondLst>
                                  <p:childTnLst>
                                    <p:set>
                                      <p:cBhvr>
                                        <p:cTn id="83" dur="1" fill="hold">
                                          <p:stCondLst>
                                            <p:cond delay="0"/>
                                          </p:stCondLst>
                                        </p:cTn>
                                        <p:tgtEl>
                                          <p:spTgt spid="67"/>
                                        </p:tgtEl>
                                        <p:attrNameLst>
                                          <p:attrName>style.visibility</p:attrName>
                                        </p:attrNameLst>
                                      </p:cBhvr>
                                      <p:to>
                                        <p:strVal val="visible"/>
                                      </p:to>
                                    </p:set>
                                    <p:animEffect transition="in" filter="wipe(left)">
                                      <p:cBhvr>
                                        <p:cTn id="84" dur="500"/>
                                        <p:tgtEl>
                                          <p:spTgt spid="67"/>
                                        </p:tgtEl>
                                      </p:cBhvr>
                                    </p:animEffect>
                                  </p:childTnLst>
                                </p:cTn>
                              </p:par>
                            </p:childTnLst>
                          </p:cTn>
                        </p:par>
                        <p:par>
                          <p:cTn id="85" fill="hold">
                            <p:stCondLst>
                              <p:cond delay="6500"/>
                            </p:stCondLst>
                            <p:childTnLst>
                              <p:par>
                                <p:cTn id="86" presetID="2" presetClass="entr" presetSubtype="8" decel="100000" fill="hold" grpId="0" nodeType="afterEffect">
                                  <p:stCondLst>
                                    <p:cond delay="250"/>
                                  </p:stCondLst>
                                  <p:childTnLst>
                                    <p:set>
                                      <p:cBhvr>
                                        <p:cTn id="87" dur="1" fill="hold">
                                          <p:stCondLst>
                                            <p:cond delay="0"/>
                                          </p:stCondLst>
                                        </p:cTn>
                                        <p:tgtEl>
                                          <p:spTgt spid="68">
                                            <p:txEl>
                                              <p:pRg st="0" end="0"/>
                                            </p:txEl>
                                          </p:spTgt>
                                        </p:tgtEl>
                                        <p:attrNameLst>
                                          <p:attrName>style.visibility</p:attrName>
                                        </p:attrNameLst>
                                      </p:cBhvr>
                                      <p:to>
                                        <p:strVal val="visible"/>
                                      </p:to>
                                    </p:set>
                                    <p:anim calcmode="lin" valueType="num">
                                      <p:cBhvr additive="base">
                                        <p:cTn id="88" dur="500" fill="hold"/>
                                        <p:tgtEl>
                                          <p:spTgt spid="68">
                                            <p:txEl>
                                              <p:pRg st="0" end="0"/>
                                            </p:txEl>
                                          </p:spTgt>
                                        </p:tgtEl>
                                        <p:attrNameLst>
                                          <p:attrName>ppt_x</p:attrName>
                                        </p:attrNameLst>
                                      </p:cBhvr>
                                      <p:tavLst>
                                        <p:tav tm="0">
                                          <p:val>
                                            <p:strVal val="0-#ppt_w/2"/>
                                          </p:val>
                                        </p:tav>
                                        <p:tav tm="100000">
                                          <p:val>
                                            <p:strVal val="#ppt_x"/>
                                          </p:val>
                                        </p:tav>
                                      </p:tavLst>
                                    </p:anim>
                                    <p:anim calcmode="lin" valueType="num">
                                      <p:cBhvr additive="base">
                                        <p:cTn id="89" dur="500" fill="hold"/>
                                        <p:tgtEl>
                                          <p:spTgt spid="68">
                                            <p:txEl>
                                              <p:pRg st="0" end="0"/>
                                            </p:txEl>
                                          </p:spTgt>
                                        </p:tgtEl>
                                        <p:attrNameLst>
                                          <p:attrName>ppt_y</p:attrName>
                                        </p:attrNameLst>
                                      </p:cBhvr>
                                      <p:tavLst>
                                        <p:tav tm="0">
                                          <p:val>
                                            <p:strVal val="#ppt_y"/>
                                          </p:val>
                                        </p:tav>
                                        <p:tav tm="100000">
                                          <p:val>
                                            <p:strVal val="#ppt_y"/>
                                          </p:val>
                                        </p:tav>
                                      </p:tavLst>
                                    </p:anim>
                                  </p:childTnLst>
                                </p:cTn>
                              </p:par>
                            </p:childTnLst>
                          </p:cTn>
                        </p:par>
                        <p:par>
                          <p:cTn id="90" fill="hold">
                            <p:stCondLst>
                              <p:cond delay="7250"/>
                            </p:stCondLst>
                            <p:childTnLst>
                              <p:par>
                                <p:cTn id="91" presetID="22" presetClass="entr" presetSubtype="8" fill="hold" grpId="0" nodeType="afterEffect">
                                  <p:stCondLst>
                                    <p:cond delay="0"/>
                                  </p:stCondLst>
                                  <p:childTnLst>
                                    <p:set>
                                      <p:cBhvr>
                                        <p:cTn id="92" dur="1" fill="hold">
                                          <p:stCondLst>
                                            <p:cond delay="0"/>
                                          </p:stCondLst>
                                        </p:cTn>
                                        <p:tgtEl>
                                          <p:spTgt spid="69"/>
                                        </p:tgtEl>
                                        <p:attrNameLst>
                                          <p:attrName>style.visibility</p:attrName>
                                        </p:attrNameLst>
                                      </p:cBhvr>
                                      <p:to>
                                        <p:strVal val="visible"/>
                                      </p:to>
                                    </p:set>
                                    <p:animEffect transition="in" filter="wipe(left)">
                                      <p:cBhvr>
                                        <p:cTn id="93" dur="500"/>
                                        <p:tgtEl>
                                          <p:spTgt spid="69"/>
                                        </p:tgtEl>
                                      </p:cBhvr>
                                    </p:animEffect>
                                  </p:childTnLst>
                                </p:cTn>
                              </p:par>
                            </p:childTnLst>
                          </p:cTn>
                        </p:par>
                        <p:par>
                          <p:cTn id="94" fill="hold">
                            <p:stCondLst>
                              <p:cond delay="7750"/>
                            </p:stCondLst>
                            <p:childTnLst>
                              <p:par>
                                <p:cTn id="95" presetID="2" presetClass="entr" presetSubtype="1" decel="100000" fill="hold" grpId="0" nodeType="afterEffect">
                                  <p:stCondLst>
                                    <p:cond delay="250"/>
                                  </p:stCondLst>
                                  <p:childTnLst>
                                    <p:set>
                                      <p:cBhvr>
                                        <p:cTn id="96" dur="1" fill="hold">
                                          <p:stCondLst>
                                            <p:cond delay="0"/>
                                          </p:stCondLst>
                                        </p:cTn>
                                        <p:tgtEl>
                                          <p:spTgt spid="38"/>
                                        </p:tgtEl>
                                        <p:attrNameLst>
                                          <p:attrName>style.visibility</p:attrName>
                                        </p:attrNameLst>
                                      </p:cBhvr>
                                      <p:to>
                                        <p:strVal val="visible"/>
                                      </p:to>
                                    </p:set>
                                    <p:anim calcmode="lin" valueType="num">
                                      <p:cBhvr additive="base">
                                        <p:cTn id="97" dur="750" fill="hold"/>
                                        <p:tgtEl>
                                          <p:spTgt spid="38"/>
                                        </p:tgtEl>
                                        <p:attrNameLst>
                                          <p:attrName>ppt_x</p:attrName>
                                        </p:attrNameLst>
                                      </p:cBhvr>
                                      <p:tavLst>
                                        <p:tav tm="0">
                                          <p:val>
                                            <p:strVal val="#ppt_x"/>
                                          </p:val>
                                        </p:tav>
                                        <p:tav tm="100000">
                                          <p:val>
                                            <p:strVal val="#ppt_x"/>
                                          </p:val>
                                        </p:tav>
                                      </p:tavLst>
                                    </p:anim>
                                    <p:anim calcmode="lin" valueType="num">
                                      <p:cBhvr additive="base">
                                        <p:cTn id="98" dur="750" fill="hold"/>
                                        <p:tgtEl>
                                          <p:spTgt spid="38"/>
                                        </p:tgtEl>
                                        <p:attrNameLst>
                                          <p:attrName>ppt_y</p:attrName>
                                        </p:attrNameLst>
                                      </p:cBhvr>
                                      <p:tavLst>
                                        <p:tav tm="0">
                                          <p:val>
                                            <p:strVal val="0-#ppt_h/2"/>
                                          </p:val>
                                        </p:tav>
                                        <p:tav tm="100000">
                                          <p:val>
                                            <p:strVal val="#ppt_y"/>
                                          </p:val>
                                        </p:tav>
                                      </p:tavLst>
                                    </p:anim>
                                  </p:childTnLst>
                                </p:cTn>
                              </p:par>
                            </p:childTnLst>
                          </p:cTn>
                        </p:par>
                        <p:par>
                          <p:cTn id="99" fill="hold">
                            <p:stCondLst>
                              <p:cond delay="8750"/>
                            </p:stCondLst>
                            <p:childTnLst>
                              <p:par>
                                <p:cTn id="100" presetID="2" presetClass="entr" presetSubtype="2" decel="100000" fill="hold" grpId="0" nodeType="afterEffect">
                                  <p:stCondLst>
                                    <p:cond delay="0"/>
                                  </p:stCondLst>
                                  <p:childTnLst>
                                    <p:set>
                                      <p:cBhvr>
                                        <p:cTn id="101" dur="1" fill="hold">
                                          <p:stCondLst>
                                            <p:cond delay="0"/>
                                          </p:stCondLst>
                                        </p:cTn>
                                        <p:tgtEl>
                                          <p:spTgt spid="53">
                                            <p:txEl>
                                              <p:pRg st="0" end="0"/>
                                            </p:txEl>
                                          </p:spTgt>
                                        </p:tgtEl>
                                        <p:attrNameLst>
                                          <p:attrName>style.visibility</p:attrName>
                                        </p:attrNameLst>
                                      </p:cBhvr>
                                      <p:to>
                                        <p:strVal val="visible"/>
                                      </p:to>
                                    </p:set>
                                    <p:anim calcmode="lin" valueType="num">
                                      <p:cBhvr additive="base">
                                        <p:cTn id="102" dur="500" fill="hold"/>
                                        <p:tgtEl>
                                          <p:spTgt spid="53">
                                            <p:txEl>
                                              <p:pRg st="0" end="0"/>
                                            </p:txEl>
                                          </p:spTgt>
                                        </p:tgtEl>
                                        <p:attrNameLst>
                                          <p:attrName>ppt_x</p:attrName>
                                        </p:attrNameLst>
                                      </p:cBhvr>
                                      <p:tavLst>
                                        <p:tav tm="0">
                                          <p:val>
                                            <p:strVal val="1+#ppt_w/2"/>
                                          </p:val>
                                        </p:tav>
                                        <p:tav tm="100000">
                                          <p:val>
                                            <p:strVal val="#ppt_x"/>
                                          </p:val>
                                        </p:tav>
                                      </p:tavLst>
                                    </p:anim>
                                    <p:anim calcmode="lin" valueType="num">
                                      <p:cBhvr additive="base">
                                        <p:cTn id="103" dur="500" fill="hold"/>
                                        <p:tgtEl>
                                          <p:spTgt spid="53">
                                            <p:txEl>
                                              <p:pRg st="0" end="0"/>
                                            </p:txEl>
                                          </p:spTgt>
                                        </p:tgtEl>
                                        <p:attrNameLst>
                                          <p:attrName>ppt_y</p:attrName>
                                        </p:attrNameLst>
                                      </p:cBhvr>
                                      <p:tavLst>
                                        <p:tav tm="0">
                                          <p:val>
                                            <p:strVal val="#ppt_y"/>
                                          </p:val>
                                        </p:tav>
                                        <p:tav tm="100000">
                                          <p:val>
                                            <p:strVal val="#ppt_y"/>
                                          </p:val>
                                        </p:tav>
                                      </p:tavLst>
                                    </p:anim>
                                  </p:childTnLst>
                                </p:cTn>
                              </p:par>
                            </p:childTnLst>
                          </p:cTn>
                        </p:par>
                        <p:par>
                          <p:cTn id="104" fill="hold">
                            <p:stCondLst>
                              <p:cond delay="9250"/>
                            </p:stCondLst>
                            <p:childTnLst>
                              <p:par>
                                <p:cTn id="105" presetID="22" presetClass="entr" presetSubtype="1" fill="hold" nodeType="afterEffect">
                                  <p:stCondLst>
                                    <p:cond delay="0"/>
                                  </p:stCondLst>
                                  <p:childTnLst>
                                    <p:set>
                                      <p:cBhvr>
                                        <p:cTn id="106" dur="1" fill="hold">
                                          <p:stCondLst>
                                            <p:cond delay="0"/>
                                          </p:stCondLst>
                                        </p:cTn>
                                        <p:tgtEl>
                                          <p:spTgt spid="37"/>
                                        </p:tgtEl>
                                        <p:attrNameLst>
                                          <p:attrName>style.visibility</p:attrName>
                                        </p:attrNameLst>
                                      </p:cBhvr>
                                      <p:to>
                                        <p:strVal val="visible"/>
                                      </p:to>
                                    </p:set>
                                    <p:animEffect transition="in" filter="wipe(up)">
                                      <p:cBhvr>
                                        <p:cTn id="107" dur="500"/>
                                        <p:tgtEl>
                                          <p:spTgt spid="37"/>
                                        </p:tgtEl>
                                      </p:cBhvr>
                                    </p:animEffect>
                                  </p:childTnLst>
                                </p:cTn>
                              </p:par>
                            </p:childTnLst>
                          </p:cTn>
                        </p:par>
                        <p:par>
                          <p:cTn id="108" fill="hold">
                            <p:stCondLst>
                              <p:cond delay="9750"/>
                            </p:stCondLst>
                            <p:childTnLst>
                              <p:par>
                                <p:cTn id="109" presetID="10" presetClass="entr" presetSubtype="0" fill="hold" grpId="0" nodeType="afterEffect">
                                  <p:stCondLst>
                                    <p:cond delay="0"/>
                                  </p:stCondLst>
                                  <p:childTnLst>
                                    <p:set>
                                      <p:cBhvr>
                                        <p:cTn id="110" dur="1" fill="hold">
                                          <p:stCondLst>
                                            <p:cond delay="0"/>
                                          </p:stCondLst>
                                        </p:cTn>
                                        <p:tgtEl>
                                          <p:spTgt spid="39"/>
                                        </p:tgtEl>
                                        <p:attrNameLst>
                                          <p:attrName>style.visibility</p:attrName>
                                        </p:attrNameLst>
                                      </p:cBhvr>
                                      <p:to>
                                        <p:strVal val="visible"/>
                                      </p:to>
                                    </p:set>
                                    <p:animEffect transition="in" filter="fade">
                                      <p:cBhvr>
                                        <p:cTn id="111" dur="500"/>
                                        <p:tgtEl>
                                          <p:spTgt spid="39"/>
                                        </p:tgtEl>
                                      </p:cBhvr>
                                    </p:animEffect>
                                  </p:childTnLst>
                                </p:cTn>
                              </p:par>
                            </p:childTnLst>
                          </p:cTn>
                        </p:par>
                        <p:par>
                          <p:cTn id="112" fill="hold">
                            <p:stCondLst>
                              <p:cond delay="10250"/>
                            </p:stCondLst>
                            <p:childTnLst>
                              <p:par>
                                <p:cTn id="113" presetID="2" presetClass="entr" presetSubtype="2" decel="100000" fill="hold" grpId="0" nodeType="afterEffect">
                                  <p:stCondLst>
                                    <p:cond delay="0"/>
                                  </p:stCondLst>
                                  <p:childTnLst>
                                    <p:set>
                                      <p:cBhvr>
                                        <p:cTn id="114" dur="1" fill="hold">
                                          <p:stCondLst>
                                            <p:cond delay="0"/>
                                          </p:stCondLst>
                                        </p:cTn>
                                        <p:tgtEl>
                                          <p:spTgt spid="54">
                                            <p:txEl>
                                              <p:pRg st="0" end="0"/>
                                            </p:txEl>
                                          </p:spTgt>
                                        </p:tgtEl>
                                        <p:attrNameLst>
                                          <p:attrName>style.visibility</p:attrName>
                                        </p:attrNameLst>
                                      </p:cBhvr>
                                      <p:to>
                                        <p:strVal val="visible"/>
                                      </p:to>
                                    </p:set>
                                    <p:anim calcmode="lin" valueType="num">
                                      <p:cBhvr additive="base">
                                        <p:cTn id="115" dur="500" fill="hold"/>
                                        <p:tgtEl>
                                          <p:spTgt spid="54">
                                            <p:txEl>
                                              <p:pRg st="0" end="0"/>
                                            </p:txEl>
                                          </p:spTgt>
                                        </p:tgtEl>
                                        <p:attrNameLst>
                                          <p:attrName>ppt_x</p:attrName>
                                        </p:attrNameLst>
                                      </p:cBhvr>
                                      <p:tavLst>
                                        <p:tav tm="0">
                                          <p:val>
                                            <p:strVal val="1+#ppt_w/2"/>
                                          </p:val>
                                        </p:tav>
                                        <p:tav tm="100000">
                                          <p:val>
                                            <p:strVal val="#ppt_x"/>
                                          </p:val>
                                        </p:tav>
                                      </p:tavLst>
                                    </p:anim>
                                    <p:anim calcmode="lin" valueType="num">
                                      <p:cBhvr additive="base">
                                        <p:cTn id="116" dur="500" fill="hold"/>
                                        <p:tgtEl>
                                          <p:spTgt spid="54">
                                            <p:txEl>
                                              <p:pRg st="0" end="0"/>
                                            </p:txEl>
                                          </p:spTgt>
                                        </p:tgtEl>
                                        <p:attrNameLst>
                                          <p:attrName>ppt_y</p:attrName>
                                        </p:attrNameLst>
                                      </p:cBhvr>
                                      <p:tavLst>
                                        <p:tav tm="0">
                                          <p:val>
                                            <p:strVal val="#ppt_y"/>
                                          </p:val>
                                        </p:tav>
                                        <p:tav tm="100000">
                                          <p:val>
                                            <p:strVal val="#ppt_y"/>
                                          </p:val>
                                        </p:tav>
                                      </p:tavLst>
                                    </p:anim>
                                  </p:childTnLst>
                                </p:cTn>
                              </p:par>
                            </p:childTnLst>
                          </p:cTn>
                        </p:par>
                        <p:par>
                          <p:cTn id="117" fill="hold">
                            <p:stCondLst>
                              <p:cond delay="10750"/>
                            </p:stCondLst>
                            <p:childTnLst>
                              <p:par>
                                <p:cTn id="118" presetID="22" presetClass="entr" presetSubtype="8" fill="hold" grpId="0" nodeType="afterEffect">
                                  <p:stCondLst>
                                    <p:cond delay="0"/>
                                  </p:stCondLst>
                                  <p:childTnLst>
                                    <p:set>
                                      <p:cBhvr>
                                        <p:cTn id="119" dur="1" fill="hold">
                                          <p:stCondLst>
                                            <p:cond delay="0"/>
                                          </p:stCondLst>
                                        </p:cTn>
                                        <p:tgtEl>
                                          <p:spTgt spid="56"/>
                                        </p:tgtEl>
                                        <p:attrNameLst>
                                          <p:attrName>style.visibility</p:attrName>
                                        </p:attrNameLst>
                                      </p:cBhvr>
                                      <p:to>
                                        <p:strVal val="visible"/>
                                      </p:to>
                                    </p:set>
                                    <p:animEffect transition="in" filter="wipe(left)">
                                      <p:cBhvr>
                                        <p:cTn id="120" dur="500"/>
                                        <p:tgtEl>
                                          <p:spTgt spid="56"/>
                                        </p:tgtEl>
                                      </p:cBhvr>
                                    </p:animEffect>
                                  </p:childTnLst>
                                </p:cTn>
                              </p:par>
                            </p:childTnLst>
                          </p:cTn>
                        </p:par>
                        <p:par>
                          <p:cTn id="121" fill="hold">
                            <p:stCondLst>
                              <p:cond delay="11250"/>
                            </p:stCondLst>
                            <p:childTnLst>
                              <p:par>
                                <p:cTn id="122" presetID="22" presetClass="entr" presetSubtype="1" fill="hold" nodeType="afterEffect">
                                  <p:stCondLst>
                                    <p:cond delay="0"/>
                                  </p:stCondLst>
                                  <p:childTnLst>
                                    <p:set>
                                      <p:cBhvr>
                                        <p:cTn id="123" dur="1" fill="hold">
                                          <p:stCondLst>
                                            <p:cond delay="0"/>
                                          </p:stCondLst>
                                        </p:cTn>
                                        <p:tgtEl>
                                          <p:spTgt spid="41"/>
                                        </p:tgtEl>
                                        <p:attrNameLst>
                                          <p:attrName>style.visibility</p:attrName>
                                        </p:attrNameLst>
                                      </p:cBhvr>
                                      <p:to>
                                        <p:strVal val="visible"/>
                                      </p:to>
                                    </p:set>
                                    <p:animEffect transition="in" filter="wipe(up)">
                                      <p:cBhvr>
                                        <p:cTn id="124" dur="500"/>
                                        <p:tgtEl>
                                          <p:spTgt spid="41"/>
                                        </p:tgtEl>
                                      </p:cBhvr>
                                    </p:animEffect>
                                  </p:childTnLst>
                                </p:cTn>
                              </p:par>
                            </p:childTnLst>
                          </p:cTn>
                        </p:par>
                        <p:par>
                          <p:cTn id="125" fill="hold">
                            <p:stCondLst>
                              <p:cond delay="11750"/>
                            </p:stCondLst>
                            <p:childTnLst>
                              <p:par>
                                <p:cTn id="126" presetID="10" presetClass="entr" presetSubtype="0" fill="hold" grpId="0" nodeType="afterEffect">
                                  <p:stCondLst>
                                    <p:cond delay="0"/>
                                  </p:stCondLst>
                                  <p:childTnLst>
                                    <p:set>
                                      <p:cBhvr>
                                        <p:cTn id="127" dur="1" fill="hold">
                                          <p:stCondLst>
                                            <p:cond delay="0"/>
                                          </p:stCondLst>
                                        </p:cTn>
                                        <p:tgtEl>
                                          <p:spTgt spid="44"/>
                                        </p:tgtEl>
                                        <p:attrNameLst>
                                          <p:attrName>style.visibility</p:attrName>
                                        </p:attrNameLst>
                                      </p:cBhvr>
                                      <p:to>
                                        <p:strVal val="visible"/>
                                      </p:to>
                                    </p:set>
                                    <p:animEffect transition="in" filter="fade">
                                      <p:cBhvr>
                                        <p:cTn id="128" dur="500"/>
                                        <p:tgtEl>
                                          <p:spTgt spid="44"/>
                                        </p:tgtEl>
                                      </p:cBhvr>
                                    </p:animEffect>
                                  </p:childTnLst>
                                </p:cTn>
                              </p:par>
                            </p:childTnLst>
                          </p:cTn>
                        </p:par>
                        <p:par>
                          <p:cTn id="129" fill="hold">
                            <p:stCondLst>
                              <p:cond delay="12250"/>
                            </p:stCondLst>
                            <p:childTnLst>
                              <p:par>
                                <p:cTn id="130" presetID="2" presetClass="entr" presetSubtype="2" decel="100000" fill="hold" grpId="0" nodeType="afterEffect">
                                  <p:stCondLst>
                                    <p:cond delay="0"/>
                                  </p:stCondLst>
                                  <p:childTnLst>
                                    <p:set>
                                      <p:cBhvr>
                                        <p:cTn id="131" dur="1" fill="hold">
                                          <p:stCondLst>
                                            <p:cond delay="0"/>
                                          </p:stCondLst>
                                        </p:cTn>
                                        <p:tgtEl>
                                          <p:spTgt spid="60">
                                            <p:txEl>
                                              <p:pRg st="0" end="0"/>
                                            </p:txEl>
                                          </p:spTgt>
                                        </p:tgtEl>
                                        <p:attrNameLst>
                                          <p:attrName>style.visibility</p:attrName>
                                        </p:attrNameLst>
                                      </p:cBhvr>
                                      <p:to>
                                        <p:strVal val="visible"/>
                                      </p:to>
                                    </p:set>
                                    <p:anim calcmode="lin" valueType="num">
                                      <p:cBhvr additive="base">
                                        <p:cTn id="132" dur="500" fill="hold"/>
                                        <p:tgtEl>
                                          <p:spTgt spid="60">
                                            <p:txEl>
                                              <p:pRg st="0" end="0"/>
                                            </p:txEl>
                                          </p:spTgt>
                                        </p:tgtEl>
                                        <p:attrNameLst>
                                          <p:attrName>ppt_x</p:attrName>
                                        </p:attrNameLst>
                                      </p:cBhvr>
                                      <p:tavLst>
                                        <p:tav tm="0">
                                          <p:val>
                                            <p:strVal val="1+#ppt_w/2"/>
                                          </p:val>
                                        </p:tav>
                                        <p:tav tm="100000">
                                          <p:val>
                                            <p:strVal val="#ppt_x"/>
                                          </p:val>
                                        </p:tav>
                                      </p:tavLst>
                                    </p:anim>
                                    <p:anim calcmode="lin" valueType="num">
                                      <p:cBhvr additive="base">
                                        <p:cTn id="133" dur="500" fill="hold"/>
                                        <p:tgtEl>
                                          <p:spTgt spid="60">
                                            <p:txEl>
                                              <p:pRg st="0" end="0"/>
                                            </p:txEl>
                                          </p:spTgt>
                                        </p:tgtEl>
                                        <p:attrNameLst>
                                          <p:attrName>ppt_y</p:attrName>
                                        </p:attrNameLst>
                                      </p:cBhvr>
                                      <p:tavLst>
                                        <p:tav tm="0">
                                          <p:val>
                                            <p:strVal val="#ppt_y"/>
                                          </p:val>
                                        </p:tav>
                                        <p:tav tm="100000">
                                          <p:val>
                                            <p:strVal val="#ppt_y"/>
                                          </p:val>
                                        </p:tav>
                                      </p:tavLst>
                                    </p:anim>
                                  </p:childTnLst>
                                </p:cTn>
                              </p:par>
                            </p:childTnLst>
                          </p:cTn>
                        </p:par>
                        <p:par>
                          <p:cTn id="134" fill="hold">
                            <p:stCondLst>
                              <p:cond delay="12750"/>
                            </p:stCondLst>
                            <p:childTnLst>
                              <p:par>
                                <p:cTn id="135" presetID="22" presetClass="entr" presetSubtype="8" fill="hold" grpId="0" nodeType="afterEffect">
                                  <p:stCondLst>
                                    <p:cond delay="0"/>
                                  </p:stCondLst>
                                  <p:childTnLst>
                                    <p:set>
                                      <p:cBhvr>
                                        <p:cTn id="136" dur="1" fill="hold">
                                          <p:stCondLst>
                                            <p:cond delay="0"/>
                                          </p:stCondLst>
                                        </p:cTn>
                                        <p:tgtEl>
                                          <p:spTgt spid="61"/>
                                        </p:tgtEl>
                                        <p:attrNameLst>
                                          <p:attrName>style.visibility</p:attrName>
                                        </p:attrNameLst>
                                      </p:cBhvr>
                                      <p:to>
                                        <p:strVal val="visible"/>
                                      </p:to>
                                    </p:set>
                                    <p:animEffect transition="in" filter="wipe(left)">
                                      <p:cBhvr>
                                        <p:cTn id="137" dur="500"/>
                                        <p:tgtEl>
                                          <p:spTgt spid="61"/>
                                        </p:tgtEl>
                                      </p:cBhvr>
                                    </p:animEffect>
                                  </p:childTnLst>
                                </p:cTn>
                              </p:par>
                            </p:childTnLst>
                          </p:cTn>
                        </p:par>
                        <p:par>
                          <p:cTn id="138" fill="hold">
                            <p:stCondLst>
                              <p:cond delay="13250"/>
                            </p:stCondLst>
                            <p:childTnLst>
                              <p:par>
                                <p:cTn id="139" presetID="22" presetClass="entr" presetSubtype="1" fill="hold" nodeType="afterEffect">
                                  <p:stCondLst>
                                    <p:cond delay="0"/>
                                  </p:stCondLst>
                                  <p:childTnLst>
                                    <p:set>
                                      <p:cBhvr>
                                        <p:cTn id="140" dur="1" fill="hold">
                                          <p:stCondLst>
                                            <p:cond delay="0"/>
                                          </p:stCondLst>
                                        </p:cTn>
                                        <p:tgtEl>
                                          <p:spTgt spid="45"/>
                                        </p:tgtEl>
                                        <p:attrNameLst>
                                          <p:attrName>style.visibility</p:attrName>
                                        </p:attrNameLst>
                                      </p:cBhvr>
                                      <p:to>
                                        <p:strVal val="visible"/>
                                      </p:to>
                                    </p:set>
                                    <p:animEffect transition="in" filter="wipe(up)">
                                      <p:cBhvr>
                                        <p:cTn id="141" dur="500"/>
                                        <p:tgtEl>
                                          <p:spTgt spid="45"/>
                                        </p:tgtEl>
                                      </p:cBhvr>
                                    </p:animEffect>
                                  </p:childTnLst>
                                </p:cTn>
                              </p:par>
                            </p:childTnLst>
                          </p:cTn>
                        </p:par>
                        <p:par>
                          <p:cTn id="142" fill="hold">
                            <p:stCondLst>
                              <p:cond delay="13750"/>
                            </p:stCondLst>
                            <p:childTnLst>
                              <p:par>
                                <p:cTn id="143" presetID="10" presetClass="entr" presetSubtype="0" fill="hold" grpId="0" nodeType="afterEffect">
                                  <p:stCondLst>
                                    <p:cond delay="0"/>
                                  </p:stCondLst>
                                  <p:childTnLst>
                                    <p:set>
                                      <p:cBhvr>
                                        <p:cTn id="144" dur="1" fill="hold">
                                          <p:stCondLst>
                                            <p:cond delay="0"/>
                                          </p:stCondLst>
                                        </p:cTn>
                                        <p:tgtEl>
                                          <p:spTgt spid="46"/>
                                        </p:tgtEl>
                                        <p:attrNameLst>
                                          <p:attrName>style.visibility</p:attrName>
                                        </p:attrNameLst>
                                      </p:cBhvr>
                                      <p:to>
                                        <p:strVal val="visible"/>
                                      </p:to>
                                    </p:set>
                                    <p:animEffect transition="in" filter="fade">
                                      <p:cBhvr>
                                        <p:cTn id="145" dur="500"/>
                                        <p:tgtEl>
                                          <p:spTgt spid="46"/>
                                        </p:tgtEl>
                                      </p:cBhvr>
                                    </p:animEffect>
                                  </p:childTnLst>
                                </p:cTn>
                              </p:par>
                            </p:childTnLst>
                          </p:cTn>
                        </p:par>
                        <p:par>
                          <p:cTn id="146" fill="hold">
                            <p:stCondLst>
                              <p:cond delay="14250"/>
                            </p:stCondLst>
                            <p:childTnLst>
                              <p:par>
                                <p:cTn id="147" presetID="2" presetClass="entr" presetSubtype="2" decel="100000" fill="hold" grpId="0" nodeType="afterEffect">
                                  <p:stCondLst>
                                    <p:cond delay="0"/>
                                  </p:stCondLst>
                                  <p:childTnLst>
                                    <p:set>
                                      <p:cBhvr>
                                        <p:cTn id="148" dur="1" fill="hold">
                                          <p:stCondLst>
                                            <p:cond delay="0"/>
                                          </p:stCondLst>
                                        </p:cTn>
                                        <p:tgtEl>
                                          <p:spTgt spid="62">
                                            <p:txEl>
                                              <p:pRg st="0" end="0"/>
                                            </p:txEl>
                                          </p:spTgt>
                                        </p:tgtEl>
                                        <p:attrNameLst>
                                          <p:attrName>style.visibility</p:attrName>
                                        </p:attrNameLst>
                                      </p:cBhvr>
                                      <p:to>
                                        <p:strVal val="visible"/>
                                      </p:to>
                                    </p:set>
                                    <p:anim calcmode="lin" valueType="num">
                                      <p:cBhvr additive="base">
                                        <p:cTn id="149" dur="500" fill="hold"/>
                                        <p:tgtEl>
                                          <p:spTgt spid="62">
                                            <p:txEl>
                                              <p:pRg st="0" end="0"/>
                                            </p:txEl>
                                          </p:spTgt>
                                        </p:tgtEl>
                                        <p:attrNameLst>
                                          <p:attrName>ppt_x</p:attrName>
                                        </p:attrNameLst>
                                      </p:cBhvr>
                                      <p:tavLst>
                                        <p:tav tm="0">
                                          <p:val>
                                            <p:strVal val="1+#ppt_w/2"/>
                                          </p:val>
                                        </p:tav>
                                        <p:tav tm="100000">
                                          <p:val>
                                            <p:strVal val="#ppt_x"/>
                                          </p:val>
                                        </p:tav>
                                      </p:tavLst>
                                    </p:anim>
                                    <p:anim calcmode="lin" valueType="num">
                                      <p:cBhvr additive="base">
                                        <p:cTn id="150" dur="500" fill="hold"/>
                                        <p:tgtEl>
                                          <p:spTgt spid="62">
                                            <p:txEl>
                                              <p:pRg st="0" end="0"/>
                                            </p:txEl>
                                          </p:spTgt>
                                        </p:tgtEl>
                                        <p:attrNameLst>
                                          <p:attrName>ppt_y</p:attrName>
                                        </p:attrNameLst>
                                      </p:cBhvr>
                                      <p:tavLst>
                                        <p:tav tm="0">
                                          <p:val>
                                            <p:strVal val="#ppt_y"/>
                                          </p:val>
                                        </p:tav>
                                        <p:tav tm="100000">
                                          <p:val>
                                            <p:strVal val="#ppt_y"/>
                                          </p:val>
                                        </p:tav>
                                      </p:tavLst>
                                    </p:anim>
                                  </p:childTnLst>
                                </p:cTn>
                              </p:par>
                            </p:childTnLst>
                          </p:cTn>
                        </p:par>
                        <p:par>
                          <p:cTn id="151" fill="hold">
                            <p:stCondLst>
                              <p:cond delay="14750"/>
                            </p:stCondLst>
                            <p:childTnLst>
                              <p:par>
                                <p:cTn id="152" presetID="22" presetClass="entr" presetSubtype="8" fill="hold" grpId="0" nodeType="afterEffect">
                                  <p:stCondLst>
                                    <p:cond delay="0"/>
                                  </p:stCondLst>
                                  <p:childTnLst>
                                    <p:set>
                                      <p:cBhvr>
                                        <p:cTn id="153" dur="1" fill="hold">
                                          <p:stCondLst>
                                            <p:cond delay="0"/>
                                          </p:stCondLst>
                                        </p:cTn>
                                        <p:tgtEl>
                                          <p:spTgt spid="63"/>
                                        </p:tgtEl>
                                        <p:attrNameLst>
                                          <p:attrName>style.visibility</p:attrName>
                                        </p:attrNameLst>
                                      </p:cBhvr>
                                      <p:to>
                                        <p:strVal val="visible"/>
                                      </p:to>
                                    </p:set>
                                    <p:animEffect transition="in" filter="wipe(left)">
                                      <p:cBhvr>
                                        <p:cTn id="154" dur="500"/>
                                        <p:tgtEl>
                                          <p:spTgt spid="63"/>
                                        </p:tgtEl>
                                      </p:cBhvr>
                                    </p:animEffect>
                                  </p:childTnLst>
                                </p:cTn>
                              </p:par>
                            </p:childTnLst>
                          </p:cTn>
                        </p:par>
                        <p:par>
                          <p:cTn id="155" fill="hold">
                            <p:stCondLst>
                              <p:cond delay="15250"/>
                            </p:stCondLst>
                            <p:childTnLst>
                              <p:par>
                                <p:cTn id="156" presetID="22" presetClass="entr" presetSubtype="1" fill="hold" nodeType="afterEffect">
                                  <p:stCondLst>
                                    <p:cond delay="0"/>
                                  </p:stCondLst>
                                  <p:childTnLst>
                                    <p:set>
                                      <p:cBhvr>
                                        <p:cTn id="157" dur="1" fill="hold">
                                          <p:stCondLst>
                                            <p:cond delay="0"/>
                                          </p:stCondLst>
                                        </p:cTn>
                                        <p:tgtEl>
                                          <p:spTgt spid="47"/>
                                        </p:tgtEl>
                                        <p:attrNameLst>
                                          <p:attrName>style.visibility</p:attrName>
                                        </p:attrNameLst>
                                      </p:cBhvr>
                                      <p:to>
                                        <p:strVal val="visible"/>
                                      </p:to>
                                    </p:set>
                                    <p:animEffect transition="in" filter="wipe(up)">
                                      <p:cBhvr>
                                        <p:cTn id="158" dur="500"/>
                                        <p:tgtEl>
                                          <p:spTgt spid="47"/>
                                        </p:tgtEl>
                                      </p:cBhvr>
                                    </p:animEffect>
                                  </p:childTnLst>
                                </p:cTn>
                              </p:par>
                            </p:childTnLst>
                          </p:cTn>
                        </p:par>
                        <p:par>
                          <p:cTn id="159" fill="hold">
                            <p:stCondLst>
                              <p:cond delay="15750"/>
                            </p:stCondLst>
                            <p:childTnLst>
                              <p:par>
                                <p:cTn id="160" presetID="10" presetClass="entr" presetSubtype="0" fill="hold" grpId="0" nodeType="afterEffect">
                                  <p:stCondLst>
                                    <p:cond delay="0"/>
                                  </p:stCondLst>
                                  <p:childTnLst>
                                    <p:set>
                                      <p:cBhvr>
                                        <p:cTn id="161" dur="1" fill="hold">
                                          <p:stCondLst>
                                            <p:cond delay="0"/>
                                          </p:stCondLst>
                                        </p:cTn>
                                        <p:tgtEl>
                                          <p:spTgt spid="48"/>
                                        </p:tgtEl>
                                        <p:attrNameLst>
                                          <p:attrName>style.visibility</p:attrName>
                                        </p:attrNameLst>
                                      </p:cBhvr>
                                      <p:to>
                                        <p:strVal val="visible"/>
                                      </p:to>
                                    </p:set>
                                    <p:animEffect transition="in" filter="fade">
                                      <p:cBhvr>
                                        <p:cTn id="162" dur="500"/>
                                        <p:tgtEl>
                                          <p:spTgt spid="48"/>
                                        </p:tgtEl>
                                      </p:cBhvr>
                                    </p:animEffect>
                                  </p:childTnLst>
                                </p:cTn>
                              </p:par>
                            </p:childTnLst>
                          </p:cTn>
                        </p:par>
                        <p:par>
                          <p:cTn id="163" fill="hold">
                            <p:stCondLst>
                              <p:cond delay="16250"/>
                            </p:stCondLst>
                            <p:childTnLst>
                              <p:par>
                                <p:cTn id="164" presetID="2" presetClass="entr" presetSubtype="2" decel="100000" fill="hold" grpId="0" nodeType="afterEffect">
                                  <p:stCondLst>
                                    <p:cond delay="0"/>
                                  </p:stCondLst>
                                  <p:childTnLst>
                                    <p:set>
                                      <p:cBhvr>
                                        <p:cTn id="165" dur="1" fill="hold">
                                          <p:stCondLst>
                                            <p:cond delay="0"/>
                                          </p:stCondLst>
                                        </p:cTn>
                                        <p:tgtEl>
                                          <p:spTgt spid="64">
                                            <p:txEl>
                                              <p:pRg st="0" end="0"/>
                                            </p:txEl>
                                          </p:spTgt>
                                        </p:tgtEl>
                                        <p:attrNameLst>
                                          <p:attrName>style.visibility</p:attrName>
                                        </p:attrNameLst>
                                      </p:cBhvr>
                                      <p:to>
                                        <p:strVal val="visible"/>
                                      </p:to>
                                    </p:set>
                                    <p:anim calcmode="lin" valueType="num">
                                      <p:cBhvr additive="base">
                                        <p:cTn id="166" dur="500" fill="hold"/>
                                        <p:tgtEl>
                                          <p:spTgt spid="64">
                                            <p:txEl>
                                              <p:pRg st="0" end="0"/>
                                            </p:txEl>
                                          </p:spTgt>
                                        </p:tgtEl>
                                        <p:attrNameLst>
                                          <p:attrName>ppt_x</p:attrName>
                                        </p:attrNameLst>
                                      </p:cBhvr>
                                      <p:tavLst>
                                        <p:tav tm="0">
                                          <p:val>
                                            <p:strVal val="1+#ppt_w/2"/>
                                          </p:val>
                                        </p:tav>
                                        <p:tav tm="100000">
                                          <p:val>
                                            <p:strVal val="#ppt_x"/>
                                          </p:val>
                                        </p:tav>
                                      </p:tavLst>
                                    </p:anim>
                                    <p:anim calcmode="lin" valueType="num">
                                      <p:cBhvr additive="base">
                                        <p:cTn id="167" dur="500" fill="hold"/>
                                        <p:tgtEl>
                                          <p:spTgt spid="64">
                                            <p:txEl>
                                              <p:pRg st="0" end="0"/>
                                            </p:txEl>
                                          </p:spTgt>
                                        </p:tgtEl>
                                        <p:attrNameLst>
                                          <p:attrName>ppt_y</p:attrName>
                                        </p:attrNameLst>
                                      </p:cBhvr>
                                      <p:tavLst>
                                        <p:tav tm="0">
                                          <p:val>
                                            <p:strVal val="#ppt_y"/>
                                          </p:val>
                                        </p:tav>
                                        <p:tav tm="100000">
                                          <p:val>
                                            <p:strVal val="#ppt_y"/>
                                          </p:val>
                                        </p:tav>
                                      </p:tavLst>
                                    </p:anim>
                                  </p:childTnLst>
                                </p:cTn>
                              </p:par>
                            </p:childTnLst>
                          </p:cTn>
                        </p:par>
                        <p:par>
                          <p:cTn id="168" fill="hold">
                            <p:stCondLst>
                              <p:cond delay="16750"/>
                            </p:stCondLst>
                            <p:childTnLst>
                              <p:par>
                                <p:cTn id="169" presetID="22" presetClass="entr" presetSubtype="8" fill="hold" grpId="0" nodeType="afterEffect">
                                  <p:stCondLst>
                                    <p:cond delay="0"/>
                                  </p:stCondLst>
                                  <p:childTnLst>
                                    <p:set>
                                      <p:cBhvr>
                                        <p:cTn id="170" dur="1" fill="hold">
                                          <p:stCondLst>
                                            <p:cond delay="0"/>
                                          </p:stCondLst>
                                        </p:cTn>
                                        <p:tgtEl>
                                          <p:spTgt spid="65"/>
                                        </p:tgtEl>
                                        <p:attrNameLst>
                                          <p:attrName>style.visibility</p:attrName>
                                        </p:attrNameLst>
                                      </p:cBhvr>
                                      <p:to>
                                        <p:strVal val="visible"/>
                                      </p:to>
                                    </p:set>
                                    <p:animEffect transition="in" filter="wipe(left)">
                                      <p:cBhvr>
                                        <p:cTn id="171" dur="500"/>
                                        <p:tgtEl>
                                          <p:spTgt spid="6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8" grpId="0" animBg="1"/>
      <p:bldP spid="19" grpId="0"/>
      <p:bldP spid="23" grpId="0">
        <p:tmplLst>
          <p:tmpl>
            <p:tnLst>
              <p:par>
                <p:cTn presetID="22" presetClass="entr" presetSubtype="8" fill="hold" nodeType="afterEffect">
                  <p:stCondLst>
                    <p:cond delay="0"/>
                  </p:stCondLst>
                  <p:childTnLst>
                    <p:set>
                      <p:cBhvr>
                        <p:cTn dur="1" fill="hold">
                          <p:stCondLst>
                            <p:cond delay="0"/>
                          </p:stCondLst>
                        </p:cTn>
                        <p:tgtEl>
                          <p:spTgt spid="23"/>
                        </p:tgtEl>
                        <p:attrNameLst>
                          <p:attrName>style.visibility</p:attrName>
                        </p:attrNameLst>
                      </p:cBhvr>
                      <p:to>
                        <p:strVal val="visible"/>
                      </p:to>
                    </p:set>
                    <p:animEffect transition="in" filter="wipe(left)">
                      <p:cBhvr>
                        <p:cTn dur="500"/>
                        <p:tgtEl>
                          <p:spTgt spid="23"/>
                        </p:tgtEl>
                      </p:cBhvr>
                    </p:animEffect>
                  </p:childTnLst>
                </p:cTn>
              </p:par>
            </p:tnLst>
          </p:tmpl>
        </p:tmplLst>
      </p:bldP>
      <p:bldP spid="27" grpId="0" animBg="1"/>
      <p:bldP spid="28" grpId="0"/>
      <p:bldP spid="29" grpId="0">
        <p:tmplLst>
          <p:tmpl>
            <p:tnLst>
              <p:par>
                <p:cTn presetID="22" presetClass="entr" presetSubtype="8" fill="hold" nodeType="afterEffect">
                  <p:stCondLst>
                    <p:cond delay="0"/>
                  </p:stCondLst>
                  <p:childTnLst>
                    <p:set>
                      <p:cBhvr>
                        <p:cTn dur="1" fill="hold">
                          <p:stCondLst>
                            <p:cond delay="0"/>
                          </p:stCondLst>
                        </p:cTn>
                        <p:tgtEl>
                          <p:spTgt spid="29"/>
                        </p:tgtEl>
                        <p:attrNameLst>
                          <p:attrName>style.visibility</p:attrName>
                        </p:attrNameLst>
                      </p:cBhvr>
                      <p:to>
                        <p:strVal val="visible"/>
                      </p:to>
                    </p:set>
                    <p:animEffect transition="in" filter="wipe(left)">
                      <p:cBhvr>
                        <p:cTn dur="500"/>
                        <p:tgtEl>
                          <p:spTgt spid="29"/>
                        </p:tgtEl>
                      </p:cBhvr>
                    </p:animEffect>
                  </p:childTnLst>
                </p:cTn>
              </p:par>
            </p:tnLst>
          </p:tmpl>
        </p:tmplLst>
      </p:bldP>
      <p:bldP spid="30" grpId="0" animBg="1"/>
      <p:bldP spid="31" grpId="0"/>
      <p:bldP spid="32" grpId="0">
        <p:tmplLst>
          <p:tmpl>
            <p:tnLst>
              <p:par>
                <p:cTn presetID="22" presetClass="entr" presetSubtype="8" fill="hold" nodeType="afterEffect">
                  <p:stCondLst>
                    <p:cond delay="0"/>
                  </p:stCondLst>
                  <p:childTnLst>
                    <p:set>
                      <p:cBhvr>
                        <p:cTn dur="1" fill="hold">
                          <p:stCondLst>
                            <p:cond delay="0"/>
                          </p:stCondLst>
                        </p:cTn>
                        <p:tgtEl>
                          <p:spTgt spid="32"/>
                        </p:tgtEl>
                        <p:attrNameLst>
                          <p:attrName>style.visibility</p:attrName>
                        </p:attrNameLst>
                      </p:cBhvr>
                      <p:to>
                        <p:strVal val="visible"/>
                      </p:to>
                    </p:set>
                    <p:animEffect transition="in" filter="wipe(left)">
                      <p:cBhvr>
                        <p:cTn dur="500"/>
                        <p:tgtEl>
                          <p:spTgt spid="32"/>
                        </p:tgtEl>
                      </p:cBhvr>
                    </p:animEffect>
                  </p:childTnLst>
                </p:cTn>
              </p:par>
            </p:tnLst>
          </p:tmpl>
        </p:tmplLst>
      </p:bldP>
      <p:bldP spid="33" grpId="0">
        <p:tmplLst>
          <p:tmpl>
            <p:tnLst>
              <p:par>
                <p:cTn presetID="22" presetClass="entr" presetSubtype="8" fill="hold" nodeType="afterEffect">
                  <p:stCondLst>
                    <p:cond delay="250"/>
                  </p:stCondLst>
                  <p:childTnLst>
                    <p:set>
                      <p:cBhvr>
                        <p:cTn dur="1" fill="hold">
                          <p:stCondLst>
                            <p:cond delay="0"/>
                          </p:stCondLst>
                        </p:cTn>
                        <p:tgtEl>
                          <p:spTgt spid="33"/>
                        </p:tgtEl>
                        <p:attrNameLst>
                          <p:attrName>style.visibility</p:attrName>
                        </p:attrNameLst>
                      </p:cBhvr>
                      <p:to>
                        <p:strVal val="visible"/>
                      </p:to>
                    </p:set>
                    <p:animEffect transition="in" filter="wipe(left)">
                      <p:cBhvr>
                        <p:cTn dur="500"/>
                        <p:tgtEl>
                          <p:spTgt spid="33"/>
                        </p:tgtEl>
                      </p:cBhvr>
                    </p:animEffect>
                  </p:childTnLst>
                </p:cTn>
              </p:par>
            </p:tnLst>
          </p:tmpl>
        </p:tmplLst>
      </p:bldP>
      <p:bldP spid="34" grpId="0" build="p">
        <p:tmplLst>
          <p:tmpl lvl="1">
            <p:tnLst>
              <p:par>
                <p:cTn presetID="2" presetClass="entr" presetSubtype="1" decel="100000" fill="hold" nodeType="afterEffect">
                  <p:stCondLst>
                    <p:cond delay="250"/>
                  </p:stCondLst>
                  <p:iterate type="wd">
                    <p:tmPct val="10000"/>
                  </p:iterate>
                  <p:childTnLst>
                    <p:set>
                      <p:cBhvr>
                        <p:cTn dur="1" fill="hold">
                          <p:stCondLst>
                            <p:cond delay="0"/>
                          </p:stCondLst>
                        </p:cTn>
                        <p:tgtEl>
                          <p:spTgt spid="34"/>
                        </p:tgtEl>
                        <p:attrNameLst>
                          <p:attrName>style.visibility</p:attrName>
                        </p:attrNameLst>
                      </p:cBhvr>
                      <p:to>
                        <p:strVal val="visible"/>
                      </p:to>
                    </p:set>
                    <p:anim calcmode="lin" valueType="num">
                      <p:cBhvr additive="base">
                        <p:cTn dur="500" fill="hold"/>
                        <p:tgtEl>
                          <p:spTgt spid="34"/>
                        </p:tgtEl>
                        <p:attrNameLst>
                          <p:attrName>ppt_x</p:attrName>
                        </p:attrNameLst>
                      </p:cBhvr>
                      <p:tavLst>
                        <p:tav tm="0">
                          <p:val>
                            <p:strVal val="#ppt_x"/>
                          </p:val>
                        </p:tav>
                        <p:tav tm="100000">
                          <p:val>
                            <p:strVal val="#ppt_x"/>
                          </p:val>
                        </p:tav>
                      </p:tavLst>
                    </p:anim>
                    <p:anim calcmode="lin" valueType="num">
                      <p:cBhvr additive="base">
                        <p:cTn dur="500" fill="hold"/>
                        <p:tgtEl>
                          <p:spTgt spid="34"/>
                        </p:tgtEl>
                        <p:attrNameLst>
                          <p:attrName>ppt_y</p:attrName>
                        </p:attrNameLst>
                      </p:cBhvr>
                      <p:tavLst>
                        <p:tav tm="0">
                          <p:val>
                            <p:strVal val="0-#ppt_h/2"/>
                          </p:val>
                        </p:tav>
                        <p:tav tm="100000">
                          <p:val>
                            <p:strVal val="#ppt_y"/>
                          </p:val>
                        </p:tav>
                      </p:tavLst>
                    </p:anim>
                  </p:childTnLst>
                </p:cTn>
              </p:par>
            </p:tnLst>
          </p:tmpl>
        </p:tmplLst>
      </p:bldP>
      <p:bldP spid="35" grpId="0" animBg="1"/>
      <p:bldP spid="36" grpId="0" build="p">
        <p:tmplLst>
          <p:tmpl lvl="1">
            <p:tnLst>
              <p:par>
                <p:cTn presetID="2" presetClass="entr" presetSubtype="8" decel="100000" fill="hold" nodeType="withEffect">
                  <p:stCondLst>
                    <p:cond delay="250"/>
                  </p:stCondLst>
                  <p:childTnLst>
                    <p:set>
                      <p:cBhvr>
                        <p:cTn dur="1" fill="hold">
                          <p:stCondLst>
                            <p:cond delay="0"/>
                          </p:stCondLst>
                        </p:cTn>
                        <p:tgtEl>
                          <p:spTgt spid="36"/>
                        </p:tgtEl>
                        <p:attrNameLst>
                          <p:attrName>style.visibility</p:attrName>
                        </p:attrNameLst>
                      </p:cBhvr>
                      <p:to>
                        <p:strVal val="visible"/>
                      </p:to>
                    </p:set>
                    <p:anim calcmode="lin" valueType="num">
                      <p:cBhvr additive="base">
                        <p:cTn dur="750" fill="hold"/>
                        <p:tgtEl>
                          <p:spTgt spid="36"/>
                        </p:tgtEl>
                        <p:attrNameLst>
                          <p:attrName>ppt_x</p:attrName>
                        </p:attrNameLst>
                      </p:cBhvr>
                      <p:tavLst>
                        <p:tav tm="0">
                          <p:val>
                            <p:strVal val="0-#ppt_w/2"/>
                          </p:val>
                        </p:tav>
                        <p:tav tm="100000">
                          <p:val>
                            <p:strVal val="#ppt_x"/>
                          </p:val>
                        </p:tav>
                      </p:tavLst>
                    </p:anim>
                    <p:anim calcmode="lin" valueType="num">
                      <p:cBhvr additive="base">
                        <p:cTn dur="750" fill="hold"/>
                        <p:tgtEl>
                          <p:spTgt spid="36"/>
                        </p:tgtEl>
                        <p:attrNameLst>
                          <p:attrName>ppt_y</p:attrName>
                        </p:attrNameLst>
                      </p:cBhvr>
                      <p:tavLst>
                        <p:tav tm="0">
                          <p:val>
                            <p:strVal val="#ppt_y"/>
                          </p:val>
                        </p:tav>
                        <p:tav tm="100000">
                          <p:val>
                            <p:strVal val="#ppt_y"/>
                          </p:val>
                        </p:tav>
                      </p:tavLst>
                    </p:anim>
                  </p:childTnLst>
                </p:cTn>
              </p:par>
            </p:tnLst>
          </p:tmpl>
        </p:tmplLst>
      </p:bldP>
      <p:bldP spid="38" grpId="0" animBg="1"/>
      <p:bldP spid="39" grpId="0" animBg="1"/>
      <p:bldP spid="44" grpId="0" animBg="1"/>
      <p:bldP spid="46" grpId="0" animBg="1"/>
      <p:bldP spid="48" grpId="0" animBg="1"/>
      <p:bldP spid="53" grpId="0" build="p">
        <p:tmplLst>
          <p:tmpl lvl="1">
            <p:tnLst>
              <p:par>
                <p:cTn presetID="2" presetClass="entr" presetSubtype="2" decel="100000" fill="hold" nodeType="afterEffect">
                  <p:stCondLst>
                    <p:cond delay="0"/>
                  </p:stCondLst>
                  <p:childTnLst>
                    <p:set>
                      <p:cBhvr>
                        <p:cTn dur="1" fill="hold">
                          <p:stCondLst>
                            <p:cond delay="0"/>
                          </p:stCondLst>
                        </p:cTn>
                        <p:tgtEl>
                          <p:spTgt spid="53"/>
                        </p:tgtEl>
                        <p:attrNameLst>
                          <p:attrName>style.visibility</p:attrName>
                        </p:attrNameLst>
                      </p:cBhvr>
                      <p:to>
                        <p:strVal val="visible"/>
                      </p:to>
                    </p:set>
                    <p:anim calcmode="lin" valueType="num">
                      <p:cBhvr additive="base">
                        <p:cTn dur="500" fill="hold"/>
                        <p:tgtEl>
                          <p:spTgt spid="53"/>
                        </p:tgtEl>
                        <p:attrNameLst>
                          <p:attrName>ppt_x</p:attrName>
                        </p:attrNameLst>
                      </p:cBhvr>
                      <p:tavLst>
                        <p:tav tm="0">
                          <p:val>
                            <p:strVal val="1+#ppt_w/2"/>
                          </p:val>
                        </p:tav>
                        <p:tav tm="100000">
                          <p:val>
                            <p:strVal val="#ppt_x"/>
                          </p:val>
                        </p:tav>
                      </p:tavLst>
                    </p:anim>
                    <p:anim calcmode="lin" valueType="num">
                      <p:cBhvr additive="base">
                        <p:cTn dur="500" fill="hold"/>
                        <p:tgtEl>
                          <p:spTgt spid="53"/>
                        </p:tgtEl>
                        <p:attrNameLst>
                          <p:attrName>ppt_y</p:attrName>
                        </p:attrNameLst>
                      </p:cBhvr>
                      <p:tavLst>
                        <p:tav tm="0">
                          <p:val>
                            <p:strVal val="#ppt_y"/>
                          </p:val>
                        </p:tav>
                        <p:tav tm="100000">
                          <p:val>
                            <p:strVal val="#ppt_y"/>
                          </p:val>
                        </p:tav>
                      </p:tavLst>
                    </p:anim>
                  </p:childTnLst>
                </p:cTn>
              </p:par>
            </p:tnLst>
          </p:tmpl>
        </p:tmplLst>
      </p:bldP>
      <p:bldP spid="54" grpId="0" build="p">
        <p:tmplLst>
          <p:tmpl lvl="1">
            <p:tnLst>
              <p:par>
                <p:cTn presetID="2" presetClass="entr" presetSubtype="2" decel="100000" fill="hold" nodeType="afterEffect">
                  <p:stCondLst>
                    <p:cond delay="0"/>
                  </p:stCondLst>
                  <p:childTnLst>
                    <p:set>
                      <p:cBhvr>
                        <p:cTn dur="1" fill="hold">
                          <p:stCondLst>
                            <p:cond delay="0"/>
                          </p:stCondLst>
                        </p:cTn>
                        <p:tgtEl>
                          <p:spTgt spid="54"/>
                        </p:tgtEl>
                        <p:attrNameLst>
                          <p:attrName>style.visibility</p:attrName>
                        </p:attrNameLst>
                      </p:cBhvr>
                      <p:to>
                        <p:strVal val="visible"/>
                      </p:to>
                    </p:set>
                    <p:anim calcmode="lin" valueType="num">
                      <p:cBhvr additive="base">
                        <p:cTn dur="500" fill="hold"/>
                        <p:tgtEl>
                          <p:spTgt spid="54"/>
                        </p:tgtEl>
                        <p:attrNameLst>
                          <p:attrName>ppt_x</p:attrName>
                        </p:attrNameLst>
                      </p:cBhvr>
                      <p:tavLst>
                        <p:tav tm="0">
                          <p:val>
                            <p:strVal val="1+#ppt_w/2"/>
                          </p:val>
                        </p:tav>
                        <p:tav tm="100000">
                          <p:val>
                            <p:strVal val="#ppt_x"/>
                          </p:val>
                        </p:tav>
                      </p:tavLst>
                    </p:anim>
                    <p:anim calcmode="lin" valueType="num">
                      <p:cBhvr additive="base">
                        <p:cTn dur="500" fill="hold"/>
                        <p:tgtEl>
                          <p:spTgt spid="54"/>
                        </p:tgtEl>
                        <p:attrNameLst>
                          <p:attrName>ppt_y</p:attrName>
                        </p:attrNameLst>
                      </p:cBhvr>
                      <p:tavLst>
                        <p:tav tm="0">
                          <p:val>
                            <p:strVal val="#ppt_y"/>
                          </p:val>
                        </p:tav>
                        <p:tav tm="100000">
                          <p:val>
                            <p:strVal val="#ppt_y"/>
                          </p:val>
                        </p:tav>
                      </p:tavLst>
                    </p:anim>
                  </p:childTnLst>
                </p:cTn>
              </p:par>
            </p:tnLst>
          </p:tmpl>
        </p:tmplLst>
      </p:bldP>
      <p:bldP spid="56" grpId="0">
        <p:tmplLst>
          <p:tmpl>
            <p:tnLst>
              <p:par>
                <p:cTn presetID="22" presetClass="entr" presetSubtype="8" fill="hold" nodeType="afterEffect">
                  <p:stCondLst>
                    <p:cond delay="0"/>
                  </p:stCondLst>
                  <p:childTnLst>
                    <p:set>
                      <p:cBhvr>
                        <p:cTn dur="1" fill="hold">
                          <p:stCondLst>
                            <p:cond delay="0"/>
                          </p:stCondLst>
                        </p:cTn>
                        <p:tgtEl>
                          <p:spTgt spid="56"/>
                        </p:tgtEl>
                        <p:attrNameLst>
                          <p:attrName>style.visibility</p:attrName>
                        </p:attrNameLst>
                      </p:cBhvr>
                      <p:to>
                        <p:strVal val="visible"/>
                      </p:to>
                    </p:set>
                    <p:animEffect transition="in" filter="wipe(left)">
                      <p:cBhvr>
                        <p:cTn dur="500"/>
                        <p:tgtEl>
                          <p:spTgt spid="56"/>
                        </p:tgtEl>
                      </p:cBhvr>
                    </p:animEffect>
                  </p:childTnLst>
                </p:cTn>
              </p:par>
            </p:tnLst>
          </p:tmpl>
        </p:tmplLst>
      </p:bldP>
      <p:bldP spid="60" grpId="0" build="p">
        <p:tmplLst>
          <p:tmpl lvl="1">
            <p:tnLst>
              <p:par>
                <p:cTn presetID="2" presetClass="entr" presetSubtype="2" decel="100000" fill="hold" nodeType="afterEffect">
                  <p:stCondLst>
                    <p:cond delay="0"/>
                  </p:stCondLst>
                  <p:childTnLst>
                    <p:set>
                      <p:cBhvr>
                        <p:cTn dur="1" fill="hold">
                          <p:stCondLst>
                            <p:cond delay="0"/>
                          </p:stCondLst>
                        </p:cTn>
                        <p:tgtEl>
                          <p:spTgt spid="60"/>
                        </p:tgtEl>
                        <p:attrNameLst>
                          <p:attrName>style.visibility</p:attrName>
                        </p:attrNameLst>
                      </p:cBhvr>
                      <p:to>
                        <p:strVal val="visible"/>
                      </p:to>
                    </p:set>
                    <p:anim calcmode="lin" valueType="num">
                      <p:cBhvr additive="base">
                        <p:cTn dur="500" fill="hold"/>
                        <p:tgtEl>
                          <p:spTgt spid="60"/>
                        </p:tgtEl>
                        <p:attrNameLst>
                          <p:attrName>ppt_x</p:attrName>
                        </p:attrNameLst>
                      </p:cBhvr>
                      <p:tavLst>
                        <p:tav tm="0">
                          <p:val>
                            <p:strVal val="1+#ppt_w/2"/>
                          </p:val>
                        </p:tav>
                        <p:tav tm="100000">
                          <p:val>
                            <p:strVal val="#ppt_x"/>
                          </p:val>
                        </p:tav>
                      </p:tavLst>
                    </p:anim>
                    <p:anim calcmode="lin" valueType="num">
                      <p:cBhvr additive="base">
                        <p:cTn dur="500" fill="hold"/>
                        <p:tgtEl>
                          <p:spTgt spid="60"/>
                        </p:tgtEl>
                        <p:attrNameLst>
                          <p:attrName>ppt_y</p:attrName>
                        </p:attrNameLst>
                      </p:cBhvr>
                      <p:tavLst>
                        <p:tav tm="0">
                          <p:val>
                            <p:strVal val="#ppt_y"/>
                          </p:val>
                        </p:tav>
                        <p:tav tm="100000">
                          <p:val>
                            <p:strVal val="#ppt_y"/>
                          </p:val>
                        </p:tav>
                      </p:tavLst>
                    </p:anim>
                  </p:childTnLst>
                </p:cTn>
              </p:par>
            </p:tnLst>
          </p:tmpl>
        </p:tmplLst>
      </p:bldP>
      <p:bldP spid="61" grpId="0">
        <p:tmplLst>
          <p:tmpl>
            <p:tnLst>
              <p:par>
                <p:cTn presetID="22" presetClass="entr" presetSubtype="8" fill="hold" nodeType="afterEffect">
                  <p:stCondLst>
                    <p:cond delay="0"/>
                  </p:stCondLst>
                  <p:childTnLst>
                    <p:set>
                      <p:cBhvr>
                        <p:cTn dur="1" fill="hold">
                          <p:stCondLst>
                            <p:cond delay="0"/>
                          </p:stCondLst>
                        </p:cTn>
                        <p:tgtEl>
                          <p:spTgt spid="61"/>
                        </p:tgtEl>
                        <p:attrNameLst>
                          <p:attrName>style.visibility</p:attrName>
                        </p:attrNameLst>
                      </p:cBhvr>
                      <p:to>
                        <p:strVal val="visible"/>
                      </p:to>
                    </p:set>
                    <p:animEffect transition="in" filter="wipe(left)">
                      <p:cBhvr>
                        <p:cTn dur="500"/>
                        <p:tgtEl>
                          <p:spTgt spid="61"/>
                        </p:tgtEl>
                      </p:cBhvr>
                    </p:animEffect>
                  </p:childTnLst>
                </p:cTn>
              </p:par>
            </p:tnLst>
          </p:tmpl>
        </p:tmplLst>
      </p:bldP>
      <p:bldP spid="62" grpId="0" build="p">
        <p:tmplLst>
          <p:tmpl lvl="1">
            <p:tnLst>
              <p:par>
                <p:cTn presetID="2" presetClass="entr" presetSubtype="2" decel="100000" fill="hold" nodeType="afterEffect">
                  <p:stCondLst>
                    <p:cond delay="0"/>
                  </p:stCondLst>
                  <p:childTnLst>
                    <p:set>
                      <p:cBhvr>
                        <p:cTn dur="1" fill="hold">
                          <p:stCondLst>
                            <p:cond delay="0"/>
                          </p:stCondLst>
                        </p:cTn>
                        <p:tgtEl>
                          <p:spTgt spid="62"/>
                        </p:tgtEl>
                        <p:attrNameLst>
                          <p:attrName>style.visibility</p:attrName>
                        </p:attrNameLst>
                      </p:cBhvr>
                      <p:to>
                        <p:strVal val="visible"/>
                      </p:to>
                    </p:set>
                    <p:anim calcmode="lin" valueType="num">
                      <p:cBhvr additive="base">
                        <p:cTn dur="500" fill="hold"/>
                        <p:tgtEl>
                          <p:spTgt spid="62"/>
                        </p:tgtEl>
                        <p:attrNameLst>
                          <p:attrName>ppt_x</p:attrName>
                        </p:attrNameLst>
                      </p:cBhvr>
                      <p:tavLst>
                        <p:tav tm="0">
                          <p:val>
                            <p:strVal val="1+#ppt_w/2"/>
                          </p:val>
                        </p:tav>
                        <p:tav tm="100000">
                          <p:val>
                            <p:strVal val="#ppt_x"/>
                          </p:val>
                        </p:tav>
                      </p:tavLst>
                    </p:anim>
                    <p:anim calcmode="lin" valueType="num">
                      <p:cBhvr additive="base">
                        <p:cTn dur="500" fill="hold"/>
                        <p:tgtEl>
                          <p:spTgt spid="62"/>
                        </p:tgtEl>
                        <p:attrNameLst>
                          <p:attrName>ppt_y</p:attrName>
                        </p:attrNameLst>
                      </p:cBhvr>
                      <p:tavLst>
                        <p:tav tm="0">
                          <p:val>
                            <p:strVal val="#ppt_y"/>
                          </p:val>
                        </p:tav>
                        <p:tav tm="100000">
                          <p:val>
                            <p:strVal val="#ppt_y"/>
                          </p:val>
                        </p:tav>
                      </p:tavLst>
                    </p:anim>
                  </p:childTnLst>
                </p:cTn>
              </p:par>
            </p:tnLst>
          </p:tmpl>
        </p:tmplLst>
      </p:bldP>
      <p:bldP spid="63" grpId="0">
        <p:tmplLst>
          <p:tmpl>
            <p:tnLst>
              <p:par>
                <p:cTn presetID="22" presetClass="entr" presetSubtype="8" fill="hold" nodeType="afterEffect">
                  <p:stCondLst>
                    <p:cond delay="0"/>
                  </p:stCondLst>
                  <p:childTnLst>
                    <p:set>
                      <p:cBhvr>
                        <p:cTn dur="1" fill="hold">
                          <p:stCondLst>
                            <p:cond delay="0"/>
                          </p:stCondLst>
                        </p:cTn>
                        <p:tgtEl>
                          <p:spTgt spid="63"/>
                        </p:tgtEl>
                        <p:attrNameLst>
                          <p:attrName>style.visibility</p:attrName>
                        </p:attrNameLst>
                      </p:cBhvr>
                      <p:to>
                        <p:strVal val="visible"/>
                      </p:to>
                    </p:set>
                    <p:animEffect transition="in" filter="wipe(left)">
                      <p:cBhvr>
                        <p:cTn dur="500"/>
                        <p:tgtEl>
                          <p:spTgt spid="63"/>
                        </p:tgtEl>
                      </p:cBhvr>
                    </p:animEffect>
                  </p:childTnLst>
                </p:cTn>
              </p:par>
            </p:tnLst>
          </p:tmpl>
        </p:tmplLst>
      </p:bldP>
      <p:bldP spid="64" grpId="0" build="p">
        <p:tmplLst>
          <p:tmpl lvl="1">
            <p:tnLst>
              <p:par>
                <p:cTn presetID="2" presetClass="entr" presetSubtype="2" decel="100000" fill="hold" nodeType="afterEffect">
                  <p:stCondLst>
                    <p:cond delay="0"/>
                  </p:stCondLst>
                  <p:childTnLst>
                    <p:set>
                      <p:cBhvr>
                        <p:cTn dur="1" fill="hold">
                          <p:stCondLst>
                            <p:cond delay="0"/>
                          </p:stCondLst>
                        </p:cTn>
                        <p:tgtEl>
                          <p:spTgt spid="64"/>
                        </p:tgtEl>
                        <p:attrNameLst>
                          <p:attrName>style.visibility</p:attrName>
                        </p:attrNameLst>
                      </p:cBhvr>
                      <p:to>
                        <p:strVal val="visible"/>
                      </p:to>
                    </p:set>
                    <p:anim calcmode="lin" valueType="num">
                      <p:cBhvr additive="base">
                        <p:cTn dur="500" fill="hold"/>
                        <p:tgtEl>
                          <p:spTgt spid="64"/>
                        </p:tgtEl>
                        <p:attrNameLst>
                          <p:attrName>ppt_x</p:attrName>
                        </p:attrNameLst>
                      </p:cBhvr>
                      <p:tavLst>
                        <p:tav tm="0">
                          <p:val>
                            <p:strVal val="1+#ppt_w/2"/>
                          </p:val>
                        </p:tav>
                        <p:tav tm="100000">
                          <p:val>
                            <p:strVal val="#ppt_x"/>
                          </p:val>
                        </p:tav>
                      </p:tavLst>
                    </p:anim>
                    <p:anim calcmode="lin" valueType="num">
                      <p:cBhvr additive="base">
                        <p:cTn dur="500" fill="hold"/>
                        <p:tgtEl>
                          <p:spTgt spid="64"/>
                        </p:tgtEl>
                        <p:attrNameLst>
                          <p:attrName>ppt_y</p:attrName>
                        </p:attrNameLst>
                      </p:cBhvr>
                      <p:tavLst>
                        <p:tav tm="0">
                          <p:val>
                            <p:strVal val="#ppt_y"/>
                          </p:val>
                        </p:tav>
                        <p:tav tm="100000">
                          <p:val>
                            <p:strVal val="#ppt_y"/>
                          </p:val>
                        </p:tav>
                      </p:tavLst>
                    </p:anim>
                  </p:childTnLst>
                </p:cTn>
              </p:par>
            </p:tnLst>
          </p:tmpl>
        </p:tmplLst>
      </p:bldP>
      <p:bldP spid="65" grpId="0">
        <p:tmplLst>
          <p:tmpl>
            <p:tnLst>
              <p:par>
                <p:cTn presetID="22" presetClass="entr" presetSubtype="8" fill="hold" nodeType="afterEffect">
                  <p:stCondLst>
                    <p:cond delay="0"/>
                  </p:stCondLst>
                  <p:childTnLst>
                    <p:set>
                      <p:cBhvr>
                        <p:cTn dur="1" fill="hold">
                          <p:stCondLst>
                            <p:cond delay="0"/>
                          </p:stCondLst>
                        </p:cTn>
                        <p:tgtEl>
                          <p:spTgt spid="65"/>
                        </p:tgtEl>
                        <p:attrNameLst>
                          <p:attrName>style.visibility</p:attrName>
                        </p:attrNameLst>
                      </p:cBhvr>
                      <p:to>
                        <p:strVal val="visible"/>
                      </p:to>
                    </p:set>
                    <p:animEffect transition="in" filter="wipe(left)">
                      <p:cBhvr>
                        <p:cTn dur="500"/>
                        <p:tgtEl>
                          <p:spTgt spid="65"/>
                        </p:tgtEl>
                      </p:cBhvr>
                    </p:animEffect>
                  </p:childTnLst>
                </p:cTn>
              </p:par>
            </p:tnLst>
          </p:tmpl>
        </p:tmplLst>
      </p:bldP>
      <p:bldP spid="66" grpId="0" build="p">
        <p:tmplLst>
          <p:tmpl lvl="1">
            <p:tnLst>
              <p:par>
                <p:cTn presetID="2" presetClass="entr" presetSubtype="8" decel="100000" fill="hold" nodeType="afterEffect">
                  <p:stCondLst>
                    <p:cond delay="250"/>
                  </p:stCondLst>
                  <p:childTnLst>
                    <p:set>
                      <p:cBhvr>
                        <p:cTn dur="1" fill="hold">
                          <p:stCondLst>
                            <p:cond delay="0"/>
                          </p:stCondLst>
                        </p:cTn>
                        <p:tgtEl>
                          <p:spTgt spid="66"/>
                        </p:tgtEl>
                        <p:attrNameLst>
                          <p:attrName>style.visibility</p:attrName>
                        </p:attrNameLst>
                      </p:cBhvr>
                      <p:to>
                        <p:strVal val="visible"/>
                      </p:to>
                    </p:set>
                    <p:anim calcmode="lin" valueType="num">
                      <p:cBhvr additive="base">
                        <p:cTn dur="500" fill="hold"/>
                        <p:tgtEl>
                          <p:spTgt spid="66"/>
                        </p:tgtEl>
                        <p:attrNameLst>
                          <p:attrName>ppt_x</p:attrName>
                        </p:attrNameLst>
                      </p:cBhvr>
                      <p:tavLst>
                        <p:tav tm="0">
                          <p:val>
                            <p:strVal val="0-#ppt_w/2"/>
                          </p:val>
                        </p:tav>
                        <p:tav tm="100000">
                          <p:val>
                            <p:strVal val="#ppt_x"/>
                          </p:val>
                        </p:tav>
                      </p:tavLst>
                    </p:anim>
                    <p:anim calcmode="lin" valueType="num">
                      <p:cBhvr additive="base">
                        <p:cTn dur="500" fill="hold"/>
                        <p:tgtEl>
                          <p:spTgt spid="66"/>
                        </p:tgtEl>
                        <p:attrNameLst>
                          <p:attrName>ppt_y</p:attrName>
                        </p:attrNameLst>
                      </p:cBhvr>
                      <p:tavLst>
                        <p:tav tm="0">
                          <p:val>
                            <p:strVal val="#ppt_y"/>
                          </p:val>
                        </p:tav>
                        <p:tav tm="100000">
                          <p:val>
                            <p:strVal val="#ppt_y"/>
                          </p:val>
                        </p:tav>
                      </p:tavLst>
                    </p:anim>
                  </p:childTnLst>
                </p:cTn>
              </p:par>
            </p:tnLst>
          </p:tmpl>
        </p:tmplLst>
      </p:bldP>
      <p:bldP spid="67" grpId="0">
        <p:tmplLst>
          <p:tmpl>
            <p:tnLst>
              <p:par>
                <p:cTn presetID="22" presetClass="entr" presetSubtype="8" fill="hold" nodeType="afterEffect">
                  <p:stCondLst>
                    <p:cond delay="0"/>
                  </p:stCondLst>
                  <p:childTnLst>
                    <p:set>
                      <p:cBhvr>
                        <p:cTn dur="1" fill="hold">
                          <p:stCondLst>
                            <p:cond delay="0"/>
                          </p:stCondLst>
                        </p:cTn>
                        <p:tgtEl>
                          <p:spTgt spid="67"/>
                        </p:tgtEl>
                        <p:attrNameLst>
                          <p:attrName>style.visibility</p:attrName>
                        </p:attrNameLst>
                      </p:cBhvr>
                      <p:to>
                        <p:strVal val="visible"/>
                      </p:to>
                    </p:set>
                    <p:animEffect transition="in" filter="wipe(left)">
                      <p:cBhvr>
                        <p:cTn dur="500"/>
                        <p:tgtEl>
                          <p:spTgt spid="67"/>
                        </p:tgtEl>
                      </p:cBhvr>
                    </p:animEffect>
                  </p:childTnLst>
                </p:cTn>
              </p:par>
            </p:tnLst>
          </p:tmpl>
        </p:tmplLst>
      </p:bldP>
      <p:bldP spid="68" grpId="0" build="p">
        <p:tmplLst>
          <p:tmpl lvl="1">
            <p:tnLst>
              <p:par>
                <p:cTn presetID="2" presetClass="entr" presetSubtype="8" decel="100000" fill="hold" nodeType="afterEffect">
                  <p:stCondLst>
                    <p:cond delay="250"/>
                  </p:stCondLst>
                  <p:childTnLst>
                    <p:set>
                      <p:cBhvr>
                        <p:cTn dur="1" fill="hold">
                          <p:stCondLst>
                            <p:cond delay="0"/>
                          </p:stCondLst>
                        </p:cTn>
                        <p:tgtEl>
                          <p:spTgt spid="68"/>
                        </p:tgtEl>
                        <p:attrNameLst>
                          <p:attrName>style.visibility</p:attrName>
                        </p:attrNameLst>
                      </p:cBhvr>
                      <p:to>
                        <p:strVal val="visible"/>
                      </p:to>
                    </p:set>
                    <p:anim calcmode="lin" valueType="num">
                      <p:cBhvr additive="base">
                        <p:cTn dur="500" fill="hold"/>
                        <p:tgtEl>
                          <p:spTgt spid="68"/>
                        </p:tgtEl>
                        <p:attrNameLst>
                          <p:attrName>ppt_x</p:attrName>
                        </p:attrNameLst>
                      </p:cBhvr>
                      <p:tavLst>
                        <p:tav tm="0">
                          <p:val>
                            <p:strVal val="0-#ppt_w/2"/>
                          </p:val>
                        </p:tav>
                        <p:tav tm="100000">
                          <p:val>
                            <p:strVal val="#ppt_x"/>
                          </p:val>
                        </p:tav>
                      </p:tavLst>
                    </p:anim>
                    <p:anim calcmode="lin" valueType="num">
                      <p:cBhvr additive="base">
                        <p:cTn dur="500" fill="hold"/>
                        <p:tgtEl>
                          <p:spTgt spid="68"/>
                        </p:tgtEl>
                        <p:attrNameLst>
                          <p:attrName>ppt_y</p:attrName>
                        </p:attrNameLst>
                      </p:cBhvr>
                      <p:tavLst>
                        <p:tav tm="0">
                          <p:val>
                            <p:strVal val="#ppt_y"/>
                          </p:val>
                        </p:tav>
                        <p:tav tm="100000">
                          <p:val>
                            <p:strVal val="#ppt_y"/>
                          </p:val>
                        </p:tav>
                      </p:tavLst>
                    </p:anim>
                  </p:childTnLst>
                </p:cTn>
              </p:par>
            </p:tnLst>
          </p:tmpl>
        </p:tmplLst>
      </p:bldP>
      <p:bldP spid="69" grpId="0">
        <p:tmplLst>
          <p:tmpl>
            <p:tnLst>
              <p:par>
                <p:cTn presetID="22" presetClass="entr" presetSubtype="8" fill="hold" nodeType="afterEffect">
                  <p:stCondLst>
                    <p:cond delay="0"/>
                  </p:stCondLst>
                  <p:childTnLst>
                    <p:set>
                      <p:cBhvr>
                        <p:cTn dur="1" fill="hold">
                          <p:stCondLst>
                            <p:cond delay="0"/>
                          </p:stCondLst>
                        </p:cTn>
                        <p:tgtEl>
                          <p:spTgt spid="69"/>
                        </p:tgtEl>
                        <p:attrNameLst>
                          <p:attrName>style.visibility</p:attrName>
                        </p:attrNameLst>
                      </p:cBhvr>
                      <p:to>
                        <p:strVal val="visible"/>
                      </p:to>
                    </p:set>
                    <p:animEffect transition="in" filter="wipe(left)">
                      <p:cBhvr>
                        <p:cTn dur="500"/>
                        <p:tgtEl>
                          <p:spTgt spid="69"/>
                        </p:tgtEl>
                      </p:cBhvr>
                    </p:animEffect>
                  </p:childTnLst>
                </p:cTn>
              </p:par>
            </p:tnLst>
          </p:tmpl>
        </p:tmplLst>
      </p:bldP>
    </p:bld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Long Text">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5" name="テキスト プレースホルダー 12"/>
          <p:cNvSpPr>
            <a:spLocks noGrp="1"/>
          </p:cNvSpPr>
          <p:nvPr>
            <p:ph type="body" sz="quarter" idx="12" hasCustomPrompt="1"/>
          </p:nvPr>
        </p:nvSpPr>
        <p:spPr>
          <a:xfrm>
            <a:off x="2322095" y="3821588"/>
            <a:ext cx="13643811" cy="3568017"/>
          </a:xfrm>
        </p:spPr>
        <p:txBody>
          <a:bodyPr anchor="ctr">
            <a:normAutofit/>
          </a:bodyPr>
          <a:lstStyle>
            <a:lvl1pPr>
              <a:defRPr sz="2000" baseline="0"/>
            </a:lvl1pPr>
          </a:lstStyle>
          <a:p>
            <a:pPr lvl="0"/>
            <a:r>
              <a:rPr kumimoji="1" lang="en-US" altLang="ja-JP" dirty="0"/>
              <a:t>Text goes here</a:t>
            </a:r>
            <a:endParaRPr kumimoji="1" lang="ja-JP" altLang="en-US" dirty="0"/>
          </a:p>
        </p:txBody>
      </p:sp>
    </p:spTree>
    <p:extLst>
      <p:ext uri="{BB962C8B-B14F-4D97-AF65-F5344CB8AC3E}">
        <p14:creationId xmlns:p14="http://schemas.microsoft.com/office/powerpoint/2010/main" val="29403414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25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tmplLst>
          <p:tmpl>
            <p:tnLst>
              <p:par>
                <p:cTn presetID="22" presetClass="entr" presetSubtype="8" fill="hold" nodeType="afterEffect">
                  <p:stCondLst>
                    <p:cond delay="250"/>
                  </p:stCondLst>
                  <p:childTnLst>
                    <p:set>
                      <p:cBhvr>
                        <p:cTn dur="1" fill="hold">
                          <p:stCondLst>
                            <p:cond delay="0"/>
                          </p:stCondLst>
                        </p:cTn>
                        <p:tgtEl>
                          <p:spTgt spid="5"/>
                        </p:tgtEl>
                        <p:attrNameLst>
                          <p:attrName>style.visibility</p:attrName>
                        </p:attrNameLst>
                      </p:cBhvr>
                      <p:to>
                        <p:strVal val="visible"/>
                      </p:to>
                    </p:set>
                    <p:animEffect transition="in" filter="wipe(left)">
                      <p:cBhvr>
                        <p:cTn dur="500"/>
                        <p:tgtEl>
                          <p:spTgt spid="5"/>
                        </p:tgtEl>
                      </p:cBhvr>
                    </p:animEffect>
                  </p:childTnLst>
                </p:cTn>
              </p:par>
            </p:tnLst>
          </p:tmpl>
        </p:tmplLst>
      </p:bldP>
    </p:bld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4 Images, Captions &amp; Text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37" name="テキスト プレースホルダー 12"/>
          <p:cNvSpPr>
            <a:spLocks noGrp="1"/>
          </p:cNvSpPr>
          <p:nvPr>
            <p:ph type="body" sz="quarter" idx="12" hasCustomPrompt="1"/>
          </p:nvPr>
        </p:nvSpPr>
        <p:spPr>
          <a:xfrm>
            <a:off x="1122885" y="6780058"/>
            <a:ext cx="3689747" cy="1716691"/>
          </a:xfrm>
        </p:spPr>
        <p:txBody>
          <a:bodyPr>
            <a:normAutofit/>
          </a:bodyPr>
          <a:lstStyle>
            <a:lvl1pPr algn="ctr">
              <a:defRPr sz="2000" baseline="0"/>
            </a:lvl1pPr>
          </a:lstStyle>
          <a:p>
            <a:pPr lvl="0"/>
            <a:r>
              <a:rPr kumimoji="1" lang="en-US" altLang="ja-JP" dirty="0"/>
              <a:t>Text goes here</a:t>
            </a:r>
            <a:endParaRPr kumimoji="1" lang="ja-JP" altLang="en-US" dirty="0"/>
          </a:p>
        </p:txBody>
      </p:sp>
      <p:sp>
        <p:nvSpPr>
          <p:cNvPr id="38" name="テキスト プレースホルダー 12"/>
          <p:cNvSpPr>
            <a:spLocks noGrp="1"/>
          </p:cNvSpPr>
          <p:nvPr>
            <p:ph type="body" sz="quarter" idx="13" hasCustomPrompt="1"/>
          </p:nvPr>
        </p:nvSpPr>
        <p:spPr>
          <a:xfrm>
            <a:off x="1122885" y="5838863"/>
            <a:ext cx="3689747" cy="747032"/>
          </a:xfrm>
        </p:spPr>
        <p:txBody>
          <a:bodyPr anchor="ctr">
            <a:noAutofit/>
          </a:bodyPr>
          <a:lstStyle>
            <a:lvl1pPr algn="ct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a:t>Caption Goes Here</a:t>
            </a:r>
            <a:endParaRPr kumimoji="1" lang="ja-JP" altLang="en-US" dirty="0"/>
          </a:p>
        </p:txBody>
      </p:sp>
      <p:sp>
        <p:nvSpPr>
          <p:cNvPr id="39" name="正方形/長方形 38"/>
          <p:cNvSpPr/>
          <p:nvPr userDrawn="1"/>
        </p:nvSpPr>
        <p:spPr>
          <a:xfrm>
            <a:off x="2053809" y="6555903"/>
            <a:ext cx="1827899"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5" name="図プレースホルダー 64"/>
          <p:cNvSpPr>
            <a:spLocks noGrp="1"/>
          </p:cNvSpPr>
          <p:nvPr>
            <p:ph type="pic" sz="quarter" idx="43" hasCustomPrompt="1"/>
          </p:nvPr>
        </p:nvSpPr>
        <p:spPr>
          <a:xfrm>
            <a:off x="1523643" y="2731688"/>
            <a:ext cx="2888231" cy="2886903"/>
          </a:xfrm>
          <a:solidFill>
            <a:schemeClr val="accent1">
              <a:lumMod val="20000"/>
              <a:lumOff val="80000"/>
            </a:schemeClr>
          </a:solidFill>
          <a:ln w="57150">
            <a:solidFill>
              <a:schemeClr val="bg1"/>
            </a:solidFill>
          </a:ln>
          <a:effectLst>
            <a:outerShdw sx="102000" sy="102000" algn="ctr" rotWithShape="0">
              <a:prstClr val="black">
                <a:alpha val="15000"/>
              </a:prstClr>
            </a:outerShdw>
          </a:effectLst>
        </p:spPr>
        <p:txBody>
          <a:bodyPr/>
          <a:lstStyle>
            <a:lvl1pPr>
              <a:defRPr sz="1800" baseline="0"/>
            </a:lvl1pPr>
          </a:lstStyle>
          <a:p>
            <a:r>
              <a:rPr kumimoji="1" lang="en-US" altLang="ja-JP" dirty="0"/>
              <a:t>Insert an image</a:t>
            </a:r>
            <a:endParaRPr kumimoji="1" lang="ja-JP" altLang="en-US" dirty="0"/>
          </a:p>
        </p:txBody>
      </p:sp>
      <p:sp>
        <p:nvSpPr>
          <p:cNvPr id="66" name="図プレースホルダー 64"/>
          <p:cNvSpPr>
            <a:spLocks noGrp="1"/>
          </p:cNvSpPr>
          <p:nvPr>
            <p:ph type="pic" sz="quarter" idx="44" hasCustomPrompt="1"/>
          </p:nvPr>
        </p:nvSpPr>
        <p:spPr>
          <a:xfrm>
            <a:off x="5750674" y="2731688"/>
            <a:ext cx="2888231" cy="2886903"/>
          </a:xfrm>
          <a:solidFill>
            <a:schemeClr val="accent2">
              <a:lumMod val="20000"/>
              <a:lumOff val="80000"/>
            </a:schemeClr>
          </a:solidFill>
          <a:ln w="57150">
            <a:solidFill>
              <a:schemeClr val="bg1"/>
            </a:solidFill>
          </a:ln>
          <a:effectLst>
            <a:outerShdw sx="102000" sy="102000" algn="ctr" rotWithShape="0">
              <a:prstClr val="black">
                <a:alpha val="15000"/>
              </a:prstClr>
            </a:outerShdw>
          </a:effectLst>
        </p:spPr>
        <p:txBody>
          <a:bodyPr>
            <a:normAutofit/>
          </a:bodyPr>
          <a:lstStyle>
            <a:lvl1pPr marL="0" marR="0" indent="0" algn="l" defTabSz="1371417" rtl="0" eaLnBrk="1" fontAlgn="auto" latinLnBrk="0" hangingPunct="1">
              <a:lnSpc>
                <a:spcPct val="130000"/>
              </a:lnSpc>
              <a:spcBef>
                <a:spcPts val="1200"/>
              </a:spcBef>
              <a:spcAft>
                <a:spcPts val="0"/>
              </a:spcAft>
              <a:buClrTx/>
              <a:buSzTx/>
              <a:buFontTx/>
              <a:buNone/>
              <a:tabLst/>
              <a:defRPr sz="1800"/>
            </a:lvl1pPr>
          </a:lstStyle>
          <a:p>
            <a:r>
              <a:rPr kumimoji="1" lang="en-US" altLang="ja-JP" dirty="0"/>
              <a:t>Insert an image</a:t>
            </a:r>
            <a:endParaRPr kumimoji="1" lang="ja-JP" altLang="en-US" dirty="0"/>
          </a:p>
          <a:p>
            <a:endParaRPr kumimoji="1" lang="ja-JP" altLang="en-US" dirty="0"/>
          </a:p>
        </p:txBody>
      </p:sp>
      <p:sp>
        <p:nvSpPr>
          <p:cNvPr id="67" name="図プレースホルダー 64"/>
          <p:cNvSpPr>
            <a:spLocks noGrp="1"/>
          </p:cNvSpPr>
          <p:nvPr>
            <p:ph type="pic" sz="quarter" idx="45" hasCustomPrompt="1"/>
          </p:nvPr>
        </p:nvSpPr>
        <p:spPr>
          <a:xfrm>
            <a:off x="9977705" y="2731688"/>
            <a:ext cx="2888231" cy="2886903"/>
          </a:xfrm>
          <a:solidFill>
            <a:schemeClr val="accent3">
              <a:lumMod val="20000"/>
              <a:lumOff val="80000"/>
            </a:schemeClr>
          </a:solidFill>
          <a:ln w="57150">
            <a:solidFill>
              <a:schemeClr val="bg1"/>
            </a:solidFill>
          </a:ln>
          <a:effectLst>
            <a:outerShdw sx="102000" sy="102000" algn="ctr" rotWithShape="0">
              <a:prstClr val="black">
                <a:alpha val="15000"/>
              </a:prstClr>
            </a:outerShdw>
          </a:effectLst>
        </p:spPr>
        <p:txBody>
          <a:bodyPr>
            <a:normAutofit/>
          </a:bodyPr>
          <a:lstStyle>
            <a:lvl1pPr marL="0" marR="0" indent="0" algn="l" defTabSz="1371417" rtl="0" eaLnBrk="1" fontAlgn="auto" latinLnBrk="0" hangingPunct="1">
              <a:lnSpc>
                <a:spcPct val="130000"/>
              </a:lnSpc>
              <a:spcBef>
                <a:spcPts val="1200"/>
              </a:spcBef>
              <a:spcAft>
                <a:spcPts val="0"/>
              </a:spcAft>
              <a:buClrTx/>
              <a:buSzTx/>
              <a:buFontTx/>
              <a:buNone/>
              <a:tabLst/>
              <a:defRPr sz="1800"/>
            </a:lvl1pPr>
          </a:lstStyle>
          <a:p>
            <a:r>
              <a:rPr kumimoji="1" lang="en-US" altLang="ja-JP" dirty="0"/>
              <a:t>Insert an image</a:t>
            </a:r>
            <a:endParaRPr kumimoji="1" lang="ja-JP" altLang="en-US" dirty="0"/>
          </a:p>
          <a:p>
            <a:endParaRPr kumimoji="1" lang="ja-JP" altLang="en-US" dirty="0"/>
          </a:p>
        </p:txBody>
      </p:sp>
      <p:sp>
        <p:nvSpPr>
          <p:cNvPr id="68" name="図プレースホルダー 64"/>
          <p:cNvSpPr>
            <a:spLocks noGrp="1"/>
          </p:cNvSpPr>
          <p:nvPr>
            <p:ph type="pic" sz="quarter" idx="46" hasCustomPrompt="1"/>
          </p:nvPr>
        </p:nvSpPr>
        <p:spPr>
          <a:xfrm>
            <a:off x="14204736" y="2731688"/>
            <a:ext cx="2888231" cy="2886903"/>
          </a:xfrm>
          <a:solidFill>
            <a:schemeClr val="accent5">
              <a:lumMod val="20000"/>
              <a:lumOff val="80000"/>
            </a:schemeClr>
          </a:solidFill>
          <a:ln w="57150">
            <a:solidFill>
              <a:schemeClr val="bg1"/>
            </a:solidFill>
          </a:ln>
          <a:effectLst>
            <a:outerShdw sx="102000" sy="102000" algn="ctr" rotWithShape="0">
              <a:prstClr val="black">
                <a:alpha val="15000"/>
              </a:prstClr>
            </a:outerShdw>
          </a:effectLst>
        </p:spPr>
        <p:txBody>
          <a:bodyPr>
            <a:normAutofit/>
          </a:bodyPr>
          <a:lstStyle>
            <a:lvl1pPr marL="0" marR="0" indent="0" algn="l" defTabSz="1371417" rtl="0" eaLnBrk="1" fontAlgn="auto" latinLnBrk="0" hangingPunct="1">
              <a:lnSpc>
                <a:spcPct val="130000"/>
              </a:lnSpc>
              <a:spcBef>
                <a:spcPts val="1200"/>
              </a:spcBef>
              <a:spcAft>
                <a:spcPts val="0"/>
              </a:spcAft>
              <a:buClrTx/>
              <a:buSzTx/>
              <a:buFontTx/>
              <a:buNone/>
              <a:tabLst/>
              <a:defRPr sz="1800"/>
            </a:lvl1pPr>
          </a:lstStyle>
          <a:p>
            <a:r>
              <a:rPr kumimoji="1" lang="en-US" altLang="ja-JP" dirty="0"/>
              <a:t>Insert an image</a:t>
            </a:r>
            <a:endParaRPr kumimoji="1" lang="ja-JP" altLang="en-US" dirty="0"/>
          </a:p>
          <a:p>
            <a:endParaRPr kumimoji="1" lang="ja-JP" altLang="en-US" dirty="0"/>
          </a:p>
        </p:txBody>
      </p:sp>
      <p:sp>
        <p:nvSpPr>
          <p:cNvPr id="72" name="テキスト プレースホルダー 12"/>
          <p:cNvSpPr>
            <a:spLocks noGrp="1"/>
          </p:cNvSpPr>
          <p:nvPr>
            <p:ph type="body" sz="quarter" idx="47" hasCustomPrompt="1"/>
          </p:nvPr>
        </p:nvSpPr>
        <p:spPr>
          <a:xfrm>
            <a:off x="5349916" y="6780058"/>
            <a:ext cx="3689747" cy="1716691"/>
          </a:xfrm>
        </p:spPr>
        <p:txBody>
          <a:bodyPr>
            <a:normAutofit/>
          </a:bodyPr>
          <a:lstStyle>
            <a:lvl1pPr algn="ctr">
              <a:defRPr sz="2000" baseline="0"/>
            </a:lvl1pPr>
          </a:lstStyle>
          <a:p>
            <a:pPr lvl="0"/>
            <a:r>
              <a:rPr kumimoji="1" lang="en-US" altLang="ja-JP" dirty="0"/>
              <a:t>Text goes here</a:t>
            </a:r>
            <a:endParaRPr kumimoji="1" lang="ja-JP" altLang="en-US" dirty="0"/>
          </a:p>
        </p:txBody>
      </p:sp>
      <p:sp>
        <p:nvSpPr>
          <p:cNvPr id="73" name="テキスト プレースホルダー 12"/>
          <p:cNvSpPr>
            <a:spLocks noGrp="1"/>
          </p:cNvSpPr>
          <p:nvPr>
            <p:ph type="body" sz="quarter" idx="48" hasCustomPrompt="1"/>
          </p:nvPr>
        </p:nvSpPr>
        <p:spPr>
          <a:xfrm>
            <a:off x="5349916" y="5838863"/>
            <a:ext cx="3689747" cy="747032"/>
          </a:xfrm>
        </p:spPr>
        <p:txBody>
          <a:bodyPr anchor="ctr">
            <a:noAutofit/>
          </a:bodyPr>
          <a:lstStyle>
            <a:lvl1pPr algn="ct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Caption Goes Here</a:t>
            </a:r>
            <a:endParaRPr kumimoji="1" lang="ja-JP" altLang="en-US" dirty="0"/>
          </a:p>
        </p:txBody>
      </p:sp>
      <p:sp>
        <p:nvSpPr>
          <p:cNvPr id="74" name="正方形/長方形 73"/>
          <p:cNvSpPr/>
          <p:nvPr userDrawn="1"/>
        </p:nvSpPr>
        <p:spPr>
          <a:xfrm>
            <a:off x="6280840" y="6555903"/>
            <a:ext cx="1827899" cy="720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5" name="テキスト プレースホルダー 12"/>
          <p:cNvSpPr>
            <a:spLocks noGrp="1"/>
          </p:cNvSpPr>
          <p:nvPr>
            <p:ph type="body" sz="quarter" idx="49" hasCustomPrompt="1"/>
          </p:nvPr>
        </p:nvSpPr>
        <p:spPr>
          <a:xfrm>
            <a:off x="9576947" y="6780058"/>
            <a:ext cx="3689747" cy="1716691"/>
          </a:xfrm>
        </p:spPr>
        <p:txBody>
          <a:bodyPr>
            <a:normAutofit/>
          </a:bodyPr>
          <a:lstStyle>
            <a:lvl1pPr algn="ctr">
              <a:defRPr sz="2000" baseline="0"/>
            </a:lvl1pPr>
          </a:lstStyle>
          <a:p>
            <a:pPr lvl="0"/>
            <a:r>
              <a:rPr kumimoji="1" lang="en-US" altLang="ja-JP" dirty="0"/>
              <a:t>Text goes here</a:t>
            </a:r>
            <a:endParaRPr kumimoji="1" lang="ja-JP" altLang="en-US" dirty="0"/>
          </a:p>
        </p:txBody>
      </p:sp>
      <p:sp>
        <p:nvSpPr>
          <p:cNvPr id="76" name="テキスト プレースホルダー 12"/>
          <p:cNvSpPr>
            <a:spLocks noGrp="1"/>
          </p:cNvSpPr>
          <p:nvPr>
            <p:ph type="body" sz="quarter" idx="50" hasCustomPrompt="1"/>
          </p:nvPr>
        </p:nvSpPr>
        <p:spPr>
          <a:xfrm>
            <a:off x="9576947" y="5838863"/>
            <a:ext cx="3689747" cy="747032"/>
          </a:xfrm>
        </p:spPr>
        <p:txBody>
          <a:bodyPr anchor="ctr">
            <a:noAutofit/>
          </a:bodyPr>
          <a:lstStyle>
            <a:lvl1pPr algn="ct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Caption Goes Here</a:t>
            </a:r>
            <a:endParaRPr kumimoji="1" lang="ja-JP" altLang="en-US" dirty="0"/>
          </a:p>
        </p:txBody>
      </p:sp>
      <p:sp>
        <p:nvSpPr>
          <p:cNvPr id="77" name="正方形/長方形 76"/>
          <p:cNvSpPr/>
          <p:nvPr userDrawn="1"/>
        </p:nvSpPr>
        <p:spPr>
          <a:xfrm>
            <a:off x="10507871" y="6555903"/>
            <a:ext cx="1827899" cy="7200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8" name="テキスト プレースホルダー 12"/>
          <p:cNvSpPr>
            <a:spLocks noGrp="1"/>
          </p:cNvSpPr>
          <p:nvPr>
            <p:ph type="body" sz="quarter" idx="51" hasCustomPrompt="1"/>
          </p:nvPr>
        </p:nvSpPr>
        <p:spPr>
          <a:xfrm>
            <a:off x="13803978" y="6780058"/>
            <a:ext cx="3689747" cy="1716691"/>
          </a:xfrm>
        </p:spPr>
        <p:txBody>
          <a:bodyPr>
            <a:normAutofit/>
          </a:bodyPr>
          <a:lstStyle>
            <a:lvl1pPr algn="ctr">
              <a:defRPr sz="2000" baseline="0"/>
            </a:lvl1pPr>
          </a:lstStyle>
          <a:p>
            <a:pPr lvl="0"/>
            <a:r>
              <a:rPr kumimoji="1" lang="en-US" altLang="ja-JP" dirty="0"/>
              <a:t>Text goes here</a:t>
            </a:r>
            <a:endParaRPr kumimoji="1" lang="ja-JP" altLang="en-US" dirty="0"/>
          </a:p>
        </p:txBody>
      </p:sp>
      <p:sp>
        <p:nvSpPr>
          <p:cNvPr id="79" name="テキスト プレースホルダー 12"/>
          <p:cNvSpPr>
            <a:spLocks noGrp="1"/>
          </p:cNvSpPr>
          <p:nvPr>
            <p:ph type="body" sz="quarter" idx="52" hasCustomPrompt="1"/>
          </p:nvPr>
        </p:nvSpPr>
        <p:spPr>
          <a:xfrm>
            <a:off x="13803978" y="5838863"/>
            <a:ext cx="3689747" cy="747032"/>
          </a:xfrm>
        </p:spPr>
        <p:txBody>
          <a:bodyPr anchor="ctr">
            <a:noAutofit/>
          </a:bodyPr>
          <a:lstStyle>
            <a:lvl1pPr algn="ct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Caption Goes Here</a:t>
            </a:r>
            <a:endParaRPr kumimoji="1" lang="ja-JP" altLang="en-US" dirty="0"/>
          </a:p>
        </p:txBody>
      </p:sp>
      <p:sp>
        <p:nvSpPr>
          <p:cNvPr id="80" name="正方形/長方形 79"/>
          <p:cNvSpPr/>
          <p:nvPr userDrawn="1"/>
        </p:nvSpPr>
        <p:spPr>
          <a:xfrm>
            <a:off x="14734902" y="6555903"/>
            <a:ext cx="1827899" cy="72008"/>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490152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65"/>
                                        </p:tgtEl>
                                        <p:attrNameLst>
                                          <p:attrName>style.visibility</p:attrName>
                                        </p:attrNameLst>
                                      </p:cBhvr>
                                      <p:to>
                                        <p:strVal val="visible"/>
                                      </p:to>
                                    </p:set>
                                    <p:animEffect transition="in" filter="randombar(horizontal)">
                                      <p:cBhvr>
                                        <p:cTn id="7" dur="500"/>
                                        <p:tgtEl>
                                          <p:spTgt spid="65"/>
                                        </p:tgtEl>
                                      </p:cBhvr>
                                    </p:animEffect>
                                  </p:childTnLst>
                                </p:cTn>
                              </p:par>
                            </p:childTnLst>
                          </p:cTn>
                        </p:par>
                        <p:par>
                          <p:cTn id="8" fill="hold">
                            <p:stCondLst>
                              <p:cond delay="500"/>
                            </p:stCondLst>
                            <p:childTnLst>
                              <p:par>
                                <p:cTn id="9" presetID="2" presetClass="entr" presetSubtype="4" decel="100000" fill="hold" grpId="0" nodeType="afterEffect">
                                  <p:stCondLst>
                                    <p:cond delay="0"/>
                                  </p:stCondLst>
                                  <p:childTnLst>
                                    <p:set>
                                      <p:cBhvr>
                                        <p:cTn id="10" dur="1" fill="hold">
                                          <p:stCondLst>
                                            <p:cond delay="0"/>
                                          </p:stCondLst>
                                        </p:cTn>
                                        <p:tgtEl>
                                          <p:spTgt spid="38">
                                            <p:txEl>
                                              <p:pRg st="0" end="0"/>
                                            </p:txEl>
                                          </p:spTgt>
                                        </p:tgtEl>
                                        <p:attrNameLst>
                                          <p:attrName>style.visibility</p:attrName>
                                        </p:attrNameLst>
                                      </p:cBhvr>
                                      <p:to>
                                        <p:strVal val="visible"/>
                                      </p:to>
                                    </p:set>
                                    <p:anim calcmode="lin" valueType="num">
                                      <p:cBhvr additive="base">
                                        <p:cTn id="11" dur="500" fill="hold"/>
                                        <p:tgtEl>
                                          <p:spTgt spid="38">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8">
                                            <p:txEl>
                                              <p:pRg st="0" end="0"/>
                                            </p:txEl>
                                          </p:spTgt>
                                        </p:tgtEl>
                                        <p:attrNameLst>
                                          <p:attrName>ppt_y</p:attrName>
                                        </p:attrNameLst>
                                      </p:cBhvr>
                                      <p:tavLst>
                                        <p:tav tm="0">
                                          <p:val>
                                            <p:strVal val="1+#ppt_h/2"/>
                                          </p:val>
                                        </p:tav>
                                        <p:tav tm="100000">
                                          <p:val>
                                            <p:strVal val="#ppt_y"/>
                                          </p:val>
                                        </p:tav>
                                      </p:tavLst>
                                    </p:anim>
                                  </p:childTnLst>
                                </p:cTn>
                              </p:par>
                              <p:par>
                                <p:cTn id="13" presetID="2" presetClass="entr" presetSubtype="4" decel="100000" fill="hold" grpId="0" nodeType="withEffect">
                                  <p:stCondLst>
                                    <p:cond delay="100"/>
                                  </p:stCondLst>
                                  <p:childTnLst>
                                    <p:set>
                                      <p:cBhvr>
                                        <p:cTn id="14" dur="1" fill="hold">
                                          <p:stCondLst>
                                            <p:cond delay="0"/>
                                          </p:stCondLst>
                                        </p:cTn>
                                        <p:tgtEl>
                                          <p:spTgt spid="39"/>
                                        </p:tgtEl>
                                        <p:attrNameLst>
                                          <p:attrName>style.visibility</p:attrName>
                                        </p:attrNameLst>
                                      </p:cBhvr>
                                      <p:to>
                                        <p:strVal val="visible"/>
                                      </p:to>
                                    </p:set>
                                    <p:anim calcmode="lin" valueType="num">
                                      <p:cBhvr additive="base">
                                        <p:cTn id="15" dur="500" fill="hold"/>
                                        <p:tgtEl>
                                          <p:spTgt spid="39"/>
                                        </p:tgtEl>
                                        <p:attrNameLst>
                                          <p:attrName>ppt_x</p:attrName>
                                        </p:attrNameLst>
                                      </p:cBhvr>
                                      <p:tavLst>
                                        <p:tav tm="0">
                                          <p:val>
                                            <p:strVal val="#ppt_x"/>
                                          </p:val>
                                        </p:tav>
                                        <p:tav tm="100000">
                                          <p:val>
                                            <p:strVal val="#ppt_x"/>
                                          </p:val>
                                        </p:tav>
                                      </p:tavLst>
                                    </p:anim>
                                    <p:anim calcmode="lin" valueType="num">
                                      <p:cBhvr additive="base">
                                        <p:cTn id="16" dur="500" fill="hold"/>
                                        <p:tgtEl>
                                          <p:spTgt spid="39"/>
                                        </p:tgtEl>
                                        <p:attrNameLst>
                                          <p:attrName>ppt_y</p:attrName>
                                        </p:attrNameLst>
                                      </p:cBhvr>
                                      <p:tavLst>
                                        <p:tav tm="0">
                                          <p:val>
                                            <p:strVal val="1+#ppt_h/2"/>
                                          </p:val>
                                        </p:tav>
                                        <p:tav tm="100000">
                                          <p:val>
                                            <p:strVal val="#ppt_y"/>
                                          </p:val>
                                        </p:tav>
                                      </p:tavLst>
                                    </p:anim>
                                  </p:childTnLst>
                                </p:cTn>
                              </p:par>
                            </p:childTnLst>
                          </p:cTn>
                        </p:par>
                        <p:par>
                          <p:cTn id="17" fill="hold">
                            <p:stCondLst>
                              <p:cond delay="1100"/>
                            </p:stCondLst>
                            <p:childTnLst>
                              <p:par>
                                <p:cTn id="18" presetID="22" presetClass="entr" presetSubtype="8" fill="hold" grpId="0" nodeType="afterEffect">
                                  <p:stCondLst>
                                    <p:cond delay="0"/>
                                  </p:stCondLst>
                                  <p:childTnLst>
                                    <p:set>
                                      <p:cBhvr>
                                        <p:cTn id="19" dur="1" fill="hold">
                                          <p:stCondLst>
                                            <p:cond delay="0"/>
                                          </p:stCondLst>
                                        </p:cTn>
                                        <p:tgtEl>
                                          <p:spTgt spid="37"/>
                                        </p:tgtEl>
                                        <p:attrNameLst>
                                          <p:attrName>style.visibility</p:attrName>
                                        </p:attrNameLst>
                                      </p:cBhvr>
                                      <p:to>
                                        <p:strVal val="visible"/>
                                      </p:to>
                                    </p:set>
                                    <p:animEffect transition="in" filter="wipe(left)">
                                      <p:cBhvr>
                                        <p:cTn id="20" dur="500"/>
                                        <p:tgtEl>
                                          <p:spTgt spid="37"/>
                                        </p:tgtEl>
                                      </p:cBhvr>
                                    </p:animEffect>
                                  </p:childTnLst>
                                </p:cTn>
                              </p:par>
                            </p:childTnLst>
                          </p:cTn>
                        </p:par>
                        <p:par>
                          <p:cTn id="21" fill="hold">
                            <p:stCondLst>
                              <p:cond delay="1600"/>
                            </p:stCondLst>
                            <p:childTnLst>
                              <p:par>
                                <p:cTn id="22" presetID="14" presetClass="entr" presetSubtype="10" fill="hold" grpId="0" nodeType="afterEffect">
                                  <p:stCondLst>
                                    <p:cond delay="0"/>
                                  </p:stCondLst>
                                  <p:childTnLst>
                                    <p:set>
                                      <p:cBhvr>
                                        <p:cTn id="23" dur="1" fill="hold">
                                          <p:stCondLst>
                                            <p:cond delay="0"/>
                                          </p:stCondLst>
                                        </p:cTn>
                                        <p:tgtEl>
                                          <p:spTgt spid="66"/>
                                        </p:tgtEl>
                                        <p:attrNameLst>
                                          <p:attrName>style.visibility</p:attrName>
                                        </p:attrNameLst>
                                      </p:cBhvr>
                                      <p:to>
                                        <p:strVal val="visible"/>
                                      </p:to>
                                    </p:set>
                                    <p:animEffect transition="in" filter="randombar(horizontal)">
                                      <p:cBhvr>
                                        <p:cTn id="24" dur="500"/>
                                        <p:tgtEl>
                                          <p:spTgt spid="66"/>
                                        </p:tgtEl>
                                      </p:cBhvr>
                                    </p:animEffect>
                                  </p:childTnLst>
                                </p:cTn>
                              </p:par>
                            </p:childTnLst>
                          </p:cTn>
                        </p:par>
                        <p:par>
                          <p:cTn id="25" fill="hold">
                            <p:stCondLst>
                              <p:cond delay="2100"/>
                            </p:stCondLst>
                            <p:childTnLst>
                              <p:par>
                                <p:cTn id="26" presetID="2" presetClass="entr" presetSubtype="4" decel="100000" fill="hold" grpId="0" nodeType="afterEffect">
                                  <p:stCondLst>
                                    <p:cond delay="0"/>
                                  </p:stCondLst>
                                  <p:childTnLst>
                                    <p:set>
                                      <p:cBhvr>
                                        <p:cTn id="27" dur="1" fill="hold">
                                          <p:stCondLst>
                                            <p:cond delay="0"/>
                                          </p:stCondLst>
                                        </p:cTn>
                                        <p:tgtEl>
                                          <p:spTgt spid="73">
                                            <p:txEl>
                                              <p:pRg st="0" end="0"/>
                                            </p:txEl>
                                          </p:spTgt>
                                        </p:tgtEl>
                                        <p:attrNameLst>
                                          <p:attrName>style.visibility</p:attrName>
                                        </p:attrNameLst>
                                      </p:cBhvr>
                                      <p:to>
                                        <p:strVal val="visible"/>
                                      </p:to>
                                    </p:set>
                                    <p:anim calcmode="lin" valueType="num">
                                      <p:cBhvr additive="base">
                                        <p:cTn id="28" dur="500" fill="hold"/>
                                        <p:tgtEl>
                                          <p:spTgt spid="73">
                                            <p:txEl>
                                              <p:pRg st="0" end="0"/>
                                            </p:txEl>
                                          </p:spTgt>
                                        </p:tgtEl>
                                        <p:attrNameLst>
                                          <p:attrName>ppt_x</p:attrName>
                                        </p:attrNameLst>
                                      </p:cBhvr>
                                      <p:tavLst>
                                        <p:tav tm="0">
                                          <p:val>
                                            <p:strVal val="#ppt_x"/>
                                          </p:val>
                                        </p:tav>
                                        <p:tav tm="100000">
                                          <p:val>
                                            <p:strVal val="#ppt_x"/>
                                          </p:val>
                                        </p:tav>
                                      </p:tavLst>
                                    </p:anim>
                                    <p:anim calcmode="lin" valueType="num">
                                      <p:cBhvr additive="base">
                                        <p:cTn id="29" dur="500" fill="hold"/>
                                        <p:tgtEl>
                                          <p:spTgt spid="73">
                                            <p:txEl>
                                              <p:pRg st="0" end="0"/>
                                            </p:txEl>
                                          </p:spTgt>
                                        </p:tgtEl>
                                        <p:attrNameLst>
                                          <p:attrName>ppt_y</p:attrName>
                                        </p:attrNameLst>
                                      </p:cBhvr>
                                      <p:tavLst>
                                        <p:tav tm="0">
                                          <p:val>
                                            <p:strVal val="1+#ppt_h/2"/>
                                          </p:val>
                                        </p:tav>
                                        <p:tav tm="100000">
                                          <p:val>
                                            <p:strVal val="#ppt_y"/>
                                          </p:val>
                                        </p:tav>
                                      </p:tavLst>
                                    </p:anim>
                                  </p:childTnLst>
                                </p:cTn>
                              </p:par>
                              <p:par>
                                <p:cTn id="30" presetID="2" presetClass="entr" presetSubtype="4" decel="100000" fill="hold" grpId="0" nodeType="withEffect">
                                  <p:stCondLst>
                                    <p:cond delay="100"/>
                                  </p:stCondLst>
                                  <p:childTnLst>
                                    <p:set>
                                      <p:cBhvr>
                                        <p:cTn id="31" dur="1" fill="hold">
                                          <p:stCondLst>
                                            <p:cond delay="0"/>
                                          </p:stCondLst>
                                        </p:cTn>
                                        <p:tgtEl>
                                          <p:spTgt spid="74"/>
                                        </p:tgtEl>
                                        <p:attrNameLst>
                                          <p:attrName>style.visibility</p:attrName>
                                        </p:attrNameLst>
                                      </p:cBhvr>
                                      <p:to>
                                        <p:strVal val="visible"/>
                                      </p:to>
                                    </p:set>
                                    <p:anim calcmode="lin" valueType="num">
                                      <p:cBhvr additive="base">
                                        <p:cTn id="32" dur="500" fill="hold"/>
                                        <p:tgtEl>
                                          <p:spTgt spid="74"/>
                                        </p:tgtEl>
                                        <p:attrNameLst>
                                          <p:attrName>ppt_x</p:attrName>
                                        </p:attrNameLst>
                                      </p:cBhvr>
                                      <p:tavLst>
                                        <p:tav tm="0">
                                          <p:val>
                                            <p:strVal val="#ppt_x"/>
                                          </p:val>
                                        </p:tav>
                                        <p:tav tm="100000">
                                          <p:val>
                                            <p:strVal val="#ppt_x"/>
                                          </p:val>
                                        </p:tav>
                                      </p:tavLst>
                                    </p:anim>
                                    <p:anim calcmode="lin" valueType="num">
                                      <p:cBhvr additive="base">
                                        <p:cTn id="33" dur="500" fill="hold"/>
                                        <p:tgtEl>
                                          <p:spTgt spid="74"/>
                                        </p:tgtEl>
                                        <p:attrNameLst>
                                          <p:attrName>ppt_y</p:attrName>
                                        </p:attrNameLst>
                                      </p:cBhvr>
                                      <p:tavLst>
                                        <p:tav tm="0">
                                          <p:val>
                                            <p:strVal val="1+#ppt_h/2"/>
                                          </p:val>
                                        </p:tav>
                                        <p:tav tm="100000">
                                          <p:val>
                                            <p:strVal val="#ppt_y"/>
                                          </p:val>
                                        </p:tav>
                                      </p:tavLst>
                                    </p:anim>
                                  </p:childTnLst>
                                </p:cTn>
                              </p:par>
                            </p:childTnLst>
                          </p:cTn>
                        </p:par>
                        <p:par>
                          <p:cTn id="34" fill="hold">
                            <p:stCondLst>
                              <p:cond delay="2700"/>
                            </p:stCondLst>
                            <p:childTnLst>
                              <p:par>
                                <p:cTn id="35" presetID="22" presetClass="entr" presetSubtype="8" fill="hold" grpId="0" nodeType="afterEffect">
                                  <p:stCondLst>
                                    <p:cond delay="0"/>
                                  </p:stCondLst>
                                  <p:childTnLst>
                                    <p:set>
                                      <p:cBhvr>
                                        <p:cTn id="36" dur="1" fill="hold">
                                          <p:stCondLst>
                                            <p:cond delay="0"/>
                                          </p:stCondLst>
                                        </p:cTn>
                                        <p:tgtEl>
                                          <p:spTgt spid="72"/>
                                        </p:tgtEl>
                                        <p:attrNameLst>
                                          <p:attrName>style.visibility</p:attrName>
                                        </p:attrNameLst>
                                      </p:cBhvr>
                                      <p:to>
                                        <p:strVal val="visible"/>
                                      </p:to>
                                    </p:set>
                                    <p:animEffect transition="in" filter="wipe(left)">
                                      <p:cBhvr>
                                        <p:cTn id="37" dur="500"/>
                                        <p:tgtEl>
                                          <p:spTgt spid="72"/>
                                        </p:tgtEl>
                                      </p:cBhvr>
                                    </p:animEffect>
                                  </p:childTnLst>
                                </p:cTn>
                              </p:par>
                            </p:childTnLst>
                          </p:cTn>
                        </p:par>
                        <p:par>
                          <p:cTn id="38" fill="hold">
                            <p:stCondLst>
                              <p:cond delay="3200"/>
                            </p:stCondLst>
                            <p:childTnLst>
                              <p:par>
                                <p:cTn id="39" presetID="14" presetClass="entr" presetSubtype="10" fill="hold" grpId="0" nodeType="afterEffect">
                                  <p:stCondLst>
                                    <p:cond delay="0"/>
                                  </p:stCondLst>
                                  <p:childTnLst>
                                    <p:set>
                                      <p:cBhvr>
                                        <p:cTn id="40" dur="1" fill="hold">
                                          <p:stCondLst>
                                            <p:cond delay="0"/>
                                          </p:stCondLst>
                                        </p:cTn>
                                        <p:tgtEl>
                                          <p:spTgt spid="67"/>
                                        </p:tgtEl>
                                        <p:attrNameLst>
                                          <p:attrName>style.visibility</p:attrName>
                                        </p:attrNameLst>
                                      </p:cBhvr>
                                      <p:to>
                                        <p:strVal val="visible"/>
                                      </p:to>
                                    </p:set>
                                    <p:animEffect transition="in" filter="randombar(horizontal)">
                                      <p:cBhvr>
                                        <p:cTn id="41" dur="500"/>
                                        <p:tgtEl>
                                          <p:spTgt spid="67"/>
                                        </p:tgtEl>
                                      </p:cBhvr>
                                    </p:animEffect>
                                  </p:childTnLst>
                                </p:cTn>
                              </p:par>
                            </p:childTnLst>
                          </p:cTn>
                        </p:par>
                        <p:par>
                          <p:cTn id="42" fill="hold">
                            <p:stCondLst>
                              <p:cond delay="3700"/>
                            </p:stCondLst>
                            <p:childTnLst>
                              <p:par>
                                <p:cTn id="43" presetID="2" presetClass="entr" presetSubtype="4" decel="100000" fill="hold" grpId="0" nodeType="afterEffect">
                                  <p:stCondLst>
                                    <p:cond delay="0"/>
                                  </p:stCondLst>
                                  <p:childTnLst>
                                    <p:set>
                                      <p:cBhvr>
                                        <p:cTn id="44" dur="1" fill="hold">
                                          <p:stCondLst>
                                            <p:cond delay="0"/>
                                          </p:stCondLst>
                                        </p:cTn>
                                        <p:tgtEl>
                                          <p:spTgt spid="76">
                                            <p:txEl>
                                              <p:pRg st="0" end="0"/>
                                            </p:txEl>
                                          </p:spTgt>
                                        </p:tgtEl>
                                        <p:attrNameLst>
                                          <p:attrName>style.visibility</p:attrName>
                                        </p:attrNameLst>
                                      </p:cBhvr>
                                      <p:to>
                                        <p:strVal val="visible"/>
                                      </p:to>
                                    </p:set>
                                    <p:anim calcmode="lin" valueType="num">
                                      <p:cBhvr additive="base">
                                        <p:cTn id="45" dur="500" fill="hold"/>
                                        <p:tgtEl>
                                          <p:spTgt spid="76">
                                            <p:txEl>
                                              <p:pRg st="0" end="0"/>
                                            </p:txEl>
                                          </p:spTgt>
                                        </p:tgtEl>
                                        <p:attrNameLst>
                                          <p:attrName>ppt_x</p:attrName>
                                        </p:attrNameLst>
                                      </p:cBhvr>
                                      <p:tavLst>
                                        <p:tav tm="0">
                                          <p:val>
                                            <p:strVal val="#ppt_x"/>
                                          </p:val>
                                        </p:tav>
                                        <p:tav tm="100000">
                                          <p:val>
                                            <p:strVal val="#ppt_x"/>
                                          </p:val>
                                        </p:tav>
                                      </p:tavLst>
                                    </p:anim>
                                    <p:anim calcmode="lin" valueType="num">
                                      <p:cBhvr additive="base">
                                        <p:cTn id="46" dur="500" fill="hold"/>
                                        <p:tgtEl>
                                          <p:spTgt spid="76">
                                            <p:txEl>
                                              <p:pRg st="0" end="0"/>
                                            </p:txEl>
                                          </p:spTgt>
                                        </p:tgtEl>
                                        <p:attrNameLst>
                                          <p:attrName>ppt_y</p:attrName>
                                        </p:attrNameLst>
                                      </p:cBhvr>
                                      <p:tavLst>
                                        <p:tav tm="0">
                                          <p:val>
                                            <p:strVal val="1+#ppt_h/2"/>
                                          </p:val>
                                        </p:tav>
                                        <p:tav tm="100000">
                                          <p:val>
                                            <p:strVal val="#ppt_y"/>
                                          </p:val>
                                        </p:tav>
                                      </p:tavLst>
                                    </p:anim>
                                  </p:childTnLst>
                                </p:cTn>
                              </p:par>
                              <p:par>
                                <p:cTn id="47" presetID="2" presetClass="entr" presetSubtype="4" decel="100000" fill="hold" grpId="0" nodeType="withEffect">
                                  <p:stCondLst>
                                    <p:cond delay="100"/>
                                  </p:stCondLst>
                                  <p:childTnLst>
                                    <p:set>
                                      <p:cBhvr>
                                        <p:cTn id="48" dur="1" fill="hold">
                                          <p:stCondLst>
                                            <p:cond delay="0"/>
                                          </p:stCondLst>
                                        </p:cTn>
                                        <p:tgtEl>
                                          <p:spTgt spid="77"/>
                                        </p:tgtEl>
                                        <p:attrNameLst>
                                          <p:attrName>style.visibility</p:attrName>
                                        </p:attrNameLst>
                                      </p:cBhvr>
                                      <p:to>
                                        <p:strVal val="visible"/>
                                      </p:to>
                                    </p:set>
                                    <p:anim calcmode="lin" valueType="num">
                                      <p:cBhvr additive="base">
                                        <p:cTn id="49" dur="500" fill="hold"/>
                                        <p:tgtEl>
                                          <p:spTgt spid="77"/>
                                        </p:tgtEl>
                                        <p:attrNameLst>
                                          <p:attrName>ppt_x</p:attrName>
                                        </p:attrNameLst>
                                      </p:cBhvr>
                                      <p:tavLst>
                                        <p:tav tm="0">
                                          <p:val>
                                            <p:strVal val="#ppt_x"/>
                                          </p:val>
                                        </p:tav>
                                        <p:tav tm="100000">
                                          <p:val>
                                            <p:strVal val="#ppt_x"/>
                                          </p:val>
                                        </p:tav>
                                      </p:tavLst>
                                    </p:anim>
                                    <p:anim calcmode="lin" valueType="num">
                                      <p:cBhvr additive="base">
                                        <p:cTn id="50" dur="500" fill="hold"/>
                                        <p:tgtEl>
                                          <p:spTgt spid="77"/>
                                        </p:tgtEl>
                                        <p:attrNameLst>
                                          <p:attrName>ppt_y</p:attrName>
                                        </p:attrNameLst>
                                      </p:cBhvr>
                                      <p:tavLst>
                                        <p:tav tm="0">
                                          <p:val>
                                            <p:strVal val="1+#ppt_h/2"/>
                                          </p:val>
                                        </p:tav>
                                        <p:tav tm="100000">
                                          <p:val>
                                            <p:strVal val="#ppt_y"/>
                                          </p:val>
                                        </p:tav>
                                      </p:tavLst>
                                    </p:anim>
                                  </p:childTnLst>
                                </p:cTn>
                              </p:par>
                            </p:childTnLst>
                          </p:cTn>
                        </p:par>
                        <p:par>
                          <p:cTn id="51" fill="hold">
                            <p:stCondLst>
                              <p:cond delay="4300"/>
                            </p:stCondLst>
                            <p:childTnLst>
                              <p:par>
                                <p:cTn id="52" presetID="22" presetClass="entr" presetSubtype="8" fill="hold" grpId="0" nodeType="afterEffect">
                                  <p:stCondLst>
                                    <p:cond delay="0"/>
                                  </p:stCondLst>
                                  <p:childTnLst>
                                    <p:set>
                                      <p:cBhvr>
                                        <p:cTn id="53" dur="1" fill="hold">
                                          <p:stCondLst>
                                            <p:cond delay="0"/>
                                          </p:stCondLst>
                                        </p:cTn>
                                        <p:tgtEl>
                                          <p:spTgt spid="75"/>
                                        </p:tgtEl>
                                        <p:attrNameLst>
                                          <p:attrName>style.visibility</p:attrName>
                                        </p:attrNameLst>
                                      </p:cBhvr>
                                      <p:to>
                                        <p:strVal val="visible"/>
                                      </p:to>
                                    </p:set>
                                    <p:animEffect transition="in" filter="wipe(left)">
                                      <p:cBhvr>
                                        <p:cTn id="54" dur="500"/>
                                        <p:tgtEl>
                                          <p:spTgt spid="75"/>
                                        </p:tgtEl>
                                      </p:cBhvr>
                                    </p:animEffect>
                                  </p:childTnLst>
                                </p:cTn>
                              </p:par>
                            </p:childTnLst>
                          </p:cTn>
                        </p:par>
                        <p:par>
                          <p:cTn id="55" fill="hold">
                            <p:stCondLst>
                              <p:cond delay="4800"/>
                            </p:stCondLst>
                            <p:childTnLst>
                              <p:par>
                                <p:cTn id="56" presetID="14" presetClass="entr" presetSubtype="10" fill="hold" grpId="0" nodeType="afterEffect">
                                  <p:stCondLst>
                                    <p:cond delay="0"/>
                                  </p:stCondLst>
                                  <p:childTnLst>
                                    <p:set>
                                      <p:cBhvr>
                                        <p:cTn id="57" dur="1" fill="hold">
                                          <p:stCondLst>
                                            <p:cond delay="0"/>
                                          </p:stCondLst>
                                        </p:cTn>
                                        <p:tgtEl>
                                          <p:spTgt spid="68"/>
                                        </p:tgtEl>
                                        <p:attrNameLst>
                                          <p:attrName>style.visibility</p:attrName>
                                        </p:attrNameLst>
                                      </p:cBhvr>
                                      <p:to>
                                        <p:strVal val="visible"/>
                                      </p:to>
                                    </p:set>
                                    <p:animEffect transition="in" filter="randombar(horizontal)">
                                      <p:cBhvr>
                                        <p:cTn id="58" dur="500"/>
                                        <p:tgtEl>
                                          <p:spTgt spid="68"/>
                                        </p:tgtEl>
                                      </p:cBhvr>
                                    </p:animEffect>
                                  </p:childTnLst>
                                </p:cTn>
                              </p:par>
                            </p:childTnLst>
                          </p:cTn>
                        </p:par>
                        <p:par>
                          <p:cTn id="59" fill="hold">
                            <p:stCondLst>
                              <p:cond delay="5300"/>
                            </p:stCondLst>
                            <p:childTnLst>
                              <p:par>
                                <p:cTn id="60" presetID="2" presetClass="entr" presetSubtype="4" decel="100000" fill="hold" grpId="0" nodeType="afterEffect">
                                  <p:stCondLst>
                                    <p:cond delay="0"/>
                                  </p:stCondLst>
                                  <p:childTnLst>
                                    <p:set>
                                      <p:cBhvr>
                                        <p:cTn id="61" dur="1" fill="hold">
                                          <p:stCondLst>
                                            <p:cond delay="0"/>
                                          </p:stCondLst>
                                        </p:cTn>
                                        <p:tgtEl>
                                          <p:spTgt spid="79">
                                            <p:txEl>
                                              <p:pRg st="0" end="0"/>
                                            </p:txEl>
                                          </p:spTgt>
                                        </p:tgtEl>
                                        <p:attrNameLst>
                                          <p:attrName>style.visibility</p:attrName>
                                        </p:attrNameLst>
                                      </p:cBhvr>
                                      <p:to>
                                        <p:strVal val="visible"/>
                                      </p:to>
                                    </p:set>
                                    <p:anim calcmode="lin" valueType="num">
                                      <p:cBhvr additive="base">
                                        <p:cTn id="62" dur="500" fill="hold"/>
                                        <p:tgtEl>
                                          <p:spTgt spid="79">
                                            <p:txEl>
                                              <p:pRg st="0" end="0"/>
                                            </p:txEl>
                                          </p:spTgt>
                                        </p:tgtEl>
                                        <p:attrNameLst>
                                          <p:attrName>ppt_x</p:attrName>
                                        </p:attrNameLst>
                                      </p:cBhvr>
                                      <p:tavLst>
                                        <p:tav tm="0">
                                          <p:val>
                                            <p:strVal val="#ppt_x"/>
                                          </p:val>
                                        </p:tav>
                                        <p:tav tm="100000">
                                          <p:val>
                                            <p:strVal val="#ppt_x"/>
                                          </p:val>
                                        </p:tav>
                                      </p:tavLst>
                                    </p:anim>
                                    <p:anim calcmode="lin" valueType="num">
                                      <p:cBhvr additive="base">
                                        <p:cTn id="63" dur="500" fill="hold"/>
                                        <p:tgtEl>
                                          <p:spTgt spid="79">
                                            <p:txEl>
                                              <p:pRg st="0" end="0"/>
                                            </p:txEl>
                                          </p:spTgt>
                                        </p:tgtEl>
                                        <p:attrNameLst>
                                          <p:attrName>ppt_y</p:attrName>
                                        </p:attrNameLst>
                                      </p:cBhvr>
                                      <p:tavLst>
                                        <p:tav tm="0">
                                          <p:val>
                                            <p:strVal val="1+#ppt_h/2"/>
                                          </p:val>
                                        </p:tav>
                                        <p:tav tm="100000">
                                          <p:val>
                                            <p:strVal val="#ppt_y"/>
                                          </p:val>
                                        </p:tav>
                                      </p:tavLst>
                                    </p:anim>
                                  </p:childTnLst>
                                </p:cTn>
                              </p:par>
                              <p:par>
                                <p:cTn id="64" presetID="2" presetClass="entr" presetSubtype="4" decel="100000" fill="hold" grpId="0" nodeType="withEffect">
                                  <p:stCondLst>
                                    <p:cond delay="100"/>
                                  </p:stCondLst>
                                  <p:childTnLst>
                                    <p:set>
                                      <p:cBhvr>
                                        <p:cTn id="65" dur="1" fill="hold">
                                          <p:stCondLst>
                                            <p:cond delay="0"/>
                                          </p:stCondLst>
                                        </p:cTn>
                                        <p:tgtEl>
                                          <p:spTgt spid="80"/>
                                        </p:tgtEl>
                                        <p:attrNameLst>
                                          <p:attrName>style.visibility</p:attrName>
                                        </p:attrNameLst>
                                      </p:cBhvr>
                                      <p:to>
                                        <p:strVal val="visible"/>
                                      </p:to>
                                    </p:set>
                                    <p:anim calcmode="lin" valueType="num">
                                      <p:cBhvr additive="base">
                                        <p:cTn id="66" dur="500" fill="hold"/>
                                        <p:tgtEl>
                                          <p:spTgt spid="80"/>
                                        </p:tgtEl>
                                        <p:attrNameLst>
                                          <p:attrName>ppt_x</p:attrName>
                                        </p:attrNameLst>
                                      </p:cBhvr>
                                      <p:tavLst>
                                        <p:tav tm="0">
                                          <p:val>
                                            <p:strVal val="#ppt_x"/>
                                          </p:val>
                                        </p:tav>
                                        <p:tav tm="100000">
                                          <p:val>
                                            <p:strVal val="#ppt_x"/>
                                          </p:val>
                                        </p:tav>
                                      </p:tavLst>
                                    </p:anim>
                                    <p:anim calcmode="lin" valueType="num">
                                      <p:cBhvr additive="base">
                                        <p:cTn id="67" dur="500" fill="hold"/>
                                        <p:tgtEl>
                                          <p:spTgt spid="80"/>
                                        </p:tgtEl>
                                        <p:attrNameLst>
                                          <p:attrName>ppt_y</p:attrName>
                                        </p:attrNameLst>
                                      </p:cBhvr>
                                      <p:tavLst>
                                        <p:tav tm="0">
                                          <p:val>
                                            <p:strVal val="1+#ppt_h/2"/>
                                          </p:val>
                                        </p:tav>
                                        <p:tav tm="100000">
                                          <p:val>
                                            <p:strVal val="#ppt_y"/>
                                          </p:val>
                                        </p:tav>
                                      </p:tavLst>
                                    </p:anim>
                                  </p:childTnLst>
                                </p:cTn>
                              </p:par>
                            </p:childTnLst>
                          </p:cTn>
                        </p:par>
                        <p:par>
                          <p:cTn id="68" fill="hold">
                            <p:stCondLst>
                              <p:cond delay="5900"/>
                            </p:stCondLst>
                            <p:childTnLst>
                              <p:par>
                                <p:cTn id="69" presetID="22" presetClass="entr" presetSubtype="8" fill="hold" grpId="0" nodeType="afterEffect">
                                  <p:stCondLst>
                                    <p:cond delay="0"/>
                                  </p:stCondLst>
                                  <p:childTnLst>
                                    <p:set>
                                      <p:cBhvr>
                                        <p:cTn id="70" dur="1" fill="hold">
                                          <p:stCondLst>
                                            <p:cond delay="0"/>
                                          </p:stCondLst>
                                        </p:cTn>
                                        <p:tgtEl>
                                          <p:spTgt spid="78"/>
                                        </p:tgtEl>
                                        <p:attrNameLst>
                                          <p:attrName>style.visibility</p:attrName>
                                        </p:attrNameLst>
                                      </p:cBhvr>
                                      <p:to>
                                        <p:strVal val="visible"/>
                                      </p:to>
                                    </p:set>
                                    <p:animEffect transition="in" filter="wipe(left)">
                                      <p:cBhvr>
                                        <p:cTn id="71" dur="500"/>
                                        <p:tgtEl>
                                          <p:spTgt spid="7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p:tmplLst>
          <p:tmpl>
            <p:tnLst>
              <p:par>
                <p:cTn presetID="22" presetClass="entr" presetSubtype="8" fill="hold" nodeType="afterEffect">
                  <p:stCondLst>
                    <p:cond delay="0"/>
                  </p:stCondLst>
                  <p:childTnLst>
                    <p:set>
                      <p:cBhvr>
                        <p:cTn dur="1" fill="hold">
                          <p:stCondLst>
                            <p:cond delay="0"/>
                          </p:stCondLst>
                        </p:cTn>
                        <p:tgtEl>
                          <p:spTgt spid="37"/>
                        </p:tgtEl>
                        <p:attrNameLst>
                          <p:attrName>style.visibility</p:attrName>
                        </p:attrNameLst>
                      </p:cBhvr>
                      <p:to>
                        <p:strVal val="visible"/>
                      </p:to>
                    </p:set>
                    <p:animEffect transition="in" filter="wipe(left)">
                      <p:cBhvr>
                        <p:cTn dur="500"/>
                        <p:tgtEl>
                          <p:spTgt spid="37"/>
                        </p:tgtEl>
                      </p:cBhvr>
                    </p:animEffect>
                  </p:childTnLst>
                </p:cTn>
              </p:par>
            </p:tnLst>
          </p:tmpl>
        </p:tmplLst>
      </p:bldP>
      <p:bldP spid="38" grpId="0" build="p">
        <p:tmplLst>
          <p:tmpl lvl="1">
            <p:tnLst>
              <p:par>
                <p:cTn presetID="2" presetClass="entr" presetSubtype="4" decel="100000" fill="hold" nodeType="afterEffect">
                  <p:stCondLst>
                    <p:cond delay="0"/>
                  </p:stCondLst>
                  <p:childTnLst>
                    <p:set>
                      <p:cBhvr>
                        <p:cTn dur="1" fill="hold">
                          <p:stCondLst>
                            <p:cond delay="0"/>
                          </p:stCondLst>
                        </p:cTn>
                        <p:tgtEl>
                          <p:spTgt spid="38"/>
                        </p:tgtEl>
                        <p:attrNameLst>
                          <p:attrName>style.visibility</p:attrName>
                        </p:attrNameLst>
                      </p:cBhvr>
                      <p:to>
                        <p:strVal val="visible"/>
                      </p:to>
                    </p:set>
                    <p:anim calcmode="lin" valueType="num">
                      <p:cBhvr additive="base">
                        <p:cTn dur="500" fill="hold"/>
                        <p:tgtEl>
                          <p:spTgt spid="38"/>
                        </p:tgtEl>
                        <p:attrNameLst>
                          <p:attrName>ppt_x</p:attrName>
                        </p:attrNameLst>
                      </p:cBhvr>
                      <p:tavLst>
                        <p:tav tm="0">
                          <p:val>
                            <p:strVal val="#ppt_x"/>
                          </p:val>
                        </p:tav>
                        <p:tav tm="100000">
                          <p:val>
                            <p:strVal val="#ppt_x"/>
                          </p:val>
                        </p:tav>
                      </p:tavLst>
                    </p:anim>
                    <p:anim calcmode="lin" valueType="num">
                      <p:cBhvr additive="base">
                        <p:cTn dur="500" fill="hold"/>
                        <p:tgtEl>
                          <p:spTgt spid="38"/>
                        </p:tgtEl>
                        <p:attrNameLst>
                          <p:attrName>ppt_y</p:attrName>
                        </p:attrNameLst>
                      </p:cBhvr>
                      <p:tavLst>
                        <p:tav tm="0">
                          <p:val>
                            <p:strVal val="1+#ppt_h/2"/>
                          </p:val>
                        </p:tav>
                        <p:tav tm="100000">
                          <p:val>
                            <p:strVal val="#ppt_y"/>
                          </p:val>
                        </p:tav>
                      </p:tavLst>
                    </p:anim>
                  </p:childTnLst>
                </p:cTn>
              </p:par>
            </p:tnLst>
          </p:tmpl>
        </p:tmplLst>
      </p:bldP>
      <p:bldP spid="39" grpId="0" animBg="1"/>
      <p:bldP spid="65" grpId="0" animBg="1"/>
      <p:bldP spid="66" grpId="0" animBg="1"/>
      <p:bldP spid="67" grpId="0" animBg="1"/>
      <p:bldP spid="68" grpId="0" animBg="1"/>
      <p:bldP spid="72" grpId="0">
        <p:tmplLst>
          <p:tmpl>
            <p:tnLst>
              <p:par>
                <p:cTn presetID="22" presetClass="entr" presetSubtype="8" fill="hold" nodeType="afterEffect">
                  <p:stCondLst>
                    <p:cond delay="0"/>
                  </p:stCondLst>
                  <p:childTnLst>
                    <p:set>
                      <p:cBhvr>
                        <p:cTn dur="1" fill="hold">
                          <p:stCondLst>
                            <p:cond delay="0"/>
                          </p:stCondLst>
                        </p:cTn>
                        <p:tgtEl>
                          <p:spTgt spid="72"/>
                        </p:tgtEl>
                        <p:attrNameLst>
                          <p:attrName>style.visibility</p:attrName>
                        </p:attrNameLst>
                      </p:cBhvr>
                      <p:to>
                        <p:strVal val="visible"/>
                      </p:to>
                    </p:set>
                    <p:animEffect transition="in" filter="wipe(left)">
                      <p:cBhvr>
                        <p:cTn dur="500"/>
                        <p:tgtEl>
                          <p:spTgt spid="72"/>
                        </p:tgtEl>
                      </p:cBhvr>
                    </p:animEffect>
                  </p:childTnLst>
                </p:cTn>
              </p:par>
            </p:tnLst>
          </p:tmpl>
        </p:tmplLst>
      </p:bldP>
      <p:bldP spid="73" grpId="0" build="p">
        <p:tmplLst>
          <p:tmpl lvl="1">
            <p:tnLst>
              <p:par>
                <p:cTn presetID="2" presetClass="entr" presetSubtype="4" decel="100000" fill="hold" nodeType="afterEffect">
                  <p:stCondLst>
                    <p:cond delay="0"/>
                  </p:stCondLst>
                  <p:childTnLst>
                    <p:set>
                      <p:cBhvr>
                        <p:cTn dur="1" fill="hold">
                          <p:stCondLst>
                            <p:cond delay="0"/>
                          </p:stCondLst>
                        </p:cTn>
                        <p:tgtEl>
                          <p:spTgt spid="73"/>
                        </p:tgtEl>
                        <p:attrNameLst>
                          <p:attrName>style.visibility</p:attrName>
                        </p:attrNameLst>
                      </p:cBhvr>
                      <p:to>
                        <p:strVal val="visible"/>
                      </p:to>
                    </p:set>
                    <p:anim calcmode="lin" valueType="num">
                      <p:cBhvr additive="base">
                        <p:cTn dur="500" fill="hold"/>
                        <p:tgtEl>
                          <p:spTgt spid="73"/>
                        </p:tgtEl>
                        <p:attrNameLst>
                          <p:attrName>ppt_x</p:attrName>
                        </p:attrNameLst>
                      </p:cBhvr>
                      <p:tavLst>
                        <p:tav tm="0">
                          <p:val>
                            <p:strVal val="#ppt_x"/>
                          </p:val>
                        </p:tav>
                        <p:tav tm="100000">
                          <p:val>
                            <p:strVal val="#ppt_x"/>
                          </p:val>
                        </p:tav>
                      </p:tavLst>
                    </p:anim>
                    <p:anim calcmode="lin" valueType="num">
                      <p:cBhvr additive="base">
                        <p:cTn dur="500" fill="hold"/>
                        <p:tgtEl>
                          <p:spTgt spid="73"/>
                        </p:tgtEl>
                        <p:attrNameLst>
                          <p:attrName>ppt_y</p:attrName>
                        </p:attrNameLst>
                      </p:cBhvr>
                      <p:tavLst>
                        <p:tav tm="0">
                          <p:val>
                            <p:strVal val="1+#ppt_h/2"/>
                          </p:val>
                        </p:tav>
                        <p:tav tm="100000">
                          <p:val>
                            <p:strVal val="#ppt_y"/>
                          </p:val>
                        </p:tav>
                      </p:tavLst>
                    </p:anim>
                  </p:childTnLst>
                </p:cTn>
              </p:par>
            </p:tnLst>
          </p:tmpl>
        </p:tmplLst>
      </p:bldP>
      <p:bldP spid="74" grpId="0" animBg="1"/>
      <p:bldP spid="75" grpId="0">
        <p:tmplLst>
          <p:tmpl>
            <p:tnLst>
              <p:par>
                <p:cTn presetID="22" presetClass="entr" presetSubtype="8" fill="hold" nodeType="afterEffect">
                  <p:stCondLst>
                    <p:cond delay="0"/>
                  </p:stCondLst>
                  <p:childTnLst>
                    <p:set>
                      <p:cBhvr>
                        <p:cTn dur="1" fill="hold">
                          <p:stCondLst>
                            <p:cond delay="0"/>
                          </p:stCondLst>
                        </p:cTn>
                        <p:tgtEl>
                          <p:spTgt spid="75"/>
                        </p:tgtEl>
                        <p:attrNameLst>
                          <p:attrName>style.visibility</p:attrName>
                        </p:attrNameLst>
                      </p:cBhvr>
                      <p:to>
                        <p:strVal val="visible"/>
                      </p:to>
                    </p:set>
                    <p:animEffect transition="in" filter="wipe(left)">
                      <p:cBhvr>
                        <p:cTn dur="500"/>
                        <p:tgtEl>
                          <p:spTgt spid="75"/>
                        </p:tgtEl>
                      </p:cBhvr>
                    </p:animEffect>
                  </p:childTnLst>
                </p:cTn>
              </p:par>
            </p:tnLst>
          </p:tmpl>
        </p:tmplLst>
      </p:bldP>
      <p:bldP spid="76" grpId="0" build="p">
        <p:tmplLst>
          <p:tmpl lvl="1">
            <p:tnLst>
              <p:par>
                <p:cTn presetID="2" presetClass="entr" presetSubtype="4" decel="100000" fill="hold" nodeType="afterEffect">
                  <p:stCondLst>
                    <p:cond delay="0"/>
                  </p:stCondLst>
                  <p:childTnLst>
                    <p:set>
                      <p:cBhvr>
                        <p:cTn dur="1" fill="hold">
                          <p:stCondLst>
                            <p:cond delay="0"/>
                          </p:stCondLst>
                        </p:cTn>
                        <p:tgtEl>
                          <p:spTgt spid="76"/>
                        </p:tgtEl>
                        <p:attrNameLst>
                          <p:attrName>style.visibility</p:attrName>
                        </p:attrNameLst>
                      </p:cBhvr>
                      <p:to>
                        <p:strVal val="visible"/>
                      </p:to>
                    </p:set>
                    <p:anim calcmode="lin" valueType="num">
                      <p:cBhvr additive="base">
                        <p:cTn dur="500" fill="hold"/>
                        <p:tgtEl>
                          <p:spTgt spid="76"/>
                        </p:tgtEl>
                        <p:attrNameLst>
                          <p:attrName>ppt_x</p:attrName>
                        </p:attrNameLst>
                      </p:cBhvr>
                      <p:tavLst>
                        <p:tav tm="0">
                          <p:val>
                            <p:strVal val="#ppt_x"/>
                          </p:val>
                        </p:tav>
                        <p:tav tm="100000">
                          <p:val>
                            <p:strVal val="#ppt_x"/>
                          </p:val>
                        </p:tav>
                      </p:tavLst>
                    </p:anim>
                    <p:anim calcmode="lin" valueType="num">
                      <p:cBhvr additive="base">
                        <p:cTn dur="500" fill="hold"/>
                        <p:tgtEl>
                          <p:spTgt spid="76"/>
                        </p:tgtEl>
                        <p:attrNameLst>
                          <p:attrName>ppt_y</p:attrName>
                        </p:attrNameLst>
                      </p:cBhvr>
                      <p:tavLst>
                        <p:tav tm="0">
                          <p:val>
                            <p:strVal val="1+#ppt_h/2"/>
                          </p:val>
                        </p:tav>
                        <p:tav tm="100000">
                          <p:val>
                            <p:strVal val="#ppt_y"/>
                          </p:val>
                        </p:tav>
                      </p:tavLst>
                    </p:anim>
                  </p:childTnLst>
                </p:cTn>
              </p:par>
            </p:tnLst>
          </p:tmpl>
        </p:tmplLst>
      </p:bldP>
      <p:bldP spid="77" grpId="0" animBg="1"/>
      <p:bldP spid="78" grpId="0">
        <p:tmplLst>
          <p:tmpl>
            <p:tnLst>
              <p:par>
                <p:cTn presetID="22" presetClass="entr" presetSubtype="8" fill="hold" nodeType="afterEffect">
                  <p:stCondLst>
                    <p:cond delay="0"/>
                  </p:stCondLst>
                  <p:childTnLst>
                    <p:set>
                      <p:cBhvr>
                        <p:cTn dur="1" fill="hold">
                          <p:stCondLst>
                            <p:cond delay="0"/>
                          </p:stCondLst>
                        </p:cTn>
                        <p:tgtEl>
                          <p:spTgt spid="78"/>
                        </p:tgtEl>
                        <p:attrNameLst>
                          <p:attrName>style.visibility</p:attrName>
                        </p:attrNameLst>
                      </p:cBhvr>
                      <p:to>
                        <p:strVal val="visible"/>
                      </p:to>
                    </p:set>
                    <p:animEffect transition="in" filter="wipe(left)">
                      <p:cBhvr>
                        <p:cTn dur="500"/>
                        <p:tgtEl>
                          <p:spTgt spid="78"/>
                        </p:tgtEl>
                      </p:cBhvr>
                    </p:animEffect>
                  </p:childTnLst>
                </p:cTn>
              </p:par>
            </p:tnLst>
          </p:tmpl>
        </p:tmplLst>
      </p:bldP>
      <p:bldP spid="79" grpId="0" build="p">
        <p:tmplLst>
          <p:tmpl lvl="1">
            <p:tnLst>
              <p:par>
                <p:cTn presetID="2" presetClass="entr" presetSubtype="4" decel="100000" fill="hold" nodeType="afterEffect">
                  <p:stCondLst>
                    <p:cond delay="0"/>
                  </p:stCondLst>
                  <p:childTnLst>
                    <p:set>
                      <p:cBhvr>
                        <p:cTn dur="1" fill="hold">
                          <p:stCondLst>
                            <p:cond delay="0"/>
                          </p:stCondLst>
                        </p:cTn>
                        <p:tgtEl>
                          <p:spTgt spid="79"/>
                        </p:tgtEl>
                        <p:attrNameLst>
                          <p:attrName>style.visibility</p:attrName>
                        </p:attrNameLst>
                      </p:cBhvr>
                      <p:to>
                        <p:strVal val="visible"/>
                      </p:to>
                    </p:set>
                    <p:anim calcmode="lin" valueType="num">
                      <p:cBhvr additive="base">
                        <p:cTn dur="500" fill="hold"/>
                        <p:tgtEl>
                          <p:spTgt spid="79"/>
                        </p:tgtEl>
                        <p:attrNameLst>
                          <p:attrName>ppt_x</p:attrName>
                        </p:attrNameLst>
                      </p:cBhvr>
                      <p:tavLst>
                        <p:tav tm="0">
                          <p:val>
                            <p:strVal val="#ppt_x"/>
                          </p:val>
                        </p:tav>
                        <p:tav tm="100000">
                          <p:val>
                            <p:strVal val="#ppt_x"/>
                          </p:val>
                        </p:tav>
                      </p:tavLst>
                    </p:anim>
                    <p:anim calcmode="lin" valueType="num">
                      <p:cBhvr additive="base">
                        <p:cTn dur="500" fill="hold"/>
                        <p:tgtEl>
                          <p:spTgt spid="79"/>
                        </p:tgtEl>
                        <p:attrNameLst>
                          <p:attrName>ppt_y</p:attrName>
                        </p:attrNameLst>
                      </p:cBhvr>
                      <p:tavLst>
                        <p:tav tm="0">
                          <p:val>
                            <p:strVal val="1+#ppt_h/2"/>
                          </p:val>
                        </p:tav>
                        <p:tav tm="100000">
                          <p:val>
                            <p:strVal val="#ppt_y"/>
                          </p:val>
                        </p:tav>
                      </p:tavLst>
                    </p:anim>
                  </p:childTnLst>
                </p:cTn>
              </p:par>
            </p:tnLst>
          </p:tmpl>
        </p:tmplLst>
      </p:bldP>
      <p:bldP spid="80" grpId="0" animBg="1"/>
    </p:bld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8 Images, Caption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38" name="テキスト プレースホルダー 12"/>
          <p:cNvSpPr>
            <a:spLocks noGrp="1"/>
          </p:cNvSpPr>
          <p:nvPr>
            <p:ph type="body" sz="quarter" idx="13" hasCustomPrompt="1"/>
          </p:nvPr>
        </p:nvSpPr>
        <p:spPr>
          <a:xfrm>
            <a:off x="934199" y="4706921"/>
            <a:ext cx="3689747" cy="747032"/>
          </a:xfrm>
        </p:spPr>
        <p:txBody>
          <a:bodyPr anchor="ctr">
            <a:noAutofit/>
          </a:bodyPr>
          <a:lstStyle>
            <a:lvl1pPr algn="ct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Caption</a:t>
            </a:r>
            <a:r>
              <a:rPr kumimoji="1" lang="ja-JP" altLang="en-US" dirty="0"/>
              <a:t> </a:t>
            </a:r>
            <a:r>
              <a:rPr kumimoji="1" lang="en-US" altLang="ja-JP" dirty="0"/>
              <a:t>Goes</a:t>
            </a:r>
            <a:r>
              <a:rPr kumimoji="1" lang="ja-JP" altLang="en-US" dirty="0"/>
              <a:t> </a:t>
            </a:r>
            <a:r>
              <a:rPr kumimoji="1" lang="en-US" altLang="ja-JP" dirty="0"/>
              <a:t>Here</a:t>
            </a:r>
            <a:endParaRPr kumimoji="1" lang="ja-JP" altLang="en-US" dirty="0"/>
          </a:p>
        </p:txBody>
      </p:sp>
      <p:sp>
        <p:nvSpPr>
          <p:cNvPr id="65" name="図プレースホルダー 64"/>
          <p:cNvSpPr>
            <a:spLocks noGrp="1"/>
          </p:cNvSpPr>
          <p:nvPr>
            <p:ph type="pic" sz="quarter" idx="43" hasCustomPrompt="1"/>
          </p:nvPr>
        </p:nvSpPr>
        <p:spPr>
          <a:xfrm>
            <a:off x="1484558" y="2119084"/>
            <a:ext cx="2589028" cy="2587837"/>
          </a:xfrm>
          <a:solidFill>
            <a:schemeClr val="accent1">
              <a:lumMod val="20000"/>
              <a:lumOff val="80000"/>
            </a:schemeClr>
          </a:solidFill>
          <a:ln w="57150">
            <a:solidFill>
              <a:schemeClr val="bg1"/>
            </a:solidFill>
          </a:ln>
          <a:effectLst>
            <a:outerShdw sx="102000" sy="102000" algn="ctr" rotWithShape="0">
              <a:prstClr val="black">
                <a:alpha val="15000"/>
              </a:prstClr>
            </a:outerShdw>
          </a:effectLst>
        </p:spPr>
        <p:txBody>
          <a:bodyPr/>
          <a:lstStyle>
            <a:lvl1pPr>
              <a:defRPr sz="1800" baseline="0"/>
            </a:lvl1pPr>
          </a:lstStyle>
          <a:p>
            <a:r>
              <a:rPr kumimoji="1" lang="en-US" altLang="ja-JP" dirty="0"/>
              <a:t>Insert an image</a:t>
            </a:r>
            <a:endParaRPr kumimoji="1" lang="ja-JP" altLang="en-US" dirty="0"/>
          </a:p>
        </p:txBody>
      </p:sp>
      <p:sp>
        <p:nvSpPr>
          <p:cNvPr id="66" name="図プレースホルダー 64"/>
          <p:cNvSpPr>
            <a:spLocks noGrp="1"/>
          </p:cNvSpPr>
          <p:nvPr>
            <p:ph type="pic" sz="quarter" idx="44" hasCustomPrompt="1"/>
          </p:nvPr>
        </p:nvSpPr>
        <p:spPr>
          <a:xfrm>
            <a:off x="5711589" y="2119084"/>
            <a:ext cx="2589028" cy="2587837"/>
          </a:xfrm>
          <a:solidFill>
            <a:schemeClr val="accent2">
              <a:lumMod val="20000"/>
              <a:lumOff val="80000"/>
            </a:schemeClr>
          </a:solidFill>
          <a:ln w="57150">
            <a:solidFill>
              <a:schemeClr val="bg1"/>
            </a:solidFill>
          </a:ln>
          <a:effectLst>
            <a:outerShdw sx="102000" sy="102000" algn="ctr" rotWithShape="0">
              <a:prstClr val="black">
                <a:alpha val="15000"/>
              </a:prstClr>
            </a:outerShdw>
          </a:effectLst>
        </p:spPr>
        <p:txBody>
          <a:bodyPr>
            <a:normAutofit/>
          </a:bodyPr>
          <a:lstStyle>
            <a:lvl1pPr marL="0" marR="0" indent="0" algn="l" defTabSz="1371417" rtl="0" eaLnBrk="1" fontAlgn="auto" latinLnBrk="0" hangingPunct="1">
              <a:lnSpc>
                <a:spcPct val="130000"/>
              </a:lnSpc>
              <a:spcBef>
                <a:spcPts val="1200"/>
              </a:spcBef>
              <a:spcAft>
                <a:spcPts val="0"/>
              </a:spcAft>
              <a:buClrTx/>
              <a:buSzTx/>
              <a:buFontTx/>
              <a:buNone/>
              <a:tabLst/>
              <a:defRPr sz="1800"/>
            </a:lvl1pPr>
          </a:lstStyle>
          <a:p>
            <a:r>
              <a:rPr kumimoji="1" lang="en-US" altLang="ja-JP" dirty="0"/>
              <a:t>Insert an image</a:t>
            </a:r>
            <a:endParaRPr kumimoji="1" lang="ja-JP" altLang="en-US" dirty="0"/>
          </a:p>
          <a:p>
            <a:endParaRPr kumimoji="1" lang="ja-JP" altLang="en-US" dirty="0"/>
          </a:p>
        </p:txBody>
      </p:sp>
      <p:sp>
        <p:nvSpPr>
          <p:cNvPr id="67" name="図プレースホルダー 64"/>
          <p:cNvSpPr>
            <a:spLocks noGrp="1"/>
          </p:cNvSpPr>
          <p:nvPr>
            <p:ph type="pic" sz="quarter" idx="45" hasCustomPrompt="1"/>
          </p:nvPr>
        </p:nvSpPr>
        <p:spPr>
          <a:xfrm>
            <a:off x="9938620" y="2119084"/>
            <a:ext cx="2589028" cy="2587837"/>
          </a:xfrm>
          <a:solidFill>
            <a:schemeClr val="accent3">
              <a:lumMod val="20000"/>
              <a:lumOff val="80000"/>
            </a:schemeClr>
          </a:solidFill>
          <a:ln w="57150">
            <a:solidFill>
              <a:schemeClr val="bg1"/>
            </a:solidFill>
          </a:ln>
          <a:effectLst>
            <a:outerShdw sx="102000" sy="102000" algn="ctr" rotWithShape="0">
              <a:prstClr val="black">
                <a:alpha val="15000"/>
              </a:prstClr>
            </a:outerShdw>
          </a:effectLst>
        </p:spPr>
        <p:txBody>
          <a:bodyPr>
            <a:normAutofit/>
          </a:bodyPr>
          <a:lstStyle>
            <a:lvl1pPr marL="0" marR="0" indent="0" algn="l" defTabSz="1371417" rtl="0" eaLnBrk="1" fontAlgn="auto" latinLnBrk="0" hangingPunct="1">
              <a:lnSpc>
                <a:spcPct val="130000"/>
              </a:lnSpc>
              <a:spcBef>
                <a:spcPts val="1200"/>
              </a:spcBef>
              <a:spcAft>
                <a:spcPts val="0"/>
              </a:spcAft>
              <a:buClrTx/>
              <a:buSzTx/>
              <a:buFontTx/>
              <a:buNone/>
              <a:tabLst/>
              <a:defRPr sz="1800"/>
            </a:lvl1pPr>
          </a:lstStyle>
          <a:p>
            <a:r>
              <a:rPr kumimoji="1" lang="en-US" altLang="ja-JP" dirty="0"/>
              <a:t>Insert an image</a:t>
            </a:r>
            <a:endParaRPr kumimoji="1" lang="ja-JP" altLang="en-US" dirty="0"/>
          </a:p>
          <a:p>
            <a:endParaRPr kumimoji="1" lang="ja-JP" altLang="en-US" dirty="0"/>
          </a:p>
        </p:txBody>
      </p:sp>
      <p:sp>
        <p:nvSpPr>
          <p:cNvPr id="68" name="図プレースホルダー 64"/>
          <p:cNvSpPr>
            <a:spLocks noGrp="1"/>
          </p:cNvSpPr>
          <p:nvPr>
            <p:ph type="pic" sz="quarter" idx="46" hasCustomPrompt="1"/>
          </p:nvPr>
        </p:nvSpPr>
        <p:spPr>
          <a:xfrm>
            <a:off x="14165651" y="2119084"/>
            <a:ext cx="2589028" cy="2587837"/>
          </a:xfrm>
          <a:solidFill>
            <a:schemeClr val="accent5">
              <a:lumMod val="20000"/>
              <a:lumOff val="80000"/>
            </a:schemeClr>
          </a:solidFill>
          <a:ln w="57150">
            <a:solidFill>
              <a:schemeClr val="bg1"/>
            </a:solidFill>
          </a:ln>
          <a:effectLst>
            <a:outerShdw sx="102000" sy="102000" algn="ctr" rotWithShape="0">
              <a:prstClr val="black">
                <a:alpha val="15000"/>
              </a:prstClr>
            </a:outerShdw>
          </a:effectLst>
        </p:spPr>
        <p:txBody>
          <a:bodyPr>
            <a:normAutofit/>
          </a:bodyPr>
          <a:lstStyle>
            <a:lvl1pPr marL="0" marR="0" indent="0" algn="l" defTabSz="1371417" rtl="0" eaLnBrk="1" fontAlgn="auto" latinLnBrk="0" hangingPunct="1">
              <a:lnSpc>
                <a:spcPct val="130000"/>
              </a:lnSpc>
              <a:spcBef>
                <a:spcPts val="1200"/>
              </a:spcBef>
              <a:spcAft>
                <a:spcPts val="0"/>
              </a:spcAft>
              <a:buClrTx/>
              <a:buSzTx/>
              <a:buFontTx/>
              <a:buNone/>
              <a:tabLst/>
              <a:defRPr sz="1800"/>
            </a:lvl1pPr>
          </a:lstStyle>
          <a:p>
            <a:r>
              <a:rPr kumimoji="1" lang="en-US" altLang="ja-JP" dirty="0"/>
              <a:t>Insert an image</a:t>
            </a:r>
            <a:endParaRPr kumimoji="1" lang="ja-JP" altLang="en-US" dirty="0"/>
          </a:p>
          <a:p>
            <a:endParaRPr kumimoji="1" lang="ja-JP" altLang="en-US" dirty="0"/>
          </a:p>
        </p:txBody>
      </p:sp>
      <p:sp>
        <p:nvSpPr>
          <p:cNvPr id="73" name="テキスト プレースホルダー 12"/>
          <p:cNvSpPr>
            <a:spLocks noGrp="1"/>
          </p:cNvSpPr>
          <p:nvPr>
            <p:ph type="body" sz="quarter" idx="48" hasCustomPrompt="1"/>
          </p:nvPr>
        </p:nvSpPr>
        <p:spPr>
          <a:xfrm>
            <a:off x="5161230" y="4706921"/>
            <a:ext cx="3689747" cy="747032"/>
          </a:xfrm>
        </p:spPr>
        <p:txBody>
          <a:bodyPr anchor="ctr">
            <a:noAutofit/>
          </a:bodyPr>
          <a:lstStyle>
            <a:lvl1pPr algn="ct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Caption</a:t>
            </a:r>
            <a:r>
              <a:rPr kumimoji="1" lang="ja-JP" altLang="en-US" dirty="0"/>
              <a:t> </a:t>
            </a:r>
            <a:r>
              <a:rPr kumimoji="1" lang="en-US" altLang="ja-JP" dirty="0"/>
              <a:t>Goes</a:t>
            </a:r>
            <a:r>
              <a:rPr kumimoji="1" lang="ja-JP" altLang="en-US" dirty="0"/>
              <a:t> </a:t>
            </a:r>
            <a:r>
              <a:rPr kumimoji="1" lang="en-US" altLang="ja-JP" dirty="0"/>
              <a:t>Here</a:t>
            </a:r>
            <a:endParaRPr kumimoji="1" lang="ja-JP" altLang="en-US" dirty="0"/>
          </a:p>
        </p:txBody>
      </p:sp>
      <p:sp>
        <p:nvSpPr>
          <p:cNvPr id="76" name="テキスト プレースホルダー 12"/>
          <p:cNvSpPr>
            <a:spLocks noGrp="1"/>
          </p:cNvSpPr>
          <p:nvPr>
            <p:ph type="body" sz="quarter" idx="50" hasCustomPrompt="1"/>
          </p:nvPr>
        </p:nvSpPr>
        <p:spPr>
          <a:xfrm>
            <a:off x="9388261" y="4706921"/>
            <a:ext cx="3689747" cy="747032"/>
          </a:xfrm>
        </p:spPr>
        <p:txBody>
          <a:bodyPr anchor="ctr">
            <a:noAutofit/>
          </a:bodyPr>
          <a:lstStyle>
            <a:lvl1pPr algn="ct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Caption</a:t>
            </a:r>
            <a:r>
              <a:rPr kumimoji="1" lang="ja-JP" altLang="en-US" dirty="0"/>
              <a:t> </a:t>
            </a:r>
            <a:r>
              <a:rPr kumimoji="1" lang="en-US" altLang="ja-JP" dirty="0"/>
              <a:t>Goes</a:t>
            </a:r>
            <a:r>
              <a:rPr kumimoji="1" lang="ja-JP" altLang="en-US" dirty="0"/>
              <a:t> </a:t>
            </a:r>
            <a:r>
              <a:rPr kumimoji="1" lang="en-US" altLang="ja-JP" dirty="0"/>
              <a:t>Here</a:t>
            </a:r>
            <a:endParaRPr kumimoji="1" lang="ja-JP" altLang="en-US" dirty="0"/>
          </a:p>
        </p:txBody>
      </p:sp>
      <p:sp>
        <p:nvSpPr>
          <p:cNvPr id="79" name="テキスト プレースホルダー 12"/>
          <p:cNvSpPr>
            <a:spLocks noGrp="1"/>
          </p:cNvSpPr>
          <p:nvPr>
            <p:ph type="body" sz="quarter" idx="52" hasCustomPrompt="1"/>
          </p:nvPr>
        </p:nvSpPr>
        <p:spPr>
          <a:xfrm>
            <a:off x="13615292" y="4706921"/>
            <a:ext cx="3689747" cy="747032"/>
          </a:xfrm>
        </p:spPr>
        <p:txBody>
          <a:bodyPr anchor="ctr">
            <a:noAutofit/>
          </a:bodyPr>
          <a:lstStyle>
            <a:lvl1pPr algn="ct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Caption</a:t>
            </a:r>
            <a:r>
              <a:rPr kumimoji="1" lang="ja-JP" altLang="en-US" dirty="0"/>
              <a:t> </a:t>
            </a:r>
            <a:r>
              <a:rPr kumimoji="1" lang="en-US" altLang="ja-JP" dirty="0"/>
              <a:t>Goes</a:t>
            </a:r>
            <a:r>
              <a:rPr kumimoji="1" lang="ja-JP" altLang="en-US" dirty="0"/>
              <a:t> </a:t>
            </a:r>
            <a:r>
              <a:rPr kumimoji="1" lang="en-US" altLang="ja-JP" dirty="0"/>
              <a:t>Here</a:t>
            </a:r>
            <a:endParaRPr kumimoji="1" lang="ja-JP" altLang="en-US" dirty="0"/>
          </a:p>
        </p:txBody>
      </p:sp>
      <p:sp>
        <p:nvSpPr>
          <p:cNvPr id="29" name="テキスト プレースホルダー 12"/>
          <p:cNvSpPr>
            <a:spLocks noGrp="1"/>
          </p:cNvSpPr>
          <p:nvPr>
            <p:ph type="body" sz="quarter" idx="53" hasCustomPrompt="1"/>
          </p:nvPr>
        </p:nvSpPr>
        <p:spPr>
          <a:xfrm>
            <a:off x="934199" y="8447406"/>
            <a:ext cx="3689747" cy="747032"/>
          </a:xfrm>
        </p:spPr>
        <p:txBody>
          <a:bodyPr anchor="ctr">
            <a:noAutofit/>
          </a:bodyPr>
          <a:lstStyle>
            <a:lvl1pPr algn="ct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Caption</a:t>
            </a:r>
            <a:r>
              <a:rPr kumimoji="1" lang="ja-JP" altLang="en-US" dirty="0"/>
              <a:t> </a:t>
            </a:r>
            <a:r>
              <a:rPr kumimoji="1" lang="en-US" altLang="ja-JP" dirty="0"/>
              <a:t>Goes</a:t>
            </a:r>
            <a:r>
              <a:rPr kumimoji="1" lang="ja-JP" altLang="en-US" dirty="0"/>
              <a:t> </a:t>
            </a:r>
            <a:r>
              <a:rPr kumimoji="1" lang="en-US" altLang="ja-JP" dirty="0"/>
              <a:t>Here</a:t>
            </a:r>
            <a:endParaRPr kumimoji="1" lang="ja-JP" altLang="en-US" dirty="0"/>
          </a:p>
        </p:txBody>
      </p:sp>
      <p:sp>
        <p:nvSpPr>
          <p:cNvPr id="30" name="図プレースホルダー 64"/>
          <p:cNvSpPr>
            <a:spLocks noGrp="1"/>
          </p:cNvSpPr>
          <p:nvPr>
            <p:ph type="pic" sz="quarter" idx="54" hasCustomPrompt="1"/>
          </p:nvPr>
        </p:nvSpPr>
        <p:spPr>
          <a:xfrm>
            <a:off x="1484558" y="5859569"/>
            <a:ext cx="2589028" cy="2587837"/>
          </a:xfrm>
          <a:solidFill>
            <a:schemeClr val="accent1">
              <a:lumMod val="20000"/>
              <a:lumOff val="80000"/>
            </a:schemeClr>
          </a:solidFill>
          <a:ln w="57150">
            <a:solidFill>
              <a:schemeClr val="bg1"/>
            </a:solidFill>
          </a:ln>
          <a:effectLst>
            <a:outerShdw sx="102000" sy="102000" algn="ctr" rotWithShape="0">
              <a:prstClr val="black">
                <a:alpha val="15000"/>
              </a:prstClr>
            </a:outerShdw>
          </a:effectLst>
        </p:spPr>
        <p:txBody>
          <a:bodyPr/>
          <a:lstStyle>
            <a:lvl1pPr>
              <a:defRPr sz="1800" baseline="0"/>
            </a:lvl1pPr>
          </a:lstStyle>
          <a:p>
            <a:r>
              <a:rPr kumimoji="1" lang="en-US" altLang="ja-JP" dirty="0"/>
              <a:t>Insert an image</a:t>
            </a:r>
            <a:endParaRPr kumimoji="1" lang="ja-JP" altLang="en-US" dirty="0"/>
          </a:p>
        </p:txBody>
      </p:sp>
      <p:sp>
        <p:nvSpPr>
          <p:cNvPr id="31" name="図プレースホルダー 64"/>
          <p:cNvSpPr>
            <a:spLocks noGrp="1"/>
          </p:cNvSpPr>
          <p:nvPr>
            <p:ph type="pic" sz="quarter" idx="55" hasCustomPrompt="1"/>
          </p:nvPr>
        </p:nvSpPr>
        <p:spPr>
          <a:xfrm>
            <a:off x="5711589" y="5859569"/>
            <a:ext cx="2589028" cy="2587837"/>
          </a:xfrm>
          <a:solidFill>
            <a:schemeClr val="accent2">
              <a:lumMod val="20000"/>
              <a:lumOff val="80000"/>
            </a:schemeClr>
          </a:solidFill>
          <a:ln w="57150">
            <a:solidFill>
              <a:schemeClr val="bg1"/>
            </a:solidFill>
          </a:ln>
          <a:effectLst>
            <a:outerShdw sx="102000" sy="102000" algn="ctr" rotWithShape="0">
              <a:prstClr val="black">
                <a:alpha val="15000"/>
              </a:prstClr>
            </a:outerShdw>
          </a:effectLst>
        </p:spPr>
        <p:txBody>
          <a:bodyPr>
            <a:normAutofit/>
          </a:bodyPr>
          <a:lstStyle>
            <a:lvl1pPr marL="0" marR="0" indent="0" algn="l" defTabSz="1371417" rtl="0" eaLnBrk="1" fontAlgn="auto" latinLnBrk="0" hangingPunct="1">
              <a:lnSpc>
                <a:spcPct val="130000"/>
              </a:lnSpc>
              <a:spcBef>
                <a:spcPts val="1200"/>
              </a:spcBef>
              <a:spcAft>
                <a:spcPts val="0"/>
              </a:spcAft>
              <a:buClrTx/>
              <a:buSzTx/>
              <a:buFontTx/>
              <a:buNone/>
              <a:tabLst/>
              <a:defRPr sz="1800"/>
            </a:lvl1pPr>
          </a:lstStyle>
          <a:p>
            <a:r>
              <a:rPr kumimoji="1" lang="en-US" altLang="ja-JP" dirty="0"/>
              <a:t>Insert an image</a:t>
            </a:r>
            <a:endParaRPr kumimoji="1" lang="ja-JP" altLang="en-US" dirty="0"/>
          </a:p>
          <a:p>
            <a:endParaRPr kumimoji="1" lang="ja-JP" altLang="en-US" dirty="0"/>
          </a:p>
        </p:txBody>
      </p:sp>
      <p:sp>
        <p:nvSpPr>
          <p:cNvPr id="32" name="図プレースホルダー 64"/>
          <p:cNvSpPr>
            <a:spLocks noGrp="1"/>
          </p:cNvSpPr>
          <p:nvPr>
            <p:ph type="pic" sz="quarter" idx="56" hasCustomPrompt="1"/>
          </p:nvPr>
        </p:nvSpPr>
        <p:spPr>
          <a:xfrm>
            <a:off x="9938620" y="5859569"/>
            <a:ext cx="2589028" cy="2587837"/>
          </a:xfrm>
          <a:solidFill>
            <a:schemeClr val="accent3">
              <a:lumMod val="20000"/>
              <a:lumOff val="80000"/>
            </a:schemeClr>
          </a:solidFill>
          <a:ln w="57150">
            <a:solidFill>
              <a:schemeClr val="bg1"/>
            </a:solidFill>
          </a:ln>
          <a:effectLst>
            <a:outerShdw sx="102000" sy="102000" algn="ctr" rotWithShape="0">
              <a:prstClr val="black">
                <a:alpha val="15000"/>
              </a:prstClr>
            </a:outerShdw>
          </a:effectLst>
        </p:spPr>
        <p:txBody>
          <a:bodyPr>
            <a:normAutofit/>
          </a:bodyPr>
          <a:lstStyle>
            <a:lvl1pPr marL="0" marR="0" indent="0" algn="l" defTabSz="1371417" rtl="0" eaLnBrk="1" fontAlgn="auto" latinLnBrk="0" hangingPunct="1">
              <a:lnSpc>
                <a:spcPct val="130000"/>
              </a:lnSpc>
              <a:spcBef>
                <a:spcPts val="1200"/>
              </a:spcBef>
              <a:spcAft>
                <a:spcPts val="0"/>
              </a:spcAft>
              <a:buClrTx/>
              <a:buSzTx/>
              <a:buFontTx/>
              <a:buNone/>
              <a:tabLst/>
              <a:defRPr sz="1800"/>
            </a:lvl1pPr>
          </a:lstStyle>
          <a:p>
            <a:r>
              <a:rPr kumimoji="1" lang="en-US" altLang="ja-JP" dirty="0"/>
              <a:t>Insert an image</a:t>
            </a:r>
            <a:endParaRPr kumimoji="1" lang="ja-JP" altLang="en-US" dirty="0"/>
          </a:p>
          <a:p>
            <a:endParaRPr kumimoji="1" lang="ja-JP" altLang="en-US" dirty="0"/>
          </a:p>
        </p:txBody>
      </p:sp>
      <p:sp>
        <p:nvSpPr>
          <p:cNvPr id="33" name="図プレースホルダー 64"/>
          <p:cNvSpPr>
            <a:spLocks noGrp="1"/>
          </p:cNvSpPr>
          <p:nvPr>
            <p:ph type="pic" sz="quarter" idx="57" hasCustomPrompt="1"/>
          </p:nvPr>
        </p:nvSpPr>
        <p:spPr>
          <a:xfrm>
            <a:off x="14165651" y="5859569"/>
            <a:ext cx="2589028" cy="2587837"/>
          </a:xfrm>
          <a:solidFill>
            <a:schemeClr val="accent5">
              <a:lumMod val="20000"/>
              <a:lumOff val="80000"/>
            </a:schemeClr>
          </a:solidFill>
          <a:ln w="57150">
            <a:solidFill>
              <a:schemeClr val="bg1"/>
            </a:solidFill>
          </a:ln>
          <a:effectLst>
            <a:outerShdw sx="102000" sy="102000" algn="ctr" rotWithShape="0">
              <a:prstClr val="black">
                <a:alpha val="15000"/>
              </a:prstClr>
            </a:outerShdw>
          </a:effectLst>
        </p:spPr>
        <p:txBody>
          <a:bodyPr>
            <a:normAutofit/>
          </a:bodyPr>
          <a:lstStyle>
            <a:lvl1pPr marL="0" marR="0" indent="0" algn="l" defTabSz="1371417" rtl="0" eaLnBrk="1" fontAlgn="auto" latinLnBrk="0" hangingPunct="1">
              <a:lnSpc>
                <a:spcPct val="130000"/>
              </a:lnSpc>
              <a:spcBef>
                <a:spcPts val="1200"/>
              </a:spcBef>
              <a:spcAft>
                <a:spcPts val="0"/>
              </a:spcAft>
              <a:buClrTx/>
              <a:buSzTx/>
              <a:buFontTx/>
              <a:buNone/>
              <a:tabLst/>
              <a:defRPr sz="1800"/>
            </a:lvl1pPr>
          </a:lstStyle>
          <a:p>
            <a:r>
              <a:rPr kumimoji="1" lang="en-US" altLang="ja-JP" dirty="0"/>
              <a:t>Insert an image</a:t>
            </a:r>
            <a:endParaRPr kumimoji="1" lang="ja-JP" altLang="en-US" dirty="0"/>
          </a:p>
          <a:p>
            <a:endParaRPr kumimoji="1" lang="ja-JP" altLang="en-US" dirty="0"/>
          </a:p>
        </p:txBody>
      </p:sp>
      <p:sp>
        <p:nvSpPr>
          <p:cNvPr id="34" name="テキスト プレースホルダー 12"/>
          <p:cNvSpPr>
            <a:spLocks noGrp="1"/>
          </p:cNvSpPr>
          <p:nvPr>
            <p:ph type="body" sz="quarter" idx="58" hasCustomPrompt="1"/>
          </p:nvPr>
        </p:nvSpPr>
        <p:spPr>
          <a:xfrm>
            <a:off x="5161230" y="8447406"/>
            <a:ext cx="3689747" cy="747032"/>
          </a:xfrm>
        </p:spPr>
        <p:txBody>
          <a:bodyPr anchor="ctr">
            <a:noAutofit/>
          </a:bodyPr>
          <a:lstStyle>
            <a:lvl1pPr algn="ct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Caption</a:t>
            </a:r>
            <a:r>
              <a:rPr kumimoji="1" lang="ja-JP" altLang="en-US" dirty="0"/>
              <a:t> </a:t>
            </a:r>
            <a:r>
              <a:rPr kumimoji="1" lang="en-US" altLang="ja-JP" dirty="0"/>
              <a:t>Goes</a:t>
            </a:r>
            <a:r>
              <a:rPr kumimoji="1" lang="ja-JP" altLang="en-US" dirty="0"/>
              <a:t> </a:t>
            </a:r>
            <a:r>
              <a:rPr kumimoji="1" lang="en-US" altLang="ja-JP" dirty="0"/>
              <a:t>Here</a:t>
            </a:r>
            <a:endParaRPr kumimoji="1" lang="ja-JP" altLang="en-US" dirty="0"/>
          </a:p>
        </p:txBody>
      </p:sp>
      <p:sp>
        <p:nvSpPr>
          <p:cNvPr id="35" name="テキスト プレースホルダー 12"/>
          <p:cNvSpPr>
            <a:spLocks noGrp="1"/>
          </p:cNvSpPr>
          <p:nvPr>
            <p:ph type="body" sz="quarter" idx="59" hasCustomPrompt="1"/>
          </p:nvPr>
        </p:nvSpPr>
        <p:spPr>
          <a:xfrm>
            <a:off x="9388261" y="8447406"/>
            <a:ext cx="3689747" cy="747032"/>
          </a:xfrm>
        </p:spPr>
        <p:txBody>
          <a:bodyPr anchor="ctr">
            <a:noAutofit/>
          </a:bodyPr>
          <a:lstStyle>
            <a:lvl1pPr algn="ct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Caption</a:t>
            </a:r>
            <a:r>
              <a:rPr kumimoji="1" lang="ja-JP" altLang="en-US" dirty="0"/>
              <a:t> </a:t>
            </a:r>
            <a:r>
              <a:rPr kumimoji="1" lang="en-US" altLang="ja-JP" dirty="0"/>
              <a:t>Goes</a:t>
            </a:r>
            <a:r>
              <a:rPr kumimoji="1" lang="ja-JP" altLang="en-US" dirty="0"/>
              <a:t> </a:t>
            </a:r>
            <a:r>
              <a:rPr kumimoji="1" lang="en-US" altLang="ja-JP" dirty="0"/>
              <a:t>Here</a:t>
            </a:r>
            <a:endParaRPr kumimoji="1" lang="ja-JP" altLang="en-US" dirty="0"/>
          </a:p>
        </p:txBody>
      </p:sp>
      <p:sp>
        <p:nvSpPr>
          <p:cNvPr id="36" name="テキスト プレースホルダー 12"/>
          <p:cNvSpPr>
            <a:spLocks noGrp="1"/>
          </p:cNvSpPr>
          <p:nvPr>
            <p:ph type="body" sz="quarter" idx="60" hasCustomPrompt="1"/>
          </p:nvPr>
        </p:nvSpPr>
        <p:spPr>
          <a:xfrm>
            <a:off x="13615292" y="8447406"/>
            <a:ext cx="3689747" cy="747032"/>
          </a:xfrm>
        </p:spPr>
        <p:txBody>
          <a:bodyPr anchor="ctr">
            <a:noAutofit/>
          </a:bodyPr>
          <a:lstStyle>
            <a:lvl1pPr algn="ct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Caption</a:t>
            </a:r>
            <a:r>
              <a:rPr kumimoji="1" lang="ja-JP" altLang="en-US" dirty="0"/>
              <a:t> </a:t>
            </a:r>
            <a:r>
              <a:rPr kumimoji="1" lang="en-US" altLang="ja-JP" dirty="0"/>
              <a:t>Goes</a:t>
            </a:r>
            <a:r>
              <a:rPr kumimoji="1" lang="ja-JP" altLang="en-US" dirty="0"/>
              <a:t> </a:t>
            </a:r>
            <a:r>
              <a:rPr kumimoji="1" lang="en-US" altLang="ja-JP" dirty="0"/>
              <a:t>Here</a:t>
            </a:r>
            <a:endParaRPr kumimoji="1" lang="ja-JP" altLang="en-US" dirty="0"/>
          </a:p>
        </p:txBody>
      </p:sp>
    </p:spTree>
    <p:extLst>
      <p:ext uri="{BB962C8B-B14F-4D97-AF65-F5344CB8AC3E}">
        <p14:creationId xmlns:p14="http://schemas.microsoft.com/office/powerpoint/2010/main" val="18016196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65"/>
                                        </p:tgtEl>
                                        <p:attrNameLst>
                                          <p:attrName>style.visibility</p:attrName>
                                        </p:attrNameLst>
                                      </p:cBhvr>
                                      <p:to>
                                        <p:strVal val="visible"/>
                                      </p:to>
                                    </p:set>
                                    <p:animEffect transition="in" filter="randombar(horizontal)">
                                      <p:cBhvr>
                                        <p:cTn id="7" dur="500"/>
                                        <p:tgtEl>
                                          <p:spTgt spid="65"/>
                                        </p:tgtEl>
                                      </p:cBhvr>
                                    </p:animEffect>
                                  </p:childTnLst>
                                </p:cTn>
                              </p:par>
                            </p:childTnLst>
                          </p:cTn>
                        </p:par>
                        <p:par>
                          <p:cTn id="8" fill="hold">
                            <p:stCondLst>
                              <p:cond delay="500"/>
                            </p:stCondLst>
                            <p:childTnLst>
                              <p:par>
                                <p:cTn id="9" presetID="2" presetClass="entr" presetSubtype="4" decel="100000" fill="hold" grpId="0" nodeType="afterEffect">
                                  <p:stCondLst>
                                    <p:cond delay="0"/>
                                  </p:stCondLst>
                                  <p:childTnLst>
                                    <p:set>
                                      <p:cBhvr>
                                        <p:cTn id="10" dur="1" fill="hold">
                                          <p:stCondLst>
                                            <p:cond delay="0"/>
                                          </p:stCondLst>
                                        </p:cTn>
                                        <p:tgtEl>
                                          <p:spTgt spid="38">
                                            <p:txEl>
                                              <p:pRg st="0" end="0"/>
                                            </p:txEl>
                                          </p:spTgt>
                                        </p:tgtEl>
                                        <p:attrNameLst>
                                          <p:attrName>style.visibility</p:attrName>
                                        </p:attrNameLst>
                                      </p:cBhvr>
                                      <p:to>
                                        <p:strVal val="visible"/>
                                      </p:to>
                                    </p:set>
                                    <p:anim calcmode="lin" valueType="num">
                                      <p:cBhvr additive="base">
                                        <p:cTn id="11" dur="500" fill="hold"/>
                                        <p:tgtEl>
                                          <p:spTgt spid="38">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8">
                                            <p:txEl>
                                              <p:pRg st="0" end="0"/>
                                            </p:txEl>
                                          </p:spTgt>
                                        </p:tgtEl>
                                        <p:attrNameLst>
                                          <p:attrName>ppt_y</p:attrName>
                                        </p:attrNameLst>
                                      </p:cBhvr>
                                      <p:tavLst>
                                        <p:tav tm="0">
                                          <p:val>
                                            <p:strVal val="1+#ppt_h/2"/>
                                          </p:val>
                                        </p:tav>
                                        <p:tav tm="100000">
                                          <p:val>
                                            <p:strVal val="#ppt_y"/>
                                          </p:val>
                                        </p:tav>
                                      </p:tavLst>
                                    </p:anim>
                                  </p:childTnLst>
                                </p:cTn>
                              </p:par>
                            </p:childTnLst>
                          </p:cTn>
                        </p:par>
                        <p:par>
                          <p:cTn id="13" fill="hold">
                            <p:stCondLst>
                              <p:cond delay="1000"/>
                            </p:stCondLst>
                            <p:childTnLst>
                              <p:par>
                                <p:cTn id="14" presetID="14" presetClass="entr" presetSubtype="10" fill="hold" grpId="0" nodeType="afterEffect">
                                  <p:stCondLst>
                                    <p:cond delay="0"/>
                                  </p:stCondLst>
                                  <p:childTnLst>
                                    <p:set>
                                      <p:cBhvr>
                                        <p:cTn id="15" dur="1" fill="hold">
                                          <p:stCondLst>
                                            <p:cond delay="0"/>
                                          </p:stCondLst>
                                        </p:cTn>
                                        <p:tgtEl>
                                          <p:spTgt spid="66"/>
                                        </p:tgtEl>
                                        <p:attrNameLst>
                                          <p:attrName>style.visibility</p:attrName>
                                        </p:attrNameLst>
                                      </p:cBhvr>
                                      <p:to>
                                        <p:strVal val="visible"/>
                                      </p:to>
                                    </p:set>
                                    <p:animEffect transition="in" filter="randombar(horizontal)">
                                      <p:cBhvr>
                                        <p:cTn id="16" dur="500"/>
                                        <p:tgtEl>
                                          <p:spTgt spid="66"/>
                                        </p:tgtEl>
                                      </p:cBhvr>
                                    </p:animEffect>
                                  </p:childTnLst>
                                </p:cTn>
                              </p:par>
                            </p:childTnLst>
                          </p:cTn>
                        </p:par>
                        <p:par>
                          <p:cTn id="17" fill="hold">
                            <p:stCondLst>
                              <p:cond delay="1500"/>
                            </p:stCondLst>
                            <p:childTnLst>
                              <p:par>
                                <p:cTn id="18" presetID="2" presetClass="entr" presetSubtype="4" decel="100000" fill="hold" grpId="0" nodeType="afterEffect">
                                  <p:stCondLst>
                                    <p:cond delay="0"/>
                                  </p:stCondLst>
                                  <p:childTnLst>
                                    <p:set>
                                      <p:cBhvr>
                                        <p:cTn id="19" dur="1" fill="hold">
                                          <p:stCondLst>
                                            <p:cond delay="0"/>
                                          </p:stCondLst>
                                        </p:cTn>
                                        <p:tgtEl>
                                          <p:spTgt spid="73">
                                            <p:txEl>
                                              <p:pRg st="0" end="0"/>
                                            </p:txEl>
                                          </p:spTgt>
                                        </p:tgtEl>
                                        <p:attrNameLst>
                                          <p:attrName>style.visibility</p:attrName>
                                        </p:attrNameLst>
                                      </p:cBhvr>
                                      <p:to>
                                        <p:strVal val="visible"/>
                                      </p:to>
                                    </p:set>
                                    <p:anim calcmode="lin" valueType="num">
                                      <p:cBhvr additive="base">
                                        <p:cTn id="20" dur="500" fill="hold"/>
                                        <p:tgtEl>
                                          <p:spTgt spid="73">
                                            <p:txEl>
                                              <p:pRg st="0" end="0"/>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3">
                                            <p:txEl>
                                              <p:pRg st="0" end="0"/>
                                            </p:txEl>
                                          </p:spTgt>
                                        </p:tgtEl>
                                        <p:attrNameLst>
                                          <p:attrName>ppt_y</p:attrName>
                                        </p:attrNameLst>
                                      </p:cBhvr>
                                      <p:tavLst>
                                        <p:tav tm="0">
                                          <p:val>
                                            <p:strVal val="1+#ppt_h/2"/>
                                          </p:val>
                                        </p:tav>
                                        <p:tav tm="100000">
                                          <p:val>
                                            <p:strVal val="#ppt_y"/>
                                          </p:val>
                                        </p:tav>
                                      </p:tavLst>
                                    </p:anim>
                                  </p:childTnLst>
                                </p:cTn>
                              </p:par>
                            </p:childTnLst>
                          </p:cTn>
                        </p:par>
                        <p:par>
                          <p:cTn id="22" fill="hold">
                            <p:stCondLst>
                              <p:cond delay="2000"/>
                            </p:stCondLst>
                            <p:childTnLst>
                              <p:par>
                                <p:cTn id="23" presetID="14" presetClass="entr" presetSubtype="10" fill="hold" grpId="0" nodeType="afterEffect">
                                  <p:stCondLst>
                                    <p:cond delay="0"/>
                                  </p:stCondLst>
                                  <p:childTnLst>
                                    <p:set>
                                      <p:cBhvr>
                                        <p:cTn id="24" dur="1" fill="hold">
                                          <p:stCondLst>
                                            <p:cond delay="0"/>
                                          </p:stCondLst>
                                        </p:cTn>
                                        <p:tgtEl>
                                          <p:spTgt spid="67"/>
                                        </p:tgtEl>
                                        <p:attrNameLst>
                                          <p:attrName>style.visibility</p:attrName>
                                        </p:attrNameLst>
                                      </p:cBhvr>
                                      <p:to>
                                        <p:strVal val="visible"/>
                                      </p:to>
                                    </p:set>
                                    <p:animEffect transition="in" filter="randombar(horizontal)">
                                      <p:cBhvr>
                                        <p:cTn id="25" dur="500"/>
                                        <p:tgtEl>
                                          <p:spTgt spid="67"/>
                                        </p:tgtEl>
                                      </p:cBhvr>
                                    </p:animEffect>
                                  </p:childTnLst>
                                </p:cTn>
                              </p:par>
                            </p:childTnLst>
                          </p:cTn>
                        </p:par>
                        <p:par>
                          <p:cTn id="26" fill="hold">
                            <p:stCondLst>
                              <p:cond delay="2500"/>
                            </p:stCondLst>
                            <p:childTnLst>
                              <p:par>
                                <p:cTn id="27" presetID="2" presetClass="entr" presetSubtype="4" decel="100000" fill="hold" grpId="0" nodeType="afterEffect">
                                  <p:stCondLst>
                                    <p:cond delay="0"/>
                                  </p:stCondLst>
                                  <p:childTnLst>
                                    <p:set>
                                      <p:cBhvr>
                                        <p:cTn id="28" dur="1" fill="hold">
                                          <p:stCondLst>
                                            <p:cond delay="0"/>
                                          </p:stCondLst>
                                        </p:cTn>
                                        <p:tgtEl>
                                          <p:spTgt spid="76">
                                            <p:txEl>
                                              <p:pRg st="0" end="0"/>
                                            </p:txEl>
                                          </p:spTgt>
                                        </p:tgtEl>
                                        <p:attrNameLst>
                                          <p:attrName>style.visibility</p:attrName>
                                        </p:attrNameLst>
                                      </p:cBhvr>
                                      <p:to>
                                        <p:strVal val="visible"/>
                                      </p:to>
                                    </p:set>
                                    <p:anim calcmode="lin" valueType="num">
                                      <p:cBhvr additive="base">
                                        <p:cTn id="29" dur="500" fill="hold"/>
                                        <p:tgtEl>
                                          <p:spTgt spid="76">
                                            <p:txEl>
                                              <p:pRg st="0" end="0"/>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76">
                                            <p:txEl>
                                              <p:pRg st="0" end="0"/>
                                            </p:txEl>
                                          </p:spTgt>
                                        </p:tgtEl>
                                        <p:attrNameLst>
                                          <p:attrName>ppt_y</p:attrName>
                                        </p:attrNameLst>
                                      </p:cBhvr>
                                      <p:tavLst>
                                        <p:tav tm="0">
                                          <p:val>
                                            <p:strVal val="1+#ppt_h/2"/>
                                          </p:val>
                                        </p:tav>
                                        <p:tav tm="100000">
                                          <p:val>
                                            <p:strVal val="#ppt_y"/>
                                          </p:val>
                                        </p:tav>
                                      </p:tavLst>
                                    </p:anim>
                                  </p:childTnLst>
                                </p:cTn>
                              </p:par>
                            </p:childTnLst>
                          </p:cTn>
                        </p:par>
                        <p:par>
                          <p:cTn id="31" fill="hold">
                            <p:stCondLst>
                              <p:cond delay="3000"/>
                            </p:stCondLst>
                            <p:childTnLst>
                              <p:par>
                                <p:cTn id="32" presetID="14" presetClass="entr" presetSubtype="10" fill="hold" grpId="0" nodeType="afterEffect">
                                  <p:stCondLst>
                                    <p:cond delay="0"/>
                                  </p:stCondLst>
                                  <p:childTnLst>
                                    <p:set>
                                      <p:cBhvr>
                                        <p:cTn id="33" dur="1" fill="hold">
                                          <p:stCondLst>
                                            <p:cond delay="0"/>
                                          </p:stCondLst>
                                        </p:cTn>
                                        <p:tgtEl>
                                          <p:spTgt spid="68"/>
                                        </p:tgtEl>
                                        <p:attrNameLst>
                                          <p:attrName>style.visibility</p:attrName>
                                        </p:attrNameLst>
                                      </p:cBhvr>
                                      <p:to>
                                        <p:strVal val="visible"/>
                                      </p:to>
                                    </p:set>
                                    <p:animEffect transition="in" filter="randombar(horizontal)">
                                      <p:cBhvr>
                                        <p:cTn id="34" dur="500"/>
                                        <p:tgtEl>
                                          <p:spTgt spid="68"/>
                                        </p:tgtEl>
                                      </p:cBhvr>
                                    </p:animEffect>
                                  </p:childTnLst>
                                </p:cTn>
                              </p:par>
                            </p:childTnLst>
                          </p:cTn>
                        </p:par>
                        <p:par>
                          <p:cTn id="35" fill="hold">
                            <p:stCondLst>
                              <p:cond delay="3500"/>
                            </p:stCondLst>
                            <p:childTnLst>
                              <p:par>
                                <p:cTn id="36" presetID="2" presetClass="entr" presetSubtype="4" decel="100000" fill="hold" grpId="0" nodeType="afterEffect">
                                  <p:stCondLst>
                                    <p:cond delay="0"/>
                                  </p:stCondLst>
                                  <p:childTnLst>
                                    <p:set>
                                      <p:cBhvr>
                                        <p:cTn id="37" dur="1" fill="hold">
                                          <p:stCondLst>
                                            <p:cond delay="0"/>
                                          </p:stCondLst>
                                        </p:cTn>
                                        <p:tgtEl>
                                          <p:spTgt spid="79">
                                            <p:txEl>
                                              <p:pRg st="0" end="0"/>
                                            </p:txEl>
                                          </p:spTgt>
                                        </p:tgtEl>
                                        <p:attrNameLst>
                                          <p:attrName>style.visibility</p:attrName>
                                        </p:attrNameLst>
                                      </p:cBhvr>
                                      <p:to>
                                        <p:strVal val="visible"/>
                                      </p:to>
                                    </p:set>
                                    <p:anim calcmode="lin" valueType="num">
                                      <p:cBhvr additive="base">
                                        <p:cTn id="38" dur="500" fill="hold"/>
                                        <p:tgtEl>
                                          <p:spTgt spid="79">
                                            <p:txEl>
                                              <p:pRg st="0" end="0"/>
                                            </p:txEl>
                                          </p:spTgt>
                                        </p:tgtEl>
                                        <p:attrNameLst>
                                          <p:attrName>ppt_x</p:attrName>
                                        </p:attrNameLst>
                                      </p:cBhvr>
                                      <p:tavLst>
                                        <p:tav tm="0">
                                          <p:val>
                                            <p:strVal val="#ppt_x"/>
                                          </p:val>
                                        </p:tav>
                                        <p:tav tm="100000">
                                          <p:val>
                                            <p:strVal val="#ppt_x"/>
                                          </p:val>
                                        </p:tav>
                                      </p:tavLst>
                                    </p:anim>
                                    <p:anim calcmode="lin" valueType="num">
                                      <p:cBhvr additive="base">
                                        <p:cTn id="39" dur="500" fill="hold"/>
                                        <p:tgtEl>
                                          <p:spTgt spid="79">
                                            <p:txEl>
                                              <p:pRg st="0" end="0"/>
                                            </p:txEl>
                                          </p:spTgt>
                                        </p:tgtEl>
                                        <p:attrNameLst>
                                          <p:attrName>ppt_y</p:attrName>
                                        </p:attrNameLst>
                                      </p:cBhvr>
                                      <p:tavLst>
                                        <p:tav tm="0">
                                          <p:val>
                                            <p:strVal val="1+#ppt_h/2"/>
                                          </p:val>
                                        </p:tav>
                                        <p:tav tm="100000">
                                          <p:val>
                                            <p:strVal val="#ppt_y"/>
                                          </p:val>
                                        </p:tav>
                                      </p:tavLst>
                                    </p:anim>
                                  </p:childTnLst>
                                </p:cTn>
                              </p:par>
                            </p:childTnLst>
                          </p:cTn>
                        </p:par>
                        <p:par>
                          <p:cTn id="40" fill="hold">
                            <p:stCondLst>
                              <p:cond delay="4000"/>
                            </p:stCondLst>
                            <p:childTnLst>
                              <p:par>
                                <p:cTn id="41" presetID="14" presetClass="entr" presetSubtype="10" fill="hold" grpId="0" nodeType="afterEffect">
                                  <p:stCondLst>
                                    <p:cond delay="0"/>
                                  </p:stCondLst>
                                  <p:childTnLst>
                                    <p:set>
                                      <p:cBhvr>
                                        <p:cTn id="42" dur="1" fill="hold">
                                          <p:stCondLst>
                                            <p:cond delay="0"/>
                                          </p:stCondLst>
                                        </p:cTn>
                                        <p:tgtEl>
                                          <p:spTgt spid="30"/>
                                        </p:tgtEl>
                                        <p:attrNameLst>
                                          <p:attrName>style.visibility</p:attrName>
                                        </p:attrNameLst>
                                      </p:cBhvr>
                                      <p:to>
                                        <p:strVal val="visible"/>
                                      </p:to>
                                    </p:set>
                                    <p:animEffect transition="in" filter="randombar(horizontal)">
                                      <p:cBhvr>
                                        <p:cTn id="43" dur="500"/>
                                        <p:tgtEl>
                                          <p:spTgt spid="30"/>
                                        </p:tgtEl>
                                      </p:cBhvr>
                                    </p:animEffect>
                                  </p:childTnLst>
                                </p:cTn>
                              </p:par>
                            </p:childTnLst>
                          </p:cTn>
                        </p:par>
                        <p:par>
                          <p:cTn id="44" fill="hold">
                            <p:stCondLst>
                              <p:cond delay="4500"/>
                            </p:stCondLst>
                            <p:childTnLst>
                              <p:par>
                                <p:cTn id="45" presetID="2" presetClass="entr" presetSubtype="4" decel="100000" fill="hold" grpId="0" nodeType="afterEffect">
                                  <p:stCondLst>
                                    <p:cond delay="0"/>
                                  </p:stCondLst>
                                  <p:childTnLst>
                                    <p:set>
                                      <p:cBhvr>
                                        <p:cTn id="46" dur="1" fill="hold">
                                          <p:stCondLst>
                                            <p:cond delay="0"/>
                                          </p:stCondLst>
                                        </p:cTn>
                                        <p:tgtEl>
                                          <p:spTgt spid="29">
                                            <p:txEl>
                                              <p:pRg st="0" end="0"/>
                                            </p:txEl>
                                          </p:spTgt>
                                        </p:tgtEl>
                                        <p:attrNameLst>
                                          <p:attrName>style.visibility</p:attrName>
                                        </p:attrNameLst>
                                      </p:cBhvr>
                                      <p:to>
                                        <p:strVal val="visible"/>
                                      </p:to>
                                    </p:set>
                                    <p:anim calcmode="lin" valueType="num">
                                      <p:cBhvr additive="base">
                                        <p:cTn id="47" dur="500" fill="hold"/>
                                        <p:tgtEl>
                                          <p:spTgt spid="29">
                                            <p:txEl>
                                              <p:pRg st="0" end="0"/>
                                            </p:txEl>
                                          </p:spTgt>
                                        </p:tgtEl>
                                        <p:attrNameLst>
                                          <p:attrName>ppt_x</p:attrName>
                                        </p:attrNameLst>
                                      </p:cBhvr>
                                      <p:tavLst>
                                        <p:tav tm="0">
                                          <p:val>
                                            <p:strVal val="#ppt_x"/>
                                          </p:val>
                                        </p:tav>
                                        <p:tav tm="100000">
                                          <p:val>
                                            <p:strVal val="#ppt_x"/>
                                          </p:val>
                                        </p:tav>
                                      </p:tavLst>
                                    </p:anim>
                                    <p:anim calcmode="lin" valueType="num">
                                      <p:cBhvr additive="base">
                                        <p:cTn id="48" dur="500" fill="hold"/>
                                        <p:tgtEl>
                                          <p:spTgt spid="29">
                                            <p:txEl>
                                              <p:pRg st="0" end="0"/>
                                            </p:txEl>
                                          </p:spTgt>
                                        </p:tgtEl>
                                        <p:attrNameLst>
                                          <p:attrName>ppt_y</p:attrName>
                                        </p:attrNameLst>
                                      </p:cBhvr>
                                      <p:tavLst>
                                        <p:tav tm="0">
                                          <p:val>
                                            <p:strVal val="1+#ppt_h/2"/>
                                          </p:val>
                                        </p:tav>
                                        <p:tav tm="100000">
                                          <p:val>
                                            <p:strVal val="#ppt_y"/>
                                          </p:val>
                                        </p:tav>
                                      </p:tavLst>
                                    </p:anim>
                                  </p:childTnLst>
                                </p:cTn>
                              </p:par>
                            </p:childTnLst>
                          </p:cTn>
                        </p:par>
                        <p:par>
                          <p:cTn id="49" fill="hold">
                            <p:stCondLst>
                              <p:cond delay="5000"/>
                            </p:stCondLst>
                            <p:childTnLst>
                              <p:par>
                                <p:cTn id="50" presetID="14" presetClass="entr" presetSubtype="10" fill="hold" grpId="0" nodeType="afterEffect">
                                  <p:stCondLst>
                                    <p:cond delay="0"/>
                                  </p:stCondLst>
                                  <p:childTnLst>
                                    <p:set>
                                      <p:cBhvr>
                                        <p:cTn id="51" dur="1" fill="hold">
                                          <p:stCondLst>
                                            <p:cond delay="0"/>
                                          </p:stCondLst>
                                        </p:cTn>
                                        <p:tgtEl>
                                          <p:spTgt spid="31"/>
                                        </p:tgtEl>
                                        <p:attrNameLst>
                                          <p:attrName>style.visibility</p:attrName>
                                        </p:attrNameLst>
                                      </p:cBhvr>
                                      <p:to>
                                        <p:strVal val="visible"/>
                                      </p:to>
                                    </p:set>
                                    <p:animEffect transition="in" filter="randombar(horizontal)">
                                      <p:cBhvr>
                                        <p:cTn id="52" dur="500"/>
                                        <p:tgtEl>
                                          <p:spTgt spid="31"/>
                                        </p:tgtEl>
                                      </p:cBhvr>
                                    </p:animEffect>
                                  </p:childTnLst>
                                </p:cTn>
                              </p:par>
                            </p:childTnLst>
                          </p:cTn>
                        </p:par>
                        <p:par>
                          <p:cTn id="53" fill="hold">
                            <p:stCondLst>
                              <p:cond delay="5500"/>
                            </p:stCondLst>
                            <p:childTnLst>
                              <p:par>
                                <p:cTn id="54" presetID="2" presetClass="entr" presetSubtype="4" decel="100000" fill="hold" grpId="0" nodeType="afterEffect">
                                  <p:stCondLst>
                                    <p:cond delay="0"/>
                                  </p:stCondLst>
                                  <p:childTnLst>
                                    <p:set>
                                      <p:cBhvr>
                                        <p:cTn id="55" dur="1" fill="hold">
                                          <p:stCondLst>
                                            <p:cond delay="0"/>
                                          </p:stCondLst>
                                        </p:cTn>
                                        <p:tgtEl>
                                          <p:spTgt spid="34">
                                            <p:txEl>
                                              <p:pRg st="0" end="0"/>
                                            </p:txEl>
                                          </p:spTgt>
                                        </p:tgtEl>
                                        <p:attrNameLst>
                                          <p:attrName>style.visibility</p:attrName>
                                        </p:attrNameLst>
                                      </p:cBhvr>
                                      <p:to>
                                        <p:strVal val="visible"/>
                                      </p:to>
                                    </p:set>
                                    <p:anim calcmode="lin" valueType="num">
                                      <p:cBhvr additive="base">
                                        <p:cTn id="56" dur="500" fill="hold"/>
                                        <p:tgtEl>
                                          <p:spTgt spid="34">
                                            <p:txEl>
                                              <p:pRg st="0" end="0"/>
                                            </p:txEl>
                                          </p:spTgt>
                                        </p:tgtEl>
                                        <p:attrNameLst>
                                          <p:attrName>ppt_x</p:attrName>
                                        </p:attrNameLst>
                                      </p:cBhvr>
                                      <p:tavLst>
                                        <p:tav tm="0">
                                          <p:val>
                                            <p:strVal val="#ppt_x"/>
                                          </p:val>
                                        </p:tav>
                                        <p:tav tm="100000">
                                          <p:val>
                                            <p:strVal val="#ppt_x"/>
                                          </p:val>
                                        </p:tav>
                                      </p:tavLst>
                                    </p:anim>
                                    <p:anim calcmode="lin" valueType="num">
                                      <p:cBhvr additive="base">
                                        <p:cTn id="57" dur="500" fill="hold"/>
                                        <p:tgtEl>
                                          <p:spTgt spid="34">
                                            <p:txEl>
                                              <p:pRg st="0" end="0"/>
                                            </p:txEl>
                                          </p:spTgt>
                                        </p:tgtEl>
                                        <p:attrNameLst>
                                          <p:attrName>ppt_y</p:attrName>
                                        </p:attrNameLst>
                                      </p:cBhvr>
                                      <p:tavLst>
                                        <p:tav tm="0">
                                          <p:val>
                                            <p:strVal val="1+#ppt_h/2"/>
                                          </p:val>
                                        </p:tav>
                                        <p:tav tm="100000">
                                          <p:val>
                                            <p:strVal val="#ppt_y"/>
                                          </p:val>
                                        </p:tav>
                                      </p:tavLst>
                                    </p:anim>
                                  </p:childTnLst>
                                </p:cTn>
                              </p:par>
                            </p:childTnLst>
                          </p:cTn>
                        </p:par>
                        <p:par>
                          <p:cTn id="58" fill="hold">
                            <p:stCondLst>
                              <p:cond delay="6000"/>
                            </p:stCondLst>
                            <p:childTnLst>
                              <p:par>
                                <p:cTn id="59" presetID="14" presetClass="entr" presetSubtype="10" fill="hold" grpId="0" nodeType="afterEffect">
                                  <p:stCondLst>
                                    <p:cond delay="0"/>
                                  </p:stCondLst>
                                  <p:childTnLst>
                                    <p:set>
                                      <p:cBhvr>
                                        <p:cTn id="60" dur="1" fill="hold">
                                          <p:stCondLst>
                                            <p:cond delay="0"/>
                                          </p:stCondLst>
                                        </p:cTn>
                                        <p:tgtEl>
                                          <p:spTgt spid="32"/>
                                        </p:tgtEl>
                                        <p:attrNameLst>
                                          <p:attrName>style.visibility</p:attrName>
                                        </p:attrNameLst>
                                      </p:cBhvr>
                                      <p:to>
                                        <p:strVal val="visible"/>
                                      </p:to>
                                    </p:set>
                                    <p:animEffect transition="in" filter="randombar(horizontal)">
                                      <p:cBhvr>
                                        <p:cTn id="61" dur="500"/>
                                        <p:tgtEl>
                                          <p:spTgt spid="32"/>
                                        </p:tgtEl>
                                      </p:cBhvr>
                                    </p:animEffect>
                                  </p:childTnLst>
                                </p:cTn>
                              </p:par>
                            </p:childTnLst>
                          </p:cTn>
                        </p:par>
                        <p:par>
                          <p:cTn id="62" fill="hold">
                            <p:stCondLst>
                              <p:cond delay="6500"/>
                            </p:stCondLst>
                            <p:childTnLst>
                              <p:par>
                                <p:cTn id="63" presetID="2" presetClass="entr" presetSubtype="4" decel="100000" fill="hold" grpId="0" nodeType="afterEffect">
                                  <p:stCondLst>
                                    <p:cond delay="0"/>
                                  </p:stCondLst>
                                  <p:childTnLst>
                                    <p:set>
                                      <p:cBhvr>
                                        <p:cTn id="64" dur="1" fill="hold">
                                          <p:stCondLst>
                                            <p:cond delay="0"/>
                                          </p:stCondLst>
                                        </p:cTn>
                                        <p:tgtEl>
                                          <p:spTgt spid="35">
                                            <p:txEl>
                                              <p:pRg st="0" end="0"/>
                                            </p:txEl>
                                          </p:spTgt>
                                        </p:tgtEl>
                                        <p:attrNameLst>
                                          <p:attrName>style.visibility</p:attrName>
                                        </p:attrNameLst>
                                      </p:cBhvr>
                                      <p:to>
                                        <p:strVal val="visible"/>
                                      </p:to>
                                    </p:set>
                                    <p:anim calcmode="lin" valueType="num">
                                      <p:cBhvr additive="base">
                                        <p:cTn id="65" dur="500" fill="hold"/>
                                        <p:tgtEl>
                                          <p:spTgt spid="35">
                                            <p:txEl>
                                              <p:pRg st="0" end="0"/>
                                            </p:txEl>
                                          </p:spTgt>
                                        </p:tgtEl>
                                        <p:attrNameLst>
                                          <p:attrName>ppt_x</p:attrName>
                                        </p:attrNameLst>
                                      </p:cBhvr>
                                      <p:tavLst>
                                        <p:tav tm="0">
                                          <p:val>
                                            <p:strVal val="#ppt_x"/>
                                          </p:val>
                                        </p:tav>
                                        <p:tav tm="100000">
                                          <p:val>
                                            <p:strVal val="#ppt_x"/>
                                          </p:val>
                                        </p:tav>
                                      </p:tavLst>
                                    </p:anim>
                                    <p:anim calcmode="lin" valueType="num">
                                      <p:cBhvr additive="base">
                                        <p:cTn id="66" dur="500" fill="hold"/>
                                        <p:tgtEl>
                                          <p:spTgt spid="35">
                                            <p:txEl>
                                              <p:pRg st="0" end="0"/>
                                            </p:txEl>
                                          </p:spTgt>
                                        </p:tgtEl>
                                        <p:attrNameLst>
                                          <p:attrName>ppt_y</p:attrName>
                                        </p:attrNameLst>
                                      </p:cBhvr>
                                      <p:tavLst>
                                        <p:tav tm="0">
                                          <p:val>
                                            <p:strVal val="1+#ppt_h/2"/>
                                          </p:val>
                                        </p:tav>
                                        <p:tav tm="100000">
                                          <p:val>
                                            <p:strVal val="#ppt_y"/>
                                          </p:val>
                                        </p:tav>
                                      </p:tavLst>
                                    </p:anim>
                                  </p:childTnLst>
                                </p:cTn>
                              </p:par>
                            </p:childTnLst>
                          </p:cTn>
                        </p:par>
                        <p:par>
                          <p:cTn id="67" fill="hold">
                            <p:stCondLst>
                              <p:cond delay="7000"/>
                            </p:stCondLst>
                            <p:childTnLst>
                              <p:par>
                                <p:cTn id="68" presetID="14" presetClass="entr" presetSubtype="10" fill="hold" grpId="0" nodeType="afterEffect">
                                  <p:stCondLst>
                                    <p:cond delay="0"/>
                                  </p:stCondLst>
                                  <p:childTnLst>
                                    <p:set>
                                      <p:cBhvr>
                                        <p:cTn id="69" dur="1" fill="hold">
                                          <p:stCondLst>
                                            <p:cond delay="0"/>
                                          </p:stCondLst>
                                        </p:cTn>
                                        <p:tgtEl>
                                          <p:spTgt spid="33"/>
                                        </p:tgtEl>
                                        <p:attrNameLst>
                                          <p:attrName>style.visibility</p:attrName>
                                        </p:attrNameLst>
                                      </p:cBhvr>
                                      <p:to>
                                        <p:strVal val="visible"/>
                                      </p:to>
                                    </p:set>
                                    <p:animEffect transition="in" filter="randombar(horizontal)">
                                      <p:cBhvr>
                                        <p:cTn id="70" dur="500"/>
                                        <p:tgtEl>
                                          <p:spTgt spid="33"/>
                                        </p:tgtEl>
                                      </p:cBhvr>
                                    </p:animEffect>
                                  </p:childTnLst>
                                </p:cTn>
                              </p:par>
                            </p:childTnLst>
                          </p:cTn>
                        </p:par>
                        <p:par>
                          <p:cTn id="71" fill="hold">
                            <p:stCondLst>
                              <p:cond delay="7500"/>
                            </p:stCondLst>
                            <p:childTnLst>
                              <p:par>
                                <p:cTn id="72" presetID="2" presetClass="entr" presetSubtype="4" decel="100000" fill="hold" grpId="0" nodeType="afterEffect">
                                  <p:stCondLst>
                                    <p:cond delay="0"/>
                                  </p:stCondLst>
                                  <p:childTnLst>
                                    <p:set>
                                      <p:cBhvr>
                                        <p:cTn id="73" dur="1" fill="hold">
                                          <p:stCondLst>
                                            <p:cond delay="0"/>
                                          </p:stCondLst>
                                        </p:cTn>
                                        <p:tgtEl>
                                          <p:spTgt spid="36">
                                            <p:txEl>
                                              <p:pRg st="0" end="0"/>
                                            </p:txEl>
                                          </p:spTgt>
                                        </p:tgtEl>
                                        <p:attrNameLst>
                                          <p:attrName>style.visibility</p:attrName>
                                        </p:attrNameLst>
                                      </p:cBhvr>
                                      <p:to>
                                        <p:strVal val="visible"/>
                                      </p:to>
                                    </p:set>
                                    <p:anim calcmode="lin" valueType="num">
                                      <p:cBhvr additive="base">
                                        <p:cTn id="74" dur="500" fill="hold"/>
                                        <p:tgtEl>
                                          <p:spTgt spid="36">
                                            <p:txEl>
                                              <p:pRg st="0" end="0"/>
                                            </p:txEl>
                                          </p:spTgt>
                                        </p:tgtEl>
                                        <p:attrNameLst>
                                          <p:attrName>ppt_x</p:attrName>
                                        </p:attrNameLst>
                                      </p:cBhvr>
                                      <p:tavLst>
                                        <p:tav tm="0">
                                          <p:val>
                                            <p:strVal val="#ppt_x"/>
                                          </p:val>
                                        </p:tav>
                                        <p:tav tm="100000">
                                          <p:val>
                                            <p:strVal val="#ppt_x"/>
                                          </p:val>
                                        </p:tav>
                                      </p:tavLst>
                                    </p:anim>
                                    <p:anim calcmode="lin" valueType="num">
                                      <p:cBhvr additive="base">
                                        <p:cTn id="75" dur="500" fill="hold"/>
                                        <p:tgtEl>
                                          <p:spTgt spid="36">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 grpId="0" build="p">
        <p:tmplLst>
          <p:tmpl lvl="1">
            <p:tnLst>
              <p:par>
                <p:cTn presetID="2" presetClass="entr" presetSubtype="4" decel="100000" fill="hold" nodeType="afterEffect">
                  <p:stCondLst>
                    <p:cond delay="0"/>
                  </p:stCondLst>
                  <p:childTnLst>
                    <p:set>
                      <p:cBhvr>
                        <p:cTn dur="1" fill="hold">
                          <p:stCondLst>
                            <p:cond delay="0"/>
                          </p:stCondLst>
                        </p:cTn>
                        <p:tgtEl>
                          <p:spTgt spid="38"/>
                        </p:tgtEl>
                        <p:attrNameLst>
                          <p:attrName>style.visibility</p:attrName>
                        </p:attrNameLst>
                      </p:cBhvr>
                      <p:to>
                        <p:strVal val="visible"/>
                      </p:to>
                    </p:set>
                    <p:anim calcmode="lin" valueType="num">
                      <p:cBhvr additive="base">
                        <p:cTn dur="500" fill="hold"/>
                        <p:tgtEl>
                          <p:spTgt spid="38"/>
                        </p:tgtEl>
                        <p:attrNameLst>
                          <p:attrName>ppt_x</p:attrName>
                        </p:attrNameLst>
                      </p:cBhvr>
                      <p:tavLst>
                        <p:tav tm="0">
                          <p:val>
                            <p:strVal val="#ppt_x"/>
                          </p:val>
                        </p:tav>
                        <p:tav tm="100000">
                          <p:val>
                            <p:strVal val="#ppt_x"/>
                          </p:val>
                        </p:tav>
                      </p:tavLst>
                    </p:anim>
                    <p:anim calcmode="lin" valueType="num">
                      <p:cBhvr additive="base">
                        <p:cTn dur="500" fill="hold"/>
                        <p:tgtEl>
                          <p:spTgt spid="38"/>
                        </p:tgtEl>
                        <p:attrNameLst>
                          <p:attrName>ppt_y</p:attrName>
                        </p:attrNameLst>
                      </p:cBhvr>
                      <p:tavLst>
                        <p:tav tm="0">
                          <p:val>
                            <p:strVal val="1+#ppt_h/2"/>
                          </p:val>
                        </p:tav>
                        <p:tav tm="100000">
                          <p:val>
                            <p:strVal val="#ppt_y"/>
                          </p:val>
                        </p:tav>
                      </p:tavLst>
                    </p:anim>
                  </p:childTnLst>
                </p:cTn>
              </p:par>
            </p:tnLst>
          </p:tmpl>
        </p:tmplLst>
      </p:bldP>
      <p:bldP spid="65" grpId="0" animBg="1"/>
      <p:bldP spid="66" grpId="0" animBg="1"/>
      <p:bldP spid="67" grpId="0" animBg="1"/>
      <p:bldP spid="68" grpId="0" animBg="1"/>
      <p:bldP spid="73" grpId="0" build="p">
        <p:tmplLst>
          <p:tmpl lvl="1">
            <p:tnLst>
              <p:par>
                <p:cTn presetID="2" presetClass="entr" presetSubtype="4" decel="100000" fill="hold" nodeType="afterEffect">
                  <p:stCondLst>
                    <p:cond delay="0"/>
                  </p:stCondLst>
                  <p:childTnLst>
                    <p:set>
                      <p:cBhvr>
                        <p:cTn dur="1" fill="hold">
                          <p:stCondLst>
                            <p:cond delay="0"/>
                          </p:stCondLst>
                        </p:cTn>
                        <p:tgtEl>
                          <p:spTgt spid="73"/>
                        </p:tgtEl>
                        <p:attrNameLst>
                          <p:attrName>style.visibility</p:attrName>
                        </p:attrNameLst>
                      </p:cBhvr>
                      <p:to>
                        <p:strVal val="visible"/>
                      </p:to>
                    </p:set>
                    <p:anim calcmode="lin" valueType="num">
                      <p:cBhvr additive="base">
                        <p:cTn dur="500" fill="hold"/>
                        <p:tgtEl>
                          <p:spTgt spid="73"/>
                        </p:tgtEl>
                        <p:attrNameLst>
                          <p:attrName>ppt_x</p:attrName>
                        </p:attrNameLst>
                      </p:cBhvr>
                      <p:tavLst>
                        <p:tav tm="0">
                          <p:val>
                            <p:strVal val="#ppt_x"/>
                          </p:val>
                        </p:tav>
                        <p:tav tm="100000">
                          <p:val>
                            <p:strVal val="#ppt_x"/>
                          </p:val>
                        </p:tav>
                      </p:tavLst>
                    </p:anim>
                    <p:anim calcmode="lin" valueType="num">
                      <p:cBhvr additive="base">
                        <p:cTn dur="500" fill="hold"/>
                        <p:tgtEl>
                          <p:spTgt spid="73"/>
                        </p:tgtEl>
                        <p:attrNameLst>
                          <p:attrName>ppt_y</p:attrName>
                        </p:attrNameLst>
                      </p:cBhvr>
                      <p:tavLst>
                        <p:tav tm="0">
                          <p:val>
                            <p:strVal val="1+#ppt_h/2"/>
                          </p:val>
                        </p:tav>
                        <p:tav tm="100000">
                          <p:val>
                            <p:strVal val="#ppt_y"/>
                          </p:val>
                        </p:tav>
                      </p:tavLst>
                    </p:anim>
                  </p:childTnLst>
                </p:cTn>
              </p:par>
            </p:tnLst>
          </p:tmpl>
        </p:tmplLst>
      </p:bldP>
      <p:bldP spid="76" grpId="0" build="p">
        <p:tmplLst>
          <p:tmpl lvl="1">
            <p:tnLst>
              <p:par>
                <p:cTn presetID="2" presetClass="entr" presetSubtype="4" decel="100000" fill="hold" nodeType="afterEffect">
                  <p:stCondLst>
                    <p:cond delay="0"/>
                  </p:stCondLst>
                  <p:childTnLst>
                    <p:set>
                      <p:cBhvr>
                        <p:cTn dur="1" fill="hold">
                          <p:stCondLst>
                            <p:cond delay="0"/>
                          </p:stCondLst>
                        </p:cTn>
                        <p:tgtEl>
                          <p:spTgt spid="76"/>
                        </p:tgtEl>
                        <p:attrNameLst>
                          <p:attrName>style.visibility</p:attrName>
                        </p:attrNameLst>
                      </p:cBhvr>
                      <p:to>
                        <p:strVal val="visible"/>
                      </p:to>
                    </p:set>
                    <p:anim calcmode="lin" valueType="num">
                      <p:cBhvr additive="base">
                        <p:cTn dur="500" fill="hold"/>
                        <p:tgtEl>
                          <p:spTgt spid="76"/>
                        </p:tgtEl>
                        <p:attrNameLst>
                          <p:attrName>ppt_x</p:attrName>
                        </p:attrNameLst>
                      </p:cBhvr>
                      <p:tavLst>
                        <p:tav tm="0">
                          <p:val>
                            <p:strVal val="#ppt_x"/>
                          </p:val>
                        </p:tav>
                        <p:tav tm="100000">
                          <p:val>
                            <p:strVal val="#ppt_x"/>
                          </p:val>
                        </p:tav>
                      </p:tavLst>
                    </p:anim>
                    <p:anim calcmode="lin" valueType="num">
                      <p:cBhvr additive="base">
                        <p:cTn dur="500" fill="hold"/>
                        <p:tgtEl>
                          <p:spTgt spid="76"/>
                        </p:tgtEl>
                        <p:attrNameLst>
                          <p:attrName>ppt_y</p:attrName>
                        </p:attrNameLst>
                      </p:cBhvr>
                      <p:tavLst>
                        <p:tav tm="0">
                          <p:val>
                            <p:strVal val="1+#ppt_h/2"/>
                          </p:val>
                        </p:tav>
                        <p:tav tm="100000">
                          <p:val>
                            <p:strVal val="#ppt_y"/>
                          </p:val>
                        </p:tav>
                      </p:tavLst>
                    </p:anim>
                  </p:childTnLst>
                </p:cTn>
              </p:par>
            </p:tnLst>
          </p:tmpl>
        </p:tmplLst>
      </p:bldP>
      <p:bldP spid="79" grpId="0" build="p">
        <p:tmplLst>
          <p:tmpl lvl="1">
            <p:tnLst>
              <p:par>
                <p:cTn presetID="2" presetClass="entr" presetSubtype="4" decel="100000" fill="hold" nodeType="afterEffect">
                  <p:stCondLst>
                    <p:cond delay="0"/>
                  </p:stCondLst>
                  <p:childTnLst>
                    <p:set>
                      <p:cBhvr>
                        <p:cTn dur="1" fill="hold">
                          <p:stCondLst>
                            <p:cond delay="0"/>
                          </p:stCondLst>
                        </p:cTn>
                        <p:tgtEl>
                          <p:spTgt spid="79"/>
                        </p:tgtEl>
                        <p:attrNameLst>
                          <p:attrName>style.visibility</p:attrName>
                        </p:attrNameLst>
                      </p:cBhvr>
                      <p:to>
                        <p:strVal val="visible"/>
                      </p:to>
                    </p:set>
                    <p:anim calcmode="lin" valueType="num">
                      <p:cBhvr additive="base">
                        <p:cTn dur="500" fill="hold"/>
                        <p:tgtEl>
                          <p:spTgt spid="79"/>
                        </p:tgtEl>
                        <p:attrNameLst>
                          <p:attrName>ppt_x</p:attrName>
                        </p:attrNameLst>
                      </p:cBhvr>
                      <p:tavLst>
                        <p:tav tm="0">
                          <p:val>
                            <p:strVal val="#ppt_x"/>
                          </p:val>
                        </p:tav>
                        <p:tav tm="100000">
                          <p:val>
                            <p:strVal val="#ppt_x"/>
                          </p:val>
                        </p:tav>
                      </p:tavLst>
                    </p:anim>
                    <p:anim calcmode="lin" valueType="num">
                      <p:cBhvr additive="base">
                        <p:cTn dur="500" fill="hold"/>
                        <p:tgtEl>
                          <p:spTgt spid="79"/>
                        </p:tgtEl>
                        <p:attrNameLst>
                          <p:attrName>ppt_y</p:attrName>
                        </p:attrNameLst>
                      </p:cBhvr>
                      <p:tavLst>
                        <p:tav tm="0">
                          <p:val>
                            <p:strVal val="1+#ppt_h/2"/>
                          </p:val>
                        </p:tav>
                        <p:tav tm="100000">
                          <p:val>
                            <p:strVal val="#ppt_y"/>
                          </p:val>
                        </p:tav>
                      </p:tavLst>
                    </p:anim>
                  </p:childTnLst>
                </p:cTn>
              </p:par>
            </p:tnLst>
          </p:tmpl>
        </p:tmplLst>
      </p:bldP>
      <p:bldP spid="29" grpId="0" build="p">
        <p:tmplLst>
          <p:tmpl lvl="1">
            <p:tnLst>
              <p:par>
                <p:cTn presetID="2" presetClass="entr" presetSubtype="4" decel="100000" fill="hold" nodeType="afterEffect">
                  <p:stCondLst>
                    <p:cond delay="0"/>
                  </p:stCondLst>
                  <p:childTnLst>
                    <p:set>
                      <p:cBhvr>
                        <p:cTn dur="1" fill="hold">
                          <p:stCondLst>
                            <p:cond delay="0"/>
                          </p:stCondLst>
                        </p:cTn>
                        <p:tgtEl>
                          <p:spTgt spid="29"/>
                        </p:tgtEl>
                        <p:attrNameLst>
                          <p:attrName>style.visibility</p:attrName>
                        </p:attrNameLst>
                      </p:cBhvr>
                      <p:to>
                        <p:strVal val="visible"/>
                      </p:to>
                    </p:set>
                    <p:anim calcmode="lin" valueType="num">
                      <p:cBhvr additive="base">
                        <p:cTn dur="500" fill="hold"/>
                        <p:tgtEl>
                          <p:spTgt spid="29"/>
                        </p:tgtEl>
                        <p:attrNameLst>
                          <p:attrName>ppt_x</p:attrName>
                        </p:attrNameLst>
                      </p:cBhvr>
                      <p:tavLst>
                        <p:tav tm="0">
                          <p:val>
                            <p:strVal val="#ppt_x"/>
                          </p:val>
                        </p:tav>
                        <p:tav tm="100000">
                          <p:val>
                            <p:strVal val="#ppt_x"/>
                          </p:val>
                        </p:tav>
                      </p:tavLst>
                    </p:anim>
                    <p:anim calcmode="lin" valueType="num">
                      <p:cBhvr additive="base">
                        <p:cTn dur="500" fill="hold"/>
                        <p:tgtEl>
                          <p:spTgt spid="29"/>
                        </p:tgtEl>
                        <p:attrNameLst>
                          <p:attrName>ppt_y</p:attrName>
                        </p:attrNameLst>
                      </p:cBhvr>
                      <p:tavLst>
                        <p:tav tm="0">
                          <p:val>
                            <p:strVal val="1+#ppt_h/2"/>
                          </p:val>
                        </p:tav>
                        <p:tav tm="100000">
                          <p:val>
                            <p:strVal val="#ppt_y"/>
                          </p:val>
                        </p:tav>
                      </p:tavLst>
                    </p:anim>
                  </p:childTnLst>
                </p:cTn>
              </p:par>
            </p:tnLst>
          </p:tmpl>
        </p:tmplLst>
      </p:bldP>
      <p:bldP spid="30" grpId="0" animBg="1"/>
      <p:bldP spid="31" grpId="0" animBg="1"/>
      <p:bldP spid="32" grpId="0" animBg="1"/>
      <p:bldP spid="33" grpId="0" animBg="1"/>
      <p:bldP spid="34" grpId="0" build="p">
        <p:tmplLst>
          <p:tmpl lvl="1">
            <p:tnLst>
              <p:par>
                <p:cTn presetID="2" presetClass="entr" presetSubtype="4" decel="100000" fill="hold" nodeType="afterEffect">
                  <p:stCondLst>
                    <p:cond delay="0"/>
                  </p:stCondLst>
                  <p:childTnLst>
                    <p:set>
                      <p:cBhvr>
                        <p:cTn dur="1" fill="hold">
                          <p:stCondLst>
                            <p:cond delay="0"/>
                          </p:stCondLst>
                        </p:cTn>
                        <p:tgtEl>
                          <p:spTgt spid="34"/>
                        </p:tgtEl>
                        <p:attrNameLst>
                          <p:attrName>style.visibility</p:attrName>
                        </p:attrNameLst>
                      </p:cBhvr>
                      <p:to>
                        <p:strVal val="visible"/>
                      </p:to>
                    </p:set>
                    <p:anim calcmode="lin" valueType="num">
                      <p:cBhvr additive="base">
                        <p:cTn dur="500" fill="hold"/>
                        <p:tgtEl>
                          <p:spTgt spid="34"/>
                        </p:tgtEl>
                        <p:attrNameLst>
                          <p:attrName>ppt_x</p:attrName>
                        </p:attrNameLst>
                      </p:cBhvr>
                      <p:tavLst>
                        <p:tav tm="0">
                          <p:val>
                            <p:strVal val="#ppt_x"/>
                          </p:val>
                        </p:tav>
                        <p:tav tm="100000">
                          <p:val>
                            <p:strVal val="#ppt_x"/>
                          </p:val>
                        </p:tav>
                      </p:tavLst>
                    </p:anim>
                    <p:anim calcmode="lin" valueType="num">
                      <p:cBhvr additive="base">
                        <p:cTn dur="500" fill="hold"/>
                        <p:tgtEl>
                          <p:spTgt spid="34"/>
                        </p:tgtEl>
                        <p:attrNameLst>
                          <p:attrName>ppt_y</p:attrName>
                        </p:attrNameLst>
                      </p:cBhvr>
                      <p:tavLst>
                        <p:tav tm="0">
                          <p:val>
                            <p:strVal val="1+#ppt_h/2"/>
                          </p:val>
                        </p:tav>
                        <p:tav tm="100000">
                          <p:val>
                            <p:strVal val="#ppt_y"/>
                          </p:val>
                        </p:tav>
                      </p:tavLst>
                    </p:anim>
                  </p:childTnLst>
                </p:cTn>
              </p:par>
            </p:tnLst>
          </p:tmpl>
        </p:tmplLst>
      </p:bldP>
      <p:bldP spid="35" grpId="0" build="p">
        <p:tmplLst>
          <p:tmpl lvl="1">
            <p:tnLst>
              <p:par>
                <p:cTn presetID="2" presetClass="entr" presetSubtype="4" decel="100000" fill="hold" nodeType="afterEffect">
                  <p:stCondLst>
                    <p:cond delay="0"/>
                  </p:stCondLst>
                  <p:childTnLst>
                    <p:set>
                      <p:cBhvr>
                        <p:cTn dur="1" fill="hold">
                          <p:stCondLst>
                            <p:cond delay="0"/>
                          </p:stCondLst>
                        </p:cTn>
                        <p:tgtEl>
                          <p:spTgt spid="35"/>
                        </p:tgtEl>
                        <p:attrNameLst>
                          <p:attrName>style.visibility</p:attrName>
                        </p:attrNameLst>
                      </p:cBhvr>
                      <p:to>
                        <p:strVal val="visible"/>
                      </p:to>
                    </p:set>
                    <p:anim calcmode="lin" valueType="num">
                      <p:cBhvr additive="base">
                        <p:cTn dur="500" fill="hold"/>
                        <p:tgtEl>
                          <p:spTgt spid="35"/>
                        </p:tgtEl>
                        <p:attrNameLst>
                          <p:attrName>ppt_x</p:attrName>
                        </p:attrNameLst>
                      </p:cBhvr>
                      <p:tavLst>
                        <p:tav tm="0">
                          <p:val>
                            <p:strVal val="#ppt_x"/>
                          </p:val>
                        </p:tav>
                        <p:tav tm="100000">
                          <p:val>
                            <p:strVal val="#ppt_x"/>
                          </p:val>
                        </p:tav>
                      </p:tavLst>
                    </p:anim>
                    <p:anim calcmode="lin" valueType="num">
                      <p:cBhvr additive="base">
                        <p:cTn dur="500" fill="hold"/>
                        <p:tgtEl>
                          <p:spTgt spid="35"/>
                        </p:tgtEl>
                        <p:attrNameLst>
                          <p:attrName>ppt_y</p:attrName>
                        </p:attrNameLst>
                      </p:cBhvr>
                      <p:tavLst>
                        <p:tav tm="0">
                          <p:val>
                            <p:strVal val="1+#ppt_h/2"/>
                          </p:val>
                        </p:tav>
                        <p:tav tm="100000">
                          <p:val>
                            <p:strVal val="#ppt_y"/>
                          </p:val>
                        </p:tav>
                      </p:tavLst>
                    </p:anim>
                  </p:childTnLst>
                </p:cTn>
              </p:par>
            </p:tnLst>
          </p:tmpl>
        </p:tmplLst>
      </p:bldP>
      <p:bldP spid="36" grpId="0" build="p">
        <p:tmplLst>
          <p:tmpl lvl="1">
            <p:tnLst>
              <p:par>
                <p:cTn presetID="2" presetClass="entr" presetSubtype="4" decel="100000" fill="hold" nodeType="afterEffect">
                  <p:stCondLst>
                    <p:cond delay="0"/>
                  </p:stCondLst>
                  <p:childTnLst>
                    <p:set>
                      <p:cBhvr>
                        <p:cTn dur="1" fill="hold">
                          <p:stCondLst>
                            <p:cond delay="0"/>
                          </p:stCondLst>
                        </p:cTn>
                        <p:tgtEl>
                          <p:spTgt spid="36"/>
                        </p:tgtEl>
                        <p:attrNameLst>
                          <p:attrName>style.visibility</p:attrName>
                        </p:attrNameLst>
                      </p:cBhvr>
                      <p:to>
                        <p:strVal val="visible"/>
                      </p:to>
                    </p:set>
                    <p:anim calcmode="lin" valueType="num">
                      <p:cBhvr additive="base">
                        <p:cTn dur="500" fill="hold"/>
                        <p:tgtEl>
                          <p:spTgt spid="36"/>
                        </p:tgtEl>
                        <p:attrNameLst>
                          <p:attrName>ppt_x</p:attrName>
                        </p:attrNameLst>
                      </p:cBhvr>
                      <p:tavLst>
                        <p:tav tm="0">
                          <p:val>
                            <p:strVal val="#ppt_x"/>
                          </p:val>
                        </p:tav>
                        <p:tav tm="100000">
                          <p:val>
                            <p:strVal val="#ppt_x"/>
                          </p:val>
                        </p:tav>
                      </p:tavLst>
                    </p:anim>
                    <p:anim calcmode="lin" valueType="num">
                      <p:cBhvr additive="base">
                        <p:cTn dur="500" fill="hold"/>
                        <p:tgtEl>
                          <p:spTgt spid="36"/>
                        </p:tgtEl>
                        <p:attrNameLst>
                          <p:attrName>ppt_y</p:attrName>
                        </p:attrNameLst>
                      </p:cBhvr>
                      <p:tavLst>
                        <p:tav tm="0">
                          <p:val>
                            <p:strVal val="1+#ppt_h/2"/>
                          </p:val>
                        </p:tav>
                        <p:tav tm="100000">
                          <p:val>
                            <p:strVal val="#ppt_y"/>
                          </p:val>
                        </p:tav>
                      </p:tavLst>
                    </p:anim>
                  </p:childTnLst>
                </p:cTn>
              </p:par>
            </p:tnLst>
          </p:tmpl>
        </p:tmplLst>
      </p:bldP>
    </p:bldLst>
  </p:timing>
  <p:extLst mod="1">
    <p:ext uri="{DCECCB84-F9BA-43D5-87BE-67443E8EF086}">
      <p15:sldGuideLst xmlns:p15="http://schemas.microsoft.com/office/powerpoint/2012/main">
        <p15:guide id="1" orient="horz" pos="3239" userDrawn="1">
          <p15:clr>
            <a:srgbClr val="FBAE40"/>
          </p15:clr>
        </p15:guide>
        <p15:guide id="2" pos="5760" userDrawn="1">
          <p15:clr>
            <a:srgbClr val="FBAE40"/>
          </p15:clr>
        </p15:guide>
      </p15:sldGuideLst>
    </p:ext>
  </p:extLst>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3 Images, Captions &amp; Text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37" name="テキスト プレースホルダー 12"/>
          <p:cNvSpPr>
            <a:spLocks noGrp="1"/>
          </p:cNvSpPr>
          <p:nvPr>
            <p:ph type="body" sz="quarter" idx="12" hasCustomPrompt="1"/>
          </p:nvPr>
        </p:nvSpPr>
        <p:spPr>
          <a:xfrm>
            <a:off x="1886770" y="6780058"/>
            <a:ext cx="4510967" cy="1716691"/>
          </a:xfrm>
        </p:spPr>
        <p:txBody>
          <a:bodyPr>
            <a:normAutofit/>
          </a:bodyPr>
          <a:lstStyle>
            <a:lvl1pPr algn="ctr">
              <a:defRPr sz="2000" baseline="0"/>
            </a:lvl1pPr>
          </a:lstStyle>
          <a:p>
            <a:pPr lvl="0"/>
            <a:r>
              <a:rPr kumimoji="1" lang="en-US" altLang="ja-JP" dirty="0"/>
              <a:t>Text goes here</a:t>
            </a:r>
            <a:endParaRPr kumimoji="1" lang="ja-JP" altLang="en-US" dirty="0"/>
          </a:p>
        </p:txBody>
      </p:sp>
      <p:sp>
        <p:nvSpPr>
          <p:cNvPr id="38" name="テキスト プレースホルダー 12"/>
          <p:cNvSpPr>
            <a:spLocks noGrp="1"/>
          </p:cNvSpPr>
          <p:nvPr>
            <p:ph type="body" sz="quarter" idx="13" hasCustomPrompt="1"/>
          </p:nvPr>
        </p:nvSpPr>
        <p:spPr>
          <a:xfrm>
            <a:off x="1886770" y="5838863"/>
            <a:ext cx="4510967" cy="747032"/>
          </a:xfrm>
        </p:spPr>
        <p:txBody>
          <a:bodyPr anchor="ctr">
            <a:noAutofit/>
          </a:bodyPr>
          <a:lstStyle>
            <a:lvl1pPr algn="ct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Caption Goes Here</a:t>
            </a:r>
            <a:endParaRPr kumimoji="1" lang="ja-JP" altLang="en-US" dirty="0"/>
          </a:p>
        </p:txBody>
      </p:sp>
      <p:sp>
        <p:nvSpPr>
          <p:cNvPr id="39" name="正方形/長方形 38"/>
          <p:cNvSpPr/>
          <p:nvPr userDrawn="1"/>
        </p:nvSpPr>
        <p:spPr>
          <a:xfrm>
            <a:off x="3228304" y="6555903"/>
            <a:ext cx="1827899"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5" name="図プレースホルダー 64"/>
          <p:cNvSpPr>
            <a:spLocks noGrp="1"/>
          </p:cNvSpPr>
          <p:nvPr>
            <p:ph type="pic" sz="quarter" idx="43" hasCustomPrompt="1"/>
          </p:nvPr>
        </p:nvSpPr>
        <p:spPr>
          <a:xfrm>
            <a:off x="2698138" y="2731688"/>
            <a:ext cx="2888231" cy="2886903"/>
          </a:xfrm>
          <a:solidFill>
            <a:schemeClr val="accent1">
              <a:lumMod val="20000"/>
              <a:lumOff val="80000"/>
            </a:schemeClr>
          </a:solidFill>
          <a:ln w="57150">
            <a:solidFill>
              <a:schemeClr val="bg1"/>
            </a:solidFill>
          </a:ln>
          <a:effectLst>
            <a:outerShdw sx="102000" sy="102000" algn="ctr" rotWithShape="0">
              <a:prstClr val="black">
                <a:alpha val="15000"/>
              </a:prstClr>
            </a:outerShdw>
          </a:effectLst>
        </p:spPr>
        <p:txBody>
          <a:bodyPr/>
          <a:lstStyle>
            <a:lvl1pPr>
              <a:defRPr sz="1800" baseline="0"/>
            </a:lvl1pPr>
          </a:lstStyle>
          <a:p>
            <a:r>
              <a:rPr kumimoji="1" lang="en-US" altLang="ja-JP" dirty="0"/>
              <a:t>Insert an image</a:t>
            </a:r>
            <a:endParaRPr kumimoji="1" lang="ja-JP" altLang="en-US" dirty="0"/>
          </a:p>
        </p:txBody>
      </p:sp>
      <p:sp>
        <p:nvSpPr>
          <p:cNvPr id="66" name="図プレースホルダー 64"/>
          <p:cNvSpPr>
            <a:spLocks noGrp="1"/>
          </p:cNvSpPr>
          <p:nvPr>
            <p:ph type="pic" sz="quarter" idx="44" hasCustomPrompt="1"/>
          </p:nvPr>
        </p:nvSpPr>
        <p:spPr>
          <a:xfrm>
            <a:off x="7699884" y="2731688"/>
            <a:ext cx="2888231" cy="2886903"/>
          </a:xfrm>
          <a:solidFill>
            <a:schemeClr val="accent2">
              <a:lumMod val="20000"/>
              <a:lumOff val="80000"/>
            </a:schemeClr>
          </a:solidFill>
          <a:ln w="57150">
            <a:solidFill>
              <a:schemeClr val="bg1"/>
            </a:solidFill>
          </a:ln>
          <a:effectLst>
            <a:outerShdw sx="102000" sy="102000" algn="ctr" rotWithShape="0">
              <a:prstClr val="black">
                <a:alpha val="15000"/>
              </a:prstClr>
            </a:outerShdw>
          </a:effectLst>
        </p:spPr>
        <p:txBody>
          <a:bodyPr>
            <a:normAutofit/>
          </a:bodyPr>
          <a:lstStyle>
            <a:lvl1pPr marL="0" marR="0" indent="0" algn="l" defTabSz="1371417" rtl="0" eaLnBrk="1" fontAlgn="auto" latinLnBrk="0" hangingPunct="1">
              <a:lnSpc>
                <a:spcPct val="130000"/>
              </a:lnSpc>
              <a:spcBef>
                <a:spcPts val="1200"/>
              </a:spcBef>
              <a:spcAft>
                <a:spcPts val="0"/>
              </a:spcAft>
              <a:buClrTx/>
              <a:buSzTx/>
              <a:buFontTx/>
              <a:buNone/>
              <a:tabLst/>
              <a:defRPr sz="1800"/>
            </a:lvl1pPr>
          </a:lstStyle>
          <a:p>
            <a:r>
              <a:rPr kumimoji="1" lang="en-US" altLang="ja-JP" dirty="0"/>
              <a:t>Insert an image</a:t>
            </a:r>
            <a:endParaRPr kumimoji="1" lang="ja-JP" altLang="en-US" dirty="0"/>
          </a:p>
          <a:p>
            <a:endParaRPr kumimoji="1" lang="ja-JP" altLang="en-US" dirty="0"/>
          </a:p>
        </p:txBody>
      </p:sp>
      <p:sp>
        <p:nvSpPr>
          <p:cNvPr id="67" name="図プレースホルダー 64"/>
          <p:cNvSpPr>
            <a:spLocks noGrp="1"/>
          </p:cNvSpPr>
          <p:nvPr>
            <p:ph type="pic" sz="quarter" idx="45" hasCustomPrompt="1"/>
          </p:nvPr>
        </p:nvSpPr>
        <p:spPr>
          <a:xfrm>
            <a:off x="12701630" y="2731688"/>
            <a:ext cx="2888231" cy="2886903"/>
          </a:xfrm>
          <a:solidFill>
            <a:schemeClr val="accent3">
              <a:lumMod val="20000"/>
              <a:lumOff val="80000"/>
            </a:schemeClr>
          </a:solidFill>
          <a:ln w="57150">
            <a:solidFill>
              <a:schemeClr val="bg1"/>
            </a:solidFill>
          </a:ln>
          <a:effectLst>
            <a:outerShdw sx="102000" sy="102000" algn="ctr" rotWithShape="0">
              <a:prstClr val="black">
                <a:alpha val="15000"/>
              </a:prstClr>
            </a:outerShdw>
          </a:effectLst>
        </p:spPr>
        <p:txBody>
          <a:bodyPr>
            <a:normAutofit/>
          </a:bodyPr>
          <a:lstStyle>
            <a:lvl1pPr marL="0" marR="0" indent="0" algn="l" defTabSz="1371417" rtl="0" eaLnBrk="1" fontAlgn="auto" latinLnBrk="0" hangingPunct="1">
              <a:lnSpc>
                <a:spcPct val="130000"/>
              </a:lnSpc>
              <a:spcBef>
                <a:spcPts val="1200"/>
              </a:spcBef>
              <a:spcAft>
                <a:spcPts val="0"/>
              </a:spcAft>
              <a:buClrTx/>
              <a:buSzTx/>
              <a:buFontTx/>
              <a:buNone/>
              <a:tabLst/>
              <a:defRPr sz="1800"/>
            </a:lvl1pPr>
          </a:lstStyle>
          <a:p>
            <a:r>
              <a:rPr kumimoji="1" lang="en-US" altLang="ja-JP" dirty="0"/>
              <a:t>Insert an image</a:t>
            </a:r>
            <a:endParaRPr kumimoji="1" lang="ja-JP" altLang="en-US" dirty="0"/>
          </a:p>
          <a:p>
            <a:endParaRPr kumimoji="1" lang="ja-JP" altLang="en-US" dirty="0"/>
          </a:p>
        </p:txBody>
      </p:sp>
      <p:sp>
        <p:nvSpPr>
          <p:cNvPr id="72" name="テキスト プレースホルダー 12"/>
          <p:cNvSpPr>
            <a:spLocks noGrp="1"/>
          </p:cNvSpPr>
          <p:nvPr>
            <p:ph type="body" sz="quarter" idx="47" hasCustomPrompt="1"/>
          </p:nvPr>
        </p:nvSpPr>
        <p:spPr>
          <a:xfrm>
            <a:off x="6888516" y="6780058"/>
            <a:ext cx="4510967" cy="1716691"/>
          </a:xfrm>
        </p:spPr>
        <p:txBody>
          <a:bodyPr>
            <a:normAutofit/>
          </a:bodyPr>
          <a:lstStyle>
            <a:lvl1pPr algn="ctr">
              <a:defRPr sz="2000" baseline="0"/>
            </a:lvl1pPr>
          </a:lstStyle>
          <a:p>
            <a:pPr lvl="0"/>
            <a:r>
              <a:rPr kumimoji="1" lang="en-US" altLang="ja-JP" dirty="0"/>
              <a:t>Text goes here</a:t>
            </a:r>
            <a:endParaRPr kumimoji="1" lang="ja-JP" altLang="en-US" dirty="0"/>
          </a:p>
        </p:txBody>
      </p:sp>
      <p:sp>
        <p:nvSpPr>
          <p:cNvPr id="73" name="テキスト プレースホルダー 12"/>
          <p:cNvSpPr>
            <a:spLocks noGrp="1"/>
          </p:cNvSpPr>
          <p:nvPr>
            <p:ph type="body" sz="quarter" idx="48" hasCustomPrompt="1"/>
          </p:nvPr>
        </p:nvSpPr>
        <p:spPr>
          <a:xfrm>
            <a:off x="6888516" y="5838863"/>
            <a:ext cx="4510967" cy="747032"/>
          </a:xfrm>
        </p:spPr>
        <p:txBody>
          <a:bodyPr anchor="ctr">
            <a:noAutofit/>
          </a:bodyPr>
          <a:lstStyle>
            <a:lvl1pPr algn="ct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Caption Goes Here</a:t>
            </a:r>
            <a:endParaRPr kumimoji="1" lang="ja-JP" altLang="en-US" dirty="0"/>
          </a:p>
        </p:txBody>
      </p:sp>
      <p:sp>
        <p:nvSpPr>
          <p:cNvPr id="74" name="正方形/長方形 73"/>
          <p:cNvSpPr/>
          <p:nvPr userDrawn="1"/>
        </p:nvSpPr>
        <p:spPr>
          <a:xfrm>
            <a:off x="8230050" y="6555903"/>
            <a:ext cx="1827899" cy="720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5" name="テキスト プレースホルダー 12"/>
          <p:cNvSpPr>
            <a:spLocks noGrp="1"/>
          </p:cNvSpPr>
          <p:nvPr>
            <p:ph type="body" sz="quarter" idx="49" hasCustomPrompt="1"/>
          </p:nvPr>
        </p:nvSpPr>
        <p:spPr>
          <a:xfrm>
            <a:off x="11890262" y="6780058"/>
            <a:ext cx="4510967" cy="1716691"/>
          </a:xfrm>
        </p:spPr>
        <p:txBody>
          <a:bodyPr>
            <a:normAutofit/>
          </a:bodyPr>
          <a:lstStyle>
            <a:lvl1pPr algn="ctr">
              <a:defRPr sz="2000" baseline="0"/>
            </a:lvl1pPr>
          </a:lstStyle>
          <a:p>
            <a:pPr lvl="0"/>
            <a:r>
              <a:rPr kumimoji="1" lang="en-US" altLang="ja-JP" dirty="0"/>
              <a:t>Text goes here</a:t>
            </a:r>
            <a:endParaRPr kumimoji="1" lang="ja-JP" altLang="en-US" dirty="0"/>
          </a:p>
        </p:txBody>
      </p:sp>
      <p:sp>
        <p:nvSpPr>
          <p:cNvPr id="76" name="テキスト プレースホルダー 12"/>
          <p:cNvSpPr>
            <a:spLocks noGrp="1"/>
          </p:cNvSpPr>
          <p:nvPr>
            <p:ph type="body" sz="quarter" idx="50" hasCustomPrompt="1"/>
          </p:nvPr>
        </p:nvSpPr>
        <p:spPr>
          <a:xfrm>
            <a:off x="11890262" y="5838863"/>
            <a:ext cx="4510967" cy="747032"/>
          </a:xfrm>
        </p:spPr>
        <p:txBody>
          <a:bodyPr anchor="ctr">
            <a:noAutofit/>
          </a:bodyPr>
          <a:lstStyle>
            <a:lvl1pPr algn="ct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Caption Goes Here</a:t>
            </a:r>
            <a:endParaRPr kumimoji="1" lang="ja-JP" altLang="en-US" dirty="0"/>
          </a:p>
        </p:txBody>
      </p:sp>
      <p:sp>
        <p:nvSpPr>
          <p:cNvPr id="77" name="正方形/長方形 76"/>
          <p:cNvSpPr/>
          <p:nvPr userDrawn="1"/>
        </p:nvSpPr>
        <p:spPr>
          <a:xfrm>
            <a:off x="13231796" y="6555903"/>
            <a:ext cx="1827899" cy="7200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35881165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65"/>
                                        </p:tgtEl>
                                        <p:attrNameLst>
                                          <p:attrName>style.visibility</p:attrName>
                                        </p:attrNameLst>
                                      </p:cBhvr>
                                      <p:to>
                                        <p:strVal val="visible"/>
                                      </p:to>
                                    </p:set>
                                    <p:animEffect transition="in" filter="randombar(horizontal)">
                                      <p:cBhvr>
                                        <p:cTn id="7" dur="500"/>
                                        <p:tgtEl>
                                          <p:spTgt spid="65"/>
                                        </p:tgtEl>
                                      </p:cBhvr>
                                    </p:animEffect>
                                  </p:childTnLst>
                                </p:cTn>
                              </p:par>
                            </p:childTnLst>
                          </p:cTn>
                        </p:par>
                        <p:par>
                          <p:cTn id="8" fill="hold">
                            <p:stCondLst>
                              <p:cond delay="500"/>
                            </p:stCondLst>
                            <p:childTnLst>
                              <p:par>
                                <p:cTn id="9" presetID="2" presetClass="entr" presetSubtype="4" decel="100000" fill="hold" grpId="0" nodeType="afterEffect">
                                  <p:stCondLst>
                                    <p:cond delay="0"/>
                                  </p:stCondLst>
                                  <p:childTnLst>
                                    <p:set>
                                      <p:cBhvr>
                                        <p:cTn id="10" dur="1" fill="hold">
                                          <p:stCondLst>
                                            <p:cond delay="0"/>
                                          </p:stCondLst>
                                        </p:cTn>
                                        <p:tgtEl>
                                          <p:spTgt spid="38">
                                            <p:txEl>
                                              <p:pRg st="0" end="0"/>
                                            </p:txEl>
                                          </p:spTgt>
                                        </p:tgtEl>
                                        <p:attrNameLst>
                                          <p:attrName>style.visibility</p:attrName>
                                        </p:attrNameLst>
                                      </p:cBhvr>
                                      <p:to>
                                        <p:strVal val="visible"/>
                                      </p:to>
                                    </p:set>
                                    <p:anim calcmode="lin" valueType="num">
                                      <p:cBhvr additive="base">
                                        <p:cTn id="11" dur="500" fill="hold"/>
                                        <p:tgtEl>
                                          <p:spTgt spid="38">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8">
                                            <p:txEl>
                                              <p:pRg st="0" end="0"/>
                                            </p:txEl>
                                          </p:spTgt>
                                        </p:tgtEl>
                                        <p:attrNameLst>
                                          <p:attrName>ppt_y</p:attrName>
                                        </p:attrNameLst>
                                      </p:cBhvr>
                                      <p:tavLst>
                                        <p:tav tm="0">
                                          <p:val>
                                            <p:strVal val="1+#ppt_h/2"/>
                                          </p:val>
                                        </p:tav>
                                        <p:tav tm="100000">
                                          <p:val>
                                            <p:strVal val="#ppt_y"/>
                                          </p:val>
                                        </p:tav>
                                      </p:tavLst>
                                    </p:anim>
                                  </p:childTnLst>
                                </p:cTn>
                              </p:par>
                              <p:par>
                                <p:cTn id="13" presetID="2" presetClass="entr" presetSubtype="4" decel="100000" fill="hold" grpId="0" nodeType="withEffect">
                                  <p:stCondLst>
                                    <p:cond delay="100"/>
                                  </p:stCondLst>
                                  <p:childTnLst>
                                    <p:set>
                                      <p:cBhvr>
                                        <p:cTn id="14" dur="1" fill="hold">
                                          <p:stCondLst>
                                            <p:cond delay="0"/>
                                          </p:stCondLst>
                                        </p:cTn>
                                        <p:tgtEl>
                                          <p:spTgt spid="39"/>
                                        </p:tgtEl>
                                        <p:attrNameLst>
                                          <p:attrName>style.visibility</p:attrName>
                                        </p:attrNameLst>
                                      </p:cBhvr>
                                      <p:to>
                                        <p:strVal val="visible"/>
                                      </p:to>
                                    </p:set>
                                    <p:anim calcmode="lin" valueType="num">
                                      <p:cBhvr additive="base">
                                        <p:cTn id="15" dur="500" fill="hold"/>
                                        <p:tgtEl>
                                          <p:spTgt spid="39"/>
                                        </p:tgtEl>
                                        <p:attrNameLst>
                                          <p:attrName>ppt_x</p:attrName>
                                        </p:attrNameLst>
                                      </p:cBhvr>
                                      <p:tavLst>
                                        <p:tav tm="0">
                                          <p:val>
                                            <p:strVal val="#ppt_x"/>
                                          </p:val>
                                        </p:tav>
                                        <p:tav tm="100000">
                                          <p:val>
                                            <p:strVal val="#ppt_x"/>
                                          </p:val>
                                        </p:tav>
                                      </p:tavLst>
                                    </p:anim>
                                    <p:anim calcmode="lin" valueType="num">
                                      <p:cBhvr additive="base">
                                        <p:cTn id="16" dur="500" fill="hold"/>
                                        <p:tgtEl>
                                          <p:spTgt spid="39"/>
                                        </p:tgtEl>
                                        <p:attrNameLst>
                                          <p:attrName>ppt_y</p:attrName>
                                        </p:attrNameLst>
                                      </p:cBhvr>
                                      <p:tavLst>
                                        <p:tav tm="0">
                                          <p:val>
                                            <p:strVal val="1+#ppt_h/2"/>
                                          </p:val>
                                        </p:tav>
                                        <p:tav tm="100000">
                                          <p:val>
                                            <p:strVal val="#ppt_y"/>
                                          </p:val>
                                        </p:tav>
                                      </p:tavLst>
                                    </p:anim>
                                  </p:childTnLst>
                                </p:cTn>
                              </p:par>
                            </p:childTnLst>
                          </p:cTn>
                        </p:par>
                        <p:par>
                          <p:cTn id="17" fill="hold">
                            <p:stCondLst>
                              <p:cond delay="1100"/>
                            </p:stCondLst>
                            <p:childTnLst>
                              <p:par>
                                <p:cTn id="18" presetID="22" presetClass="entr" presetSubtype="8" fill="hold" grpId="0" nodeType="afterEffect">
                                  <p:stCondLst>
                                    <p:cond delay="0"/>
                                  </p:stCondLst>
                                  <p:childTnLst>
                                    <p:set>
                                      <p:cBhvr>
                                        <p:cTn id="19" dur="1" fill="hold">
                                          <p:stCondLst>
                                            <p:cond delay="0"/>
                                          </p:stCondLst>
                                        </p:cTn>
                                        <p:tgtEl>
                                          <p:spTgt spid="37"/>
                                        </p:tgtEl>
                                        <p:attrNameLst>
                                          <p:attrName>style.visibility</p:attrName>
                                        </p:attrNameLst>
                                      </p:cBhvr>
                                      <p:to>
                                        <p:strVal val="visible"/>
                                      </p:to>
                                    </p:set>
                                    <p:animEffect transition="in" filter="wipe(left)">
                                      <p:cBhvr>
                                        <p:cTn id="20" dur="500"/>
                                        <p:tgtEl>
                                          <p:spTgt spid="37"/>
                                        </p:tgtEl>
                                      </p:cBhvr>
                                    </p:animEffect>
                                  </p:childTnLst>
                                </p:cTn>
                              </p:par>
                            </p:childTnLst>
                          </p:cTn>
                        </p:par>
                        <p:par>
                          <p:cTn id="21" fill="hold">
                            <p:stCondLst>
                              <p:cond delay="1600"/>
                            </p:stCondLst>
                            <p:childTnLst>
                              <p:par>
                                <p:cTn id="22" presetID="14" presetClass="entr" presetSubtype="10" fill="hold" grpId="0" nodeType="afterEffect">
                                  <p:stCondLst>
                                    <p:cond delay="0"/>
                                  </p:stCondLst>
                                  <p:childTnLst>
                                    <p:set>
                                      <p:cBhvr>
                                        <p:cTn id="23" dur="1" fill="hold">
                                          <p:stCondLst>
                                            <p:cond delay="0"/>
                                          </p:stCondLst>
                                        </p:cTn>
                                        <p:tgtEl>
                                          <p:spTgt spid="66"/>
                                        </p:tgtEl>
                                        <p:attrNameLst>
                                          <p:attrName>style.visibility</p:attrName>
                                        </p:attrNameLst>
                                      </p:cBhvr>
                                      <p:to>
                                        <p:strVal val="visible"/>
                                      </p:to>
                                    </p:set>
                                    <p:animEffect transition="in" filter="randombar(horizontal)">
                                      <p:cBhvr>
                                        <p:cTn id="24" dur="500"/>
                                        <p:tgtEl>
                                          <p:spTgt spid="66"/>
                                        </p:tgtEl>
                                      </p:cBhvr>
                                    </p:animEffect>
                                  </p:childTnLst>
                                </p:cTn>
                              </p:par>
                            </p:childTnLst>
                          </p:cTn>
                        </p:par>
                        <p:par>
                          <p:cTn id="25" fill="hold">
                            <p:stCondLst>
                              <p:cond delay="2100"/>
                            </p:stCondLst>
                            <p:childTnLst>
                              <p:par>
                                <p:cTn id="26" presetID="2" presetClass="entr" presetSubtype="4" decel="100000" fill="hold" grpId="0" nodeType="afterEffect">
                                  <p:stCondLst>
                                    <p:cond delay="0"/>
                                  </p:stCondLst>
                                  <p:childTnLst>
                                    <p:set>
                                      <p:cBhvr>
                                        <p:cTn id="27" dur="1" fill="hold">
                                          <p:stCondLst>
                                            <p:cond delay="0"/>
                                          </p:stCondLst>
                                        </p:cTn>
                                        <p:tgtEl>
                                          <p:spTgt spid="73">
                                            <p:txEl>
                                              <p:pRg st="0" end="0"/>
                                            </p:txEl>
                                          </p:spTgt>
                                        </p:tgtEl>
                                        <p:attrNameLst>
                                          <p:attrName>style.visibility</p:attrName>
                                        </p:attrNameLst>
                                      </p:cBhvr>
                                      <p:to>
                                        <p:strVal val="visible"/>
                                      </p:to>
                                    </p:set>
                                    <p:anim calcmode="lin" valueType="num">
                                      <p:cBhvr additive="base">
                                        <p:cTn id="28" dur="500" fill="hold"/>
                                        <p:tgtEl>
                                          <p:spTgt spid="73">
                                            <p:txEl>
                                              <p:pRg st="0" end="0"/>
                                            </p:txEl>
                                          </p:spTgt>
                                        </p:tgtEl>
                                        <p:attrNameLst>
                                          <p:attrName>ppt_x</p:attrName>
                                        </p:attrNameLst>
                                      </p:cBhvr>
                                      <p:tavLst>
                                        <p:tav tm="0">
                                          <p:val>
                                            <p:strVal val="#ppt_x"/>
                                          </p:val>
                                        </p:tav>
                                        <p:tav tm="100000">
                                          <p:val>
                                            <p:strVal val="#ppt_x"/>
                                          </p:val>
                                        </p:tav>
                                      </p:tavLst>
                                    </p:anim>
                                    <p:anim calcmode="lin" valueType="num">
                                      <p:cBhvr additive="base">
                                        <p:cTn id="29" dur="500" fill="hold"/>
                                        <p:tgtEl>
                                          <p:spTgt spid="73">
                                            <p:txEl>
                                              <p:pRg st="0" end="0"/>
                                            </p:txEl>
                                          </p:spTgt>
                                        </p:tgtEl>
                                        <p:attrNameLst>
                                          <p:attrName>ppt_y</p:attrName>
                                        </p:attrNameLst>
                                      </p:cBhvr>
                                      <p:tavLst>
                                        <p:tav tm="0">
                                          <p:val>
                                            <p:strVal val="1+#ppt_h/2"/>
                                          </p:val>
                                        </p:tav>
                                        <p:tav tm="100000">
                                          <p:val>
                                            <p:strVal val="#ppt_y"/>
                                          </p:val>
                                        </p:tav>
                                      </p:tavLst>
                                    </p:anim>
                                  </p:childTnLst>
                                </p:cTn>
                              </p:par>
                              <p:par>
                                <p:cTn id="30" presetID="2" presetClass="entr" presetSubtype="4" decel="100000" fill="hold" grpId="0" nodeType="withEffect">
                                  <p:stCondLst>
                                    <p:cond delay="100"/>
                                  </p:stCondLst>
                                  <p:childTnLst>
                                    <p:set>
                                      <p:cBhvr>
                                        <p:cTn id="31" dur="1" fill="hold">
                                          <p:stCondLst>
                                            <p:cond delay="0"/>
                                          </p:stCondLst>
                                        </p:cTn>
                                        <p:tgtEl>
                                          <p:spTgt spid="74"/>
                                        </p:tgtEl>
                                        <p:attrNameLst>
                                          <p:attrName>style.visibility</p:attrName>
                                        </p:attrNameLst>
                                      </p:cBhvr>
                                      <p:to>
                                        <p:strVal val="visible"/>
                                      </p:to>
                                    </p:set>
                                    <p:anim calcmode="lin" valueType="num">
                                      <p:cBhvr additive="base">
                                        <p:cTn id="32" dur="500" fill="hold"/>
                                        <p:tgtEl>
                                          <p:spTgt spid="74"/>
                                        </p:tgtEl>
                                        <p:attrNameLst>
                                          <p:attrName>ppt_x</p:attrName>
                                        </p:attrNameLst>
                                      </p:cBhvr>
                                      <p:tavLst>
                                        <p:tav tm="0">
                                          <p:val>
                                            <p:strVal val="#ppt_x"/>
                                          </p:val>
                                        </p:tav>
                                        <p:tav tm="100000">
                                          <p:val>
                                            <p:strVal val="#ppt_x"/>
                                          </p:val>
                                        </p:tav>
                                      </p:tavLst>
                                    </p:anim>
                                    <p:anim calcmode="lin" valueType="num">
                                      <p:cBhvr additive="base">
                                        <p:cTn id="33" dur="500" fill="hold"/>
                                        <p:tgtEl>
                                          <p:spTgt spid="74"/>
                                        </p:tgtEl>
                                        <p:attrNameLst>
                                          <p:attrName>ppt_y</p:attrName>
                                        </p:attrNameLst>
                                      </p:cBhvr>
                                      <p:tavLst>
                                        <p:tav tm="0">
                                          <p:val>
                                            <p:strVal val="1+#ppt_h/2"/>
                                          </p:val>
                                        </p:tav>
                                        <p:tav tm="100000">
                                          <p:val>
                                            <p:strVal val="#ppt_y"/>
                                          </p:val>
                                        </p:tav>
                                      </p:tavLst>
                                    </p:anim>
                                  </p:childTnLst>
                                </p:cTn>
                              </p:par>
                            </p:childTnLst>
                          </p:cTn>
                        </p:par>
                        <p:par>
                          <p:cTn id="34" fill="hold">
                            <p:stCondLst>
                              <p:cond delay="2700"/>
                            </p:stCondLst>
                            <p:childTnLst>
                              <p:par>
                                <p:cTn id="35" presetID="22" presetClass="entr" presetSubtype="8" fill="hold" grpId="0" nodeType="afterEffect">
                                  <p:stCondLst>
                                    <p:cond delay="0"/>
                                  </p:stCondLst>
                                  <p:childTnLst>
                                    <p:set>
                                      <p:cBhvr>
                                        <p:cTn id="36" dur="1" fill="hold">
                                          <p:stCondLst>
                                            <p:cond delay="0"/>
                                          </p:stCondLst>
                                        </p:cTn>
                                        <p:tgtEl>
                                          <p:spTgt spid="72"/>
                                        </p:tgtEl>
                                        <p:attrNameLst>
                                          <p:attrName>style.visibility</p:attrName>
                                        </p:attrNameLst>
                                      </p:cBhvr>
                                      <p:to>
                                        <p:strVal val="visible"/>
                                      </p:to>
                                    </p:set>
                                    <p:animEffect transition="in" filter="wipe(left)">
                                      <p:cBhvr>
                                        <p:cTn id="37" dur="500"/>
                                        <p:tgtEl>
                                          <p:spTgt spid="72"/>
                                        </p:tgtEl>
                                      </p:cBhvr>
                                    </p:animEffect>
                                  </p:childTnLst>
                                </p:cTn>
                              </p:par>
                            </p:childTnLst>
                          </p:cTn>
                        </p:par>
                        <p:par>
                          <p:cTn id="38" fill="hold">
                            <p:stCondLst>
                              <p:cond delay="3200"/>
                            </p:stCondLst>
                            <p:childTnLst>
                              <p:par>
                                <p:cTn id="39" presetID="14" presetClass="entr" presetSubtype="10" fill="hold" grpId="0" nodeType="afterEffect">
                                  <p:stCondLst>
                                    <p:cond delay="0"/>
                                  </p:stCondLst>
                                  <p:childTnLst>
                                    <p:set>
                                      <p:cBhvr>
                                        <p:cTn id="40" dur="1" fill="hold">
                                          <p:stCondLst>
                                            <p:cond delay="0"/>
                                          </p:stCondLst>
                                        </p:cTn>
                                        <p:tgtEl>
                                          <p:spTgt spid="67"/>
                                        </p:tgtEl>
                                        <p:attrNameLst>
                                          <p:attrName>style.visibility</p:attrName>
                                        </p:attrNameLst>
                                      </p:cBhvr>
                                      <p:to>
                                        <p:strVal val="visible"/>
                                      </p:to>
                                    </p:set>
                                    <p:animEffect transition="in" filter="randombar(horizontal)">
                                      <p:cBhvr>
                                        <p:cTn id="41" dur="500"/>
                                        <p:tgtEl>
                                          <p:spTgt spid="67"/>
                                        </p:tgtEl>
                                      </p:cBhvr>
                                    </p:animEffect>
                                  </p:childTnLst>
                                </p:cTn>
                              </p:par>
                            </p:childTnLst>
                          </p:cTn>
                        </p:par>
                        <p:par>
                          <p:cTn id="42" fill="hold">
                            <p:stCondLst>
                              <p:cond delay="3700"/>
                            </p:stCondLst>
                            <p:childTnLst>
                              <p:par>
                                <p:cTn id="43" presetID="2" presetClass="entr" presetSubtype="4" decel="100000" fill="hold" grpId="0" nodeType="afterEffect">
                                  <p:stCondLst>
                                    <p:cond delay="0"/>
                                  </p:stCondLst>
                                  <p:childTnLst>
                                    <p:set>
                                      <p:cBhvr>
                                        <p:cTn id="44" dur="1" fill="hold">
                                          <p:stCondLst>
                                            <p:cond delay="0"/>
                                          </p:stCondLst>
                                        </p:cTn>
                                        <p:tgtEl>
                                          <p:spTgt spid="76">
                                            <p:txEl>
                                              <p:pRg st="0" end="0"/>
                                            </p:txEl>
                                          </p:spTgt>
                                        </p:tgtEl>
                                        <p:attrNameLst>
                                          <p:attrName>style.visibility</p:attrName>
                                        </p:attrNameLst>
                                      </p:cBhvr>
                                      <p:to>
                                        <p:strVal val="visible"/>
                                      </p:to>
                                    </p:set>
                                    <p:anim calcmode="lin" valueType="num">
                                      <p:cBhvr additive="base">
                                        <p:cTn id="45" dur="500" fill="hold"/>
                                        <p:tgtEl>
                                          <p:spTgt spid="76">
                                            <p:txEl>
                                              <p:pRg st="0" end="0"/>
                                            </p:txEl>
                                          </p:spTgt>
                                        </p:tgtEl>
                                        <p:attrNameLst>
                                          <p:attrName>ppt_x</p:attrName>
                                        </p:attrNameLst>
                                      </p:cBhvr>
                                      <p:tavLst>
                                        <p:tav tm="0">
                                          <p:val>
                                            <p:strVal val="#ppt_x"/>
                                          </p:val>
                                        </p:tav>
                                        <p:tav tm="100000">
                                          <p:val>
                                            <p:strVal val="#ppt_x"/>
                                          </p:val>
                                        </p:tav>
                                      </p:tavLst>
                                    </p:anim>
                                    <p:anim calcmode="lin" valueType="num">
                                      <p:cBhvr additive="base">
                                        <p:cTn id="46" dur="500" fill="hold"/>
                                        <p:tgtEl>
                                          <p:spTgt spid="76">
                                            <p:txEl>
                                              <p:pRg st="0" end="0"/>
                                            </p:txEl>
                                          </p:spTgt>
                                        </p:tgtEl>
                                        <p:attrNameLst>
                                          <p:attrName>ppt_y</p:attrName>
                                        </p:attrNameLst>
                                      </p:cBhvr>
                                      <p:tavLst>
                                        <p:tav tm="0">
                                          <p:val>
                                            <p:strVal val="1+#ppt_h/2"/>
                                          </p:val>
                                        </p:tav>
                                        <p:tav tm="100000">
                                          <p:val>
                                            <p:strVal val="#ppt_y"/>
                                          </p:val>
                                        </p:tav>
                                      </p:tavLst>
                                    </p:anim>
                                  </p:childTnLst>
                                </p:cTn>
                              </p:par>
                              <p:par>
                                <p:cTn id="47" presetID="2" presetClass="entr" presetSubtype="4" decel="100000" fill="hold" grpId="0" nodeType="withEffect">
                                  <p:stCondLst>
                                    <p:cond delay="100"/>
                                  </p:stCondLst>
                                  <p:childTnLst>
                                    <p:set>
                                      <p:cBhvr>
                                        <p:cTn id="48" dur="1" fill="hold">
                                          <p:stCondLst>
                                            <p:cond delay="0"/>
                                          </p:stCondLst>
                                        </p:cTn>
                                        <p:tgtEl>
                                          <p:spTgt spid="77"/>
                                        </p:tgtEl>
                                        <p:attrNameLst>
                                          <p:attrName>style.visibility</p:attrName>
                                        </p:attrNameLst>
                                      </p:cBhvr>
                                      <p:to>
                                        <p:strVal val="visible"/>
                                      </p:to>
                                    </p:set>
                                    <p:anim calcmode="lin" valueType="num">
                                      <p:cBhvr additive="base">
                                        <p:cTn id="49" dur="500" fill="hold"/>
                                        <p:tgtEl>
                                          <p:spTgt spid="77"/>
                                        </p:tgtEl>
                                        <p:attrNameLst>
                                          <p:attrName>ppt_x</p:attrName>
                                        </p:attrNameLst>
                                      </p:cBhvr>
                                      <p:tavLst>
                                        <p:tav tm="0">
                                          <p:val>
                                            <p:strVal val="#ppt_x"/>
                                          </p:val>
                                        </p:tav>
                                        <p:tav tm="100000">
                                          <p:val>
                                            <p:strVal val="#ppt_x"/>
                                          </p:val>
                                        </p:tav>
                                      </p:tavLst>
                                    </p:anim>
                                    <p:anim calcmode="lin" valueType="num">
                                      <p:cBhvr additive="base">
                                        <p:cTn id="50" dur="500" fill="hold"/>
                                        <p:tgtEl>
                                          <p:spTgt spid="77"/>
                                        </p:tgtEl>
                                        <p:attrNameLst>
                                          <p:attrName>ppt_y</p:attrName>
                                        </p:attrNameLst>
                                      </p:cBhvr>
                                      <p:tavLst>
                                        <p:tav tm="0">
                                          <p:val>
                                            <p:strVal val="1+#ppt_h/2"/>
                                          </p:val>
                                        </p:tav>
                                        <p:tav tm="100000">
                                          <p:val>
                                            <p:strVal val="#ppt_y"/>
                                          </p:val>
                                        </p:tav>
                                      </p:tavLst>
                                    </p:anim>
                                  </p:childTnLst>
                                </p:cTn>
                              </p:par>
                            </p:childTnLst>
                          </p:cTn>
                        </p:par>
                        <p:par>
                          <p:cTn id="51" fill="hold">
                            <p:stCondLst>
                              <p:cond delay="4300"/>
                            </p:stCondLst>
                            <p:childTnLst>
                              <p:par>
                                <p:cTn id="52" presetID="22" presetClass="entr" presetSubtype="8" fill="hold" grpId="0" nodeType="afterEffect">
                                  <p:stCondLst>
                                    <p:cond delay="0"/>
                                  </p:stCondLst>
                                  <p:childTnLst>
                                    <p:set>
                                      <p:cBhvr>
                                        <p:cTn id="53" dur="1" fill="hold">
                                          <p:stCondLst>
                                            <p:cond delay="0"/>
                                          </p:stCondLst>
                                        </p:cTn>
                                        <p:tgtEl>
                                          <p:spTgt spid="75"/>
                                        </p:tgtEl>
                                        <p:attrNameLst>
                                          <p:attrName>style.visibility</p:attrName>
                                        </p:attrNameLst>
                                      </p:cBhvr>
                                      <p:to>
                                        <p:strVal val="visible"/>
                                      </p:to>
                                    </p:set>
                                    <p:animEffect transition="in" filter="wipe(left)">
                                      <p:cBhvr>
                                        <p:cTn id="54" dur="500"/>
                                        <p:tgtEl>
                                          <p:spTgt spid="7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p:tmplLst>
          <p:tmpl>
            <p:tnLst>
              <p:par>
                <p:cTn presetID="22" presetClass="entr" presetSubtype="8" fill="hold" nodeType="afterEffect">
                  <p:stCondLst>
                    <p:cond delay="0"/>
                  </p:stCondLst>
                  <p:childTnLst>
                    <p:set>
                      <p:cBhvr>
                        <p:cTn dur="1" fill="hold">
                          <p:stCondLst>
                            <p:cond delay="0"/>
                          </p:stCondLst>
                        </p:cTn>
                        <p:tgtEl>
                          <p:spTgt spid="37"/>
                        </p:tgtEl>
                        <p:attrNameLst>
                          <p:attrName>style.visibility</p:attrName>
                        </p:attrNameLst>
                      </p:cBhvr>
                      <p:to>
                        <p:strVal val="visible"/>
                      </p:to>
                    </p:set>
                    <p:animEffect transition="in" filter="wipe(left)">
                      <p:cBhvr>
                        <p:cTn dur="500"/>
                        <p:tgtEl>
                          <p:spTgt spid="37"/>
                        </p:tgtEl>
                      </p:cBhvr>
                    </p:animEffect>
                  </p:childTnLst>
                </p:cTn>
              </p:par>
            </p:tnLst>
          </p:tmpl>
        </p:tmplLst>
      </p:bldP>
      <p:bldP spid="38" grpId="0" build="p">
        <p:tmplLst>
          <p:tmpl lvl="1">
            <p:tnLst>
              <p:par>
                <p:cTn presetID="2" presetClass="entr" presetSubtype="4" decel="100000" fill="hold" nodeType="afterEffect">
                  <p:stCondLst>
                    <p:cond delay="0"/>
                  </p:stCondLst>
                  <p:childTnLst>
                    <p:set>
                      <p:cBhvr>
                        <p:cTn dur="1" fill="hold">
                          <p:stCondLst>
                            <p:cond delay="0"/>
                          </p:stCondLst>
                        </p:cTn>
                        <p:tgtEl>
                          <p:spTgt spid="38"/>
                        </p:tgtEl>
                        <p:attrNameLst>
                          <p:attrName>style.visibility</p:attrName>
                        </p:attrNameLst>
                      </p:cBhvr>
                      <p:to>
                        <p:strVal val="visible"/>
                      </p:to>
                    </p:set>
                    <p:anim calcmode="lin" valueType="num">
                      <p:cBhvr additive="base">
                        <p:cTn dur="500" fill="hold"/>
                        <p:tgtEl>
                          <p:spTgt spid="38"/>
                        </p:tgtEl>
                        <p:attrNameLst>
                          <p:attrName>ppt_x</p:attrName>
                        </p:attrNameLst>
                      </p:cBhvr>
                      <p:tavLst>
                        <p:tav tm="0">
                          <p:val>
                            <p:strVal val="#ppt_x"/>
                          </p:val>
                        </p:tav>
                        <p:tav tm="100000">
                          <p:val>
                            <p:strVal val="#ppt_x"/>
                          </p:val>
                        </p:tav>
                      </p:tavLst>
                    </p:anim>
                    <p:anim calcmode="lin" valueType="num">
                      <p:cBhvr additive="base">
                        <p:cTn dur="500" fill="hold"/>
                        <p:tgtEl>
                          <p:spTgt spid="38"/>
                        </p:tgtEl>
                        <p:attrNameLst>
                          <p:attrName>ppt_y</p:attrName>
                        </p:attrNameLst>
                      </p:cBhvr>
                      <p:tavLst>
                        <p:tav tm="0">
                          <p:val>
                            <p:strVal val="1+#ppt_h/2"/>
                          </p:val>
                        </p:tav>
                        <p:tav tm="100000">
                          <p:val>
                            <p:strVal val="#ppt_y"/>
                          </p:val>
                        </p:tav>
                      </p:tavLst>
                    </p:anim>
                  </p:childTnLst>
                </p:cTn>
              </p:par>
            </p:tnLst>
          </p:tmpl>
        </p:tmplLst>
      </p:bldP>
      <p:bldP spid="39" grpId="0" animBg="1"/>
      <p:bldP spid="65" grpId="0" animBg="1"/>
      <p:bldP spid="66" grpId="0" animBg="1"/>
      <p:bldP spid="67" grpId="0" animBg="1"/>
      <p:bldP spid="72" grpId="0">
        <p:tmplLst>
          <p:tmpl>
            <p:tnLst>
              <p:par>
                <p:cTn presetID="22" presetClass="entr" presetSubtype="8" fill="hold" nodeType="afterEffect">
                  <p:stCondLst>
                    <p:cond delay="0"/>
                  </p:stCondLst>
                  <p:childTnLst>
                    <p:set>
                      <p:cBhvr>
                        <p:cTn dur="1" fill="hold">
                          <p:stCondLst>
                            <p:cond delay="0"/>
                          </p:stCondLst>
                        </p:cTn>
                        <p:tgtEl>
                          <p:spTgt spid="72"/>
                        </p:tgtEl>
                        <p:attrNameLst>
                          <p:attrName>style.visibility</p:attrName>
                        </p:attrNameLst>
                      </p:cBhvr>
                      <p:to>
                        <p:strVal val="visible"/>
                      </p:to>
                    </p:set>
                    <p:animEffect transition="in" filter="wipe(left)">
                      <p:cBhvr>
                        <p:cTn dur="500"/>
                        <p:tgtEl>
                          <p:spTgt spid="72"/>
                        </p:tgtEl>
                      </p:cBhvr>
                    </p:animEffect>
                  </p:childTnLst>
                </p:cTn>
              </p:par>
            </p:tnLst>
          </p:tmpl>
        </p:tmplLst>
      </p:bldP>
      <p:bldP spid="73" grpId="0" build="p">
        <p:tmplLst>
          <p:tmpl lvl="1">
            <p:tnLst>
              <p:par>
                <p:cTn presetID="2" presetClass="entr" presetSubtype="4" decel="100000" fill="hold" nodeType="afterEffect">
                  <p:stCondLst>
                    <p:cond delay="0"/>
                  </p:stCondLst>
                  <p:childTnLst>
                    <p:set>
                      <p:cBhvr>
                        <p:cTn dur="1" fill="hold">
                          <p:stCondLst>
                            <p:cond delay="0"/>
                          </p:stCondLst>
                        </p:cTn>
                        <p:tgtEl>
                          <p:spTgt spid="73"/>
                        </p:tgtEl>
                        <p:attrNameLst>
                          <p:attrName>style.visibility</p:attrName>
                        </p:attrNameLst>
                      </p:cBhvr>
                      <p:to>
                        <p:strVal val="visible"/>
                      </p:to>
                    </p:set>
                    <p:anim calcmode="lin" valueType="num">
                      <p:cBhvr additive="base">
                        <p:cTn dur="500" fill="hold"/>
                        <p:tgtEl>
                          <p:spTgt spid="73"/>
                        </p:tgtEl>
                        <p:attrNameLst>
                          <p:attrName>ppt_x</p:attrName>
                        </p:attrNameLst>
                      </p:cBhvr>
                      <p:tavLst>
                        <p:tav tm="0">
                          <p:val>
                            <p:strVal val="#ppt_x"/>
                          </p:val>
                        </p:tav>
                        <p:tav tm="100000">
                          <p:val>
                            <p:strVal val="#ppt_x"/>
                          </p:val>
                        </p:tav>
                      </p:tavLst>
                    </p:anim>
                    <p:anim calcmode="lin" valueType="num">
                      <p:cBhvr additive="base">
                        <p:cTn dur="500" fill="hold"/>
                        <p:tgtEl>
                          <p:spTgt spid="73"/>
                        </p:tgtEl>
                        <p:attrNameLst>
                          <p:attrName>ppt_y</p:attrName>
                        </p:attrNameLst>
                      </p:cBhvr>
                      <p:tavLst>
                        <p:tav tm="0">
                          <p:val>
                            <p:strVal val="1+#ppt_h/2"/>
                          </p:val>
                        </p:tav>
                        <p:tav tm="100000">
                          <p:val>
                            <p:strVal val="#ppt_y"/>
                          </p:val>
                        </p:tav>
                      </p:tavLst>
                    </p:anim>
                  </p:childTnLst>
                </p:cTn>
              </p:par>
            </p:tnLst>
          </p:tmpl>
        </p:tmplLst>
      </p:bldP>
      <p:bldP spid="74" grpId="0" animBg="1"/>
      <p:bldP spid="75" grpId="0">
        <p:tmplLst>
          <p:tmpl>
            <p:tnLst>
              <p:par>
                <p:cTn presetID="22" presetClass="entr" presetSubtype="8" fill="hold" nodeType="afterEffect">
                  <p:stCondLst>
                    <p:cond delay="0"/>
                  </p:stCondLst>
                  <p:childTnLst>
                    <p:set>
                      <p:cBhvr>
                        <p:cTn dur="1" fill="hold">
                          <p:stCondLst>
                            <p:cond delay="0"/>
                          </p:stCondLst>
                        </p:cTn>
                        <p:tgtEl>
                          <p:spTgt spid="75"/>
                        </p:tgtEl>
                        <p:attrNameLst>
                          <p:attrName>style.visibility</p:attrName>
                        </p:attrNameLst>
                      </p:cBhvr>
                      <p:to>
                        <p:strVal val="visible"/>
                      </p:to>
                    </p:set>
                    <p:animEffect transition="in" filter="wipe(left)">
                      <p:cBhvr>
                        <p:cTn dur="500"/>
                        <p:tgtEl>
                          <p:spTgt spid="75"/>
                        </p:tgtEl>
                      </p:cBhvr>
                    </p:animEffect>
                  </p:childTnLst>
                </p:cTn>
              </p:par>
            </p:tnLst>
          </p:tmpl>
        </p:tmplLst>
      </p:bldP>
      <p:bldP spid="76" grpId="0" build="p">
        <p:tmplLst>
          <p:tmpl lvl="1">
            <p:tnLst>
              <p:par>
                <p:cTn presetID="2" presetClass="entr" presetSubtype="4" decel="100000" fill="hold" nodeType="afterEffect">
                  <p:stCondLst>
                    <p:cond delay="0"/>
                  </p:stCondLst>
                  <p:childTnLst>
                    <p:set>
                      <p:cBhvr>
                        <p:cTn dur="1" fill="hold">
                          <p:stCondLst>
                            <p:cond delay="0"/>
                          </p:stCondLst>
                        </p:cTn>
                        <p:tgtEl>
                          <p:spTgt spid="76"/>
                        </p:tgtEl>
                        <p:attrNameLst>
                          <p:attrName>style.visibility</p:attrName>
                        </p:attrNameLst>
                      </p:cBhvr>
                      <p:to>
                        <p:strVal val="visible"/>
                      </p:to>
                    </p:set>
                    <p:anim calcmode="lin" valueType="num">
                      <p:cBhvr additive="base">
                        <p:cTn dur="500" fill="hold"/>
                        <p:tgtEl>
                          <p:spTgt spid="76"/>
                        </p:tgtEl>
                        <p:attrNameLst>
                          <p:attrName>ppt_x</p:attrName>
                        </p:attrNameLst>
                      </p:cBhvr>
                      <p:tavLst>
                        <p:tav tm="0">
                          <p:val>
                            <p:strVal val="#ppt_x"/>
                          </p:val>
                        </p:tav>
                        <p:tav tm="100000">
                          <p:val>
                            <p:strVal val="#ppt_x"/>
                          </p:val>
                        </p:tav>
                      </p:tavLst>
                    </p:anim>
                    <p:anim calcmode="lin" valueType="num">
                      <p:cBhvr additive="base">
                        <p:cTn dur="500" fill="hold"/>
                        <p:tgtEl>
                          <p:spTgt spid="76"/>
                        </p:tgtEl>
                        <p:attrNameLst>
                          <p:attrName>ppt_y</p:attrName>
                        </p:attrNameLst>
                      </p:cBhvr>
                      <p:tavLst>
                        <p:tav tm="0">
                          <p:val>
                            <p:strVal val="1+#ppt_h/2"/>
                          </p:val>
                        </p:tav>
                        <p:tav tm="100000">
                          <p:val>
                            <p:strVal val="#ppt_y"/>
                          </p:val>
                        </p:tav>
                      </p:tavLst>
                    </p:anim>
                  </p:childTnLst>
                </p:cTn>
              </p:par>
            </p:tnLst>
          </p:tmpl>
        </p:tmplLst>
      </p:bldP>
      <p:bldP spid="77" grpId="0" animBg="1"/>
    </p:bldLst>
  </p:timing>
  <p:extLst mod="1">
    <p:ext uri="{DCECCB84-F9BA-43D5-87BE-67443E8EF086}">
      <p15:sldGuideLst xmlns:p15="http://schemas.microsoft.com/office/powerpoint/2012/main">
        <p15:guide id="1" orient="horz" pos="3239" userDrawn="1">
          <p15:clr>
            <a:srgbClr val="FBAE40"/>
          </p15:clr>
        </p15:guide>
        <p15:guide id="2" pos="5760" userDrawn="1">
          <p15:clr>
            <a:srgbClr val="FBAE40"/>
          </p15:clr>
        </p15:guide>
      </p15:sldGuideLst>
    </p:ext>
  </p:extLst>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Wide Image - 1">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5" name="図プレースホルダー 5"/>
          <p:cNvSpPr>
            <a:spLocks noGrp="1"/>
          </p:cNvSpPr>
          <p:nvPr>
            <p:ph type="pic" sz="quarter" idx="15" hasCustomPrompt="1"/>
          </p:nvPr>
        </p:nvSpPr>
        <p:spPr>
          <a:xfrm>
            <a:off x="0" y="2684351"/>
            <a:ext cx="18287642" cy="4413136"/>
          </a:xfrm>
          <a:solidFill>
            <a:schemeClr val="bg1"/>
          </a:solidFill>
        </p:spPr>
        <p:txBody>
          <a:bodyPr/>
          <a:lstStyle>
            <a:lvl1pPr>
              <a:defRPr baseline="0"/>
            </a:lvl1pPr>
          </a:lstStyle>
          <a:p>
            <a:r>
              <a:rPr kumimoji="1" lang="en-US" altLang="ja-JP" dirty="0"/>
              <a:t>Insert a background image</a:t>
            </a:r>
            <a:endParaRPr kumimoji="1" lang="ja-JP" altLang="en-US" dirty="0"/>
          </a:p>
        </p:txBody>
      </p:sp>
      <p:sp>
        <p:nvSpPr>
          <p:cNvPr id="7" name="テキスト プレースホルダー 12"/>
          <p:cNvSpPr>
            <a:spLocks noGrp="1"/>
          </p:cNvSpPr>
          <p:nvPr>
            <p:ph type="body" sz="quarter" idx="14" hasCustomPrompt="1"/>
          </p:nvPr>
        </p:nvSpPr>
        <p:spPr>
          <a:xfrm>
            <a:off x="1" y="2684351"/>
            <a:ext cx="8186056" cy="4413136"/>
          </a:xfrm>
          <a:solidFill>
            <a:schemeClr val="accent1">
              <a:alpha val="70000"/>
            </a:schemeClr>
          </a:solidFill>
        </p:spPr>
        <p:txBody>
          <a:bodyPr>
            <a:normAutofit/>
          </a:bodyPr>
          <a:lstStyle>
            <a:lvl1pPr>
              <a:defRPr sz="2000" baseline="0"/>
            </a:lvl1pPr>
          </a:lstStyle>
          <a:p>
            <a:pPr lvl="0"/>
            <a:r>
              <a:rPr kumimoji="1" lang="en-US" altLang="ja-JP" dirty="0"/>
              <a:t> </a:t>
            </a:r>
            <a:endParaRPr kumimoji="1" lang="ja-JP" altLang="en-US" dirty="0"/>
          </a:p>
        </p:txBody>
      </p:sp>
      <p:sp>
        <p:nvSpPr>
          <p:cNvPr id="6" name="テキスト プレースホルダー 12"/>
          <p:cNvSpPr>
            <a:spLocks noGrp="1"/>
          </p:cNvSpPr>
          <p:nvPr>
            <p:ph type="body" sz="quarter" idx="13" hasCustomPrompt="1"/>
          </p:nvPr>
        </p:nvSpPr>
        <p:spPr>
          <a:xfrm>
            <a:off x="660399" y="3904343"/>
            <a:ext cx="7104744" cy="2859314"/>
          </a:xfrm>
        </p:spPr>
        <p:txBody>
          <a:bodyPr anchor="b">
            <a:noAutofit/>
          </a:bodyPr>
          <a:lstStyle>
            <a:lvl1pPr algn="r">
              <a:lnSpc>
                <a:spcPct val="100000"/>
              </a:lnSpc>
              <a:spcBef>
                <a:spcPts val="0"/>
              </a:spcBef>
              <a:defRPr sz="3600" baseline="0">
                <a:solidFill>
                  <a:schemeClr val="bg1"/>
                </a:solidFill>
                <a:latin typeface="Ubuntu Medium" panose="020B0604030602030204" pitchFamily="34" charset="0"/>
              </a:defRPr>
            </a:lvl1pPr>
          </a:lstStyle>
          <a:p>
            <a:pPr lvl="0"/>
            <a:r>
              <a:rPr kumimoji="1" lang="en-US" altLang="ja-JP" dirty="0"/>
              <a:t>Text Goes Here</a:t>
            </a:r>
            <a:endParaRPr kumimoji="1" lang="ja-JP" altLang="en-US" dirty="0"/>
          </a:p>
        </p:txBody>
      </p:sp>
      <p:sp>
        <p:nvSpPr>
          <p:cNvPr id="8" name="テキスト プレースホルダー 12"/>
          <p:cNvSpPr>
            <a:spLocks noGrp="1"/>
          </p:cNvSpPr>
          <p:nvPr>
            <p:ph type="body" sz="quarter" idx="12" hasCustomPrompt="1"/>
          </p:nvPr>
        </p:nvSpPr>
        <p:spPr>
          <a:xfrm>
            <a:off x="2390776" y="7289077"/>
            <a:ext cx="13506449" cy="1721574"/>
          </a:xfrm>
        </p:spPr>
        <p:txBody>
          <a:bodyPr anchor="ctr">
            <a:normAutofit/>
          </a:bodyPr>
          <a:lstStyle>
            <a:lvl1pPr>
              <a:defRPr sz="2000" baseline="0"/>
            </a:lvl1pPr>
          </a:lstStyle>
          <a:p>
            <a:pPr lvl="0"/>
            <a:r>
              <a:rPr kumimoji="1" lang="en-US" altLang="ja-JP" dirty="0"/>
              <a:t>Text goes here</a:t>
            </a:r>
            <a:endParaRPr kumimoji="1" lang="ja-JP" altLang="en-US" dirty="0"/>
          </a:p>
        </p:txBody>
      </p:sp>
    </p:spTree>
    <p:extLst>
      <p:ext uri="{BB962C8B-B14F-4D97-AF65-F5344CB8AC3E}">
        <p14:creationId xmlns:p14="http://schemas.microsoft.com/office/powerpoint/2010/main" val="12836403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arn(outVertical)">
                                      <p:cBhvr>
                                        <p:cTn id="7" dur="500"/>
                                        <p:tgtEl>
                                          <p:spTgt spid="5"/>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wipe(left)">
                                      <p:cBhvr>
                                        <p:cTn id="11" dur="500"/>
                                        <p:tgtEl>
                                          <p:spTgt spid="7"/>
                                        </p:tgtEl>
                                      </p:cBhvr>
                                    </p:animEffect>
                                  </p:childTnLst>
                                </p:cTn>
                              </p:par>
                            </p:childTnLst>
                          </p:cTn>
                        </p:par>
                        <p:par>
                          <p:cTn id="12" fill="hold">
                            <p:stCondLst>
                              <p:cond delay="1000"/>
                            </p:stCondLst>
                            <p:childTnLst>
                              <p:par>
                                <p:cTn id="13" presetID="22" presetClass="entr" presetSubtype="4" fill="hold" grpId="0" nodeType="afterEffect">
                                  <p:stCondLst>
                                    <p:cond delay="0"/>
                                  </p:stCondLst>
                                  <p:iterate type="lt">
                                    <p:tmPct val="3000"/>
                                  </p:iterate>
                                  <p:childTnLst>
                                    <p:set>
                                      <p:cBhvr>
                                        <p:cTn id="14" dur="1" fill="hold">
                                          <p:stCondLst>
                                            <p:cond delay="0"/>
                                          </p:stCondLst>
                                        </p:cTn>
                                        <p:tgtEl>
                                          <p:spTgt spid="6"/>
                                        </p:tgtEl>
                                        <p:attrNameLst>
                                          <p:attrName>style.visibility</p:attrName>
                                        </p:attrNameLst>
                                      </p:cBhvr>
                                      <p:to>
                                        <p:strVal val="visible"/>
                                      </p:to>
                                    </p:set>
                                    <p:animEffect transition="in" filter="wipe(down)">
                                      <p:cBhvr>
                                        <p:cTn id="15" dur="500"/>
                                        <p:tgtEl>
                                          <p:spTgt spid="6"/>
                                        </p:tgtEl>
                                      </p:cBhvr>
                                    </p:animEffect>
                                  </p:childTnLst>
                                </p:cTn>
                              </p:par>
                            </p:childTnLst>
                          </p:cTn>
                        </p:par>
                        <p:par>
                          <p:cTn id="16" fill="hold">
                            <p:stCondLst>
                              <p:cond delay="1665"/>
                            </p:stCondLst>
                            <p:childTnLst>
                              <p:par>
                                <p:cTn id="17" presetID="22" presetClass="entr" presetSubtype="8" fill="hold" grpId="0"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wipe(left)">
                                      <p:cBhvr>
                                        <p:cTn id="19"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7" grpId="0" animBg="1">
        <p:tmplLst>
          <p:tmpl>
            <p:tnLst>
              <p:par>
                <p:cTn presetID="22" presetClass="entr" presetSubtype="8" fill="hold" nodeType="afterEffect">
                  <p:stCondLst>
                    <p:cond delay="0"/>
                  </p:stCondLst>
                  <p:childTnLst>
                    <p:set>
                      <p:cBhvr>
                        <p:cTn dur="1" fill="hold">
                          <p:stCondLst>
                            <p:cond delay="0"/>
                          </p:stCondLst>
                        </p:cTn>
                        <p:tgtEl>
                          <p:spTgt spid="7"/>
                        </p:tgtEl>
                        <p:attrNameLst>
                          <p:attrName>style.visibility</p:attrName>
                        </p:attrNameLst>
                      </p:cBhvr>
                      <p:to>
                        <p:strVal val="visible"/>
                      </p:to>
                    </p:set>
                    <p:animEffect transition="in" filter="wipe(left)">
                      <p:cBhvr>
                        <p:cTn dur="500"/>
                        <p:tgtEl>
                          <p:spTgt spid="7"/>
                        </p:tgtEl>
                      </p:cBhvr>
                    </p:animEffect>
                  </p:childTnLst>
                </p:cTn>
              </p:par>
            </p:tnLst>
          </p:tmpl>
        </p:tmplLst>
      </p:bldP>
      <p:bldP spid="6" grpId="0">
        <p:tmplLst>
          <p:tmpl>
            <p:tnLst>
              <p:par>
                <p:cTn presetID="22" presetClass="entr" presetSubtype="4" fill="hold" nodeType="afterEffect">
                  <p:stCondLst>
                    <p:cond delay="0"/>
                  </p:stCondLst>
                  <p:iterate type="lt">
                    <p:tmPct val="3000"/>
                  </p:iterate>
                  <p:childTnLst>
                    <p:set>
                      <p:cBhvr>
                        <p:cTn dur="1" fill="hold">
                          <p:stCondLst>
                            <p:cond delay="0"/>
                          </p:stCondLst>
                        </p:cTn>
                        <p:tgtEl>
                          <p:spTgt spid="6"/>
                        </p:tgtEl>
                        <p:attrNameLst>
                          <p:attrName>style.visibility</p:attrName>
                        </p:attrNameLst>
                      </p:cBhvr>
                      <p:to>
                        <p:strVal val="visible"/>
                      </p:to>
                    </p:set>
                    <p:animEffect transition="in" filter="wipe(down)">
                      <p:cBhvr>
                        <p:cTn dur="500"/>
                        <p:tgtEl>
                          <p:spTgt spid="6"/>
                        </p:tgtEl>
                      </p:cBhvr>
                    </p:animEffect>
                  </p:childTnLst>
                </p:cTn>
              </p:par>
            </p:tnLst>
          </p:tmpl>
        </p:tmplLst>
      </p:bldP>
      <p:bldP spid="8" grpId="0">
        <p:tmplLst>
          <p:tmpl>
            <p:tnLst>
              <p:par>
                <p:cTn presetID="22" presetClass="entr" presetSubtype="8" fill="hold" nodeType="afterEffect">
                  <p:stCondLst>
                    <p:cond delay="0"/>
                  </p:stCondLst>
                  <p:childTnLst>
                    <p:set>
                      <p:cBhvr>
                        <p:cTn dur="1" fill="hold">
                          <p:stCondLst>
                            <p:cond delay="0"/>
                          </p:stCondLst>
                        </p:cTn>
                        <p:tgtEl>
                          <p:spTgt spid="8"/>
                        </p:tgtEl>
                        <p:attrNameLst>
                          <p:attrName>style.visibility</p:attrName>
                        </p:attrNameLst>
                      </p:cBhvr>
                      <p:to>
                        <p:strVal val="visible"/>
                      </p:to>
                    </p:set>
                    <p:animEffect transition="in" filter="wipe(left)">
                      <p:cBhvr>
                        <p:cTn dur="500"/>
                        <p:tgtEl>
                          <p:spTgt spid="8"/>
                        </p:tgtEl>
                      </p:cBhvr>
                    </p:animEffect>
                  </p:childTnLst>
                </p:cTn>
              </p:par>
            </p:tnLst>
          </p:tmpl>
        </p:tmplLst>
      </p:bldP>
    </p:bld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Wide Image - 2">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8" name="テキスト プレースホルダー 12"/>
          <p:cNvSpPr>
            <a:spLocks noGrp="1"/>
          </p:cNvSpPr>
          <p:nvPr>
            <p:ph type="body" sz="quarter" idx="12" hasCustomPrompt="1"/>
          </p:nvPr>
        </p:nvSpPr>
        <p:spPr>
          <a:xfrm>
            <a:off x="2390776" y="7289077"/>
            <a:ext cx="13506449" cy="1721574"/>
          </a:xfrm>
        </p:spPr>
        <p:txBody>
          <a:bodyPr anchor="ctr">
            <a:normAutofit/>
          </a:bodyPr>
          <a:lstStyle>
            <a:lvl1pPr>
              <a:defRPr sz="2000" baseline="0"/>
            </a:lvl1pPr>
          </a:lstStyle>
          <a:p>
            <a:pPr lvl="0"/>
            <a:r>
              <a:rPr kumimoji="1" lang="en-US" altLang="ja-JP" dirty="0"/>
              <a:t>Text goes here</a:t>
            </a:r>
            <a:endParaRPr kumimoji="1" lang="ja-JP" altLang="en-US" dirty="0"/>
          </a:p>
        </p:txBody>
      </p:sp>
      <p:sp>
        <p:nvSpPr>
          <p:cNvPr id="9" name="図プレースホルダー 8"/>
          <p:cNvSpPr>
            <a:spLocks noGrp="1"/>
          </p:cNvSpPr>
          <p:nvPr>
            <p:ph type="pic" sz="quarter" idx="23"/>
          </p:nvPr>
        </p:nvSpPr>
        <p:spPr>
          <a:xfrm>
            <a:off x="0" y="2684351"/>
            <a:ext cx="18287642" cy="6357136"/>
          </a:xfrm>
          <a:custGeom>
            <a:avLst/>
            <a:gdLst>
              <a:gd name="connsiteX0" fmla="*/ 1 w 18287642"/>
              <a:gd name="connsiteY0" fmla="*/ 5709136 h 6357136"/>
              <a:gd name="connsiteX1" fmla="*/ 648001 w 18287642"/>
              <a:gd name="connsiteY1" fmla="*/ 5709136 h 6357136"/>
              <a:gd name="connsiteX2" fmla="*/ 648001 w 18287642"/>
              <a:gd name="connsiteY2" fmla="*/ 6357136 h 6357136"/>
              <a:gd name="connsiteX3" fmla="*/ 1 w 18287642"/>
              <a:gd name="connsiteY3" fmla="*/ 6357136 h 6357136"/>
              <a:gd name="connsiteX4" fmla="*/ 648001 w 18287642"/>
              <a:gd name="connsiteY4" fmla="*/ 5061136 h 6357136"/>
              <a:gd name="connsiteX5" fmla="*/ 1296001 w 18287642"/>
              <a:gd name="connsiteY5" fmla="*/ 5061136 h 6357136"/>
              <a:gd name="connsiteX6" fmla="*/ 1296001 w 18287642"/>
              <a:gd name="connsiteY6" fmla="*/ 5709136 h 6357136"/>
              <a:gd name="connsiteX7" fmla="*/ 648001 w 18287642"/>
              <a:gd name="connsiteY7" fmla="*/ 5709136 h 6357136"/>
              <a:gd name="connsiteX8" fmla="*/ 0 w 18287642"/>
              <a:gd name="connsiteY8" fmla="*/ 0 h 6357136"/>
              <a:gd name="connsiteX9" fmla="*/ 15297150 w 18287642"/>
              <a:gd name="connsiteY9" fmla="*/ 0 h 6357136"/>
              <a:gd name="connsiteX10" fmla="*/ 15297150 w 18287642"/>
              <a:gd name="connsiteY10" fmla="*/ 1699 h 6357136"/>
              <a:gd name="connsiteX11" fmla="*/ 18287642 w 18287642"/>
              <a:gd name="connsiteY11" fmla="*/ 1699 h 6357136"/>
              <a:gd name="connsiteX12" fmla="*/ 18287642 w 18287642"/>
              <a:gd name="connsiteY12" fmla="*/ 4413136 h 6357136"/>
              <a:gd name="connsiteX13" fmla="*/ 1944001 w 18287642"/>
              <a:gd name="connsiteY13" fmla="*/ 4413136 h 6357136"/>
              <a:gd name="connsiteX14" fmla="*/ 1944001 w 18287642"/>
              <a:gd name="connsiteY14" fmla="*/ 5061136 h 6357136"/>
              <a:gd name="connsiteX15" fmla="*/ 1296001 w 18287642"/>
              <a:gd name="connsiteY15" fmla="*/ 5061136 h 6357136"/>
              <a:gd name="connsiteX16" fmla="*/ 1296001 w 18287642"/>
              <a:gd name="connsiteY16" fmla="*/ 4413136 h 6357136"/>
              <a:gd name="connsiteX17" fmla="*/ 648001 w 18287642"/>
              <a:gd name="connsiteY17" fmla="*/ 4413136 h 6357136"/>
              <a:gd name="connsiteX18" fmla="*/ 648001 w 18287642"/>
              <a:gd name="connsiteY18" fmla="*/ 5061136 h 6357136"/>
              <a:gd name="connsiteX19" fmla="*/ 1 w 18287642"/>
              <a:gd name="connsiteY19" fmla="*/ 5061136 h 6357136"/>
              <a:gd name="connsiteX20" fmla="*/ 1 w 18287642"/>
              <a:gd name="connsiteY20" fmla="*/ 4413136 h 6357136"/>
              <a:gd name="connsiteX21" fmla="*/ 0 w 18287642"/>
              <a:gd name="connsiteY21" fmla="*/ 4413136 h 63571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8287642" h="6357136">
                <a:moveTo>
                  <a:pt x="1" y="5709136"/>
                </a:moveTo>
                <a:lnTo>
                  <a:pt x="648001" y="5709136"/>
                </a:lnTo>
                <a:lnTo>
                  <a:pt x="648001" y="6357136"/>
                </a:lnTo>
                <a:lnTo>
                  <a:pt x="1" y="6357136"/>
                </a:lnTo>
                <a:close/>
                <a:moveTo>
                  <a:pt x="648001" y="5061136"/>
                </a:moveTo>
                <a:lnTo>
                  <a:pt x="1296001" y="5061136"/>
                </a:lnTo>
                <a:lnTo>
                  <a:pt x="1296001" y="5709136"/>
                </a:lnTo>
                <a:lnTo>
                  <a:pt x="648001" y="5709136"/>
                </a:lnTo>
                <a:close/>
                <a:moveTo>
                  <a:pt x="0" y="0"/>
                </a:moveTo>
                <a:lnTo>
                  <a:pt x="15297150" y="0"/>
                </a:lnTo>
                <a:lnTo>
                  <a:pt x="15297150" y="1699"/>
                </a:lnTo>
                <a:lnTo>
                  <a:pt x="18287642" y="1699"/>
                </a:lnTo>
                <a:lnTo>
                  <a:pt x="18287642" y="4413136"/>
                </a:lnTo>
                <a:lnTo>
                  <a:pt x="1944001" y="4413136"/>
                </a:lnTo>
                <a:lnTo>
                  <a:pt x="1944001" y="5061136"/>
                </a:lnTo>
                <a:lnTo>
                  <a:pt x="1296001" y="5061136"/>
                </a:lnTo>
                <a:lnTo>
                  <a:pt x="1296001" y="4413136"/>
                </a:lnTo>
                <a:lnTo>
                  <a:pt x="648001" y="4413136"/>
                </a:lnTo>
                <a:lnTo>
                  <a:pt x="648001" y="5061136"/>
                </a:lnTo>
                <a:lnTo>
                  <a:pt x="1" y="5061136"/>
                </a:lnTo>
                <a:lnTo>
                  <a:pt x="1" y="4413136"/>
                </a:lnTo>
                <a:lnTo>
                  <a:pt x="0" y="4413136"/>
                </a:lnTo>
                <a:close/>
              </a:path>
            </a:pathLst>
          </a:custGeom>
          <a:solidFill>
            <a:schemeClr val="bg1"/>
          </a:solidFill>
        </p:spPr>
        <p:txBody>
          <a:bodyPr wrap="square">
            <a:noAutofit/>
          </a:bodyPr>
          <a:lstStyle>
            <a:lvl1pPr>
              <a:defRPr sz="1800" baseline="0"/>
            </a:lvl1pPr>
          </a:lstStyle>
          <a:p>
            <a:endParaRPr kumimoji="1" lang="en-US" altLang="ja-JP" dirty="0"/>
          </a:p>
          <a:p>
            <a:endParaRPr kumimoji="1" lang="en-US" altLang="ja-JP" dirty="0"/>
          </a:p>
          <a:p>
            <a:endParaRPr kumimoji="1" lang="en-US" altLang="ja-JP" dirty="0"/>
          </a:p>
          <a:p>
            <a:endParaRPr kumimoji="1" lang="en-US" altLang="ja-JP" dirty="0"/>
          </a:p>
          <a:p>
            <a:r>
              <a:rPr kumimoji="1" lang="en-US" altLang="ja-JP" dirty="0"/>
              <a:t>Insert a wide image</a:t>
            </a:r>
            <a:endParaRPr kumimoji="1" lang="ja-JP" altLang="en-US" dirty="0"/>
          </a:p>
        </p:txBody>
      </p:sp>
    </p:spTree>
    <p:extLst>
      <p:ext uri="{BB962C8B-B14F-4D97-AF65-F5344CB8AC3E}">
        <p14:creationId xmlns:p14="http://schemas.microsoft.com/office/powerpoint/2010/main" val="21709584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barn(outVertical)">
                                      <p:cBhvr>
                                        <p:cTn id="7" dur="500"/>
                                        <p:tgtEl>
                                          <p:spTgt spid="9"/>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wipe(left)">
                                      <p:cBhvr>
                                        <p:cTn id="11"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tmplLst>
          <p:tmpl>
            <p:tnLst>
              <p:par>
                <p:cTn presetID="22" presetClass="entr" presetSubtype="8" fill="hold" nodeType="afterEffect">
                  <p:stCondLst>
                    <p:cond delay="0"/>
                  </p:stCondLst>
                  <p:childTnLst>
                    <p:set>
                      <p:cBhvr>
                        <p:cTn dur="1" fill="hold">
                          <p:stCondLst>
                            <p:cond delay="0"/>
                          </p:stCondLst>
                        </p:cTn>
                        <p:tgtEl>
                          <p:spTgt spid="8"/>
                        </p:tgtEl>
                        <p:attrNameLst>
                          <p:attrName>style.visibility</p:attrName>
                        </p:attrNameLst>
                      </p:cBhvr>
                      <p:to>
                        <p:strVal val="visible"/>
                      </p:to>
                    </p:set>
                    <p:animEffect transition="in" filter="wipe(left)">
                      <p:cBhvr>
                        <p:cTn dur="500"/>
                        <p:tgtEl>
                          <p:spTgt spid="8"/>
                        </p:tgtEl>
                      </p:cBhvr>
                    </p:animEffect>
                  </p:childTnLst>
                </p:cTn>
              </p:par>
            </p:tnLst>
          </p:tmpl>
        </p:tmplLst>
      </p:bldP>
      <p:bldP spid="9" grpId="0" animBg="1"/>
    </p:bld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Wide Image - 3">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8" name="テキスト プレースホルダー 12"/>
          <p:cNvSpPr>
            <a:spLocks noGrp="1"/>
          </p:cNvSpPr>
          <p:nvPr>
            <p:ph type="body" sz="quarter" idx="12" hasCustomPrompt="1"/>
          </p:nvPr>
        </p:nvSpPr>
        <p:spPr>
          <a:xfrm>
            <a:off x="8506900" y="7289077"/>
            <a:ext cx="8603968" cy="1721574"/>
          </a:xfrm>
        </p:spPr>
        <p:txBody>
          <a:bodyPr anchor="ctr">
            <a:normAutofit/>
          </a:bodyPr>
          <a:lstStyle>
            <a:lvl1pPr>
              <a:defRPr sz="2000" baseline="0"/>
            </a:lvl1pPr>
          </a:lstStyle>
          <a:p>
            <a:pPr lvl="0"/>
            <a:r>
              <a:rPr kumimoji="1" lang="en-US" altLang="ja-JP" dirty="0"/>
              <a:t>Text goes here</a:t>
            </a:r>
            <a:endParaRPr kumimoji="1" lang="ja-JP" altLang="en-US" dirty="0"/>
          </a:p>
        </p:txBody>
      </p:sp>
      <p:sp>
        <p:nvSpPr>
          <p:cNvPr id="10" name="図プレースホルダー 9"/>
          <p:cNvSpPr>
            <a:spLocks noGrp="1"/>
          </p:cNvSpPr>
          <p:nvPr>
            <p:ph type="pic" sz="quarter" idx="23"/>
          </p:nvPr>
        </p:nvSpPr>
        <p:spPr>
          <a:xfrm>
            <a:off x="0" y="2684351"/>
            <a:ext cx="18287642" cy="6357136"/>
          </a:xfrm>
          <a:custGeom>
            <a:avLst/>
            <a:gdLst>
              <a:gd name="connsiteX0" fmla="*/ 1 w 18287642"/>
              <a:gd name="connsiteY0" fmla="*/ 5709136 h 6357136"/>
              <a:gd name="connsiteX1" fmla="*/ 648001 w 18287642"/>
              <a:gd name="connsiteY1" fmla="*/ 5709136 h 6357136"/>
              <a:gd name="connsiteX2" fmla="*/ 648001 w 18287642"/>
              <a:gd name="connsiteY2" fmla="*/ 6357136 h 6357136"/>
              <a:gd name="connsiteX3" fmla="*/ 1 w 18287642"/>
              <a:gd name="connsiteY3" fmla="*/ 6357136 h 6357136"/>
              <a:gd name="connsiteX4" fmla="*/ 648001 w 18287642"/>
              <a:gd name="connsiteY4" fmla="*/ 5061136 h 6357136"/>
              <a:gd name="connsiteX5" fmla="*/ 1296001 w 18287642"/>
              <a:gd name="connsiteY5" fmla="*/ 5061136 h 6357136"/>
              <a:gd name="connsiteX6" fmla="*/ 1296001 w 18287642"/>
              <a:gd name="connsiteY6" fmla="*/ 5709136 h 6357136"/>
              <a:gd name="connsiteX7" fmla="*/ 648001 w 18287642"/>
              <a:gd name="connsiteY7" fmla="*/ 5709136 h 6357136"/>
              <a:gd name="connsiteX8" fmla="*/ 0 w 18287642"/>
              <a:gd name="connsiteY8" fmla="*/ 0 h 6357136"/>
              <a:gd name="connsiteX9" fmla="*/ 15457714 w 18287642"/>
              <a:gd name="connsiteY9" fmla="*/ 0 h 6357136"/>
              <a:gd name="connsiteX10" fmla="*/ 16343642 w 18287642"/>
              <a:gd name="connsiteY10" fmla="*/ 0 h 6357136"/>
              <a:gd name="connsiteX11" fmla="*/ 16991642 w 18287642"/>
              <a:gd name="connsiteY11" fmla="*/ 0 h 6357136"/>
              <a:gd name="connsiteX12" fmla="*/ 18287642 w 18287642"/>
              <a:gd name="connsiteY12" fmla="*/ 0 h 6357136"/>
              <a:gd name="connsiteX13" fmla="*/ 18287642 w 18287642"/>
              <a:gd name="connsiteY13" fmla="*/ 4413136 h 6357136"/>
              <a:gd name="connsiteX14" fmla="*/ 1944001 w 18287642"/>
              <a:gd name="connsiteY14" fmla="*/ 4413136 h 6357136"/>
              <a:gd name="connsiteX15" fmla="*/ 1944001 w 18287642"/>
              <a:gd name="connsiteY15" fmla="*/ 5061136 h 6357136"/>
              <a:gd name="connsiteX16" fmla="*/ 1296001 w 18287642"/>
              <a:gd name="connsiteY16" fmla="*/ 5061136 h 6357136"/>
              <a:gd name="connsiteX17" fmla="*/ 1296001 w 18287642"/>
              <a:gd name="connsiteY17" fmla="*/ 4413136 h 6357136"/>
              <a:gd name="connsiteX18" fmla="*/ 648001 w 18287642"/>
              <a:gd name="connsiteY18" fmla="*/ 4413136 h 6357136"/>
              <a:gd name="connsiteX19" fmla="*/ 648001 w 18287642"/>
              <a:gd name="connsiteY19" fmla="*/ 5061136 h 6357136"/>
              <a:gd name="connsiteX20" fmla="*/ 1 w 18287642"/>
              <a:gd name="connsiteY20" fmla="*/ 5061136 h 6357136"/>
              <a:gd name="connsiteX21" fmla="*/ 1 w 18287642"/>
              <a:gd name="connsiteY21" fmla="*/ 4413136 h 6357136"/>
              <a:gd name="connsiteX22" fmla="*/ 0 w 18287642"/>
              <a:gd name="connsiteY22" fmla="*/ 4413136 h 63571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8287642" h="6357136">
                <a:moveTo>
                  <a:pt x="1" y="5709136"/>
                </a:moveTo>
                <a:lnTo>
                  <a:pt x="648001" y="5709136"/>
                </a:lnTo>
                <a:lnTo>
                  <a:pt x="648001" y="6357136"/>
                </a:lnTo>
                <a:lnTo>
                  <a:pt x="1" y="6357136"/>
                </a:lnTo>
                <a:close/>
                <a:moveTo>
                  <a:pt x="648001" y="5061136"/>
                </a:moveTo>
                <a:lnTo>
                  <a:pt x="1296001" y="5061136"/>
                </a:lnTo>
                <a:lnTo>
                  <a:pt x="1296001" y="5709136"/>
                </a:lnTo>
                <a:lnTo>
                  <a:pt x="648001" y="5709136"/>
                </a:lnTo>
                <a:close/>
                <a:moveTo>
                  <a:pt x="0" y="0"/>
                </a:moveTo>
                <a:lnTo>
                  <a:pt x="15457714" y="0"/>
                </a:lnTo>
                <a:lnTo>
                  <a:pt x="16343642" y="0"/>
                </a:lnTo>
                <a:lnTo>
                  <a:pt x="16991642" y="0"/>
                </a:lnTo>
                <a:lnTo>
                  <a:pt x="18287642" y="0"/>
                </a:lnTo>
                <a:lnTo>
                  <a:pt x="18287642" y="4413136"/>
                </a:lnTo>
                <a:lnTo>
                  <a:pt x="1944001" y="4413136"/>
                </a:lnTo>
                <a:lnTo>
                  <a:pt x="1944001" y="5061136"/>
                </a:lnTo>
                <a:lnTo>
                  <a:pt x="1296001" y="5061136"/>
                </a:lnTo>
                <a:lnTo>
                  <a:pt x="1296001" y="4413136"/>
                </a:lnTo>
                <a:lnTo>
                  <a:pt x="648001" y="4413136"/>
                </a:lnTo>
                <a:lnTo>
                  <a:pt x="648001" y="5061136"/>
                </a:lnTo>
                <a:lnTo>
                  <a:pt x="1" y="5061136"/>
                </a:lnTo>
                <a:lnTo>
                  <a:pt x="1" y="4413136"/>
                </a:lnTo>
                <a:lnTo>
                  <a:pt x="0" y="4413136"/>
                </a:lnTo>
                <a:close/>
              </a:path>
            </a:pathLst>
          </a:custGeom>
          <a:solidFill>
            <a:schemeClr val="bg1"/>
          </a:solidFill>
        </p:spPr>
        <p:txBody>
          <a:bodyPr wrap="square">
            <a:noAutofit/>
          </a:bodyPr>
          <a:lstStyle>
            <a:lvl1pPr>
              <a:defRPr sz="1800" baseline="0"/>
            </a:lvl1pPr>
          </a:lstStyle>
          <a:p>
            <a:endParaRPr kumimoji="1" lang="en-US" altLang="ja-JP" dirty="0"/>
          </a:p>
          <a:p>
            <a:endParaRPr kumimoji="1" lang="en-US" altLang="ja-JP" dirty="0"/>
          </a:p>
          <a:p>
            <a:endParaRPr kumimoji="1" lang="en-US" altLang="ja-JP" dirty="0"/>
          </a:p>
          <a:p>
            <a:endParaRPr kumimoji="1" lang="en-US" altLang="ja-JP" dirty="0"/>
          </a:p>
          <a:p>
            <a:r>
              <a:rPr kumimoji="1" lang="en-US" altLang="ja-JP" dirty="0"/>
              <a:t>Insert a wide image</a:t>
            </a:r>
            <a:endParaRPr kumimoji="1" lang="ja-JP" altLang="en-US" dirty="0"/>
          </a:p>
        </p:txBody>
      </p:sp>
      <p:sp>
        <p:nvSpPr>
          <p:cNvPr id="7" name="テキスト プレースホルダー 12"/>
          <p:cNvSpPr>
            <a:spLocks noGrp="1"/>
          </p:cNvSpPr>
          <p:nvPr>
            <p:ph type="body" sz="quarter" idx="14" hasCustomPrompt="1"/>
          </p:nvPr>
        </p:nvSpPr>
        <p:spPr>
          <a:xfrm>
            <a:off x="2358189" y="2684351"/>
            <a:ext cx="5827868" cy="6357136"/>
          </a:xfrm>
          <a:solidFill>
            <a:schemeClr val="accent1">
              <a:alpha val="80000"/>
            </a:schemeClr>
          </a:solidFill>
        </p:spPr>
        <p:txBody>
          <a:bodyPr>
            <a:normAutofit/>
          </a:bodyPr>
          <a:lstStyle>
            <a:lvl1pPr>
              <a:defRPr sz="2000" baseline="0"/>
            </a:lvl1pPr>
          </a:lstStyle>
          <a:p>
            <a:pPr lvl="0"/>
            <a:r>
              <a:rPr kumimoji="1" lang="en-US" altLang="ja-JP" dirty="0"/>
              <a:t> </a:t>
            </a:r>
            <a:endParaRPr kumimoji="1" lang="ja-JP" altLang="en-US" dirty="0"/>
          </a:p>
        </p:txBody>
      </p:sp>
      <p:sp>
        <p:nvSpPr>
          <p:cNvPr id="9" name="テキスト プレースホルダー 12"/>
          <p:cNvSpPr>
            <a:spLocks noGrp="1"/>
          </p:cNvSpPr>
          <p:nvPr>
            <p:ph type="body" sz="quarter" idx="13" hasCustomPrompt="1"/>
          </p:nvPr>
        </p:nvSpPr>
        <p:spPr>
          <a:xfrm>
            <a:off x="2679031" y="3031958"/>
            <a:ext cx="5086111" cy="5662863"/>
          </a:xfrm>
        </p:spPr>
        <p:txBody>
          <a:bodyPr anchor="ctr">
            <a:noAutofit/>
          </a:bodyPr>
          <a:lstStyle>
            <a:lvl1pPr algn="ctr">
              <a:lnSpc>
                <a:spcPct val="100000"/>
              </a:lnSpc>
              <a:spcBef>
                <a:spcPts val="0"/>
              </a:spcBef>
              <a:defRPr sz="6000" baseline="0">
                <a:solidFill>
                  <a:schemeClr val="bg1"/>
                </a:solidFill>
                <a:latin typeface="Ubuntu Medium" panose="020B0604030602030204" pitchFamily="34" charset="0"/>
              </a:defRPr>
            </a:lvl1pPr>
          </a:lstStyle>
          <a:p>
            <a:pPr lvl="0"/>
            <a:r>
              <a:rPr kumimoji="1" lang="en-US" altLang="ja-JP" dirty="0"/>
              <a:t>Text Goes Here</a:t>
            </a:r>
            <a:endParaRPr kumimoji="1" lang="ja-JP" altLang="en-US" dirty="0"/>
          </a:p>
        </p:txBody>
      </p:sp>
    </p:spTree>
    <p:extLst>
      <p:ext uri="{BB962C8B-B14F-4D97-AF65-F5344CB8AC3E}">
        <p14:creationId xmlns:p14="http://schemas.microsoft.com/office/powerpoint/2010/main" val="20579282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barn(outVertical)">
                                      <p:cBhvr>
                                        <p:cTn id="7" dur="500"/>
                                        <p:tgtEl>
                                          <p:spTgt spid="10"/>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wipe(up)">
                                      <p:cBhvr>
                                        <p:cTn id="11" dur="500"/>
                                        <p:tgtEl>
                                          <p:spTgt spid="7"/>
                                        </p:tgtEl>
                                      </p:cBhvr>
                                    </p:animEffect>
                                  </p:childTnLst>
                                </p:cTn>
                              </p:par>
                            </p:childTnLst>
                          </p:cTn>
                        </p:par>
                        <p:par>
                          <p:cTn id="12" fill="hold">
                            <p:stCondLst>
                              <p:cond delay="1000"/>
                            </p:stCondLst>
                            <p:childTnLst>
                              <p:par>
                                <p:cTn id="13" presetID="2" presetClass="entr" presetSubtype="4" decel="100000" fill="hold" grpId="0" nodeType="afterEffect">
                                  <p:stCondLst>
                                    <p:cond delay="0"/>
                                  </p:stCondLst>
                                  <p:iterate type="wd">
                                    <p:tmPct val="10000"/>
                                  </p:iterate>
                                  <p:childTnLst>
                                    <p:set>
                                      <p:cBhvr>
                                        <p:cTn id="14" dur="1" fill="hold">
                                          <p:stCondLst>
                                            <p:cond delay="0"/>
                                          </p:stCondLst>
                                        </p:cTn>
                                        <p:tgtEl>
                                          <p:spTgt spid="9"/>
                                        </p:tgtEl>
                                        <p:attrNameLst>
                                          <p:attrName>style.visibility</p:attrName>
                                        </p:attrNameLst>
                                      </p:cBhvr>
                                      <p:to>
                                        <p:strVal val="visible"/>
                                      </p:to>
                                    </p:set>
                                    <p:anim calcmode="lin" valueType="num">
                                      <p:cBhvr additive="base">
                                        <p:cTn id="15" dur="750" fill="hold"/>
                                        <p:tgtEl>
                                          <p:spTgt spid="9"/>
                                        </p:tgtEl>
                                        <p:attrNameLst>
                                          <p:attrName>ppt_x</p:attrName>
                                        </p:attrNameLst>
                                      </p:cBhvr>
                                      <p:tavLst>
                                        <p:tav tm="0">
                                          <p:val>
                                            <p:strVal val="#ppt_x"/>
                                          </p:val>
                                        </p:tav>
                                        <p:tav tm="100000">
                                          <p:val>
                                            <p:strVal val="#ppt_x"/>
                                          </p:val>
                                        </p:tav>
                                      </p:tavLst>
                                    </p:anim>
                                    <p:anim calcmode="lin" valueType="num">
                                      <p:cBhvr additive="base">
                                        <p:cTn id="16" dur="750" fill="hold"/>
                                        <p:tgtEl>
                                          <p:spTgt spid="9"/>
                                        </p:tgtEl>
                                        <p:attrNameLst>
                                          <p:attrName>ppt_y</p:attrName>
                                        </p:attrNameLst>
                                      </p:cBhvr>
                                      <p:tavLst>
                                        <p:tav tm="0">
                                          <p:val>
                                            <p:strVal val="1+#ppt_h/2"/>
                                          </p:val>
                                        </p:tav>
                                        <p:tav tm="100000">
                                          <p:val>
                                            <p:strVal val="#ppt_y"/>
                                          </p:val>
                                        </p:tav>
                                      </p:tavLst>
                                    </p:anim>
                                  </p:childTnLst>
                                </p:cTn>
                              </p:par>
                            </p:childTnLst>
                          </p:cTn>
                        </p:par>
                        <p:par>
                          <p:cTn id="17" fill="hold">
                            <p:stCondLst>
                              <p:cond delay="1900"/>
                            </p:stCondLst>
                            <p:childTnLst>
                              <p:par>
                                <p:cTn id="18" presetID="22" presetClass="entr" presetSubtype="8" fill="hold" grpId="0" nodeType="afterEffect">
                                  <p:stCondLst>
                                    <p:cond delay="250"/>
                                  </p:stCondLst>
                                  <p:childTnLst>
                                    <p:set>
                                      <p:cBhvr>
                                        <p:cTn id="19" dur="1" fill="hold">
                                          <p:stCondLst>
                                            <p:cond delay="0"/>
                                          </p:stCondLst>
                                        </p:cTn>
                                        <p:tgtEl>
                                          <p:spTgt spid="8"/>
                                        </p:tgtEl>
                                        <p:attrNameLst>
                                          <p:attrName>style.visibility</p:attrName>
                                        </p:attrNameLst>
                                      </p:cBhvr>
                                      <p:to>
                                        <p:strVal val="visible"/>
                                      </p:to>
                                    </p:set>
                                    <p:animEffect transition="in" filter="wipe(left)">
                                      <p:cBhvr>
                                        <p:cTn id="20"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tmplLst>
          <p:tmpl>
            <p:tnLst>
              <p:par>
                <p:cTn presetID="22" presetClass="entr" presetSubtype="8" fill="hold" nodeType="afterEffect">
                  <p:stCondLst>
                    <p:cond delay="250"/>
                  </p:stCondLst>
                  <p:childTnLst>
                    <p:set>
                      <p:cBhvr>
                        <p:cTn dur="1" fill="hold">
                          <p:stCondLst>
                            <p:cond delay="0"/>
                          </p:stCondLst>
                        </p:cTn>
                        <p:tgtEl>
                          <p:spTgt spid="8"/>
                        </p:tgtEl>
                        <p:attrNameLst>
                          <p:attrName>style.visibility</p:attrName>
                        </p:attrNameLst>
                      </p:cBhvr>
                      <p:to>
                        <p:strVal val="visible"/>
                      </p:to>
                    </p:set>
                    <p:animEffect transition="in" filter="wipe(left)">
                      <p:cBhvr>
                        <p:cTn dur="500"/>
                        <p:tgtEl>
                          <p:spTgt spid="8"/>
                        </p:tgtEl>
                      </p:cBhvr>
                    </p:animEffect>
                  </p:childTnLst>
                </p:cTn>
              </p:par>
            </p:tnLst>
          </p:tmpl>
        </p:tmplLst>
      </p:bldP>
      <p:bldP spid="10" grpId="0" animBg="1"/>
      <p:bldP spid="7" grpId="0" animBg="1">
        <p:tmplLst>
          <p:tmpl>
            <p:tnLst>
              <p:par>
                <p:cTn presetID="22" presetClass="entr" presetSubtype="1" fill="hold" nodeType="afterEffect">
                  <p:stCondLst>
                    <p:cond delay="0"/>
                  </p:stCondLst>
                  <p:childTnLst>
                    <p:set>
                      <p:cBhvr>
                        <p:cTn dur="1" fill="hold">
                          <p:stCondLst>
                            <p:cond delay="0"/>
                          </p:stCondLst>
                        </p:cTn>
                        <p:tgtEl>
                          <p:spTgt spid="7"/>
                        </p:tgtEl>
                        <p:attrNameLst>
                          <p:attrName>style.visibility</p:attrName>
                        </p:attrNameLst>
                      </p:cBhvr>
                      <p:to>
                        <p:strVal val="visible"/>
                      </p:to>
                    </p:set>
                    <p:animEffect transition="in" filter="wipe(up)">
                      <p:cBhvr>
                        <p:cTn dur="500"/>
                        <p:tgtEl>
                          <p:spTgt spid="7"/>
                        </p:tgtEl>
                      </p:cBhvr>
                    </p:animEffect>
                  </p:childTnLst>
                </p:cTn>
              </p:par>
            </p:tnLst>
          </p:tmpl>
        </p:tmplLst>
      </p:bldP>
      <p:bldP spid="9" grpId="0">
        <p:tmplLst>
          <p:tmpl>
            <p:tnLst>
              <p:par>
                <p:cTn presetID="2" presetClass="entr" presetSubtype="4" decel="100000" fill="hold" nodeType="afterEffect">
                  <p:stCondLst>
                    <p:cond delay="0"/>
                  </p:stCondLst>
                  <p:iterate type="wd">
                    <p:tmPct val="10000"/>
                  </p:iterate>
                  <p:childTnLst>
                    <p:set>
                      <p:cBhvr>
                        <p:cTn dur="1" fill="hold">
                          <p:stCondLst>
                            <p:cond delay="0"/>
                          </p:stCondLst>
                        </p:cTn>
                        <p:tgtEl>
                          <p:spTgt spid="9"/>
                        </p:tgtEl>
                        <p:attrNameLst>
                          <p:attrName>style.visibility</p:attrName>
                        </p:attrNameLst>
                      </p:cBhvr>
                      <p:to>
                        <p:strVal val="visible"/>
                      </p:to>
                    </p:set>
                    <p:anim calcmode="lin" valueType="num">
                      <p:cBhvr additive="base">
                        <p:cTn dur="750" fill="hold"/>
                        <p:tgtEl>
                          <p:spTgt spid="9"/>
                        </p:tgtEl>
                        <p:attrNameLst>
                          <p:attrName>ppt_x</p:attrName>
                        </p:attrNameLst>
                      </p:cBhvr>
                      <p:tavLst>
                        <p:tav tm="0">
                          <p:val>
                            <p:strVal val="#ppt_x"/>
                          </p:val>
                        </p:tav>
                        <p:tav tm="100000">
                          <p:val>
                            <p:strVal val="#ppt_x"/>
                          </p:val>
                        </p:tav>
                      </p:tavLst>
                    </p:anim>
                    <p:anim calcmode="lin" valueType="num">
                      <p:cBhvr additive="base">
                        <p:cTn dur="750" fill="hold"/>
                        <p:tgtEl>
                          <p:spTgt spid="9"/>
                        </p:tgtEl>
                        <p:attrNameLst>
                          <p:attrName>ppt_y</p:attrName>
                        </p:attrNameLst>
                      </p:cBhvr>
                      <p:tavLst>
                        <p:tav tm="0">
                          <p:val>
                            <p:strVal val="1+#ppt_h/2"/>
                          </p:val>
                        </p:tav>
                        <p:tav tm="100000">
                          <p:val>
                            <p:strVal val="#ppt_y"/>
                          </p:val>
                        </p:tav>
                      </p:tavLst>
                    </p:anim>
                  </p:childTnLst>
                </p:cTn>
              </p:par>
            </p:tnLst>
          </p:tmpl>
        </p:tmplLst>
      </p:bldP>
    </p:bld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Wide Image - 4">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8" name="テキスト プレースホルダー 12"/>
          <p:cNvSpPr>
            <a:spLocks noGrp="1"/>
          </p:cNvSpPr>
          <p:nvPr>
            <p:ph type="body" sz="quarter" idx="12" hasCustomPrompt="1"/>
          </p:nvPr>
        </p:nvSpPr>
        <p:spPr>
          <a:xfrm>
            <a:off x="2390776" y="7289077"/>
            <a:ext cx="13506449" cy="1721574"/>
          </a:xfrm>
        </p:spPr>
        <p:txBody>
          <a:bodyPr anchor="ctr">
            <a:normAutofit/>
          </a:bodyPr>
          <a:lstStyle>
            <a:lvl1pPr algn="ctr">
              <a:defRPr sz="2000" baseline="0"/>
            </a:lvl1pPr>
          </a:lstStyle>
          <a:p>
            <a:pPr lvl="0"/>
            <a:r>
              <a:rPr kumimoji="1" lang="en-US" altLang="ja-JP" dirty="0"/>
              <a:t>Text goes here</a:t>
            </a:r>
            <a:endParaRPr kumimoji="1" lang="ja-JP" altLang="en-US" dirty="0"/>
          </a:p>
        </p:txBody>
      </p:sp>
      <p:sp>
        <p:nvSpPr>
          <p:cNvPr id="12" name="図プレースホルダー 11"/>
          <p:cNvSpPr>
            <a:spLocks noGrp="1"/>
          </p:cNvSpPr>
          <p:nvPr>
            <p:ph type="pic" sz="quarter" idx="23" hasCustomPrompt="1"/>
          </p:nvPr>
        </p:nvSpPr>
        <p:spPr>
          <a:xfrm>
            <a:off x="0" y="2684351"/>
            <a:ext cx="18287642" cy="6357136"/>
          </a:xfrm>
          <a:custGeom>
            <a:avLst/>
            <a:gdLst>
              <a:gd name="connsiteX0" fmla="*/ 1 w 18287642"/>
              <a:gd name="connsiteY0" fmla="*/ 5709136 h 6357136"/>
              <a:gd name="connsiteX1" fmla="*/ 648001 w 18287642"/>
              <a:gd name="connsiteY1" fmla="*/ 5709136 h 6357136"/>
              <a:gd name="connsiteX2" fmla="*/ 648001 w 18287642"/>
              <a:gd name="connsiteY2" fmla="*/ 6357136 h 6357136"/>
              <a:gd name="connsiteX3" fmla="*/ 1 w 18287642"/>
              <a:gd name="connsiteY3" fmla="*/ 6357136 h 6357136"/>
              <a:gd name="connsiteX4" fmla="*/ 648001 w 18287642"/>
              <a:gd name="connsiteY4" fmla="*/ 5061136 h 6357136"/>
              <a:gd name="connsiteX5" fmla="*/ 1296001 w 18287642"/>
              <a:gd name="connsiteY5" fmla="*/ 5061136 h 6357136"/>
              <a:gd name="connsiteX6" fmla="*/ 1296001 w 18287642"/>
              <a:gd name="connsiteY6" fmla="*/ 5709136 h 6357136"/>
              <a:gd name="connsiteX7" fmla="*/ 648001 w 18287642"/>
              <a:gd name="connsiteY7" fmla="*/ 5709136 h 6357136"/>
              <a:gd name="connsiteX8" fmla="*/ 0 w 18287642"/>
              <a:gd name="connsiteY8" fmla="*/ 0 h 6357136"/>
              <a:gd name="connsiteX9" fmla="*/ 14344650 w 18287642"/>
              <a:gd name="connsiteY9" fmla="*/ 0 h 6357136"/>
              <a:gd name="connsiteX10" fmla="*/ 14344650 w 18287642"/>
              <a:gd name="connsiteY10" fmla="*/ 1699 h 6357136"/>
              <a:gd name="connsiteX11" fmla="*/ 18287642 w 18287642"/>
              <a:gd name="connsiteY11" fmla="*/ 1699 h 6357136"/>
              <a:gd name="connsiteX12" fmla="*/ 18287642 w 18287642"/>
              <a:gd name="connsiteY12" fmla="*/ 4413136 h 6357136"/>
              <a:gd name="connsiteX13" fmla="*/ 1944001 w 18287642"/>
              <a:gd name="connsiteY13" fmla="*/ 4413136 h 6357136"/>
              <a:gd name="connsiteX14" fmla="*/ 1944001 w 18287642"/>
              <a:gd name="connsiteY14" fmla="*/ 5061136 h 6357136"/>
              <a:gd name="connsiteX15" fmla="*/ 1296001 w 18287642"/>
              <a:gd name="connsiteY15" fmla="*/ 5061136 h 6357136"/>
              <a:gd name="connsiteX16" fmla="*/ 1296001 w 18287642"/>
              <a:gd name="connsiteY16" fmla="*/ 4413136 h 6357136"/>
              <a:gd name="connsiteX17" fmla="*/ 648001 w 18287642"/>
              <a:gd name="connsiteY17" fmla="*/ 4413136 h 6357136"/>
              <a:gd name="connsiteX18" fmla="*/ 648001 w 18287642"/>
              <a:gd name="connsiteY18" fmla="*/ 5061136 h 6357136"/>
              <a:gd name="connsiteX19" fmla="*/ 1 w 18287642"/>
              <a:gd name="connsiteY19" fmla="*/ 5061136 h 6357136"/>
              <a:gd name="connsiteX20" fmla="*/ 1 w 18287642"/>
              <a:gd name="connsiteY20" fmla="*/ 4413136 h 6357136"/>
              <a:gd name="connsiteX21" fmla="*/ 0 w 18287642"/>
              <a:gd name="connsiteY21" fmla="*/ 4413136 h 63571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8287642" h="6357136">
                <a:moveTo>
                  <a:pt x="1" y="5709136"/>
                </a:moveTo>
                <a:lnTo>
                  <a:pt x="648001" y="5709136"/>
                </a:lnTo>
                <a:lnTo>
                  <a:pt x="648001" y="6357136"/>
                </a:lnTo>
                <a:lnTo>
                  <a:pt x="1" y="6357136"/>
                </a:lnTo>
                <a:close/>
                <a:moveTo>
                  <a:pt x="648001" y="5061136"/>
                </a:moveTo>
                <a:lnTo>
                  <a:pt x="1296001" y="5061136"/>
                </a:lnTo>
                <a:lnTo>
                  <a:pt x="1296001" y="5709136"/>
                </a:lnTo>
                <a:lnTo>
                  <a:pt x="648001" y="5709136"/>
                </a:lnTo>
                <a:close/>
                <a:moveTo>
                  <a:pt x="0" y="0"/>
                </a:moveTo>
                <a:lnTo>
                  <a:pt x="14344650" y="0"/>
                </a:lnTo>
                <a:lnTo>
                  <a:pt x="14344650" y="1699"/>
                </a:lnTo>
                <a:lnTo>
                  <a:pt x="18287642" y="1699"/>
                </a:lnTo>
                <a:lnTo>
                  <a:pt x="18287642" y="4413136"/>
                </a:lnTo>
                <a:lnTo>
                  <a:pt x="1944001" y="4413136"/>
                </a:lnTo>
                <a:lnTo>
                  <a:pt x="1944001" y="5061136"/>
                </a:lnTo>
                <a:lnTo>
                  <a:pt x="1296001" y="5061136"/>
                </a:lnTo>
                <a:lnTo>
                  <a:pt x="1296001" y="4413136"/>
                </a:lnTo>
                <a:lnTo>
                  <a:pt x="648001" y="4413136"/>
                </a:lnTo>
                <a:lnTo>
                  <a:pt x="648001" y="5061136"/>
                </a:lnTo>
                <a:lnTo>
                  <a:pt x="1" y="5061136"/>
                </a:lnTo>
                <a:lnTo>
                  <a:pt x="1" y="4413136"/>
                </a:lnTo>
                <a:lnTo>
                  <a:pt x="0" y="4413136"/>
                </a:lnTo>
                <a:close/>
              </a:path>
            </a:pathLst>
          </a:custGeom>
          <a:solidFill>
            <a:schemeClr val="bg1"/>
          </a:solidFill>
        </p:spPr>
        <p:txBody>
          <a:bodyPr wrap="square">
            <a:noAutofit/>
          </a:bodyPr>
          <a:lstStyle>
            <a:lvl1pPr>
              <a:defRPr sz="1800" baseline="0"/>
            </a:lvl1pPr>
          </a:lstStyle>
          <a:p>
            <a:r>
              <a:rPr kumimoji="1" lang="en-US" altLang="ja-JP" dirty="0"/>
              <a:t> </a:t>
            </a:r>
          </a:p>
          <a:p>
            <a:endParaRPr kumimoji="1" lang="en-US" altLang="ja-JP" dirty="0"/>
          </a:p>
          <a:p>
            <a:endParaRPr kumimoji="1" lang="en-US" altLang="ja-JP" dirty="0"/>
          </a:p>
          <a:p>
            <a:endParaRPr kumimoji="1" lang="en-US" altLang="ja-JP" dirty="0"/>
          </a:p>
          <a:p>
            <a:r>
              <a:rPr kumimoji="1" lang="en-US" altLang="ja-JP" dirty="0"/>
              <a:t>Insert a wide image</a:t>
            </a:r>
            <a:endParaRPr kumimoji="1" lang="ja-JP" altLang="en-US" dirty="0"/>
          </a:p>
        </p:txBody>
      </p:sp>
      <p:sp>
        <p:nvSpPr>
          <p:cNvPr id="7" name="テキスト プレースホルダー 12"/>
          <p:cNvSpPr>
            <a:spLocks noGrp="1"/>
          </p:cNvSpPr>
          <p:nvPr>
            <p:ph type="body" sz="quarter" idx="26" hasCustomPrompt="1"/>
          </p:nvPr>
        </p:nvSpPr>
        <p:spPr>
          <a:xfrm>
            <a:off x="0" y="6140740"/>
            <a:ext cx="18287642" cy="943542"/>
          </a:xfrm>
          <a:solidFill>
            <a:schemeClr val="accent1">
              <a:alpha val="50000"/>
            </a:schemeClr>
          </a:solidFill>
        </p:spPr>
        <p:txBody>
          <a:bodyPr anchor="b">
            <a:noAutofit/>
          </a:bodyPr>
          <a:lstStyle>
            <a:lvl1pPr algn="l">
              <a:lnSpc>
                <a:spcPct val="100000"/>
              </a:lnSpc>
              <a:spcBef>
                <a:spcPts val="0"/>
              </a:spcBef>
              <a:defRPr sz="4400" baseline="0">
                <a:solidFill>
                  <a:schemeClr val="bg1"/>
                </a:solidFill>
                <a:latin typeface="Ubuntu Bold" panose="020B0804030602030204" pitchFamily="34" charset="0"/>
              </a:defRPr>
            </a:lvl1pPr>
          </a:lstStyle>
          <a:p>
            <a:pPr lvl="0"/>
            <a:r>
              <a:rPr kumimoji="1" lang="en-US" altLang="ja-JP" dirty="0"/>
              <a:t> </a:t>
            </a:r>
            <a:endParaRPr kumimoji="1" lang="ja-JP" altLang="en-US" dirty="0"/>
          </a:p>
        </p:txBody>
      </p:sp>
      <p:sp>
        <p:nvSpPr>
          <p:cNvPr id="9" name="テキスト プレースホルダー 12"/>
          <p:cNvSpPr>
            <a:spLocks noGrp="1"/>
          </p:cNvSpPr>
          <p:nvPr>
            <p:ph type="body" sz="quarter" idx="17" hasCustomPrompt="1"/>
          </p:nvPr>
        </p:nvSpPr>
        <p:spPr>
          <a:xfrm>
            <a:off x="2390775" y="6157520"/>
            <a:ext cx="13506449" cy="882483"/>
          </a:xfrm>
        </p:spPr>
        <p:txBody>
          <a:bodyPr anchor="ctr">
            <a:noAutofit/>
          </a:bodyPr>
          <a:lstStyle>
            <a:lvl1pPr algn="ctr">
              <a:lnSpc>
                <a:spcPct val="100000"/>
              </a:lnSpc>
              <a:spcBef>
                <a:spcPts val="0"/>
              </a:spcBef>
              <a:defRPr sz="3600" baseline="0">
                <a:solidFill>
                  <a:schemeClr val="bg1"/>
                </a:solidFill>
                <a:latin typeface="+mj-lt"/>
              </a:defRPr>
            </a:lvl1pPr>
          </a:lstStyle>
          <a:p>
            <a:pPr lvl="0"/>
            <a:r>
              <a:rPr kumimoji="1" lang="en-US" altLang="ja-JP" dirty="0"/>
              <a:t>Heading Goes Here</a:t>
            </a:r>
            <a:endParaRPr kumimoji="1" lang="ja-JP" altLang="en-US" dirty="0"/>
          </a:p>
        </p:txBody>
      </p:sp>
    </p:spTree>
    <p:extLst>
      <p:ext uri="{BB962C8B-B14F-4D97-AF65-F5344CB8AC3E}">
        <p14:creationId xmlns:p14="http://schemas.microsoft.com/office/powerpoint/2010/main" val="4639198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barn(outVertical)">
                                      <p:cBhvr>
                                        <p:cTn id="7" dur="500"/>
                                        <p:tgtEl>
                                          <p:spTgt spid="12"/>
                                        </p:tgtEl>
                                      </p:cBhvr>
                                    </p:animEffect>
                                  </p:childTnLst>
                                </p:cTn>
                              </p:par>
                            </p:childTnLst>
                          </p:cTn>
                        </p:par>
                        <p:par>
                          <p:cTn id="8" fill="hold">
                            <p:stCondLst>
                              <p:cond delay="500"/>
                            </p:stCondLst>
                            <p:childTnLst>
                              <p:par>
                                <p:cTn id="9" presetID="16" presetClass="entr" presetSubtype="37"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barn(outVertical)">
                                      <p:cBhvr>
                                        <p:cTn id="11" dur="500"/>
                                        <p:tgtEl>
                                          <p:spTgt spid="7"/>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9">
                                            <p:txEl>
                                              <p:pRg st="0" end="0"/>
                                            </p:txEl>
                                          </p:spTgt>
                                        </p:tgtEl>
                                        <p:attrNameLst>
                                          <p:attrName>style.visibility</p:attrName>
                                        </p:attrNameLst>
                                      </p:cBhvr>
                                      <p:to>
                                        <p:strVal val="visible"/>
                                      </p:to>
                                    </p:set>
                                    <p:animEffect transition="in" filter="wipe(left)">
                                      <p:cBhvr>
                                        <p:cTn id="15" dur="500"/>
                                        <p:tgtEl>
                                          <p:spTgt spid="9">
                                            <p:txEl>
                                              <p:pRg st="0" end="0"/>
                                            </p:txEl>
                                          </p:spTgt>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wipe(left)">
                                      <p:cBhvr>
                                        <p:cTn id="19"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tmplLst>
          <p:tmpl>
            <p:tnLst>
              <p:par>
                <p:cTn presetID="22" presetClass="entr" presetSubtype="8" fill="hold" nodeType="afterEffect">
                  <p:stCondLst>
                    <p:cond delay="0"/>
                  </p:stCondLst>
                  <p:childTnLst>
                    <p:set>
                      <p:cBhvr>
                        <p:cTn dur="1" fill="hold">
                          <p:stCondLst>
                            <p:cond delay="0"/>
                          </p:stCondLst>
                        </p:cTn>
                        <p:tgtEl>
                          <p:spTgt spid="8"/>
                        </p:tgtEl>
                        <p:attrNameLst>
                          <p:attrName>style.visibility</p:attrName>
                        </p:attrNameLst>
                      </p:cBhvr>
                      <p:to>
                        <p:strVal val="visible"/>
                      </p:to>
                    </p:set>
                    <p:animEffect transition="in" filter="wipe(left)">
                      <p:cBhvr>
                        <p:cTn dur="500"/>
                        <p:tgtEl>
                          <p:spTgt spid="8"/>
                        </p:tgtEl>
                      </p:cBhvr>
                    </p:animEffect>
                  </p:childTnLst>
                </p:cTn>
              </p:par>
            </p:tnLst>
          </p:tmpl>
        </p:tmplLst>
      </p:bldP>
      <p:bldP spid="12" grpId="0" animBg="1"/>
      <p:bldP spid="7" grpId="0" animBg="1">
        <p:tmplLst>
          <p:tmpl>
            <p:tnLst>
              <p:par>
                <p:cTn presetID="16" presetClass="entr" presetSubtype="37" fill="hold" nodeType="afterEffect">
                  <p:stCondLst>
                    <p:cond delay="0"/>
                  </p:stCondLst>
                  <p:childTnLst>
                    <p:set>
                      <p:cBhvr>
                        <p:cTn dur="1" fill="hold">
                          <p:stCondLst>
                            <p:cond delay="0"/>
                          </p:stCondLst>
                        </p:cTn>
                        <p:tgtEl>
                          <p:spTgt spid="7"/>
                        </p:tgtEl>
                        <p:attrNameLst>
                          <p:attrName>style.visibility</p:attrName>
                        </p:attrNameLst>
                      </p:cBhvr>
                      <p:to>
                        <p:strVal val="visible"/>
                      </p:to>
                    </p:set>
                    <p:animEffect transition="in" filter="barn(outVertical)">
                      <p:cBhvr>
                        <p:cTn dur="500"/>
                        <p:tgtEl>
                          <p:spTgt spid="7"/>
                        </p:tgtEl>
                      </p:cBhvr>
                    </p:animEffect>
                  </p:childTnLst>
                </p:cTn>
              </p:par>
            </p:tnLst>
          </p:tmpl>
        </p:tmplLst>
      </p:bldP>
      <p:bldP spid="9" grpId="0" build="p">
        <p:tmplLst>
          <p:tmpl lvl="1">
            <p:tnLst>
              <p:par>
                <p:cTn presetID="22" presetClass="entr" presetSubtype="8" fill="hold" nodeType="afterEffect">
                  <p:stCondLst>
                    <p:cond delay="0"/>
                  </p:stCondLst>
                  <p:childTnLst>
                    <p:set>
                      <p:cBhvr>
                        <p:cTn dur="1" fill="hold">
                          <p:stCondLst>
                            <p:cond delay="0"/>
                          </p:stCondLst>
                        </p:cTn>
                        <p:tgtEl>
                          <p:spTgt spid="9"/>
                        </p:tgtEl>
                        <p:attrNameLst>
                          <p:attrName>style.visibility</p:attrName>
                        </p:attrNameLst>
                      </p:cBhvr>
                      <p:to>
                        <p:strVal val="visible"/>
                      </p:to>
                    </p:set>
                    <p:animEffect transition="in" filter="wipe(left)">
                      <p:cBhvr>
                        <p:cTn dur="500"/>
                        <p:tgtEl>
                          <p:spTgt spid="9"/>
                        </p:tgtEl>
                      </p:cBhvr>
                    </p:animEffect>
                  </p:childTnLst>
                </p:cTn>
              </p:par>
            </p:tnLst>
          </p:tmpl>
        </p:tmplLst>
      </p:bldP>
    </p:bld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2 Images &amp; Center Text">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11" name="正方形/長方形 10"/>
          <p:cNvSpPr/>
          <p:nvPr userDrawn="1"/>
        </p:nvSpPr>
        <p:spPr>
          <a:xfrm>
            <a:off x="6093619" y="2684464"/>
            <a:ext cx="6100763" cy="442118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テキスト プレースホルダー 12"/>
          <p:cNvSpPr>
            <a:spLocks noGrp="1"/>
          </p:cNvSpPr>
          <p:nvPr>
            <p:ph type="body" sz="quarter" idx="12" hasCustomPrompt="1"/>
          </p:nvPr>
        </p:nvSpPr>
        <p:spPr>
          <a:xfrm>
            <a:off x="2390776" y="7289077"/>
            <a:ext cx="13506449" cy="1721574"/>
          </a:xfrm>
        </p:spPr>
        <p:txBody>
          <a:bodyPr anchor="ctr">
            <a:normAutofit/>
          </a:bodyPr>
          <a:lstStyle>
            <a:lvl1pPr algn="ctr">
              <a:defRPr sz="2000" baseline="0"/>
            </a:lvl1pPr>
          </a:lstStyle>
          <a:p>
            <a:pPr lvl="0"/>
            <a:r>
              <a:rPr kumimoji="1" lang="en-US" altLang="ja-JP" dirty="0"/>
              <a:t>Text goes here</a:t>
            </a:r>
            <a:endParaRPr kumimoji="1" lang="ja-JP" altLang="en-US" dirty="0"/>
          </a:p>
        </p:txBody>
      </p:sp>
      <p:sp>
        <p:nvSpPr>
          <p:cNvPr id="27" name="図プレースホルダー 25"/>
          <p:cNvSpPr>
            <a:spLocks noGrp="1"/>
          </p:cNvSpPr>
          <p:nvPr>
            <p:ph type="pic" sz="quarter" idx="14" hasCustomPrompt="1"/>
          </p:nvPr>
        </p:nvSpPr>
        <p:spPr>
          <a:xfrm>
            <a:off x="6613389" y="3532834"/>
            <a:ext cx="618989" cy="618989"/>
          </a:xfrm>
        </p:spPr>
        <p:txBody>
          <a:bodyPr>
            <a:normAutofit/>
          </a:bodyPr>
          <a:lstStyle>
            <a:lvl1pPr>
              <a:defRPr sz="1400">
                <a:solidFill>
                  <a:schemeClr val="bg1"/>
                </a:solidFill>
              </a:defRPr>
            </a:lvl1pPr>
          </a:lstStyle>
          <a:p>
            <a:r>
              <a:rPr kumimoji="1" lang="en-US" altLang="ja-JP" dirty="0"/>
              <a:t>Icon</a:t>
            </a:r>
            <a:endParaRPr kumimoji="1" lang="ja-JP" altLang="en-US" dirty="0"/>
          </a:p>
        </p:txBody>
      </p:sp>
      <p:sp>
        <p:nvSpPr>
          <p:cNvPr id="29" name="テキスト プレースホルダー 12"/>
          <p:cNvSpPr>
            <a:spLocks noGrp="1"/>
          </p:cNvSpPr>
          <p:nvPr>
            <p:ph type="body" sz="quarter" idx="48" hasCustomPrompt="1"/>
          </p:nvPr>
        </p:nvSpPr>
        <p:spPr>
          <a:xfrm>
            <a:off x="7353301" y="3458131"/>
            <a:ext cx="4313806" cy="747032"/>
          </a:xfrm>
        </p:spPr>
        <p:txBody>
          <a:bodyPr anchor="ctr">
            <a:noAutofit/>
          </a:bodyPr>
          <a:lstStyle>
            <a:lvl1pPr algn="l">
              <a:lnSpc>
                <a:spcPct val="100000"/>
              </a:lnSpc>
              <a:spcBef>
                <a:spcPts val="0"/>
              </a:spcBef>
              <a:defRPr sz="2800" baseline="0">
                <a:solidFill>
                  <a:schemeClr val="bg1"/>
                </a:solidFill>
                <a:latin typeface="Ubuntu Medium" panose="020B0604030602030204" pitchFamily="34" charset="0"/>
              </a:defRPr>
            </a:lvl1pPr>
          </a:lstStyle>
          <a:p>
            <a:pPr lvl="0"/>
            <a:r>
              <a:rPr kumimoji="1" lang="en-US" altLang="ja-JP" dirty="0"/>
              <a:t>Text Goes Here</a:t>
            </a:r>
            <a:endParaRPr kumimoji="1" lang="ja-JP" altLang="en-US" dirty="0"/>
          </a:p>
        </p:txBody>
      </p:sp>
      <p:sp>
        <p:nvSpPr>
          <p:cNvPr id="30" name="図プレースホルダー 29"/>
          <p:cNvSpPr>
            <a:spLocks noGrp="1"/>
          </p:cNvSpPr>
          <p:nvPr>
            <p:ph type="pic" sz="quarter" idx="49" hasCustomPrompt="1"/>
          </p:nvPr>
        </p:nvSpPr>
        <p:spPr>
          <a:xfrm>
            <a:off x="1" y="2684462"/>
            <a:ext cx="6093616" cy="4421187"/>
          </a:xfrm>
        </p:spPr>
        <p:txBody>
          <a:bodyPr>
            <a:normAutofit/>
          </a:bodyPr>
          <a:lstStyle>
            <a:lvl1pPr>
              <a:defRPr sz="2000" baseline="0"/>
            </a:lvl1pPr>
          </a:lstStyle>
          <a:p>
            <a:r>
              <a:rPr kumimoji="1" lang="en-US" altLang="ja-JP" dirty="0"/>
              <a:t>Insert an image</a:t>
            </a:r>
            <a:endParaRPr kumimoji="1" lang="ja-JP" altLang="en-US" dirty="0"/>
          </a:p>
        </p:txBody>
      </p:sp>
      <p:sp>
        <p:nvSpPr>
          <p:cNvPr id="31" name="図プレースホルダー 29"/>
          <p:cNvSpPr>
            <a:spLocks noGrp="1"/>
          </p:cNvSpPr>
          <p:nvPr>
            <p:ph type="pic" sz="quarter" idx="50" hasCustomPrompt="1"/>
          </p:nvPr>
        </p:nvSpPr>
        <p:spPr>
          <a:xfrm>
            <a:off x="12194027" y="2684462"/>
            <a:ext cx="6093616" cy="4421187"/>
          </a:xfrm>
        </p:spPr>
        <p:txBody>
          <a:bodyPr>
            <a:normAutofit/>
          </a:bodyPr>
          <a:lstStyle>
            <a:lvl1pPr>
              <a:defRPr sz="2000"/>
            </a:lvl1pPr>
          </a:lstStyle>
          <a:p>
            <a:r>
              <a:rPr kumimoji="1" lang="en-US" altLang="ja-JP" dirty="0"/>
              <a:t>Insert an image</a:t>
            </a:r>
            <a:endParaRPr kumimoji="1" lang="ja-JP" altLang="en-US" dirty="0"/>
          </a:p>
        </p:txBody>
      </p:sp>
      <p:sp>
        <p:nvSpPr>
          <p:cNvPr id="32" name="図プレースホルダー 25"/>
          <p:cNvSpPr>
            <a:spLocks noGrp="1"/>
          </p:cNvSpPr>
          <p:nvPr>
            <p:ph type="pic" sz="quarter" idx="51" hasCustomPrompt="1"/>
          </p:nvPr>
        </p:nvSpPr>
        <p:spPr>
          <a:xfrm>
            <a:off x="6613389" y="4668664"/>
            <a:ext cx="618989" cy="618989"/>
          </a:xfrm>
        </p:spPr>
        <p:txBody>
          <a:bodyPr>
            <a:normAutofit/>
          </a:bodyPr>
          <a:lstStyle>
            <a:lvl1pPr>
              <a:defRPr sz="1400">
                <a:solidFill>
                  <a:schemeClr val="bg1"/>
                </a:solidFill>
              </a:defRPr>
            </a:lvl1pPr>
          </a:lstStyle>
          <a:p>
            <a:r>
              <a:rPr kumimoji="1" lang="en-US" altLang="ja-JP" dirty="0"/>
              <a:t>Icon</a:t>
            </a:r>
            <a:endParaRPr kumimoji="1" lang="ja-JP" altLang="en-US" dirty="0"/>
          </a:p>
        </p:txBody>
      </p:sp>
      <p:sp>
        <p:nvSpPr>
          <p:cNvPr id="33" name="テキスト プレースホルダー 12"/>
          <p:cNvSpPr>
            <a:spLocks noGrp="1"/>
          </p:cNvSpPr>
          <p:nvPr>
            <p:ph type="body" sz="quarter" idx="52" hasCustomPrompt="1"/>
          </p:nvPr>
        </p:nvSpPr>
        <p:spPr>
          <a:xfrm>
            <a:off x="7353301" y="4593961"/>
            <a:ext cx="4313806" cy="747032"/>
          </a:xfrm>
        </p:spPr>
        <p:txBody>
          <a:bodyPr anchor="ctr">
            <a:noAutofit/>
          </a:bodyPr>
          <a:lstStyle>
            <a:lvl1pPr algn="l">
              <a:lnSpc>
                <a:spcPct val="100000"/>
              </a:lnSpc>
              <a:spcBef>
                <a:spcPts val="0"/>
              </a:spcBef>
              <a:defRPr sz="2800" baseline="0">
                <a:solidFill>
                  <a:schemeClr val="bg1"/>
                </a:solidFill>
                <a:latin typeface="Ubuntu Medium" panose="020B0604030602030204" pitchFamily="34" charset="0"/>
              </a:defRPr>
            </a:lvl1pPr>
          </a:lstStyle>
          <a:p>
            <a:pPr lvl="0"/>
            <a:r>
              <a:rPr kumimoji="1" lang="en-US" altLang="ja-JP" dirty="0"/>
              <a:t>Text Goes Here</a:t>
            </a:r>
            <a:endParaRPr kumimoji="1" lang="ja-JP" altLang="en-US" dirty="0"/>
          </a:p>
        </p:txBody>
      </p:sp>
      <p:sp>
        <p:nvSpPr>
          <p:cNvPr id="34" name="図プレースホルダー 25"/>
          <p:cNvSpPr>
            <a:spLocks noGrp="1"/>
          </p:cNvSpPr>
          <p:nvPr>
            <p:ph type="pic" sz="quarter" idx="53" hasCustomPrompt="1"/>
          </p:nvPr>
        </p:nvSpPr>
        <p:spPr>
          <a:xfrm>
            <a:off x="6613389" y="5804494"/>
            <a:ext cx="618989" cy="618989"/>
          </a:xfrm>
        </p:spPr>
        <p:txBody>
          <a:bodyPr>
            <a:normAutofit/>
          </a:bodyPr>
          <a:lstStyle>
            <a:lvl1pPr>
              <a:defRPr sz="1400">
                <a:solidFill>
                  <a:schemeClr val="bg1"/>
                </a:solidFill>
              </a:defRPr>
            </a:lvl1pPr>
          </a:lstStyle>
          <a:p>
            <a:r>
              <a:rPr kumimoji="1" lang="en-US" altLang="ja-JP" dirty="0"/>
              <a:t>Icon</a:t>
            </a:r>
            <a:endParaRPr kumimoji="1" lang="ja-JP" altLang="en-US" dirty="0"/>
          </a:p>
        </p:txBody>
      </p:sp>
      <p:sp>
        <p:nvSpPr>
          <p:cNvPr id="35" name="テキスト プレースホルダー 12"/>
          <p:cNvSpPr>
            <a:spLocks noGrp="1"/>
          </p:cNvSpPr>
          <p:nvPr>
            <p:ph type="body" sz="quarter" idx="54" hasCustomPrompt="1"/>
          </p:nvPr>
        </p:nvSpPr>
        <p:spPr>
          <a:xfrm>
            <a:off x="7353301" y="5729791"/>
            <a:ext cx="4313806" cy="747032"/>
          </a:xfrm>
        </p:spPr>
        <p:txBody>
          <a:bodyPr anchor="ctr">
            <a:noAutofit/>
          </a:bodyPr>
          <a:lstStyle>
            <a:lvl1pPr algn="l">
              <a:lnSpc>
                <a:spcPct val="100000"/>
              </a:lnSpc>
              <a:spcBef>
                <a:spcPts val="0"/>
              </a:spcBef>
              <a:defRPr sz="2800" baseline="0">
                <a:solidFill>
                  <a:schemeClr val="bg1"/>
                </a:solidFill>
                <a:latin typeface="Ubuntu Medium" panose="020B0604030602030204" pitchFamily="34" charset="0"/>
              </a:defRPr>
            </a:lvl1pPr>
          </a:lstStyle>
          <a:p>
            <a:pPr lvl="0"/>
            <a:r>
              <a:rPr kumimoji="1" lang="en-US" altLang="ja-JP" dirty="0"/>
              <a:t>Text Goes Here</a:t>
            </a:r>
            <a:endParaRPr kumimoji="1" lang="ja-JP" altLang="en-US" dirty="0"/>
          </a:p>
        </p:txBody>
      </p:sp>
    </p:spTree>
    <p:extLst>
      <p:ext uri="{BB962C8B-B14F-4D97-AF65-F5344CB8AC3E}">
        <p14:creationId xmlns:p14="http://schemas.microsoft.com/office/powerpoint/2010/main" val="30861747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randombar(horizontal)">
                                      <p:cBhvr>
                                        <p:cTn id="7" dur="500"/>
                                        <p:tgtEl>
                                          <p:spTgt spid="30"/>
                                        </p:tgtEl>
                                      </p:cBhvr>
                                    </p:animEffect>
                                  </p:childTnLst>
                                </p:cTn>
                              </p:par>
                            </p:childTnLst>
                          </p:cTn>
                        </p:par>
                        <p:par>
                          <p:cTn id="8" fill="hold">
                            <p:stCondLst>
                              <p:cond delay="500"/>
                            </p:stCondLst>
                            <p:childTnLst>
                              <p:par>
                                <p:cTn id="9" presetID="14" presetClass="entr" presetSubtype="10" fill="hold" grpId="0" nodeType="afterEffect">
                                  <p:stCondLst>
                                    <p:cond delay="0"/>
                                  </p:stCondLst>
                                  <p:childTnLst>
                                    <p:set>
                                      <p:cBhvr>
                                        <p:cTn id="10" dur="1" fill="hold">
                                          <p:stCondLst>
                                            <p:cond delay="0"/>
                                          </p:stCondLst>
                                        </p:cTn>
                                        <p:tgtEl>
                                          <p:spTgt spid="31"/>
                                        </p:tgtEl>
                                        <p:attrNameLst>
                                          <p:attrName>style.visibility</p:attrName>
                                        </p:attrNameLst>
                                      </p:cBhvr>
                                      <p:to>
                                        <p:strVal val="visible"/>
                                      </p:to>
                                    </p:set>
                                    <p:animEffect transition="in" filter="randombar(horizontal)">
                                      <p:cBhvr>
                                        <p:cTn id="11" dur="500"/>
                                        <p:tgtEl>
                                          <p:spTgt spid="31"/>
                                        </p:tgtEl>
                                      </p:cBhvr>
                                    </p:animEffect>
                                  </p:childTnLst>
                                </p:cTn>
                              </p:par>
                            </p:childTnLst>
                          </p:cTn>
                        </p:par>
                        <p:par>
                          <p:cTn id="12" fill="hold">
                            <p:stCondLst>
                              <p:cond delay="1000"/>
                            </p:stCondLst>
                            <p:childTnLst>
                              <p:par>
                                <p:cTn id="13" presetID="14" presetClass="entr" presetSubtype="10" fill="hold" grpId="0" nodeType="afterEffect">
                                  <p:stCondLst>
                                    <p:cond delay="0"/>
                                  </p:stCondLst>
                                  <p:childTnLst>
                                    <p:set>
                                      <p:cBhvr>
                                        <p:cTn id="14" dur="1" fill="hold">
                                          <p:stCondLst>
                                            <p:cond delay="0"/>
                                          </p:stCondLst>
                                        </p:cTn>
                                        <p:tgtEl>
                                          <p:spTgt spid="11"/>
                                        </p:tgtEl>
                                        <p:attrNameLst>
                                          <p:attrName>style.visibility</p:attrName>
                                        </p:attrNameLst>
                                      </p:cBhvr>
                                      <p:to>
                                        <p:strVal val="visible"/>
                                      </p:to>
                                    </p:set>
                                    <p:animEffect transition="in" filter="randombar(horizontal)">
                                      <p:cBhvr>
                                        <p:cTn id="15" dur="500"/>
                                        <p:tgtEl>
                                          <p:spTgt spid="11"/>
                                        </p:tgtEl>
                                      </p:cBhvr>
                                    </p:animEffect>
                                  </p:childTnLst>
                                </p:cTn>
                              </p:par>
                            </p:childTnLst>
                          </p:cTn>
                        </p:par>
                        <p:par>
                          <p:cTn id="16" fill="hold">
                            <p:stCondLst>
                              <p:cond delay="1500"/>
                            </p:stCondLst>
                            <p:childTnLst>
                              <p:par>
                                <p:cTn id="17" presetID="49" presetClass="entr" presetSubtype="0" decel="100000" fill="hold" grpId="0" nodeType="afterEffect">
                                  <p:stCondLst>
                                    <p:cond delay="0"/>
                                  </p:stCondLst>
                                  <p:childTnLst>
                                    <p:set>
                                      <p:cBhvr>
                                        <p:cTn id="18" dur="1" fill="hold">
                                          <p:stCondLst>
                                            <p:cond delay="0"/>
                                          </p:stCondLst>
                                        </p:cTn>
                                        <p:tgtEl>
                                          <p:spTgt spid="27"/>
                                        </p:tgtEl>
                                        <p:attrNameLst>
                                          <p:attrName>style.visibility</p:attrName>
                                        </p:attrNameLst>
                                      </p:cBhvr>
                                      <p:to>
                                        <p:strVal val="visible"/>
                                      </p:to>
                                    </p:set>
                                    <p:anim calcmode="lin" valueType="num">
                                      <p:cBhvr>
                                        <p:cTn id="19" dur="500" fill="hold"/>
                                        <p:tgtEl>
                                          <p:spTgt spid="27"/>
                                        </p:tgtEl>
                                        <p:attrNameLst>
                                          <p:attrName>ppt_w</p:attrName>
                                        </p:attrNameLst>
                                      </p:cBhvr>
                                      <p:tavLst>
                                        <p:tav tm="0">
                                          <p:val>
                                            <p:fltVal val="0"/>
                                          </p:val>
                                        </p:tav>
                                        <p:tav tm="100000">
                                          <p:val>
                                            <p:strVal val="#ppt_w"/>
                                          </p:val>
                                        </p:tav>
                                      </p:tavLst>
                                    </p:anim>
                                    <p:anim calcmode="lin" valueType="num">
                                      <p:cBhvr>
                                        <p:cTn id="20" dur="500" fill="hold"/>
                                        <p:tgtEl>
                                          <p:spTgt spid="27"/>
                                        </p:tgtEl>
                                        <p:attrNameLst>
                                          <p:attrName>ppt_h</p:attrName>
                                        </p:attrNameLst>
                                      </p:cBhvr>
                                      <p:tavLst>
                                        <p:tav tm="0">
                                          <p:val>
                                            <p:fltVal val="0"/>
                                          </p:val>
                                        </p:tav>
                                        <p:tav tm="100000">
                                          <p:val>
                                            <p:strVal val="#ppt_h"/>
                                          </p:val>
                                        </p:tav>
                                      </p:tavLst>
                                    </p:anim>
                                    <p:anim calcmode="lin" valueType="num">
                                      <p:cBhvr>
                                        <p:cTn id="21" dur="500" fill="hold"/>
                                        <p:tgtEl>
                                          <p:spTgt spid="27"/>
                                        </p:tgtEl>
                                        <p:attrNameLst>
                                          <p:attrName>style.rotation</p:attrName>
                                        </p:attrNameLst>
                                      </p:cBhvr>
                                      <p:tavLst>
                                        <p:tav tm="0">
                                          <p:val>
                                            <p:fltVal val="360"/>
                                          </p:val>
                                        </p:tav>
                                        <p:tav tm="100000">
                                          <p:val>
                                            <p:fltVal val="0"/>
                                          </p:val>
                                        </p:tav>
                                      </p:tavLst>
                                    </p:anim>
                                    <p:animEffect transition="in" filter="fade">
                                      <p:cBhvr>
                                        <p:cTn id="22" dur="500"/>
                                        <p:tgtEl>
                                          <p:spTgt spid="27"/>
                                        </p:tgtEl>
                                      </p:cBhvr>
                                    </p:animEffect>
                                  </p:childTnLst>
                                </p:cTn>
                              </p:par>
                            </p:childTnLst>
                          </p:cTn>
                        </p:par>
                        <p:par>
                          <p:cTn id="23" fill="hold">
                            <p:stCondLst>
                              <p:cond delay="2000"/>
                            </p:stCondLst>
                            <p:childTnLst>
                              <p:par>
                                <p:cTn id="24" presetID="2" presetClass="entr" presetSubtype="4" decel="100000" fill="hold" grpId="0" nodeType="afterEffect">
                                  <p:stCondLst>
                                    <p:cond delay="0"/>
                                  </p:stCondLst>
                                  <p:childTnLst>
                                    <p:set>
                                      <p:cBhvr>
                                        <p:cTn id="25" dur="1" fill="hold">
                                          <p:stCondLst>
                                            <p:cond delay="0"/>
                                          </p:stCondLst>
                                        </p:cTn>
                                        <p:tgtEl>
                                          <p:spTgt spid="29">
                                            <p:txEl>
                                              <p:pRg st="0" end="0"/>
                                            </p:txEl>
                                          </p:spTgt>
                                        </p:tgtEl>
                                        <p:attrNameLst>
                                          <p:attrName>style.visibility</p:attrName>
                                        </p:attrNameLst>
                                      </p:cBhvr>
                                      <p:to>
                                        <p:strVal val="visible"/>
                                      </p:to>
                                    </p:set>
                                    <p:anim calcmode="lin" valueType="num">
                                      <p:cBhvr additive="base">
                                        <p:cTn id="26" dur="500" fill="hold"/>
                                        <p:tgtEl>
                                          <p:spTgt spid="29">
                                            <p:txEl>
                                              <p:pRg st="0" end="0"/>
                                            </p:txEl>
                                          </p:spTgt>
                                        </p:tgtEl>
                                        <p:attrNameLst>
                                          <p:attrName>ppt_x</p:attrName>
                                        </p:attrNameLst>
                                      </p:cBhvr>
                                      <p:tavLst>
                                        <p:tav tm="0">
                                          <p:val>
                                            <p:strVal val="#ppt_x"/>
                                          </p:val>
                                        </p:tav>
                                        <p:tav tm="100000">
                                          <p:val>
                                            <p:strVal val="#ppt_x"/>
                                          </p:val>
                                        </p:tav>
                                      </p:tavLst>
                                    </p:anim>
                                    <p:anim calcmode="lin" valueType="num">
                                      <p:cBhvr additive="base">
                                        <p:cTn id="27" dur="500" fill="hold"/>
                                        <p:tgtEl>
                                          <p:spTgt spid="29">
                                            <p:txEl>
                                              <p:pRg st="0" end="0"/>
                                            </p:txEl>
                                          </p:spTgt>
                                        </p:tgtEl>
                                        <p:attrNameLst>
                                          <p:attrName>ppt_y</p:attrName>
                                        </p:attrNameLst>
                                      </p:cBhvr>
                                      <p:tavLst>
                                        <p:tav tm="0">
                                          <p:val>
                                            <p:strVal val="1+#ppt_h/2"/>
                                          </p:val>
                                        </p:tav>
                                        <p:tav tm="100000">
                                          <p:val>
                                            <p:strVal val="#ppt_y"/>
                                          </p:val>
                                        </p:tav>
                                      </p:tavLst>
                                    </p:anim>
                                  </p:childTnLst>
                                </p:cTn>
                              </p:par>
                            </p:childTnLst>
                          </p:cTn>
                        </p:par>
                        <p:par>
                          <p:cTn id="28" fill="hold">
                            <p:stCondLst>
                              <p:cond delay="2500"/>
                            </p:stCondLst>
                            <p:childTnLst>
                              <p:par>
                                <p:cTn id="29" presetID="49" presetClass="entr" presetSubtype="0" decel="100000" fill="hold" grpId="0" nodeType="afterEffect">
                                  <p:stCondLst>
                                    <p:cond delay="0"/>
                                  </p:stCondLst>
                                  <p:childTnLst>
                                    <p:set>
                                      <p:cBhvr>
                                        <p:cTn id="30" dur="1" fill="hold">
                                          <p:stCondLst>
                                            <p:cond delay="0"/>
                                          </p:stCondLst>
                                        </p:cTn>
                                        <p:tgtEl>
                                          <p:spTgt spid="32"/>
                                        </p:tgtEl>
                                        <p:attrNameLst>
                                          <p:attrName>style.visibility</p:attrName>
                                        </p:attrNameLst>
                                      </p:cBhvr>
                                      <p:to>
                                        <p:strVal val="visible"/>
                                      </p:to>
                                    </p:set>
                                    <p:anim calcmode="lin" valueType="num">
                                      <p:cBhvr>
                                        <p:cTn id="31" dur="500" fill="hold"/>
                                        <p:tgtEl>
                                          <p:spTgt spid="32"/>
                                        </p:tgtEl>
                                        <p:attrNameLst>
                                          <p:attrName>ppt_w</p:attrName>
                                        </p:attrNameLst>
                                      </p:cBhvr>
                                      <p:tavLst>
                                        <p:tav tm="0">
                                          <p:val>
                                            <p:fltVal val="0"/>
                                          </p:val>
                                        </p:tav>
                                        <p:tav tm="100000">
                                          <p:val>
                                            <p:strVal val="#ppt_w"/>
                                          </p:val>
                                        </p:tav>
                                      </p:tavLst>
                                    </p:anim>
                                    <p:anim calcmode="lin" valueType="num">
                                      <p:cBhvr>
                                        <p:cTn id="32" dur="500" fill="hold"/>
                                        <p:tgtEl>
                                          <p:spTgt spid="32"/>
                                        </p:tgtEl>
                                        <p:attrNameLst>
                                          <p:attrName>ppt_h</p:attrName>
                                        </p:attrNameLst>
                                      </p:cBhvr>
                                      <p:tavLst>
                                        <p:tav tm="0">
                                          <p:val>
                                            <p:fltVal val="0"/>
                                          </p:val>
                                        </p:tav>
                                        <p:tav tm="100000">
                                          <p:val>
                                            <p:strVal val="#ppt_h"/>
                                          </p:val>
                                        </p:tav>
                                      </p:tavLst>
                                    </p:anim>
                                    <p:anim calcmode="lin" valueType="num">
                                      <p:cBhvr>
                                        <p:cTn id="33" dur="500" fill="hold"/>
                                        <p:tgtEl>
                                          <p:spTgt spid="32"/>
                                        </p:tgtEl>
                                        <p:attrNameLst>
                                          <p:attrName>style.rotation</p:attrName>
                                        </p:attrNameLst>
                                      </p:cBhvr>
                                      <p:tavLst>
                                        <p:tav tm="0">
                                          <p:val>
                                            <p:fltVal val="360"/>
                                          </p:val>
                                        </p:tav>
                                        <p:tav tm="100000">
                                          <p:val>
                                            <p:fltVal val="0"/>
                                          </p:val>
                                        </p:tav>
                                      </p:tavLst>
                                    </p:anim>
                                    <p:animEffect transition="in" filter="fade">
                                      <p:cBhvr>
                                        <p:cTn id="34" dur="500"/>
                                        <p:tgtEl>
                                          <p:spTgt spid="32"/>
                                        </p:tgtEl>
                                      </p:cBhvr>
                                    </p:animEffect>
                                  </p:childTnLst>
                                </p:cTn>
                              </p:par>
                            </p:childTnLst>
                          </p:cTn>
                        </p:par>
                        <p:par>
                          <p:cTn id="35" fill="hold">
                            <p:stCondLst>
                              <p:cond delay="3000"/>
                            </p:stCondLst>
                            <p:childTnLst>
                              <p:par>
                                <p:cTn id="36" presetID="2" presetClass="entr" presetSubtype="4" decel="100000" fill="hold" grpId="0" nodeType="afterEffect">
                                  <p:stCondLst>
                                    <p:cond delay="0"/>
                                  </p:stCondLst>
                                  <p:childTnLst>
                                    <p:set>
                                      <p:cBhvr>
                                        <p:cTn id="37" dur="1" fill="hold">
                                          <p:stCondLst>
                                            <p:cond delay="0"/>
                                          </p:stCondLst>
                                        </p:cTn>
                                        <p:tgtEl>
                                          <p:spTgt spid="33">
                                            <p:txEl>
                                              <p:pRg st="0" end="0"/>
                                            </p:txEl>
                                          </p:spTgt>
                                        </p:tgtEl>
                                        <p:attrNameLst>
                                          <p:attrName>style.visibility</p:attrName>
                                        </p:attrNameLst>
                                      </p:cBhvr>
                                      <p:to>
                                        <p:strVal val="visible"/>
                                      </p:to>
                                    </p:set>
                                    <p:anim calcmode="lin" valueType="num">
                                      <p:cBhvr additive="base">
                                        <p:cTn id="38" dur="500" fill="hold"/>
                                        <p:tgtEl>
                                          <p:spTgt spid="33">
                                            <p:txEl>
                                              <p:pRg st="0" end="0"/>
                                            </p:txEl>
                                          </p:spTgt>
                                        </p:tgtEl>
                                        <p:attrNameLst>
                                          <p:attrName>ppt_x</p:attrName>
                                        </p:attrNameLst>
                                      </p:cBhvr>
                                      <p:tavLst>
                                        <p:tav tm="0">
                                          <p:val>
                                            <p:strVal val="#ppt_x"/>
                                          </p:val>
                                        </p:tav>
                                        <p:tav tm="100000">
                                          <p:val>
                                            <p:strVal val="#ppt_x"/>
                                          </p:val>
                                        </p:tav>
                                      </p:tavLst>
                                    </p:anim>
                                    <p:anim calcmode="lin" valueType="num">
                                      <p:cBhvr additive="base">
                                        <p:cTn id="39" dur="500" fill="hold"/>
                                        <p:tgtEl>
                                          <p:spTgt spid="33">
                                            <p:txEl>
                                              <p:pRg st="0" end="0"/>
                                            </p:txEl>
                                          </p:spTgt>
                                        </p:tgtEl>
                                        <p:attrNameLst>
                                          <p:attrName>ppt_y</p:attrName>
                                        </p:attrNameLst>
                                      </p:cBhvr>
                                      <p:tavLst>
                                        <p:tav tm="0">
                                          <p:val>
                                            <p:strVal val="1+#ppt_h/2"/>
                                          </p:val>
                                        </p:tav>
                                        <p:tav tm="100000">
                                          <p:val>
                                            <p:strVal val="#ppt_y"/>
                                          </p:val>
                                        </p:tav>
                                      </p:tavLst>
                                    </p:anim>
                                  </p:childTnLst>
                                </p:cTn>
                              </p:par>
                            </p:childTnLst>
                          </p:cTn>
                        </p:par>
                        <p:par>
                          <p:cTn id="40" fill="hold">
                            <p:stCondLst>
                              <p:cond delay="3500"/>
                            </p:stCondLst>
                            <p:childTnLst>
                              <p:par>
                                <p:cTn id="41" presetID="49" presetClass="entr" presetSubtype="0" decel="100000" fill="hold" grpId="0" nodeType="afterEffect">
                                  <p:stCondLst>
                                    <p:cond delay="0"/>
                                  </p:stCondLst>
                                  <p:childTnLst>
                                    <p:set>
                                      <p:cBhvr>
                                        <p:cTn id="42" dur="1" fill="hold">
                                          <p:stCondLst>
                                            <p:cond delay="0"/>
                                          </p:stCondLst>
                                        </p:cTn>
                                        <p:tgtEl>
                                          <p:spTgt spid="34"/>
                                        </p:tgtEl>
                                        <p:attrNameLst>
                                          <p:attrName>style.visibility</p:attrName>
                                        </p:attrNameLst>
                                      </p:cBhvr>
                                      <p:to>
                                        <p:strVal val="visible"/>
                                      </p:to>
                                    </p:set>
                                    <p:anim calcmode="lin" valueType="num">
                                      <p:cBhvr>
                                        <p:cTn id="43" dur="500" fill="hold"/>
                                        <p:tgtEl>
                                          <p:spTgt spid="34"/>
                                        </p:tgtEl>
                                        <p:attrNameLst>
                                          <p:attrName>ppt_w</p:attrName>
                                        </p:attrNameLst>
                                      </p:cBhvr>
                                      <p:tavLst>
                                        <p:tav tm="0">
                                          <p:val>
                                            <p:fltVal val="0"/>
                                          </p:val>
                                        </p:tav>
                                        <p:tav tm="100000">
                                          <p:val>
                                            <p:strVal val="#ppt_w"/>
                                          </p:val>
                                        </p:tav>
                                      </p:tavLst>
                                    </p:anim>
                                    <p:anim calcmode="lin" valueType="num">
                                      <p:cBhvr>
                                        <p:cTn id="44" dur="500" fill="hold"/>
                                        <p:tgtEl>
                                          <p:spTgt spid="34"/>
                                        </p:tgtEl>
                                        <p:attrNameLst>
                                          <p:attrName>ppt_h</p:attrName>
                                        </p:attrNameLst>
                                      </p:cBhvr>
                                      <p:tavLst>
                                        <p:tav tm="0">
                                          <p:val>
                                            <p:fltVal val="0"/>
                                          </p:val>
                                        </p:tav>
                                        <p:tav tm="100000">
                                          <p:val>
                                            <p:strVal val="#ppt_h"/>
                                          </p:val>
                                        </p:tav>
                                      </p:tavLst>
                                    </p:anim>
                                    <p:anim calcmode="lin" valueType="num">
                                      <p:cBhvr>
                                        <p:cTn id="45" dur="500" fill="hold"/>
                                        <p:tgtEl>
                                          <p:spTgt spid="34"/>
                                        </p:tgtEl>
                                        <p:attrNameLst>
                                          <p:attrName>style.rotation</p:attrName>
                                        </p:attrNameLst>
                                      </p:cBhvr>
                                      <p:tavLst>
                                        <p:tav tm="0">
                                          <p:val>
                                            <p:fltVal val="360"/>
                                          </p:val>
                                        </p:tav>
                                        <p:tav tm="100000">
                                          <p:val>
                                            <p:fltVal val="0"/>
                                          </p:val>
                                        </p:tav>
                                      </p:tavLst>
                                    </p:anim>
                                    <p:animEffect transition="in" filter="fade">
                                      <p:cBhvr>
                                        <p:cTn id="46" dur="500"/>
                                        <p:tgtEl>
                                          <p:spTgt spid="34"/>
                                        </p:tgtEl>
                                      </p:cBhvr>
                                    </p:animEffect>
                                  </p:childTnLst>
                                </p:cTn>
                              </p:par>
                            </p:childTnLst>
                          </p:cTn>
                        </p:par>
                        <p:par>
                          <p:cTn id="47" fill="hold">
                            <p:stCondLst>
                              <p:cond delay="4000"/>
                            </p:stCondLst>
                            <p:childTnLst>
                              <p:par>
                                <p:cTn id="48" presetID="2" presetClass="entr" presetSubtype="4" decel="100000" fill="hold" grpId="0" nodeType="afterEffect">
                                  <p:stCondLst>
                                    <p:cond delay="0"/>
                                  </p:stCondLst>
                                  <p:childTnLst>
                                    <p:set>
                                      <p:cBhvr>
                                        <p:cTn id="49" dur="1" fill="hold">
                                          <p:stCondLst>
                                            <p:cond delay="0"/>
                                          </p:stCondLst>
                                        </p:cTn>
                                        <p:tgtEl>
                                          <p:spTgt spid="35">
                                            <p:txEl>
                                              <p:pRg st="0" end="0"/>
                                            </p:txEl>
                                          </p:spTgt>
                                        </p:tgtEl>
                                        <p:attrNameLst>
                                          <p:attrName>style.visibility</p:attrName>
                                        </p:attrNameLst>
                                      </p:cBhvr>
                                      <p:to>
                                        <p:strVal val="visible"/>
                                      </p:to>
                                    </p:set>
                                    <p:anim calcmode="lin" valueType="num">
                                      <p:cBhvr additive="base">
                                        <p:cTn id="50" dur="500" fill="hold"/>
                                        <p:tgtEl>
                                          <p:spTgt spid="35">
                                            <p:txEl>
                                              <p:pRg st="0" end="0"/>
                                            </p:txEl>
                                          </p:spTgt>
                                        </p:tgtEl>
                                        <p:attrNameLst>
                                          <p:attrName>ppt_x</p:attrName>
                                        </p:attrNameLst>
                                      </p:cBhvr>
                                      <p:tavLst>
                                        <p:tav tm="0">
                                          <p:val>
                                            <p:strVal val="#ppt_x"/>
                                          </p:val>
                                        </p:tav>
                                        <p:tav tm="100000">
                                          <p:val>
                                            <p:strVal val="#ppt_x"/>
                                          </p:val>
                                        </p:tav>
                                      </p:tavLst>
                                    </p:anim>
                                    <p:anim calcmode="lin" valueType="num">
                                      <p:cBhvr additive="base">
                                        <p:cTn id="51" dur="500" fill="hold"/>
                                        <p:tgtEl>
                                          <p:spTgt spid="35">
                                            <p:txEl>
                                              <p:pRg st="0" end="0"/>
                                            </p:txEl>
                                          </p:spTgt>
                                        </p:tgtEl>
                                        <p:attrNameLst>
                                          <p:attrName>ppt_y</p:attrName>
                                        </p:attrNameLst>
                                      </p:cBhvr>
                                      <p:tavLst>
                                        <p:tav tm="0">
                                          <p:val>
                                            <p:strVal val="1+#ppt_h/2"/>
                                          </p:val>
                                        </p:tav>
                                        <p:tav tm="100000">
                                          <p:val>
                                            <p:strVal val="#ppt_y"/>
                                          </p:val>
                                        </p:tav>
                                      </p:tavLst>
                                    </p:anim>
                                  </p:childTnLst>
                                </p:cTn>
                              </p:par>
                            </p:childTnLst>
                          </p:cTn>
                        </p:par>
                        <p:par>
                          <p:cTn id="52" fill="hold">
                            <p:stCondLst>
                              <p:cond delay="4500"/>
                            </p:stCondLst>
                            <p:childTnLst>
                              <p:par>
                                <p:cTn id="53" presetID="22" presetClass="entr" presetSubtype="8" fill="hold" grpId="0" nodeType="afterEffect">
                                  <p:stCondLst>
                                    <p:cond delay="0"/>
                                  </p:stCondLst>
                                  <p:childTnLst>
                                    <p:set>
                                      <p:cBhvr>
                                        <p:cTn id="54" dur="1" fill="hold">
                                          <p:stCondLst>
                                            <p:cond delay="0"/>
                                          </p:stCondLst>
                                        </p:cTn>
                                        <p:tgtEl>
                                          <p:spTgt spid="14"/>
                                        </p:tgtEl>
                                        <p:attrNameLst>
                                          <p:attrName>style.visibility</p:attrName>
                                        </p:attrNameLst>
                                      </p:cBhvr>
                                      <p:to>
                                        <p:strVal val="visible"/>
                                      </p:to>
                                    </p:set>
                                    <p:animEffect transition="in" filter="wipe(left)">
                                      <p:cBhvr>
                                        <p:cTn id="55"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4" grpId="0">
        <p:tmplLst>
          <p:tmpl>
            <p:tnLst>
              <p:par>
                <p:cTn presetID="22" presetClass="entr" presetSubtype="8" fill="hold" nodeType="afterEffect">
                  <p:stCondLst>
                    <p:cond delay="0"/>
                  </p:stCondLst>
                  <p:childTnLst>
                    <p:set>
                      <p:cBhvr>
                        <p:cTn dur="1" fill="hold">
                          <p:stCondLst>
                            <p:cond delay="0"/>
                          </p:stCondLst>
                        </p:cTn>
                        <p:tgtEl>
                          <p:spTgt spid="14"/>
                        </p:tgtEl>
                        <p:attrNameLst>
                          <p:attrName>style.visibility</p:attrName>
                        </p:attrNameLst>
                      </p:cBhvr>
                      <p:to>
                        <p:strVal val="visible"/>
                      </p:to>
                    </p:set>
                    <p:animEffect transition="in" filter="wipe(left)">
                      <p:cBhvr>
                        <p:cTn dur="500"/>
                        <p:tgtEl>
                          <p:spTgt spid="14"/>
                        </p:tgtEl>
                      </p:cBhvr>
                    </p:animEffect>
                  </p:childTnLst>
                </p:cTn>
              </p:par>
            </p:tnLst>
          </p:tmpl>
        </p:tmplLst>
      </p:bldP>
      <p:bldP spid="27" grpId="0"/>
      <p:bldP spid="29" grpId="0" build="p">
        <p:tmplLst>
          <p:tmpl lvl="1">
            <p:tnLst>
              <p:par>
                <p:cTn presetID="2" presetClass="entr" presetSubtype="4" decel="100000" fill="hold" nodeType="afterEffect">
                  <p:stCondLst>
                    <p:cond delay="0"/>
                  </p:stCondLst>
                  <p:childTnLst>
                    <p:set>
                      <p:cBhvr>
                        <p:cTn dur="1" fill="hold">
                          <p:stCondLst>
                            <p:cond delay="0"/>
                          </p:stCondLst>
                        </p:cTn>
                        <p:tgtEl>
                          <p:spTgt spid="29"/>
                        </p:tgtEl>
                        <p:attrNameLst>
                          <p:attrName>style.visibility</p:attrName>
                        </p:attrNameLst>
                      </p:cBhvr>
                      <p:to>
                        <p:strVal val="visible"/>
                      </p:to>
                    </p:set>
                    <p:anim calcmode="lin" valueType="num">
                      <p:cBhvr additive="base">
                        <p:cTn dur="500" fill="hold"/>
                        <p:tgtEl>
                          <p:spTgt spid="29"/>
                        </p:tgtEl>
                        <p:attrNameLst>
                          <p:attrName>ppt_x</p:attrName>
                        </p:attrNameLst>
                      </p:cBhvr>
                      <p:tavLst>
                        <p:tav tm="0">
                          <p:val>
                            <p:strVal val="#ppt_x"/>
                          </p:val>
                        </p:tav>
                        <p:tav tm="100000">
                          <p:val>
                            <p:strVal val="#ppt_x"/>
                          </p:val>
                        </p:tav>
                      </p:tavLst>
                    </p:anim>
                    <p:anim calcmode="lin" valueType="num">
                      <p:cBhvr additive="base">
                        <p:cTn dur="500" fill="hold"/>
                        <p:tgtEl>
                          <p:spTgt spid="29"/>
                        </p:tgtEl>
                        <p:attrNameLst>
                          <p:attrName>ppt_y</p:attrName>
                        </p:attrNameLst>
                      </p:cBhvr>
                      <p:tavLst>
                        <p:tav tm="0">
                          <p:val>
                            <p:strVal val="1+#ppt_h/2"/>
                          </p:val>
                        </p:tav>
                        <p:tav tm="100000">
                          <p:val>
                            <p:strVal val="#ppt_y"/>
                          </p:val>
                        </p:tav>
                      </p:tavLst>
                    </p:anim>
                  </p:childTnLst>
                </p:cTn>
              </p:par>
            </p:tnLst>
          </p:tmpl>
        </p:tmplLst>
      </p:bldP>
      <p:bldP spid="30" grpId="0"/>
      <p:bldP spid="31" grpId="0"/>
      <p:bldP spid="32" grpId="0"/>
      <p:bldP spid="33" grpId="0" build="p">
        <p:tmplLst>
          <p:tmpl lvl="1">
            <p:tnLst>
              <p:par>
                <p:cTn presetID="2" presetClass="entr" presetSubtype="4" decel="100000" fill="hold" nodeType="afterEffect">
                  <p:stCondLst>
                    <p:cond delay="0"/>
                  </p:stCondLst>
                  <p:childTnLst>
                    <p:set>
                      <p:cBhvr>
                        <p:cTn dur="1" fill="hold">
                          <p:stCondLst>
                            <p:cond delay="0"/>
                          </p:stCondLst>
                        </p:cTn>
                        <p:tgtEl>
                          <p:spTgt spid="33"/>
                        </p:tgtEl>
                        <p:attrNameLst>
                          <p:attrName>style.visibility</p:attrName>
                        </p:attrNameLst>
                      </p:cBhvr>
                      <p:to>
                        <p:strVal val="visible"/>
                      </p:to>
                    </p:set>
                    <p:anim calcmode="lin" valueType="num">
                      <p:cBhvr additive="base">
                        <p:cTn dur="500" fill="hold"/>
                        <p:tgtEl>
                          <p:spTgt spid="33"/>
                        </p:tgtEl>
                        <p:attrNameLst>
                          <p:attrName>ppt_x</p:attrName>
                        </p:attrNameLst>
                      </p:cBhvr>
                      <p:tavLst>
                        <p:tav tm="0">
                          <p:val>
                            <p:strVal val="#ppt_x"/>
                          </p:val>
                        </p:tav>
                        <p:tav tm="100000">
                          <p:val>
                            <p:strVal val="#ppt_x"/>
                          </p:val>
                        </p:tav>
                      </p:tavLst>
                    </p:anim>
                    <p:anim calcmode="lin" valueType="num">
                      <p:cBhvr additive="base">
                        <p:cTn dur="500" fill="hold"/>
                        <p:tgtEl>
                          <p:spTgt spid="33"/>
                        </p:tgtEl>
                        <p:attrNameLst>
                          <p:attrName>ppt_y</p:attrName>
                        </p:attrNameLst>
                      </p:cBhvr>
                      <p:tavLst>
                        <p:tav tm="0">
                          <p:val>
                            <p:strVal val="1+#ppt_h/2"/>
                          </p:val>
                        </p:tav>
                        <p:tav tm="100000">
                          <p:val>
                            <p:strVal val="#ppt_y"/>
                          </p:val>
                        </p:tav>
                      </p:tavLst>
                    </p:anim>
                  </p:childTnLst>
                </p:cTn>
              </p:par>
            </p:tnLst>
          </p:tmpl>
        </p:tmplLst>
      </p:bldP>
      <p:bldP spid="34" grpId="0"/>
      <p:bldP spid="35" grpId="0" build="p">
        <p:tmplLst>
          <p:tmpl lvl="1">
            <p:tnLst>
              <p:par>
                <p:cTn presetID="2" presetClass="entr" presetSubtype="4" decel="100000" fill="hold" nodeType="afterEffect">
                  <p:stCondLst>
                    <p:cond delay="0"/>
                  </p:stCondLst>
                  <p:childTnLst>
                    <p:set>
                      <p:cBhvr>
                        <p:cTn dur="1" fill="hold">
                          <p:stCondLst>
                            <p:cond delay="0"/>
                          </p:stCondLst>
                        </p:cTn>
                        <p:tgtEl>
                          <p:spTgt spid="35"/>
                        </p:tgtEl>
                        <p:attrNameLst>
                          <p:attrName>style.visibility</p:attrName>
                        </p:attrNameLst>
                      </p:cBhvr>
                      <p:to>
                        <p:strVal val="visible"/>
                      </p:to>
                    </p:set>
                    <p:anim calcmode="lin" valueType="num">
                      <p:cBhvr additive="base">
                        <p:cTn dur="500" fill="hold"/>
                        <p:tgtEl>
                          <p:spTgt spid="35"/>
                        </p:tgtEl>
                        <p:attrNameLst>
                          <p:attrName>ppt_x</p:attrName>
                        </p:attrNameLst>
                      </p:cBhvr>
                      <p:tavLst>
                        <p:tav tm="0">
                          <p:val>
                            <p:strVal val="#ppt_x"/>
                          </p:val>
                        </p:tav>
                        <p:tav tm="100000">
                          <p:val>
                            <p:strVal val="#ppt_x"/>
                          </p:val>
                        </p:tav>
                      </p:tavLst>
                    </p:anim>
                    <p:anim calcmode="lin" valueType="num">
                      <p:cBhvr additive="base">
                        <p:cTn dur="500" fill="hold"/>
                        <p:tgtEl>
                          <p:spTgt spid="35"/>
                        </p:tgtEl>
                        <p:attrNameLst>
                          <p:attrName>ppt_y</p:attrName>
                        </p:attrNameLst>
                      </p:cBhvr>
                      <p:tavLst>
                        <p:tav tm="0">
                          <p:val>
                            <p:strVal val="1+#ppt_h/2"/>
                          </p:val>
                        </p:tav>
                        <p:tav tm="100000">
                          <p:val>
                            <p:strVal val="#ppt_y"/>
                          </p:val>
                        </p:tav>
                      </p:tavLst>
                    </p:anim>
                  </p:childTnLst>
                </p:cTn>
              </p:par>
            </p:tnLst>
          </p:tmpl>
        </p:tmplLst>
      </p:bldP>
    </p:bld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Center Phone  &amp; 4 Icons, Headings, Description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23" name="テキスト プレースホルダー 12"/>
          <p:cNvSpPr>
            <a:spLocks noGrp="1"/>
          </p:cNvSpPr>
          <p:nvPr>
            <p:ph type="body" sz="quarter" idx="12" hasCustomPrompt="1"/>
          </p:nvPr>
        </p:nvSpPr>
        <p:spPr>
          <a:xfrm>
            <a:off x="1947003" y="3713114"/>
            <a:ext cx="4945558" cy="2056805"/>
          </a:xfrm>
        </p:spPr>
        <p:txBody>
          <a:bodyPr>
            <a:normAutofit/>
          </a:bodyPr>
          <a:lstStyle>
            <a:lvl1pPr>
              <a:defRPr sz="2000" baseline="0"/>
            </a:lvl1pPr>
          </a:lstStyle>
          <a:p>
            <a:pPr lvl="0"/>
            <a:r>
              <a:rPr kumimoji="1" lang="en-US" altLang="ja-JP" dirty="0"/>
              <a:t>Text goes here</a:t>
            </a:r>
            <a:endParaRPr kumimoji="1" lang="ja-JP" altLang="en-US" dirty="0"/>
          </a:p>
        </p:txBody>
      </p:sp>
      <p:sp>
        <p:nvSpPr>
          <p:cNvPr id="24" name="テキスト プレースホルダー 12"/>
          <p:cNvSpPr>
            <a:spLocks noGrp="1"/>
          </p:cNvSpPr>
          <p:nvPr>
            <p:ph type="body" sz="quarter" idx="13" hasCustomPrompt="1"/>
          </p:nvPr>
        </p:nvSpPr>
        <p:spPr>
          <a:xfrm>
            <a:off x="1947003" y="2723793"/>
            <a:ext cx="4945558" cy="747032"/>
          </a:xfrm>
        </p:spPr>
        <p:txBody>
          <a:bodyPr anchor="ctr">
            <a:noAutofit/>
          </a:bodyPr>
          <a:lstStyle>
            <a:lvl1pPr>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25" name="正方形/長方形 24"/>
          <p:cNvSpPr/>
          <p:nvPr userDrawn="1"/>
        </p:nvSpPr>
        <p:spPr>
          <a:xfrm>
            <a:off x="2057954" y="3488959"/>
            <a:ext cx="1827899"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6" name="円/楕円 4"/>
          <p:cNvSpPr/>
          <p:nvPr userDrawn="1"/>
        </p:nvSpPr>
        <p:spPr>
          <a:xfrm>
            <a:off x="626586" y="2919886"/>
            <a:ext cx="1136515" cy="1138145"/>
          </a:xfrm>
          <a:prstGeom prst="rect">
            <a:avLst/>
          </a:prstGeom>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 name="図プレースホルダー 25"/>
          <p:cNvSpPr>
            <a:spLocks noGrp="1"/>
          </p:cNvSpPr>
          <p:nvPr>
            <p:ph type="pic" sz="quarter" idx="14" hasCustomPrompt="1"/>
          </p:nvPr>
        </p:nvSpPr>
        <p:spPr>
          <a:xfrm>
            <a:off x="879843" y="3173958"/>
            <a:ext cx="630000" cy="630000"/>
          </a:xfrm>
        </p:spPr>
        <p:txBody>
          <a:bodyPr>
            <a:normAutofit/>
          </a:bodyPr>
          <a:lstStyle>
            <a:lvl1pPr>
              <a:defRPr sz="1400">
                <a:solidFill>
                  <a:schemeClr val="bg1"/>
                </a:solidFill>
              </a:defRPr>
            </a:lvl1pPr>
          </a:lstStyle>
          <a:p>
            <a:r>
              <a:rPr kumimoji="1" lang="en-US" altLang="ja-JP" dirty="0"/>
              <a:t>Icon</a:t>
            </a:r>
            <a:endParaRPr kumimoji="1" lang="ja-JP" altLang="en-US" dirty="0"/>
          </a:p>
        </p:txBody>
      </p:sp>
      <p:sp>
        <p:nvSpPr>
          <p:cNvPr id="28" name="テキスト プレースホルダー 12"/>
          <p:cNvSpPr>
            <a:spLocks noGrp="1"/>
          </p:cNvSpPr>
          <p:nvPr>
            <p:ph type="body" sz="quarter" idx="16" hasCustomPrompt="1"/>
          </p:nvPr>
        </p:nvSpPr>
        <p:spPr>
          <a:xfrm>
            <a:off x="11388278" y="3776058"/>
            <a:ext cx="5030709" cy="2056805"/>
          </a:xfrm>
        </p:spPr>
        <p:txBody>
          <a:bodyPr>
            <a:normAutofit/>
          </a:bodyPr>
          <a:lstStyle>
            <a:lvl1pPr algn="r">
              <a:defRPr sz="2000" baseline="0"/>
            </a:lvl1pPr>
          </a:lstStyle>
          <a:p>
            <a:pPr lvl="0"/>
            <a:r>
              <a:rPr kumimoji="1" lang="en-US" altLang="ja-JP" dirty="0"/>
              <a:t>Text goes here</a:t>
            </a:r>
            <a:endParaRPr kumimoji="1" lang="ja-JP" altLang="en-US" dirty="0"/>
          </a:p>
        </p:txBody>
      </p:sp>
      <p:sp>
        <p:nvSpPr>
          <p:cNvPr id="29" name="テキスト プレースホルダー 12"/>
          <p:cNvSpPr>
            <a:spLocks noGrp="1"/>
          </p:cNvSpPr>
          <p:nvPr>
            <p:ph type="body" sz="quarter" idx="17" hasCustomPrompt="1"/>
          </p:nvPr>
        </p:nvSpPr>
        <p:spPr>
          <a:xfrm>
            <a:off x="11388278" y="2786737"/>
            <a:ext cx="5030709" cy="747032"/>
          </a:xfrm>
        </p:spPr>
        <p:txBody>
          <a:bodyPr anchor="ctr">
            <a:noAutofit/>
          </a:bodyPr>
          <a:lstStyle>
            <a:lvl1pPr algn="r">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30" name="正方形/長方形 29"/>
          <p:cNvSpPr/>
          <p:nvPr userDrawn="1"/>
        </p:nvSpPr>
        <p:spPr>
          <a:xfrm>
            <a:off x="14460991" y="3551903"/>
            <a:ext cx="1827899" cy="720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kumimoji="1" lang="ja-JP" altLang="en-US"/>
          </a:p>
        </p:txBody>
      </p:sp>
      <p:sp>
        <p:nvSpPr>
          <p:cNvPr id="31" name="円/楕円 4"/>
          <p:cNvSpPr/>
          <p:nvPr userDrawn="1"/>
        </p:nvSpPr>
        <p:spPr>
          <a:xfrm>
            <a:off x="16542148" y="2982830"/>
            <a:ext cx="1136515" cy="1138145"/>
          </a:xfrm>
          <a:prstGeom prst="rect">
            <a:avLst/>
          </a:prstGeom>
          <a:solidFill>
            <a:schemeClr val="accent2"/>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2" name="図プレースホルダー 25"/>
          <p:cNvSpPr>
            <a:spLocks noGrp="1"/>
          </p:cNvSpPr>
          <p:nvPr>
            <p:ph type="pic" sz="quarter" idx="18" hasCustomPrompt="1"/>
          </p:nvPr>
        </p:nvSpPr>
        <p:spPr>
          <a:xfrm>
            <a:off x="16795405" y="3236902"/>
            <a:ext cx="630000" cy="630000"/>
          </a:xfrm>
        </p:spPr>
        <p:txBody>
          <a:bodyPr>
            <a:normAutofit/>
          </a:bodyPr>
          <a:lstStyle>
            <a:lvl1pPr>
              <a:defRPr sz="1400">
                <a:solidFill>
                  <a:schemeClr val="bg1"/>
                </a:solidFill>
              </a:defRPr>
            </a:lvl1pPr>
          </a:lstStyle>
          <a:p>
            <a:r>
              <a:rPr kumimoji="1" lang="en-US" altLang="ja-JP" dirty="0"/>
              <a:t>Icon</a:t>
            </a:r>
            <a:endParaRPr kumimoji="1" lang="ja-JP" altLang="en-US" dirty="0"/>
          </a:p>
        </p:txBody>
      </p:sp>
      <p:sp>
        <p:nvSpPr>
          <p:cNvPr id="33" name="テキスト プレースホルダー 12"/>
          <p:cNvSpPr>
            <a:spLocks noGrp="1"/>
          </p:cNvSpPr>
          <p:nvPr>
            <p:ph type="body" sz="quarter" idx="19" hasCustomPrompt="1"/>
          </p:nvPr>
        </p:nvSpPr>
        <p:spPr>
          <a:xfrm>
            <a:off x="1947003" y="7001529"/>
            <a:ext cx="4945558" cy="2056805"/>
          </a:xfrm>
        </p:spPr>
        <p:txBody>
          <a:bodyPr>
            <a:normAutofit/>
          </a:bodyPr>
          <a:lstStyle>
            <a:lvl1pPr>
              <a:defRPr sz="2000" baseline="0"/>
            </a:lvl1pPr>
          </a:lstStyle>
          <a:p>
            <a:pPr lvl="0"/>
            <a:r>
              <a:rPr kumimoji="1" lang="en-US" altLang="ja-JP" dirty="0"/>
              <a:t>Text goes here</a:t>
            </a:r>
            <a:endParaRPr kumimoji="1" lang="ja-JP" altLang="en-US" dirty="0"/>
          </a:p>
        </p:txBody>
      </p:sp>
      <p:sp>
        <p:nvSpPr>
          <p:cNvPr id="34" name="テキスト プレースホルダー 12"/>
          <p:cNvSpPr>
            <a:spLocks noGrp="1"/>
          </p:cNvSpPr>
          <p:nvPr>
            <p:ph type="body" sz="quarter" idx="20" hasCustomPrompt="1"/>
          </p:nvPr>
        </p:nvSpPr>
        <p:spPr>
          <a:xfrm>
            <a:off x="1947003" y="6012208"/>
            <a:ext cx="4945558" cy="747032"/>
          </a:xfrm>
        </p:spPr>
        <p:txBody>
          <a:bodyPr anchor="ctr">
            <a:noAutofit/>
          </a:bodyPr>
          <a:lstStyle>
            <a:lvl1pPr>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35" name="正方形/長方形 34"/>
          <p:cNvSpPr/>
          <p:nvPr userDrawn="1"/>
        </p:nvSpPr>
        <p:spPr>
          <a:xfrm>
            <a:off x="2057954" y="6777374"/>
            <a:ext cx="1827899" cy="7200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6" name="円/楕円 4"/>
          <p:cNvSpPr/>
          <p:nvPr userDrawn="1"/>
        </p:nvSpPr>
        <p:spPr>
          <a:xfrm>
            <a:off x="626586" y="6208301"/>
            <a:ext cx="1136515" cy="1138145"/>
          </a:xfrm>
          <a:prstGeom prst="rect">
            <a:avLst/>
          </a:prstGeom>
          <a:solidFill>
            <a:schemeClr val="accent3"/>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7" name="図プレースホルダー 25"/>
          <p:cNvSpPr>
            <a:spLocks noGrp="1"/>
          </p:cNvSpPr>
          <p:nvPr>
            <p:ph type="pic" sz="quarter" idx="21" hasCustomPrompt="1"/>
          </p:nvPr>
        </p:nvSpPr>
        <p:spPr>
          <a:xfrm>
            <a:off x="879843" y="6462373"/>
            <a:ext cx="630000" cy="630000"/>
          </a:xfrm>
        </p:spPr>
        <p:txBody>
          <a:bodyPr>
            <a:normAutofit/>
          </a:bodyPr>
          <a:lstStyle>
            <a:lvl1pPr>
              <a:defRPr sz="1400">
                <a:solidFill>
                  <a:schemeClr val="bg1"/>
                </a:solidFill>
              </a:defRPr>
            </a:lvl1pPr>
          </a:lstStyle>
          <a:p>
            <a:r>
              <a:rPr kumimoji="1" lang="en-US" altLang="ja-JP" dirty="0"/>
              <a:t>Icon</a:t>
            </a:r>
            <a:endParaRPr kumimoji="1" lang="ja-JP" altLang="en-US" dirty="0"/>
          </a:p>
        </p:txBody>
      </p:sp>
      <p:sp>
        <p:nvSpPr>
          <p:cNvPr id="38" name="テキスト プレースホルダー 12"/>
          <p:cNvSpPr>
            <a:spLocks noGrp="1"/>
          </p:cNvSpPr>
          <p:nvPr>
            <p:ph type="body" sz="quarter" idx="22" hasCustomPrompt="1"/>
          </p:nvPr>
        </p:nvSpPr>
        <p:spPr>
          <a:xfrm>
            <a:off x="11388278" y="7001529"/>
            <a:ext cx="5030709" cy="2056805"/>
          </a:xfrm>
        </p:spPr>
        <p:txBody>
          <a:bodyPr>
            <a:normAutofit/>
          </a:bodyPr>
          <a:lstStyle>
            <a:lvl1pPr algn="r">
              <a:defRPr sz="2000" baseline="0"/>
            </a:lvl1pPr>
          </a:lstStyle>
          <a:p>
            <a:pPr lvl="0"/>
            <a:r>
              <a:rPr kumimoji="1" lang="en-US" altLang="ja-JP" dirty="0"/>
              <a:t>Text goes here</a:t>
            </a:r>
            <a:endParaRPr kumimoji="1" lang="ja-JP" altLang="en-US" dirty="0"/>
          </a:p>
        </p:txBody>
      </p:sp>
      <p:sp>
        <p:nvSpPr>
          <p:cNvPr id="39" name="テキスト プレースホルダー 12"/>
          <p:cNvSpPr>
            <a:spLocks noGrp="1"/>
          </p:cNvSpPr>
          <p:nvPr>
            <p:ph type="body" sz="quarter" idx="23" hasCustomPrompt="1"/>
          </p:nvPr>
        </p:nvSpPr>
        <p:spPr>
          <a:xfrm>
            <a:off x="11388278" y="6012208"/>
            <a:ext cx="5030709" cy="747032"/>
          </a:xfrm>
        </p:spPr>
        <p:txBody>
          <a:bodyPr anchor="ctr">
            <a:noAutofit/>
          </a:bodyPr>
          <a:lstStyle>
            <a:lvl1pPr algn="r">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40" name="正方形/長方形 39"/>
          <p:cNvSpPr/>
          <p:nvPr userDrawn="1"/>
        </p:nvSpPr>
        <p:spPr>
          <a:xfrm>
            <a:off x="14460991" y="6777374"/>
            <a:ext cx="1827899" cy="72008"/>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kumimoji="1" lang="ja-JP" altLang="en-US"/>
          </a:p>
        </p:txBody>
      </p:sp>
      <p:sp>
        <p:nvSpPr>
          <p:cNvPr id="41" name="円/楕円 4"/>
          <p:cNvSpPr/>
          <p:nvPr userDrawn="1"/>
        </p:nvSpPr>
        <p:spPr>
          <a:xfrm>
            <a:off x="16542148" y="6208301"/>
            <a:ext cx="1136515" cy="1138145"/>
          </a:xfrm>
          <a:prstGeom prst="rect">
            <a:avLst/>
          </a:prstGeom>
          <a:solidFill>
            <a:schemeClr val="accent5"/>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2" name="図プレースホルダー 25"/>
          <p:cNvSpPr>
            <a:spLocks noGrp="1"/>
          </p:cNvSpPr>
          <p:nvPr>
            <p:ph type="pic" sz="quarter" idx="24" hasCustomPrompt="1"/>
          </p:nvPr>
        </p:nvSpPr>
        <p:spPr>
          <a:xfrm>
            <a:off x="16795405" y="6462373"/>
            <a:ext cx="630000" cy="630000"/>
          </a:xfrm>
        </p:spPr>
        <p:txBody>
          <a:bodyPr>
            <a:normAutofit/>
          </a:bodyPr>
          <a:lstStyle>
            <a:lvl1pPr>
              <a:defRPr sz="1400">
                <a:solidFill>
                  <a:schemeClr val="bg1"/>
                </a:solidFill>
              </a:defRPr>
            </a:lvl1pPr>
          </a:lstStyle>
          <a:p>
            <a:r>
              <a:rPr kumimoji="1" lang="en-US" altLang="ja-JP" dirty="0"/>
              <a:t>Icon</a:t>
            </a:r>
            <a:endParaRPr kumimoji="1" lang="ja-JP" altLang="en-US" dirty="0"/>
          </a:p>
        </p:txBody>
      </p:sp>
      <p:pic>
        <p:nvPicPr>
          <p:cNvPr id="43" name="図 4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381603" y="2228602"/>
            <a:ext cx="3583638" cy="7322170"/>
          </a:xfrm>
          <a:prstGeom prst="rect">
            <a:avLst/>
          </a:prstGeom>
          <a:effectLst/>
        </p:spPr>
      </p:pic>
      <p:sp>
        <p:nvSpPr>
          <p:cNvPr id="44" name="図プレースホルダー 2"/>
          <p:cNvSpPr>
            <a:spLocks noGrp="1"/>
          </p:cNvSpPr>
          <p:nvPr>
            <p:ph type="pic" sz="quarter" idx="25" hasCustomPrompt="1"/>
          </p:nvPr>
        </p:nvSpPr>
        <p:spPr>
          <a:xfrm>
            <a:off x="7642859" y="3165437"/>
            <a:ext cx="3055621" cy="5483263"/>
          </a:xfrm>
        </p:spPr>
        <p:txBody>
          <a:bodyPr>
            <a:normAutofit/>
          </a:bodyPr>
          <a:lstStyle>
            <a:lvl1pPr>
              <a:defRPr sz="2000"/>
            </a:lvl1pPr>
          </a:lstStyle>
          <a:p>
            <a:r>
              <a:rPr kumimoji="1" lang="en-US" altLang="ja-JP" dirty="0"/>
              <a:t>Add an image</a:t>
            </a:r>
            <a:endParaRPr kumimoji="1" lang="ja-JP" altLang="en-US" dirty="0"/>
          </a:p>
        </p:txBody>
      </p:sp>
      <p:sp>
        <p:nvSpPr>
          <p:cNvPr id="45" name="フッター プレースホルダー 2"/>
          <p:cNvSpPr>
            <a:spLocks noGrp="1"/>
          </p:cNvSpPr>
          <p:nvPr>
            <p:ph type="ftr" sz="quarter" idx="10"/>
          </p:nvPr>
        </p:nvSpPr>
        <p:spPr>
          <a:xfrm>
            <a:off x="6057900" y="9582811"/>
            <a:ext cx="6172200" cy="547603"/>
          </a:xfrm>
        </p:spPr>
        <p:txBody>
          <a:bodyPr/>
          <a:lstStyle/>
          <a:p>
            <a:r>
              <a:rPr lang="en-US"/>
              <a:t>The Power of PowerPoint | thepopp.com</a:t>
            </a:r>
            <a:endParaRPr lang="en-US" dirty="0"/>
          </a:p>
        </p:txBody>
      </p:sp>
    </p:spTree>
    <p:extLst>
      <p:ext uri="{BB962C8B-B14F-4D97-AF65-F5344CB8AC3E}">
        <p14:creationId xmlns:p14="http://schemas.microsoft.com/office/powerpoint/2010/main" val="21941329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nodeType="afterEffect">
                                  <p:stCondLst>
                                    <p:cond delay="0"/>
                                  </p:stCondLst>
                                  <p:childTnLst>
                                    <p:set>
                                      <p:cBhvr>
                                        <p:cTn id="6" dur="1" fill="hold">
                                          <p:stCondLst>
                                            <p:cond delay="0"/>
                                          </p:stCondLst>
                                        </p:cTn>
                                        <p:tgtEl>
                                          <p:spTgt spid="43"/>
                                        </p:tgtEl>
                                        <p:attrNameLst>
                                          <p:attrName>style.visibility</p:attrName>
                                        </p:attrNameLst>
                                      </p:cBhvr>
                                      <p:to>
                                        <p:strVal val="visible"/>
                                      </p:to>
                                    </p:set>
                                    <p:anim calcmode="lin" valueType="num">
                                      <p:cBhvr additive="base">
                                        <p:cTn id="7" dur="750" fill="hold"/>
                                        <p:tgtEl>
                                          <p:spTgt spid="43"/>
                                        </p:tgtEl>
                                        <p:attrNameLst>
                                          <p:attrName>ppt_x</p:attrName>
                                        </p:attrNameLst>
                                      </p:cBhvr>
                                      <p:tavLst>
                                        <p:tav tm="0">
                                          <p:val>
                                            <p:strVal val="#ppt_x"/>
                                          </p:val>
                                        </p:tav>
                                        <p:tav tm="100000">
                                          <p:val>
                                            <p:strVal val="#ppt_x"/>
                                          </p:val>
                                        </p:tav>
                                      </p:tavLst>
                                    </p:anim>
                                    <p:anim calcmode="lin" valueType="num">
                                      <p:cBhvr additive="base">
                                        <p:cTn id="8" dur="750" fill="hold"/>
                                        <p:tgtEl>
                                          <p:spTgt spid="43"/>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44"/>
                                        </p:tgtEl>
                                        <p:attrNameLst>
                                          <p:attrName>style.visibility</p:attrName>
                                        </p:attrNameLst>
                                      </p:cBhvr>
                                      <p:to>
                                        <p:strVal val="visible"/>
                                      </p:to>
                                    </p:set>
                                    <p:anim calcmode="lin" valueType="num">
                                      <p:cBhvr additive="base">
                                        <p:cTn id="11" dur="750" fill="hold"/>
                                        <p:tgtEl>
                                          <p:spTgt spid="44"/>
                                        </p:tgtEl>
                                        <p:attrNameLst>
                                          <p:attrName>ppt_x</p:attrName>
                                        </p:attrNameLst>
                                      </p:cBhvr>
                                      <p:tavLst>
                                        <p:tav tm="0">
                                          <p:val>
                                            <p:strVal val="#ppt_x"/>
                                          </p:val>
                                        </p:tav>
                                        <p:tav tm="100000">
                                          <p:val>
                                            <p:strVal val="#ppt_x"/>
                                          </p:val>
                                        </p:tav>
                                      </p:tavLst>
                                    </p:anim>
                                    <p:anim calcmode="lin" valueType="num">
                                      <p:cBhvr additive="base">
                                        <p:cTn id="12" dur="750" fill="hold"/>
                                        <p:tgtEl>
                                          <p:spTgt spid="44"/>
                                        </p:tgtEl>
                                        <p:attrNameLst>
                                          <p:attrName>ppt_y</p:attrName>
                                        </p:attrNameLst>
                                      </p:cBhvr>
                                      <p:tavLst>
                                        <p:tav tm="0">
                                          <p:val>
                                            <p:strVal val="0-#ppt_h/2"/>
                                          </p:val>
                                        </p:tav>
                                        <p:tav tm="100000">
                                          <p:val>
                                            <p:strVal val="#ppt_y"/>
                                          </p:val>
                                        </p:tav>
                                      </p:tavLst>
                                    </p:anim>
                                  </p:childTnLst>
                                </p:cTn>
                              </p:par>
                            </p:childTnLst>
                          </p:cTn>
                        </p:par>
                        <p:par>
                          <p:cTn id="13" fill="hold">
                            <p:stCondLst>
                              <p:cond delay="750"/>
                            </p:stCondLst>
                            <p:childTnLst>
                              <p:par>
                                <p:cTn id="14" presetID="2" presetClass="entr" presetSubtype="1" decel="100000" fill="hold" grpId="0" nodeType="afterEffect">
                                  <p:stCondLst>
                                    <p:cond delay="0"/>
                                  </p:stCondLst>
                                  <p:childTnLst>
                                    <p:set>
                                      <p:cBhvr>
                                        <p:cTn id="15" dur="1" fill="hold">
                                          <p:stCondLst>
                                            <p:cond delay="0"/>
                                          </p:stCondLst>
                                        </p:cTn>
                                        <p:tgtEl>
                                          <p:spTgt spid="26"/>
                                        </p:tgtEl>
                                        <p:attrNameLst>
                                          <p:attrName>style.visibility</p:attrName>
                                        </p:attrNameLst>
                                      </p:cBhvr>
                                      <p:to>
                                        <p:strVal val="visible"/>
                                      </p:to>
                                    </p:set>
                                    <p:anim calcmode="lin" valueType="num">
                                      <p:cBhvr additive="base">
                                        <p:cTn id="16" dur="750" fill="hold"/>
                                        <p:tgtEl>
                                          <p:spTgt spid="26"/>
                                        </p:tgtEl>
                                        <p:attrNameLst>
                                          <p:attrName>ppt_x</p:attrName>
                                        </p:attrNameLst>
                                      </p:cBhvr>
                                      <p:tavLst>
                                        <p:tav tm="0">
                                          <p:val>
                                            <p:strVal val="#ppt_x"/>
                                          </p:val>
                                        </p:tav>
                                        <p:tav tm="100000">
                                          <p:val>
                                            <p:strVal val="#ppt_x"/>
                                          </p:val>
                                        </p:tav>
                                      </p:tavLst>
                                    </p:anim>
                                    <p:anim calcmode="lin" valueType="num">
                                      <p:cBhvr additive="base">
                                        <p:cTn id="17" dur="750" fill="hold"/>
                                        <p:tgtEl>
                                          <p:spTgt spid="26"/>
                                        </p:tgtEl>
                                        <p:attrNameLst>
                                          <p:attrName>ppt_y</p:attrName>
                                        </p:attrNameLst>
                                      </p:cBhvr>
                                      <p:tavLst>
                                        <p:tav tm="0">
                                          <p:val>
                                            <p:strVal val="0-#ppt_h/2"/>
                                          </p:val>
                                        </p:tav>
                                        <p:tav tm="100000">
                                          <p:val>
                                            <p:strVal val="#ppt_y"/>
                                          </p:val>
                                        </p:tav>
                                      </p:tavLst>
                                    </p:anim>
                                  </p:childTnLst>
                                </p:cTn>
                              </p:par>
                              <p:par>
                                <p:cTn id="18" presetID="2" presetClass="entr" presetSubtype="1" decel="100000" fill="hold" grpId="0" nodeType="withEffect">
                                  <p:stCondLst>
                                    <p:cond delay="0"/>
                                  </p:stCondLst>
                                  <p:childTnLst>
                                    <p:set>
                                      <p:cBhvr>
                                        <p:cTn id="19" dur="1" fill="hold">
                                          <p:stCondLst>
                                            <p:cond delay="0"/>
                                          </p:stCondLst>
                                        </p:cTn>
                                        <p:tgtEl>
                                          <p:spTgt spid="27"/>
                                        </p:tgtEl>
                                        <p:attrNameLst>
                                          <p:attrName>style.visibility</p:attrName>
                                        </p:attrNameLst>
                                      </p:cBhvr>
                                      <p:to>
                                        <p:strVal val="visible"/>
                                      </p:to>
                                    </p:set>
                                    <p:anim calcmode="lin" valueType="num">
                                      <p:cBhvr additive="base">
                                        <p:cTn id="20" dur="750" fill="hold"/>
                                        <p:tgtEl>
                                          <p:spTgt spid="27"/>
                                        </p:tgtEl>
                                        <p:attrNameLst>
                                          <p:attrName>ppt_x</p:attrName>
                                        </p:attrNameLst>
                                      </p:cBhvr>
                                      <p:tavLst>
                                        <p:tav tm="0">
                                          <p:val>
                                            <p:strVal val="#ppt_x"/>
                                          </p:val>
                                        </p:tav>
                                        <p:tav tm="100000">
                                          <p:val>
                                            <p:strVal val="#ppt_x"/>
                                          </p:val>
                                        </p:tav>
                                      </p:tavLst>
                                    </p:anim>
                                    <p:anim calcmode="lin" valueType="num">
                                      <p:cBhvr additive="base">
                                        <p:cTn id="21" dur="750" fill="hold"/>
                                        <p:tgtEl>
                                          <p:spTgt spid="27"/>
                                        </p:tgtEl>
                                        <p:attrNameLst>
                                          <p:attrName>ppt_y</p:attrName>
                                        </p:attrNameLst>
                                      </p:cBhvr>
                                      <p:tavLst>
                                        <p:tav tm="0">
                                          <p:val>
                                            <p:strVal val="0-#ppt_h/2"/>
                                          </p:val>
                                        </p:tav>
                                        <p:tav tm="100000">
                                          <p:val>
                                            <p:strVal val="#ppt_y"/>
                                          </p:val>
                                        </p:tav>
                                      </p:tavLst>
                                    </p:anim>
                                  </p:childTnLst>
                                </p:cTn>
                              </p:par>
                            </p:childTnLst>
                          </p:cTn>
                        </p:par>
                        <p:par>
                          <p:cTn id="22" fill="hold">
                            <p:stCondLst>
                              <p:cond delay="1500"/>
                            </p:stCondLst>
                            <p:childTnLst>
                              <p:par>
                                <p:cTn id="23" presetID="2" presetClass="entr" presetSubtype="8" decel="100000" fill="hold" grpId="0" nodeType="afterEffect">
                                  <p:stCondLst>
                                    <p:cond delay="0"/>
                                  </p:stCondLst>
                                  <p:childTnLst>
                                    <p:set>
                                      <p:cBhvr>
                                        <p:cTn id="24" dur="1" fill="hold">
                                          <p:stCondLst>
                                            <p:cond delay="0"/>
                                          </p:stCondLst>
                                        </p:cTn>
                                        <p:tgtEl>
                                          <p:spTgt spid="24">
                                            <p:txEl>
                                              <p:pRg st="0" end="0"/>
                                            </p:txEl>
                                          </p:spTgt>
                                        </p:tgtEl>
                                        <p:attrNameLst>
                                          <p:attrName>style.visibility</p:attrName>
                                        </p:attrNameLst>
                                      </p:cBhvr>
                                      <p:to>
                                        <p:strVal val="visible"/>
                                      </p:to>
                                    </p:set>
                                    <p:anim calcmode="lin" valueType="num">
                                      <p:cBhvr additive="base">
                                        <p:cTn id="25" dur="500" fill="hold"/>
                                        <p:tgtEl>
                                          <p:spTgt spid="24">
                                            <p:txEl>
                                              <p:pRg st="0" end="0"/>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24">
                                            <p:txEl>
                                              <p:pRg st="0" end="0"/>
                                            </p:txEl>
                                          </p:spTgt>
                                        </p:tgtEl>
                                        <p:attrNameLst>
                                          <p:attrName>ppt_y</p:attrName>
                                        </p:attrNameLst>
                                      </p:cBhvr>
                                      <p:tavLst>
                                        <p:tav tm="0">
                                          <p:val>
                                            <p:strVal val="#ppt_y"/>
                                          </p:val>
                                        </p:tav>
                                        <p:tav tm="100000">
                                          <p:val>
                                            <p:strVal val="#ppt_y"/>
                                          </p:val>
                                        </p:tav>
                                      </p:tavLst>
                                    </p:anim>
                                  </p:childTnLst>
                                </p:cTn>
                              </p:par>
                              <p:par>
                                <p:cTn id="27" presetID="2" presetClass="entr" presetSubtype="4" decel="100000" fill="hold" grpId="0" nodeType="withEffect">
                                  <p:stCondLst>
                                    <p:cond delay="0"/>
                                  </p:stCondLst>
                                  <p:childTnLst>
                                    <p:set>
                                      <p:cBhvr>
                                        <p:cTn id="28" dur="1" fill="hold">
                                          <p:stCondLst>
                                            <p:cond delay="0"/>
                                          </p:stCondLst>
                                        </p:cTn>
                                        <p:tgtEl>
                                          <p:spTgt spid="25"/>
                                        </p:tgtEl>
                                        <p:attrNameLst>
                                          <p:attrName>style.visibility</p:attrName>
                                        </p:attrNameLst>
                                      </p:cBhvr>
                                      <p:to>
                                        <p:strVal val="visible"/>
                                      </p:to>
                                    </p:set>
                                    <p:anim calcmode="lin" valueType="num">
                                      <p:cBhvr additive="base">
                                        <p:cTn id="29" dur="500" fill="hold"/>
                                        <p:tgtEl>
                                          <p:spTgt spid="25"/>
                                        </p:tgtEl>
                                        <p:attrNameLst>
                                          <p:attrName>ppt_x</p:attrName>
                                        </p:attrNameLst>
                                      </p:cBhvr>
                                      <p:tavLst>
                                        <p:tav tm="0">
                                          <p:val>
                                            <p:strVal val="#ppt_x"/>
                                          </p:val>
                                        </p:tav>
                                        <p:tav tm="100000">
                                          <p:val>
                                            <p:strVal val="#ppt_x"/>
                                          </p:val>
                                        </p:tav>
                                      </p:tavLst>
                                    </p:anim>
                                    <p:anim calcmode="lin" valueType="num">
                                      <p:cBhvr additive="base">
                                        <p:cTn id="30" dur="500" fill="hold"/>
                                        <p:tgtEl>
                                          <p:spTgt spid="25"/>
                                        </p:tgtEl>
                                        <p:attrNameLst>
                                          <p:attrName>ppt_y</p:attrName>
                                        </p:attrNameLst>
                                      </p:cBhvr>
                                      <p:tavLst>
                                        <p:tav tm="0">
                                          <p:val>
                                            <p:strVal val="1+#ppt_h/2"/>
                                          </p:val>
                                        </p:tav>
                                        <p:tav tm="100000">
                                          <p:val>
                                            <p:strVal val="#ppt_y"/>
                                          </p:val>
                                        </p:tav>
                                      </p:tavLst>
                                    </p:anim>
                                  </p:childTnLst>
                                </p:cTn>
                              </p:par>
                            </p:childTnLst>
                          </p:cTn>
                        </p:par>
                        <p:par>
                          <p:cTn id="31" fill="hold">
                            <p:stCondLst>
                              <p:cond delay="2000"/>
                            </p:stCondLst>
                            <p:childTnLst>
                              <p:par>
                                <p:cTn id="32" presetID="22" presetClass="entr" presetSubtype="8" fill="hold" grpId="0" nodeType="afterEffect">
                                  <p:stCondLst>
                                    <p:cond delay="0"/>
                                  </p:stCondLst>
                                  <p:childTnLst>
                                    <p:set>
                                      <p:cBhvr>
                                        <p:cTn id="33" dur="1" fill="hold">
                                          <p:stCondLst>
                                            <p:cond delay="0"/>
                                          </p:stCondLst>
                                        </p:cTn>
                                        <p:tgtEl>
                                          <p:spTgt spid="23"/>
                                        </p:tgtEl>
                                        <p:attrNameLst>
                                          <p:attrName>style.visibility</p:attrName>
                                        </p:attrNameLst>
                                      </p:cBhvr>
                                      <p:to>
                                        <p:strVal val="visible"/>
                                      </p:to>
                                    </p:set>
                                    <p:animEffect transition="in" filter="wipe(left)">
                                      <p:cBhvr>
                                        <p:cTn id="34" dur="500"/>
                                        <p:tgtEl>
                                          <p:spTgt spid="23"/>
                                        </p:tgtEl>
                                      </p:cBhvr>
                                    </p:animEffect>
                                  </p:childTnLst>
                                </p:cTn>
                              </p:par>
                            </p:childTnLst>
                          </p:cTn>
                        </p:par>
                        <p:par>
                          <p:cTn id="35" fill="hold">
                            <p:stCondLst>
                              <p:cond delay="2500"/>
                            </p:stCondLst>
                            <p:childTnLst>
                              <p:par>
                                <p:cTn id="36" presetID="2" presetClass="entr" presetSubtype="1" decel="100000" fill="hold" grpId="0" nodeType="afterEffect">
                                  <p:stCondLst>
                                    <p:cond delay="0"/>
                                  </p:stCondLst>
                                  <p:childTnLst>
                                    <p:set>
                                      <p:cBhvr>
                                        <p:cTn id="37" dur="1" fill="hold">
                                          <p:stCondLst>
                                            <p:cond delay="0"/>
                                          </p:stCondLst>
                                        </p:cTn>
                                        <p:tgtEl>
                                          <p:spTgt spid="31"/>
                                        </p:tgtEl>
                                        <p:attrNameLst>
                                          <p:attrName>style.visibility</p:attrName>
                                        </p:attrNameLst>
                                      </p:cBhvr>
                                      <p:to>
                                        <p:strVal val="visible"/>
                                      </p:to>
                                    </p:set>
                                    <p:anim calcmode="lin" valueType="num">
                                      <p:cBhvr additive="base">
                                        <p:cTn id="38" dur="750" fill="hold"/>
                                        <p:tgtEl>
                                          <p:spTgt spid="31"/>
                                        </p:tgtEl>
                                        <p:attrNameLst>
                                          <p:attrName>ppt_x</p:attrName>
                                        </p:attrNameLst>
                                      </p:cBhvr>
                                      <p:tavLst>
                                        <p:tav tm="0">
                                          <p:val>
                                            <p:strVal val="#ppt_x"/>
                                          </p:val>
                                        </p:tav>
                                        <p:tav tm="100000">
                                          <p:val>
                                            <p:strVal val="#ppt_x"/>
                                          </p:val>
                                        </p:tav>
                                      </p:tavLst>
                                    </p:anim>
                                    <p:anim calcmode="lin" valueType="num">
                                      <p:cBhvr additive="base">
                                        <p:cTn id="39" dur="750" fill="hold"/>
                                        <p:tgtEl>
                                          <p:spTgt spid="31"/>
                                        </p:tgtEl>
                                        <p:attrNameLst>
                                          <p:attrName>ppt_y</p:attrName>
                                        </p:attrNameLst>
                                      </p:cBhvr>
                                      <p:tavLst>
                                        <p:tav tm="0">
                                          <p:val>
                                            <p:strVal val="0-#ppt_h/2"/>
                                          </p:val>
                                        </p:tav>
                                        <p:tav tm="100000">
                                          <p:val>
                                            <p:strVal val="#ppt_y"/>
                                          </p:val>
                                        </p:tav>
                                      </p:tavLst>
                                    </p:anim>
                                  </p:childTnLst>
                                </p:cTn>
                              </p:par>
                              <p:par>
                                <p:cTn id="40" presetID="2" presetClass="entr" presetSubtype="1" decel="100000" fill="hold" grpId="0" nodeType="withEffect">
                                  <p:stCondLst>
                                    <p:cond delay="0"/>
                                  </p:stCondLst>
                                  <p:childTnLst>
                                    <p:set>
                                      <p:cBhvr>
                                        <p:cTn id="41" dur="1" fill="hold">
                                          <p:stCondLst>
                                            <p:cond delay="0"/>
                                          </p:stCondLst>
                                        </p:cTn>
                                        <p:tgtEl>
                                          <p:spTgt spid="32"/>
                                        </p:tgtEl>
                                        <p:attrNameLst>
                                          <p:attrName>style.visibility</p:attrName>
                                        </p:attrNameLst>
                                      </p:cBhvr>
                                      <p:to>
                                        <p:strVal val="visible"/>
                                      </p:to>
                                    </p:set>
                                    <p:anim calcmode="lin" valueType="num">
                                      <p:cBhvr additive="base">
                                        <p:cTn id="42" dur="750" fill="hold"/>
                                        <p:tgtEl>
                                          <p:spTgt spid="32"/>
                                        </p:tgtEl>
                                        <p:attrNameLst>
                                          <p:attrName>ppt_x</p:attrName>
                                        </p:attrNameLst>
                                      </p:cBhvr>
                                      <p:tavLst>
                                        <p:tav tm="0">
                                          <p:val>
                                            <p:strVal val="#ppt_x"/>
                                          </p:val>
                                        </p:tav>
                                        <p:tav tm="100000">
                                          <p:val>
                                            <p:strVal val="#ppt_x"/>
                                          </p:val>
                                        </p:tav>
                                      </p:tavLst>
                                    </p:anim>
                                    <p:anim calcmode="lin" valueType="num">
                                      <p:cBhvr additive="base">
                                        <p:cTn id="43" dur="750" fill="hold"/>
                                        <p:tgtEl>
                                          <p:spTgt spid="32"/>
                                        </p:tgtEl>
                                        <p:attrNameLst>
                                          <p:attrName>ppt_y</p:attrName>
                                        </p:attrNameLst>
                                      </p:cBhvr>
                                      <p:tavLst>
                                        <p:tav tm="0">
                                          <p:val>
                                            <p:strVal val="0-#ppt_h/2"/>
                                          </p:val>
                                        </p:tav>
                                        <p:tav tm="100000">
                                          <p:val>
                                            <p:strVal val="#ppt_y"/>
                                          </p:val>
                                        </p:tav>
                                      </p:tavLst>
                                    </p:anim>
                                  </p:childTnLst>
                                </p:cTn>
                              </p:par>
                            </p:childTnLst>
                          </p:cTn>
                        </p:par>
                        <p:par>
                          <p:cTn id="44" fill="hold">
                            <p:stCondLst>
                              <p:cond delay="3250"/>
                            </p:stCondLst>
                            <p:childTnLst>
                              <p:par>
                                <p:cTn id="45" presetID="2" presetClass="entr" presetSubtype="2" decel="100000" fill="hold" grpId="0" nodeType="afterEffect">
                                  <p:stCondLst>
                                    <p:cond delay="0"/>
                                  </p:stCondLst>
                                  <p:childTnLst>
                                    <p:set>
                                      <p:cBhvr>
                                        <p:cTn id="46" dur="1" fill="hold">
                                          <p:stCondLst>
                                            <p:cond delay="0"/>
                                          </p:stCondLst>
                                        </p:cTn>
                                        <p:tgtEl>
                                          <p:spTgt spid="29">
                                            <p:txEl>
                                              <p:pRg st="0" end="0"/>
                                            </p:txEl>
                                          </p:spTgt>
                                        </p:tgtEl>
                                        <p:attrNameLst>
                                          <p:attrName>style.visibility</p:attrName>
                                        </p:attrNameLst>
                                      </p:cBhvr>
                                      <p:to>
                                        <p:strVal val="visible"/>
                                      </p:to>
                                    </p:set>
                                    <p:anim calcmode="lin" valueType="num">
                                      <p:cBhvr additive="base">
                                        <p:cTn id="47" dur="500" fill="hold"/>
                                        <p:tgtEl>
                                          <p:spTgt spid="29">
                                            <p:txEl>
                                              <p:pRg st="0" end="0"/>
                                            </p:txEl>
                                          </p:spTgt>
                                        </p:tgtEl>
                                        <p:attrNameLst>
                                          <p:attrName>ppt_x</p:attrName>
                                        </p:attrNameLst>
                                      </p:cBhvr>
                                      <p:tavLst>
                                        <p:tav tm="0">
                                          <p:val>
                                            <p:strVal val="1+#ppt_w/2"/>
                                          </p:val>
                                        </p:tav>
                                        <p:tav tm="100000">
                                          <p:val>
                                            <p:strVal val="#ppt_x"/>
                                          </p:val>
                                        </p:tav>
                                      </p:tavLst>
                                    </p:anim>
                                    <p:anim calcmode="lin" valueType="num">
                                      <p:cBhvr additive="base">
                                        <p:cTn id="48" dur="500" fill="hold"/>
                                        <p:tgtEl>
                                          <p:spTgt spid="29">
                                            <p:txEl>
                                              <p:pRg st="0" end="0"/>
                                            </p:txEl>
                                          </p:spTgt>
                                        </p:tgtEl>
                                        <p:attrNameLst>
                                          <p:attrName>ppt_y</p:attrName>
                                        </p:attrNameLst>
                                      </p:cBhvr>
                                      <p:tavLst>
                                        <p:tav tm="0">
                                          <p:val>
                                            <p:strVal val="#ppt_y"/>
                                          </p:val>
                                        </p:tav>
                                        <p:tav tm="100000">
                                          <p:val>
                                            <p:strVal val="#ppt_y"/>
                                          </p:val>
                                        </p:tav>
                                      </p:tavLst>
                                    </p:anim>
                                  </p:childTnLst>
                                </p:cTn>
                              </p:par>
                              <p:par>
                                <p:cTn id="49" presetID="2" presetClass="entr" presetSubtype="4" decel="100000" fill="hold" grpId="0" nodeType="withEffect">
                                  <p:stCondLst>
                                    <p:cond delay="0"/>
                                  </p:stCondLst>
                                  <p:childTnLst>
                                    <p:set>
                                      <p:cBhvr>
                                        <p:cTn id="50" dur="1" fill="hold">
                                          <p:stCondLst>
                                            <p:cond delay="0"/>
                                          </p:stCondLst>
                                        </p:cTn>
                                        <p:tgtEl>
                                          <p:spTgt spid="30"/>
                                        </p:tgtEl>
                                        <p:attrNameLst>
                                          <p:attrName>style.visibility</p:attrName>
                                        </p:attrNameLst>
                                      </p:cBhvr>
                                      <p:to>
                                        <p:strVal val="visible"/>
                                      </p:to>
                                    </p:set>
                                    <p:anim calcmode="lin" valueType="num">
                                      <p:cBhvr additive="base">
                                        <p:cTn id="51" dur="500" fill="hold"/>
                                        <p:tgtEl>
                                          <p:spTgt spid="30"/>
                                        </p:tgtEl>
                                        <p:attrNameLst>
                                          <p:attrName>ppt_x</p:attrName>
                                        </p:attrNameLst>
                                      </p:cBhvr>
                                      <p:tavLst>
                                        <p:tav tm="0">
                                          <p:val>
                                            <p:strVal val="#ppt_x"/>
                                          </p:val>
                                        </p:tav>
                                        <p:tav tm="100000">
                                          <p:val>
                                            <p:strVal val="#ppt_x"/>
                                          </p:val>
                                        </p:tav>
                                      </p:tavLst>
                                    </p:anim>
                                    <p:anim calcmode="lin" valueType="num">
                                      <p:cBhvr additive="base">
                                        <p:cTn id="52" dur="500" fill="hold"/>
                                        <p:tgtEl>
                                          <p:spTgt spid="30"/>
                                        </p:tgtEl>
                                        <p:attrNameLst>
                                          <p:attrName>ppt_y</p:attrName>
                                        </p:attrNameLst>
                                      </p:cBhvr>
                                      <p:tavLst>
                                        <p:tav tm="0">
                                          <p:val>
                                            <p:strVal val="1+#ppt_h/2"/>
                                          </p:val>
                                        </p:tav>
                                        <p:tav tm="100000">
                                          <p:val>
                                            <p:strVal val="#ppt_y"/>
                                          </p:val>
                                        </p:tav>
                                      </p:tavLst>
                                    </p:anim>
                                  </p:childTnLst>
                                </p:cTn>
                              </p:par>
                            </p:childTnLst>
                          </p:cTn>
                        </p:par>
                        <p:par>
                          <p:cTn id="53" fill="hold">
                            <p:stCondLst>
                              <p:cond delay="3750"/>
                            </p:stCondLst>
                            <p:childTnLst>
                              <p:par>
                                <p:cTn id="54" presetID="22" presetClass="entr" presetSubtype="2" fill="hold" grpId="0" nodeType="afterEffect">
                                  <p:stCondLst>
                                    <p:cond delay="0"/>
                                  </p:stCondLst>
                                  <p:childTnLst>
                                    <p:set>
                                      <p:cBhvr>
                                        <p:cTn id="55" dur="1" fill="hold">
                                          <p:stCondLst>
                                            <p:cond delay="0"/>
                                          </p:stCondLst>
                                        </p:cTn>
                                        <p:tgtEl>
                                          <p:spTgt spid="28"/>
                                        </p:tgtEl>
                                        <p:attrNameLst>
                                          <p:attrName>style.visibility</p:attrName>
                                        </p:attrNameLst>
                                      </p:cBhvr>
                                      <p:to>
                                        <p:strVal val="visible"/>
                                      </p:to>
                                    </p:set>
                                    <p:animEffect transition="in" filter="wipe(right)">
                                      <p:cBhvr>
                                        <p:cTn id="56" dur="500"/>
                                        <p:tgtEl>
                                          <p:spTgt spid="28"/>
                                        </p:tgtEl>
                                      </p:cBhvr>
                                    </p:animEffect>
                                  </p:childTnLst>
                                </p:cTn>
                              </p:par>
                            </p:childTnLst>
                          </p:cTn>
                        </p:par>
                        <p:par>
                          <p:cTn id="57" fill="hold">
                            <p:stCondLst>
                              <p:cond delay="4250"/>
                            </p:stCondLst>
                            <p:childTnLst>
                              <p:par>
                                <p:cTn id="58" presetID="2" presetClass="entr" presetSubtype="1" decel="100000" fill="hold" grpId="0" nodeType="afterEffect">
                                  <p:stCondLst>
                                    <p:cond delay="0"/>
                                  </p:stCondLst>
                                  <p:childTnLst>
                                    <p:set>
                                      <p:cBhvr>
                                        <p:cTn id="59" dur="1" fill="hold">
                                          <p:stCondLst>
                                            <p:cond delay="0"/>
                                          </p:stCondLst>
                                        </p:cTn>
                                        <p:tgtEl>
                                          <p:spTgt spid="36"/>
                                        </p:tgtEl>
                                        <p:attrNameLst>
                                          <p:attrName>style.visibility</p:attrName>
                                        </p:attrNameLst>
                                      </p:cBhvr>
                                      <p:to>
                                        <p:strVal val="visible"/>
                                      </p:to>
                                    </p:set>
                                    <p:anim calcmode="lin" valueType="num">
                                      <p:cBhvr additive="base">
                                        <p:cTn id="60" dur="750" fill="hold"/>
                                        <p:tgtEl>
                                          <p:spTgt spid="36"/>
                                        </p:tgtEl>
                                        <p:attrNameLst>
                                          <p:attrName>ppt_x</p:attrName>
                                        </p:attrNameLst>
                                      </p:cBhvr>
                                      <p:tavLst>
                                        <p:tav tm="0">
                                          <p:val>
                                            <p:strVal val="#ppt_x"/>
                                          </p:val>
                                        </p:tav>
                                        <p:tav tm="100000">
                                          <p:val>
                                            <p:strVal val="#ppt_x"/>
                                          </p:val>
                                        </p:tav>
                                      </p:tavLst>
                                    </p:anim>
                                    <p:anim calcmode="lin" valueType="num">
                                      <p:cBhvr additive="base">
                                        <p:cTn id="61" dur="750" fill="hold"/>
                                        <p:tgtEl>
                                          <p:spTgt spid="36"/>
                                        </p:tgtEl>
                                        <p:attrNameLst>
                                          <p:attrName>ppt_y</p:attrName>
                                        </p:attrNameLst>
                                      </p:cBhvr>
                                      <p:tavLst>
                                        <p:tav tm="0">
                                          <p:val>
                                            <p:strVal val="0-#ppt_h/2"/>
                                          </p:val>
                                        </p:tav>
                                        <p:tav tm="100000">
                                          <p:val>
                                            <p:strVal val="#ppt_y"/>
                                          </p:val>
                                        </p:tav>
                                      </p:tavLst>
                                    </p:anim>
                                  </p:childTnLst>
                                </p:cTn>
                              </p:par>
                              <p:par>
                                <p:cTn id="62" presetID="2" presetClass="entr" presetSubtype="1" decel="100000" fill="hold" grpId="0" nodeType="withEffect">
                                  <p:stCondLst>
                                    <p:cond delay="0"/>
                                  </p:stCondLst>
                                  <p:childTnLst>
                                    <p:set>
                                      <p:cBhvr>
                                        <p:cTn id="63" dur="1" fill="hold">
                                          <p:stCondLst>
                                            <p:cond delay="0"/>
                                          </p:stCondLst>
                                        </p:cTn>
                                        <p:tgtEl>
                                          <p:spTgt spid="37"/>
                                        </p:tgtEl>
                                        <p:attrNameLst>
                                          <p:attrName>style.visibility</p:attrName>
                                        </p:attrNameLst>
                                      </p:cBhvr>
                                      <p:to>
                                        <p:strVal val="visible"/>
                                      </p:to>
                                    </p:set>
                                    <p:anim calcmode="lin" valueType="num">
                                      <p:cBhvr additive="base">
                                        <p:cTn id="64" dur="750" fill="hold"/>
                                        <p:tgtEl>
                                          <p:spTgt spid="37"/>
                                        </p:tgtEl>
                                        <p:attrNameLst>
                                          <p:attrName>ppt_x</p:attrName>
                                        </p:attrNameLst>
                                      </p:cBhvr>
                                      <p:tavLst>
                                        <p:tav tm="0">
                                          <p:val>
                                            <p:strVal val="#ppt_x"/>
                                          </p:val>
                                        </p:tav>
                                        <p:tav tm="100000">
                                          <p:val>
                                            <p:strVal val="#ppt_x"/>
                                          </p:val>
                                        </p:tav>
                                      </p:tavLst>
                                    </p:anim>
                                    <p:anim calcmode="lin" valueType="num">
                                      <p:cBhvr additive="base">
                                        <p:cTn id="65" dur="750" fill="hold"/>
                                        <p:tgtEl>
                                          <p:spTgt spid="37"/>
                                        </p:tgtEl>
                                        <p:attrNameLst>
                                          <p:attrName>ppt_y</p:attrName>
                                        </p:attrNameLst>
                                      </p:cBhvr>
                                      <p:tavLst>
                                        <p:tav tm="0">
                                          <p:val>
                                            <p:strVal val="0-#ppt_h/2"/>
                                          </p:val>
                                        </p:tav>
                                        <p:tav tm="100000">
                                          <p:val>
                                            <p:strVal val="#ppt_y"/>
                                          </p:val>
                                        </p:tav>
                                      </p:tavLst>
                                    </p:anim>
                                  </p:childTnLst>
                                </p:cTn>
                              </p:par>
                            </p:childTnLst>
                          </p:cTn>
                        </p:par>
                        <p:par>
                          <p:cTn id="66" fill="hold">
                            <p:stCondLst>
                              <p:cond delay="5000"/>
                            </p:stCondLst>
                            <p:childTnLst>
                              <p:par>
                                <p:cTn id="67" presetID="2" presetClass="entr" presetSubtype="8" decel="100000" fill="hold" grpId="0" nodeType="afterEffect">
                                  <p:stCondLst>
                                    <p:cond delay="0"/>
                                  </p:stCondLst>
                                  <p:childTnLst>
                                    <p:set>
                                      <p:cBhvr>
                                        <p:cTn id="68" dur="1" fill="hold">
                                          <p:stCondLst>
                                            <p:cond delay="0"/>
                                          </p:stCondLst>
                                        </p:cTn>
                                        <p:tgtEl>
                                          <p:spTgt spid="34">
                                            <p:txEl>
                                              <p:pRg st="0" end="0"/>
                                            </p:txEl>
                                          </p:spTgt>
                                        </p:tgtEl>
                                        <p:attrNameLst>
                                          <p:attrName>style.visibility</p:attrName>
                                        </p:attrNameLst>
                                      </p:cBhvr>
                                      <p:to>
                                        <p:strVal val="visible"/>
                                      </p:to>
                                    </p:set>
                                    <p:anim calcmode="lin" valueType="num">
                                      <p:cBhvr additive="base">
                                        <p:cTn id="69" dur="500" fill="hold"/>
                                        <p:tgtEl>
                                          <p:spTgt spid="34">
                                            <p:txEl>
                                              <p:pRg st="0" end="0"/>
                                            </p:txEl>
                                          </p:spTgt>
                                        </p:tgtEl>
                                        <p:attrNameLst>
                                          <p:attrName>ppt_x</p:attrName>
                                        </p:attrNameLst>
                                      </p:cBhvr>
                                      <p:tavLst>
                                        <p:tav tm="0">
                                          <p:val>
                                            <p:strVal val="0-#ppt_w/2"/>
                                          </p:val>
                                        </p:tav>
                                        <p:tav tm="100000">
                                          <p:val>
                                            <p:strVal val="#ppt_x"/>
                                          </p:val>
                                        </p:tav>
                                      </p:tavLst>
                                    </p:anim>
                                    <p:anim calcmode="lin" valueType="num">
                                      <p:cBhvr additive="base">
                                        <p:cTn id="70" dur="500" fill="hold"/>
                                        <p:tgtEl>
                                          <p:spTgt spid="34">
                                            <p:txEl>
                                              <p:pRg st="0" end="0"/>
                                            </p:txEl>
                                          </p:spTgt>
                                        </p:tgtEl>
                                        <p:attrNameLst>
                                          <p:attrName>ppt_y</p:attrName>
                                        </p:attrNameLst>
                                      </p:cBhvr>
                                      <p:tavLst>
                                        <p:tav tm="0">
                                          <p:val>
                                            <p:strVal val="#ppt_y"/>
                                          </p:val>
                                        </p:tav>
                                        <p:tav tm="100000">
                                          <p:val>
                                            <p:strVal val="#ppt_y"/>
                                          </p:val>
                                        </p:tav>
                                      </p:tavLst>
                                    </p:anim>
                                  </p:childTnLst>
                                </p:cTn>
                              </p:par>
                              <p:par>
                                <p:cTn id="71" presetID="2" presetClass="entr" presetSubtype="4" decel="100000" fill="hold" grpId="0" nodeType="withEffect">
                                  <p:stCondLst>
                                    <p:cond delay="0"/>
                                  </p:stCondLst>
                                  <p:childTnLst>
                                    <p:set>
                                      <p:cBhvr>
                                        <p:cTn id="72" dur="1" fill="hold">
                                          <p:stCondLst>
                                            <p:cond delay="0"/>
                                          </p:stCondLst>
                                        </p:cTn>
                                        <p:tgtEl>
                                          <p:spTgt spid="35"/>
                                        </p:tgtEl>
                                        <p:attrNameLst>
                                          <p:attrName>style.visibility</p:attrName>
                                        </p:attrNameLst>
                                      </p:cBhvr>
                                      <p:to>
                                        <p:strVal val="visible"/>
                                      </p:to>
                                    </p:set>
                                    <p:anim calcmode="lin" valueType="num">
                                      <p:cBhvr additive="base">
                                        <p:cTn id="73" dur="500" fill="hold"/>
                                        <p:tgtEl>
                                          <p:spTgt spid="35"/>
                                        </p:tgtEl>
                                        <p:attrNameLst>
                                          <p:attrName>ppt_x</p:attrName>
                                        </p:attrNameLst>
                                      </p:cBhvr>
                                      <p:tavLst>
                                        <p:tav tm="0">
                                          <p:val>
                                            <p:strVal val="#ppt_x"/>
                                          </p:val>
                                        </p:tav>
                                        <p:tav tm="100000">
                                          <p:val>
                                            <p:strVal val="#ppt_x"/>
                                          </p:val>
                                        </p:tav>
                                      </p:tavLst>
                                    </p:anim>
                                    <p:anim calcmode="lin" valueType="num">
                                      <p:cBhvr additive="base">
                                        <p:cTn id="74" dur="500" fill="hold"/>
                                        <p:tgtEl>
                                          <p:spTgt spid="35"/>
                                        </p:tgtEl>
                                        <p:attrNameLst>
                                          <p:attrName>ppt_y</p:attrName>
                                        </p:attrNameLst>
                                      </p:cBhvr>
                                      <p:tavLst>
                                        <p:tav tm="0">
                                          <p:val>
                                            <p:strVal val="1+#ppt_h/2"/>
                                          </p:val>
                                        </p:tav>
                                        <p:tav tm="100000">
                                          <p:val>
                                            <p:strVal val="#ppt_y"/>
                                          </p:val>
                                        </p:tav>
                                      </p:tavLst>
                                    </p:anim>
                                  </p:childTnLst>
                                </p:cTn>
                              </p:par>
                            </p:childTnLst>
                          </p:cTn>
                        </p:par>
                        <p:par>
                          <p:cTn id="75" fill="hold">
                            <p:stCondLst>
                              <p:cond delay="5500"/>
                            </p:stCondLst>
                            <p:childTnLst>
                              <p:par>
                                <p:cTn id="76" presetID="22" presetClass="entr" presetSubtype="8" fill="hold" grpId="0" nodeType="afterEffect">
                                  <p:stCondLst>
                                    <p:cond delay="0"/>
                                  </p:stCondLst>
                                  <p:childTnLst>
                                    <p:set>
                                      <p:cBhvr>
                                        <p:cTn id="77" dur="1" fill="hold">
                                          <p:stCondLst>
                                            <p:cond delay="0"/>
                                          </p:stCondLst>
                                        </p:cTn>
                                        <p:tgtEl>
                                          <p:spTgt spid="33"/>
                                        </p:tgtEl>
                                        <p:attrNameLst>
                                          <p:attrName>style.visibility</p:attrName>
                                        </p:attrNameLst>
                                      </p:cBhvr>
                                      <p:to>
                                        <p:strVal val="visible"/>
                                      </p:to>
                                    </p:set>
                                    <p:animEffect transition="in" filter="wipe(left)">
                                      <p:cBhvr>
                                        <p:cTn id="78" dur="500"/>
                                        <p:tgtEl>
                                          <p:spTgt spid="33"/>
                                        </p:tgtEl>
                                      </p:cBhvr>
                                    </p:animEffect>
                                  </p:childTnLst>
                                </p:cTn>
                              </p:par>
                            </p:childTnLst>
                          </p:cTn>
                        </p:par>
                        <p:par>
                          <p:cTn id="79" fill="hold">
                            <p:stCondLst>
                              <p:cond delay="6000"/>
                            </p:stCondLst>
                            <p:childTnLst>
                              <p:par>
                                <p:cTn id="80" presetID="2" presetClass="entr" presetSubtype="1" decel="100000" fill="hold" grpId="0" nodeType="afterEffect">
                                  <p:stCondLst>
                                    <p:cond delay="0"/>
                                  </p:stCondLst>
                                  <p:childTnLst>
                                    <p:set>
                                      <p:cBhvr>
                                        <p:cTn id="81" dur="1" fill="hold">
                                          <p:stCondLst>
                                            <p:cond delay="0"/>
                                          </p:stCondLst>
                                        </p:cTn>
                                        <p:tgtEl>
                                          <p:spTgt spid="41"/>
                                        </p:tgtEl>
                                        <p:attrNameLst>
                                          <p:attrName>style.visibility</p:attrName>
                                        </p:attrNameLst>
                                      </p:cBhvr>
                                      <p:to>
                                        <p:strVal val="visible"/>
                                      </p:to>
                                    </p:set>
                                    <p:anim calcmode="lin" valueType="num">
                                      <p:cBhvr additive="base">
                                        <p:cTn id="82" dur="750" fill="hold"/>
                                        <p:tgtEl>
                                          <p:spTgt spid="41"/>
                                        </p:tgtEl>
                                        <p:attrNameLst>
                                          <p:attrName>ppt_x</p:attrName>
                                        </p:attrNameLst>
                                      </p:cBhvr>
                                      <p:tavLst>
                                        <p:tav tm="0">
                                          <p:val>
                                            <p:strVal val="#ppt_x"/>
                                          </p:val>
                                        </p:tav>
                                        <p:tav tm="100000">
                                          <p:val>
                                            <p:strVal val="#ppt_x"/>
                                          </p:val>
                                        </p:tav>
                                      </p:tavLst>
                                    </p:anim>
                                    <p:anim calcmode="lin" valueType="num">
                                      <p:cBhvr additive="base">
                                        <p:cTn id="83" dur="750" fill="hold"/>
                                        <p:tgtEl>
                                          <p:spTgt spid="41"/>
                                        </p:tgtEl>
                                        <p:attrNameLst>
                                          <p:attrName>ppt_y</p:attrName>
                                        </p:attrNameLst>
                                      </p:cBhvr>
                                      <p:tavLst>
                                        <p:tav tm="0">
                                          <p:val>
                                            <p:strVal val="0-#ppt_h/2"/>
                                          </p:val>
                                        </p:tav>
                                        <p:tav tm="100000">
                                          <p:val>
                                            <p:strVal val="#ppt_y"/>
                                          </p:val>
                                        </p:tav>
                                      </p:tavLst>
                                    </p:anim>
                                  </p:childTnLst>
                                </p:cTn>
                              </p:par>
                              <p:par>
                                <p:cTn id="84" presetID="2" presetClass="entr" presetSubtype="1" decel="100000" fill="hold" grpId="0" nodeType="withEffect">
                                  <p:stCondLst>
                                    <p:cond delay="0"/>
                                  </p:stCondLst>
                                  <p:childTnLst>
                                    <p:set>
                                      <p:cBhvr>
                                        <p:cTn id="85" dur="1" fill="hold">
                                          <p:stCondLst>
                                            <p:cond delay="0"/>
                                          </p:stCondLst>
                                        </p:cTn>
                                        <p:tgtEl>
                                          <p:spTgt spid="42"/>
                                        </p:tgtEl>
                                        <p:attrNameLst>
                                          <p:attrName>style.visibility</p:attrName>
                                        </p:attrNameLst>
                                      </p:cBhvr>
                                      <p:to>
                                        <p:strVal val="visible"/>
                                      </p:to>
                                    </p:set>
                                    <p:anim calcmode="lin" valueType="num">
                                      <p:cBhvr additive="base">
                                        <p:cTn id="86" dur="750" fill="hold"/>
                                        <p:tgtEl>
                                          <p:spTgt spid="42"/>
                                        </p:tgtEl>
                                        <p:attrNameLst>
                                          <p:attrName>ppt_x</p:attrName>
                                        </p:attrNameLst>
                                      </p:cBhvr>
                                      <p:tavLst>
                                        <p:tav tm="0">
                                          <p:val>
                                            <p:strVal val="#ppt_x"/>
                                          </p:val>
                                        </p:tav>
                                        <p:tav tm="100000">
                                          <p:val>
                                            <p:strVal val="#ppt_x"/>
                                          </p:val>
                                        </p:tav>
                                      </p:tavLst>
                                    </p:anim>
                                    <p:anim calcmode="lin" valueType="num">
                                      <p:cBhvr additive="base">
                                        <p:cTn id="87" dur="750" fill="hold"/>
                                        <p:tgtEl>
                                          <p:spTgt spid="42"/>
                                        </p:tgtEl>
                                        <p:attrNameLst>
                                          <p:attrName>ppt_y</p:attrName>
                                        </p:attrNameLst>
                                      </p:cBhvr>
                                      <p:tavLst>
                                        <p:tav tm="0">
                                          <p:val>
                                            <p:strVal val="0-#ppt_h/2"/>
                                          </p:val>
                                        </p:tav>
                                        <p:tav tm="100000">
                                          <p:val>
                                            <p:strVal val="#ppt_y"/>
                                          </p:val>
                                        </p:tav>
                                      </p:tavLst>
                                    </p:anim>
                                  </p:childTnLst>
                                </p:cTn>
                              </p:par>
                            </p:childTnLst>
                          </p:cTn>
                        </p:par>
                        <p:par>
                          <p:cTn id="88" fill="hold">
                            <p:stCondLst>
                              <p:cond delay="6750"/>
                            </p:stCondLst>
                            <p:childTnLst>
                              <p:par>
                                <p:cTn id="89" presetID="2" presetClass="entr" presetSubtype="2" decel="100000" fill="hold" grpId="0" nodeType="afterEffect">
                                  <p:stCondLst>
                                    <p:cond delay="0"/>
                                  </p:stCondLst>
                                  <p:childTnLst>
                                    <p:set>
                                      <p:cBhvr>
                                        <p:cTn id="90" dur="1" fill="hold">
                                          <p:stCondLst>
                                            <p:cond delay="0"/>
                                          </p:stCondLst>
                                        </p:cTn>
                                        <p:tgtEl>
                                          <p:spTgt spid="39">
                                            <p:txEl>
                                              <p:pRg st="0" end="0"/>
                                            </p:txEl>
                                          </p:spTgt>
                                        </p:tgtEl>
                                        <p:attrNameLst>
                                          <p:attrName>style.visibility</p:attrName>
                                        </p:attrNameLst>
                                      </p:cBhvr>
                                      <p:to>
                                        <p:strVal val="visible"/>
                                      </p:to>
                                    </p:set>
                                    <p:anim calcmode="lin" valueType="num">
                                      <p:cBhvr additive="base">
                                        <p:cTn id="91" dur="500" fill="hold"/>
                                        <p:tgtEl>
                                          <p:spTgt spid="39">
                                            <p:txEl>
                                              <p:pRg st="0" end="0"/>
                                            </p:txEl>
                                          </p:spTgt>
                                        </p:tgtEl>
                                        <p:attrNameLst>
                                          <p:attrName>ppt_x</p:attrName>
                                        </p:attrNameLst>
                                      </p:cBhvr>
                                      <p:tavLst>
                                        <p:tav tm="0">
                                          <p:val>
                                            <p:strVal val="1+#ppt_w/2"/>
                                          </p:val>
                                        </p:tav>
                                        <p:tav tm="100000">
                                          <p:val>
                                            <p:strVal val="#ppt_x"/>
                                          </p:val>
                                        </p:tav>
                                      </p:tavLst>
                                    </p:anim>
                                    <p:anim calcmode="lin" valueType="num">
                                      <p:cBhvr additive="base">
                                        <p:cTn id="92" dur="500" fill="hold"/>
                                        <p:tgtEl>
                                          <p:spTgt spid="39">
                                            <p:txEl>
                                              <p:pRg st="0" end="0"/>
                                            </p:txEl>
                                          </p:spTgt>
                                        </p:tgtEl>
                                        <p:attrNameLst>
                                          <p:attrName>ppt_y</p:attrName>
                                        </p:attrNameLst>
                                      </p:cBhvr>
                                      <p:tavLst>
                                        <p:tav tm="0">
                                          <p:val>
                                            <p:strVal val="#ppt_y"/>
                                          </p:val>
                                        </p:tav>
                                        <p:tav tm="100000">
                                          <p:val>
                                            <p:strVal val="#ppt_y"/>
                                          </p:val>
                                        </p:tav>
                                      </p:tavLst>
                                    </p:anim>
                                  </p:childTnLst>
                                </p:cTn>
                              </p:par>
                              <p:par>
                                <p:cTn id="93" presetID="2" presetClass="entr" presetSubtype="4" decel="100000" fill="hold" grpId="0" nodeType="withEffect">
                                  <p:stCondLst>
                                    <p:cond delay="0"/>
                                  </p:stCondLst>
                                  <p:childTnLst>
                                    <p:set>
                                      <p:cBhvr>
                                        <p:cTn id="94" dur="1" fill="hold">
                                          <p:stCondLst>
                                            <p:cond delay="0"/>
                                          </p:stCondLst>
                                        </p:cTn>
                                        <p:tgtEl>
                                          <p:spTgt spid="40"/>
                                        </p:tgtEl>
                                        <p:attrNameLst>
                                          <p:attrName>style.visibility</p:attrName>
                                        </p:attrNameLst>
                                      </p:cBhvr>
                                      <p:to>
                                        <p:strVal val="visible"/>
                                      </p:to>
                                    </p:set>
                                    <p:anim calcmode="lin" valueType="num">
                                      <p:cBhvr additive="base">
                                        <p:cTn id="95" dur="500" fill="hold"/>
                                        <p:tgtEl>
                                          <p:spTgt spid="40"/>
                                        </p:tgtEl>
                                        <p:attrNameLst>
                                          <p:attrName>ppt_x</p:attrName>
                                        </p:attrNameLst>
                                      </p:cBhvr>
                                      <p:tavLst>
                                        <p:tav tm="0">
                                          <p:val>
                                            <p:strVal val="#ppt_x"/>
                                          </p:val>
                                        </p:tav>
                                        <p:tav tm="100000">
                                          <p:val>
                                            <p:strVal val="#ppt_x"/>
                                          </p:val>
                                        </p:tav>
                                      </p:tavLst>
                                    </p:anim>
                                    <p:anim calcmode="lin" valueType="num">
                                      <p:cBhvr additive="base">
                                        <p:cTn id="96" dur="500" fill="hold"/>
                                        <p:tgtEl>
                                          <p:spTgt spid="40"/>
                                        </p:tgtEl>
                                        <p:attrNameLst>
                                          <p:attrName>ppt_y</p:attrName>
                                        </p:attrNameLst>
                                      </p:cBhvr>
                                      <p:tavLst>
                                        <p:tav tm="0">
                                          <p:val>
                                            <p:strVal val="1+#ppt_h/2"/>
                                          </p:val>
                                        </p:tav>
                                        <p:tav tm="100000">
                                          <p:val>
                                            <p:strVal val="#ppt_y"/>
                                          </p:val>
                                        </p:tav>
                                      </p:tavLst>
                                    </p:anim>
                                  </p:childTnLst>
                                </p:cTn>
                              </p:par>
                            </p:childTnLst>
                          </p:cTn>
                        </p:par>
                        <p:par>
                          <p:cTn id="97" fill="hold">
                            <p:stCondLst>
                              <p:cond delay="7250"/>
                            </p:stCondLst>
                            <p:childTnLst>
                              <p:par>
                                <p:cTn id="98" presetID="22" presetClass="entr" presetSubtype="2" fill="hold" grpId="0" nodeType="afterEffect">
                                  <p:stCondLst>
                                    <p:cond delay="0"/>
                                  </p:stCondLst>
                                  <p:childTnLst>
                                    <p:set>
                                      <p:cBhvr>
                                        <p:cTn id="99" dur="1" fill="hold">
                                          <p:stCondLst>
                                            <p:cond delay="0"/>
                                          </p:stCondLst>
                                        </p:cTn>
                                        <p:tgtEl>
                                          <p:spTgt spid="38"/>
                                        </p:tgtEl>
                                        <p:attrNameLst>
                                          <p:attrName>style.visibility</p:attrName>
                                        </p:attrNameLst>
                                      </p:cBhvr>
                                      <p:to>
                                        <p:strVal val="visible"/>
                                      </p:to>
                                    </p:set>
                                    <p:animEffect transition="in" filter="wipe(right)">
                                      <p:cBhvr>
                                        <p:cTn id="100"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tmplLst>
          <p:tmpl>
            <p:tnLst>
              <p:par>
                <p:cTn presetID="22" presetClass="entr" presetSubtype="8" fill="hold" nodeType="afterEffect">
                  <p:stCondLst>
                    <p:cond delay="0"/>
                  </p:stCondLst>
                  <p:childTnLst>
                    <p:set>
                      <p:cBhvr>
                        <p:cTn dur="1" fill="hold">
                          <p:stCondLst>
                            <p:cond delay="0"/>
                          </p:stCondLst>
                        </p:cTn>
                        <p:tgtEl>
                          <p:spTgt spid="23"/>
                        </p:tgtEl>
                        <p:attrNameLst>
                          <p:attrName>style.visibility</p:attrName>
                        </p:attrNameLst>
                      </p:cBhvr>
                      <p:to>
                        <p:strVal val="visible"/>
                      </p:to>
                    </p:set>
                    <p:animEffect transition="in" filter="wipe(left)">
                      <p:cBhvr>
                        <p:cTn dur="500"/>
                        <p:tgtEl>
                          <p:spTgt spid="23"/>
                        </p:tgtEl>
                      </p:cBhvr>
                    </p:animEffect>
                  </p:childTnLst>
                </p:cTn>
              </p:par>
            </p:tnLst>
          </p:tmpl>
        </p:tmplLst>
      </p:bldP>
      <p:bldP spid="24" grpId="0" build="p">
        <p:tmplLst>
          <p:tmpl lvl="1">
            <p:tnLst>
              <p:par>
                <p:cTn presetID="2" presetClass="entr" presetSubtype="8" decel="100000" fill="hold" nodeType="afterEffect">
                  <p:stCondLst>
                    <p:cond delay="0"/>
                  </p:stCondLst>
                  <p:childTnLst>
                    <p:set>
                      <p:cBhvr>
                        <p:cTn dur="1" fill="hold">
                          <p:stCondLst>
                            <p:cond delay="0"/>
                          </p:stCondLst>
                        </p:cTn>
                        <p:tgtEl>
                          <p:spTgt spid="24"/>
                        </p:tgtEl>
                        <p:attrNameLst>
                          <p:attrName>style.visibility</p:attrName>
                        </p:attrNameLst>
                      </p:cBhvr>
                      <p:to>
                        <p:strVal val="visible"/>
                      </p:to>
                    </p:set>
                    <p:anim calcmode="lin" valueType="num">
                      <p:cBhvr additive="base">
                        <p:cTn dur="500" fill="hold"/>
                        <p:tgtEl>
                          <p:spTgt spid="24"/>
                        </p:tgtEl>
                        <p:attrNameLst>
                          <p:attrName>ppt_x</p:attrName>
                        </p:attrNameLst>
                      </p:cBhvr>
                      <p:tavLst>
                        <p:tav tm="0">
                          <p:val>
                            <p:strVal val="0-#ppt_w/2"/>
                          </p:val>
                        </p:tav>
                        <p:tav tm="100000">
                          <p:val>
                            <p:strVal val="#ppt_x"/>
                          </p:val>
                        </p:tav>
                      </p:tavLst>
                    </p:anim>
                    <p:anim calcmode="lin" valueType="num">
                      <p:cBhvr additive="base">
                        <p:cTn dur="500" fill="hold"/>
                        <p:tgtEl>
                          <p:spTgt spid="24"/>
                        </p:tgtEl>
                        <p:attrNameLst>
                          <p:attrName>ppt_y</p:attrName>
                        </p:attrNameLst>
                      </p:cBhvr>
                      <p:tavLst>
                        <p:tav tm="0">
                          <p:val>
                            <p:strVal val="#ppt_y"/>
                          </p:val>
                        </p:tav>
                        <p:tav tm="100000">
                          <p:val>
                            <p:strVal val="#ppt_y"/>
                          </p:val>
                        </p:tav>
                      </p:tavLst>
                    </p:anim>
                  </p:childTnLst>
                </p:cTn>
              </p:par>
            </p:tnLst>
          </p:tmpl>
        </p:tmplLst>
      </p:bldP>
      <p:bldP spid="25" grpId="0" animBg="1"/>
      <p:bldP spid="26" grpId="0" animBg="1"/>
      <p:bldP spid="27" grpId="0"/>
      <p:bldP spid="28" grpId="0">
        <p:tmplLst>
          <p:tmpl>
            <p:tnLst>
              <p:par>
                <p:cTn presetID="22" presetClass="entr" presetSubtype="2" fill="hold" nodeType="afterEffect">
                  <p:stCondLst>
                    <p:cond delay="0"/>
                  </p:stCondLst>
                  <p:childTnLst>
                    <p:set>
                      <p:cBhvr>
                        <p:cTn dur="1" fill="hold">
                          <p:stCondLst>
                            <p:cond delay="0"/>
                          </p:stCondLst>
                        </p:cTn>
                        <p:tgtEl>
                          <p:spTgt spid="28"/>
                        </p:tgtEl>
                        <p:attrNameLst>
                          <p:attrName>style.visibility</p:attrName>
                        </p:attrNameLst>
                      </p:cBhvr>
                      <p:to>
                        <p:strVal val="visible"/>
                      </p:to>
                    </p:set>
                    <p:animEffect transition="in" filter="wipe(right)">
                      <p:cBhvr>
                        <p:cTn dur="500"/>
                        <p:tgtEl>
                          <p:spTgt spid="28"/>
                        </p:tgtEl>
                      </p:cBhvr>
                    </p:animEffect>
                  </p:childTnLst>
                </p:cTn>
              </p:par>
            </p:tnLst>
          </p:tmpl>
        </p:tmplLst>
      </p:bldP>
      <p:bldP spid="29" grpId="0" build="p">
        <p:tmplLst>
          <p:tmpl lvl="1">
            <p:tnLst>
              <p:par>
                <p:cTn presetID="2" presetClass="entr" presetSubtype="2" decel="100000" fill="hold" nodeType="afterEffect">
                  <p:stCondLst>
                    <p:cond delay="0"/>
                  </p:stCondLst>
                  <p:childTnLst>
                    <p:set>
                      <p:cBhvr>
                        <p:cTn dur="1" fill="hold">
                          <p:stCondLst>
                            <p:cond delay="0"/>
                          </p:stCondLst>
                        </p:cTn>
                        <p:tgtEl>
                          <p:spTgt spid="29"/>
                        </p:tgtEl>
                        <p:attrNameLst>
                          <p:attrName>style.visibility</p:attrName>
                        </p:attrNameLst>
                      </p:cBhvr>
                      <p:to>
                        <p:strVal val="visible"/>
                      </p:to>
                    </p:set>
                    <p:anim calcmode="lin" valueType="num">
                      <p:cBhvr additive="base">
                        <p:cTn dur="500" fill="hold"/>
                        <p:tgtEl>
                          <p:spTgt spid="29"/>
                        </p:tgtEl>
                        <p:attrNameLst>
                          <p:attrName>ppt_x</p:attrName>
                        </p:attrNameLst>
                      </p:cBhvr>
                      <p:tavLst>
                        <p:tav tm="0">
                          <p:val>
                            <p:strVal val="1+#ppt_w/2"/>
                          </p:val>
                        </p:tav>
                        <p:tav tm="100000">
                          <p:val>
                            <p:strVal val="#ppt_x"/>
                          </p:val>
                        </p:tav>
                      </p:tavLst>
                    </p:anim>
                    <p:anim calcmode="lin" valueType="num">
                      <p:cBhvr additive="base">
                        <p:cTn dur="500" fill="hold"/>
                        <p:tgtEl>
                          <p:spTgt spid="29"/>
                        </p:tgtEl>
                        <p:attrNameLst>
                          <p:attrName>ppt_y</p:attrName>
                        </p:attrNameLst>
                      </p:cBhvr>
                      <p:tavLst>
                        <p:tav tm="0">
                          <p:val>
                            <p:strVal val="#ppt_y"/>
                          </p:val>
                        </p:tav>
                        <p:tav tm="100000">
                          <p:val>
                            <p:strVal val="#ppt_y"/>
                          </p:val>
                        </p:tav>
                      </p:tavLst>
                    </p:anim>
                  </p:childTnLst>
                </p:cTn>
              </p:par>
            </p:tnLst>
          </p:tmpl>
        </p:tmplLst>
      </p:bldP>
      <p:bldP spid="30" grpId="0" animBg="1"/>
      <p:bldP spid="31" grpId="0" animBg="1"/>
      <p:bldP spid="32" grpId="0"/>
      <p:bldP spid="33" grpId="0">
        <p:tmplLst>
          <p:tmpl>
            <p:tnLst>
              <p:par>
                <p:cTn presetID="22" presetClass="entr" presetSubtype="8" fill="hold" nodeType="afterEffect">
                  <p:stCondLst>
                    <p:cond delay="0"/>
                  </p:stCondLst>
                  <p:childTnLst>
                    <p:set>
                      <p:cBhvr>
                        <p:cTn dur="1" fill="hold">
                          <p:stCondLst>
                            <p:cond delay="0"/>
                          </p:stCondLst>
                        </p:cTn>
                        <p:tgtEl>
                          <p:spTgt spid="33"/>
                        </p:tgtEl>
                        <p:attrNameLst>
                          <p:attrName>style.visibility</p:attrName>
                        </p:attrNameLst>
                      </p:cBhvr>
                      <p:to>
                        <p:strVal val="visible"/>
                      </p:to>
                    </p:set>
                    <p:animEffect transition="in" filter="wipe(left)">
                      <p:cBhvr>
                        <p:cTn dur="500"/>
                        <p:tgtEl>
                          <p:spTgt spid="33"/>
                        </p:tgtEl>
                      </p:cBhvr>
                    </p:animEffect>
                  </p:childTnLst>
                </p:cTn>
              </p:par>
            </p:tnLst>
          </p:tmpl>
        </p:tmplLst>
      </p:bldP>
      <p:bldP spid="34" grpId="0" build="p">
        <p:tmplLst>
          <p:tmpl lvl="1">
            <p:tnLst>
              <p:par>
                <p:cTn presetID="2" presetClass="entr" presetSubtype="8" decel="100000" fill="hold" nodeType="afterEffect">
                  <p:stCondLst>
                    <p:cond delay="0"/>
                  </p:stCondLst>
                  <p:childTnLst>
                    <p:set>
                      <p:cBhvr>
                        <p:cTn dur="1" fill="hold">
                          <p:stCondLst>
                            <p:cond delay="0"/>
                          </p:stCondLst>
                        </p:cTn>
                        <p:tgtEl>
                          <p:spTgt spid="34"/>
                        </p:tgtEl>
                        <p:attrNameLst>
                          <p:attrName>style.visibility</p:attrName>
                        </p:attrNameLst>
                      </p:cBhvr>
                      <p:to>
                        <p:strVal val="visible"/>
                      </p:to>
                    </p:set>
                    <p:anim calcmode="lin" valueType="num">
                      <p:cBhvr additive="base">
                        <p:cTn dur="500" fill="hold"/>
                        <p:tgtEl>
                          <p:spTgt spid="34"/>
                        </p:tgtEl>
                        <p:attrNameLst>
                          <p:attrName>ppt_x</p:attrName>
                        </p:attrNameLst>
                      </p:cBhvr>
                      <p:tavLst>
                        <p:tav tm="0">
                          <p:val>
                            <p:strVal val="0-#ppt_w/2"/>
                          </p:val>
                        </p:tav>
                        <p:tav tm="100000">
                          <p:val>
                            <p:strVal val="#ppt_x"/>
                          </p:val>
                        </p:tav>
                      </p:tavLst>
                    </p:anim>
                    <p:anim calcmode="lin" valueType="num">
                      <p:cBhvr additive="base">
                        <p:cTn dur="500" fill="hold"/>
                        <p:tgtEl>
                          <p:spTgt spid="34"/>
                        </p:tgtEl>
                        <p:attrNameLst>
                          <p:attrName>ppt_y</p:attrName>
                        </p:attrNameLst>
                      </p:cBhvr>
                      <p:tavLst>
                        <p:tav tm="0">
                          <p:val>
                            <p:strVal val="#ppt_y"/>
                          </p:val>
                        </p:tav>
                        <p:tav tm="100000">
                          <p:val>
                            <p:strVal val="#ppt_y"/>
                          </p:val>
                        </p:tav>
                      </p:tavLst>
                    </p:anim>
                  </p:childTnLst>
                </p:cTn>
              </p:par>
            </p:tnLst>
          </p:tmpl>
        </p:tmplLst>
      </p:bldP>
      <p:bldP spid="35" grpId="0" animBg="1"/>
      <p:bldP spid="36" grpId="0" animBg="1"/>
      <p:bldP spid="37" grpId="0"/>
      <p:bldP spid="38" grpId="0">
        <p:tmplLst>
          <p:tmpl>
            <p:tnLst>
              <p:par>
                <p:cTn presetID="22" presetClass="entr" presetSubtype="2" fill="hold" nodeType="afterEffect">
                  <p:stCondLst>
                    <p:cond delay="0"/>
                  </p:stCondLst>
                  <p:childTnLst>
                    <p:set>
                      <p:cBhvr>
                        <p:cTn dur="1" fill="hold">
                          <p:stCondLst>
                            <p:cond delay="0"/>
                          </p:stCondLst>
                        </p:cTn>
                        <p:tgtEl>
                          <p:spTgt spid="38"/>
                        </p:tgtEl>
                        <p:attrNameLst>
                          <p:attrName>style.visibility</p:attrName>
                        </p:attrNameLst>
                      </p:cBhvr>
                      <p:to>
                        <p:strVal val="visible"/>
                      </p:to>
                    </p:set>
                    <p:animEffect transition="in" filter="wipe(right)">
                      <p:cBhvr>
                        <p:cTn dur="500"/>
                        <p:tgtEl>
                          <p:spTgt spid="38"/>
                        </p:tgtEl>
                      </p:cBhvr>
                    </p:animEffect>
                  </p:childTnLst>
                </p:cTn>
              </p:par>
            </p:tnLst>
          </p:tmpl>
        </p:tmplLst>
      </p:bldP>
      <p:bldP spid="39" grpId="0" build="p">
        <p:tmplLst>
          <p:tmpl lvl="1">
            <p:tnLst>
              <p:par>
                <p:cTn presetID="2" presetClass="entr" presetSubtype="2" decel="100000" fill="hold" nodeType="afterEffect">
                  <p:stCondLst>
                    <p:cond delay="0"/>
                  </p:stCondLst>
                  <p:childTnLst>
                    <p:set>
                      <p:cBhvr>
                        <p:cTn dur="1" fill="hold">
                          <p:stCondLst>
                            <p:cond delay="0"/>
                          </p:stCondLst>
                        </p:cTn>
                        <p:tgtEl>
                          <p:spTgt spid="39"/>
                        </p:tgtEl>
                        <p:attrNameLst>
                          <p:attrName>style.visibility</p:attrName>
                        </p:attrNameLst>
                      </p:cBhvr>
                      <p:to>
                        <p:strVal val="visible"/>
                      </p:to>
                    </p:set>
                    <p:anim calcmode="lin" valueType="num">
                      <p:cBhvr additive="base">
                        <p:cTn dur="500" fill="hold"/>
                        <p:tgtEl>
                          <p:spTgt spid="39"/>
                        </p:tgtEl>
                        <p:attrNameLst>
                          <p:attrName>ppt_x</p:attrName>
                        </p:attrNameLst>
                      </p:cBhvr>
                      <p:tavLst>
                        <p:tav tm="0">
                          <p:val>
                            <p:strVal val="1+#ppt_w/2"/>
                          </p:val>
                        </p:tav>
                        <p:tav tm="100000">
                          <p:val>
                            <p:strVal val="#ppt_x"/>
                          </p:val>
                        </p:tav>
                      </p:tavLst>
                    </p:anim>
                    <p:anim calcmode="lin" valueType="num">
                      <p:cBhvr additive="base">
                        <p:cTn dur="500" fill="hold"/>
                        <p:tgtEl>
                          <p:spTgt spid="39"/>
                        </p:tgtEl>
                        <p:attrNameLst>
                          <p:attrName>ppt_y</p:attrName>
                        </p:attrNameLst>
                      </p:cBhvr>
                      <p:tavLst>
                        <p:tav tm="0">
                          <p:val>
                            <p:strVal val="#ppt_y"/>
                          </p:val>
                        </p:tav>
                        <p:tav tm="100000">
                          <p:val>
                            <p:strVal val="#ppt_y"/>
                          </p:val>
                        </p:tav>
                      </p:tavLst>
                    </p:anim>
                  </p:childTnLst>
                </p:cTn>
              </p:par>
            </p:tnLst>
          </p:tmpl>
        </p:tmplLst>
      </p:bldP>
      <p:bldP spid="40" grpId="0" animBg="1"/>
      <p:bldP spid="41" grpId="0" animBg="1"/>
      <p:bldP spid="42" grpId="0"/>
      <p:bldP spid="44" grpId="0"/>
    </p:bldLst>
  </p:timing>
  <p:extLst mod="1">
    <p:ext uri="{DCECCB84-F9BA-43D5-87BE-67443E8EF086}">
      <p15:sldGuideLst xmlns:p15="http://schemas.microsoft.com/office/powerpoint/2012/main">
        <p15:guide id="1" orient="horz" pos="3239" userDrawn="1">
          <p15:clr>
            <a:srgbClr val="FBAE40"/>
          </p15:clr>
        </p15:guide>
        <p15:guide id="2" pos="5760" userDrawn="1">
          <p15:clr>
            <a:srgbClr val="FBAE40"/>
          </p15:clr>
        </p15:guide>
      </p15:sldGuideLst>
    </p:ext>
  </p:extLst>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Center Image &amp; 4 Icons, Headings, Description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22" name="図プレースホルダー 5"/>
          <p:cNvSpPr>
            <a:spLocks noGrp="1"/>
          </p:cNvSpPr>
          <p:nvPr>
            <p:ph type="pic" sz="quarter" idx="15" hasCustomPrompt="1"/>
          </p:nvPr>
        </p:nvSpPr>
        <p:spPr>
          <a:xfrm>
            <a:off x="6126646" y="1944914"/>
            <a:ext cx="6069156" cy="8340499"/>
          </a:xfrm>
          <a:solidFill>
            <a:schemeClr val="bg1"/>
          </a:solidFill>
        </p:spPr>
        <p:txBody>
          <a:bodyPr/>
          <a:lstStyle>
            <a:lvl1pPr>
              <a:defRPr baseline="0"/>
            </a:lvl1pPr>
          </a:lstStyle>
          <a:p>
            <a:r>
              <a:rPr kumimoji="1" lang="en-US" altLang="ja-JP" dirty="0"/>
              <a:t>Insert an image</a:t>
            </a:r>
            <a:endParaRPr kumimoji="1" lang="ja-JP" altLang="en-US" dirty="0"/>
          </a:p>
        </p:txBody>
      </p:sp>
      <p:sp>
        <p:nvSpPr>
          <p:cNvPr id="23" name="テキスト プレースホルダー 12"/>
          <p:cNvSpPr>
            <a:spLocks noGrp="1"/>
          </p:cNvSpPr>
          <p:nvPr>
            <p:ph type="body" sz="quarter" idx="12" hasCustomPrompt="1"/>
          </p:nvPr>
        </p:nvSpPr>
        <p:spPr>
          <a:xfrm>
            <a:off x="1947003" y="3713114"/>
            <a:ext cx="4250597" cy="2056805"/>
          </a:xfrm>
        </p:spPr>
        <p:txBody>
          <a:bodyPr>
            <a:normAutofit/>
          </a:bodyPr>
          <a:lstStyle>
            <a:lvl1pPr>
              <a:defRPr sz="2000" baseline="0"/>
            </a:lvl1pPr>
          </a:lstStyle>
          <a:p>
            <a:pPr lvl="0"/>
            <a:r>
              <a:rPr kumimoji="1" lang="en-US" altLang="ja-JP" dirty="0"/>
              <a:t>Text goes here</a:t>
            </a:r>
            <a:endParaRPr kumimoji="1" lang="ja-JP" altLang="en-US" dirty="0"/>
          </a:p>
        </p:txBody>
      </p:sp>
      <p:sp>
        <p:nvSpPr>
          <p:cNvPr id="24" name="テキスト プレースホルダー 12"/>
          <p:cNvSpPr>
            <a:spLocks noGrp="1"/>
          </p:cNvSpPr>
          <p:nvPr>
            <p:ph type="body" sz="quarter" idx="13" hasCustomPrompt="1"/>
          </p:nvPr>
        </p:nvSpPr>
        <p:spPr>
          <a:xfrm>
            <a:off x="1947003" y="2723793"/>
            <a:ext cx="4250597" cy="747032"/>
          </a:xfrm>
        </p:spPr>
        <p:txBody>
          <a:bodyPr anchor="ctr">
            <a:noAutofit/>
          </a:bodyPr>
          <a:lstStyle>
            <a:lvl1pPr>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25" name="正方形/長方形 24"/>
          <p:cNvSpPr/>
          <p:nvPr userDrawn="1"/>
        </p:nvSpPr>
        <p:spPr>
          <a:xfrm>
            <a:off x="2057954" y="3488959"/>
            <a:ext cx="1827899"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6" name="円/楕円 4"/>
          <p:cNvSpPr/>
          <p:nvPr userDrawn="1"/>
        </p:nvSpPr>
        <p:spPr>
          <a:xfrm>
            <a:off x="626586" y="2919886"/>
            <a:ext cx="1136515" cy="1138145"/>
          </a:xfrm>
          <a:prstGeom prst="rect">
            <a:avLst/>
          </a:prstGeom>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 name="図プレースホルダー 25"/>
          <p:cNvSpPr>
            <a:spLocks noGrp="1"/>
          </p:cNvSpPr>
          <p:nvPr>
            <p:ph type="pic" sz="quarter" idx="14" hasCustomPrompt="1"/>
          </p:nvPr>
        </p:nvSpPr>
        <p:spPr>
          <a:xfrm>
            <a:off x="879843" y="3173958"/>
            <a:ext cx="630000" cy="630000"/>
          </a:xfrm>
        </p:spPr>
        <p:txBody>
          <a:bodyPr>
            <a:normAutofit/>
          </a:bodyPr>
          <a:lstStyle>
            <a:lvl1pPr>
              <a:defRPr sz="1400">
                <a:solidFill>
                  <a:schemeClr val="bg1"/>
                </a:solidFill>
              </a:defRPr>
            </a:lvl1pPr>
          </a:lstStyle>
          <a:p>
            <a:r>
              <a:rPr kumimoji="1" lang="en-US" altLang="ja-JP" dirty="0"/>
              <a:t>Icon</a:t>
            </a:r>
            <a:endParaRPr kumimoji="1" lang="ja-JP" altLang="en-US" dirty="0"/>
          </a:p>
        </p:txBody>
      </p:sp>
      <p:sp>
        <p:nvSpPr>
          <p:cNvPr id="28" name="テキスト プレースホルダー 12"/>
          <p:cNvSpPr>
            <a:spLocks noGrp="1"/>
          </p:cNvSpPr>
          <p:nvPr>
            <p:ph type="body" sz="quarter" idx="16" hasCustomPrompt="1"/>
          </p:nvPr>
        </p:nvSpPr>
        <p:spPr>
          <a:xfrm>
            <a:off x="12168390" y="3776058"/>
            <a:ext cx="4250597" cy="2056805"/>
          </a:xfrm>
        </p:spPr>
        <p:txBody>
          <a:bodyPr>
            <a:normAutofit/>
          </a:bodyPr>
          <a:lstStyle>
            <a:lvl1pPr algn="r">
              <a:defRPr sz="2000" baseline="0"/>
            </a:lvl1pPr>
          </a:lstStyle>
          <a:p>
            <a:pPr lvl="0"/>
            <a:r>
              <a:rPr kumimoji="1" lang="en-US" altLang="ja-JP" dirty="0"/>
              <a:t>Text goes here</a:t>
            </a:r>
            <a:endParaRPr kumimoji="1" lang="ja-JP" altLang="en-US" dirty="0"/>
          </a:p>
        </p:txBody>
      </p:sp>
      <p:sp>
        <p:nvSpPr>
          <p:cNvPr id="29" name="テキスト プレースホルダー 12"/>
          <p:cNvSpPr>
            <a:spLocks noGrp="1"/>
          </p:cNvSpPr>
          <p:nvPr>
            <p:ph type="body" sz="quarter" idx="17" hasCustomPrompt="1"/>
          </p:nvPr>
        </p:nvSpPr>
        <p:spPr>
          <a:xfrm>
            <a:off x="12168390" y="2786737"/>
            <a:ext cx="4250597" cy="747032"/>
          </a:xfrm>
        </p:spPr>
        <p:txBody>
          <a:bodyPr anchor="ctr">
            <a:noAutofit/>
          </a:bodyPr>
          <a:lstStyle>
            <a:lvl1pPr algn="r">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30" name="正方形/長方形 29"/>
          <p:cNvSpPr/>
          <p:nvPr userDrawn="1"/>
        </p:nvSpPr>
        <p:spPr>
          <a:xfrm>
            <a:off x="14460991" y="3551903"/>
            <a:ext cx="1827899" cy="720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kumimoji="1" lang="ja-JP" altLang="en-US"/>
          </a:p>
        </p:txBody>
      </p:sp>
      <p:sp>
        <p:nvSpPr>
          <p:cNvPr id="31" name="円/楕円 4"/>
          <p:cNvSpPr/>
          <p:nvPr userDrawn="1"/>
        </p:nvSpPr>
        <p:spPr>
          <a:xfrm>
            <a:off x="16542148" y="2982830"/>
            <a:ext cx="1136515" cy="1138145"/>
          </a:xfrm>
          <a:prstGeom prst="rect">
            <a:avLst/>
          </a:prstGeom>
          <a:solidFill>
            <a:schemeClr val="accent2"/>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2" name="図プレースホルダー 25"/>
          <p:cNvSpPr>
            <a:spLocks noGrp="1"/>
          </p:cNvSpPr>
          <p:nvPr>
            <p:ph type="pic" sz="quarter" idx="18" hasCustomPrompt="1"/>
          </p:nvPr>
        </p:nvSpPr>
        <p:spPr>
          <a:xfrm>
            <a:off x="16795405" y="3236902"/>
            <a:ext cx="630000" cy="630000"/>
          </a:xfrm>
        </p:spPr>
        <p:txBody>
          <a:bodyPr>
            <a:normAutofit/>
          </a:bodyPr>
          <a:lstStyle>
            <a:lvl1pPr>
              <a:defRPr sz="1400">
                <a:solidFill>
                  <a:schemeClr val="bg1"/>
                </a:solidFill>
              </a:defRPr>
            </a:lvl1pPr>
          </a:lstStyle>
          <a:p>
            <a:r>
              <a:rPr kumimoji="1" lang="en-US" altLang="ja-JP" dirty="0"/>
              <a:t>Icon</a:t>
            </a:r>
            <a:endParaRPr kumimoji="1" lang="ja-JP" altLang="en-US" dirty="0"/>
          </a:p>
        </p:txBody>
      </p:sp>
      <p:sp>
        <p:nvSpPr>
          <p:cNvPr id="33" name="テキスト プレースホルダー 12"/>
          <p:cNvSpPr>
            <a:spLocks noGrp="1"/>
          </p:cNvSpPr>
          <p:nvPr>
            <p:ph type="body" sz="quarter" idx="19" hasCustomPrompt="1"/>
          </p:nvPr>
        </p:nvSpPr>
        <p:spPr>
          <a:xfrm>
            <a:off x="1947003" y="7001529"/>
            <a:ext cx="4250597" cy="2056805"/>
          </a:xfrm>
        </p:spPr>
        <p:txBody>
          <a:bodyPr>
            <a:normAutofit/>
          </a:bodyPr>
          <a:lstStyle>
            <a:lvl1pPr>
              <a:defRPr sz="2000" baseline="0"/>
            </a:lvl1pPr>
          </a:lstStyle>
          <a:p>
            <a:pPr lvl="0"/>
            <a:r>
              <a:rPr kumimoji="1" lang="en-US" altLang="ja-JP" dirty="0"/>
              <a:t>Text goes here</a:t>
            </a:r>
            <a:endParaRPr kumimoji="1" lang="ja-JP" altLang="en-US" dirty="0"/>
          </a:p>
        </p:txBody>
      </p:sp>
      <p:sp>
        <p:nvSpPr>
          <p:cNvPr id="34" name="テキスト プレースホルダー 12"/>
          <p:cNvSpPr>
            <a:spLocks noGrp="1"/>
          </p:cNvSpPr>
          <p:nvPr>
            <p:ph type="body" sz="quarter" idx="20" hasCustomPrompt="1"/>
          </p:nvPr>
        </p:nvSpPr>
        <p:spPr>
          <a:xfrm>
            <a:off x="1947003" y="6012208"/>
            <a:ext cx="4250597" cy="747032"/>
          </a:xfrm>
        </p:spPr>
        <p:txBody>
          <a:bodyPr anchor="ctr">
            <a:noAutofit/>
          </a:bodyPr>
          <a:lstStyle>
            <a:lvl1pPr>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35" name="正方形/長方形 34"/>
          <p:cNvSpPr/>
          <p:nvPr userDrawn="1"/>
        </p:nvSpPr>
        <p:spPr>
          <a:xfrm>
            <a:off x="2057954" y="6777374"/>
            <a:ext cx="1827899" cy="7200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6" name="円/楕円 4"/>
          <p:cNvSpPr/>
          <p:nvPr userDrawn="1"/>
        </p:nvSpPr>
        <p:spPr>
          <a:xfrm>
            <a:off x="626586" y="6208301"/>
            <a:ext cx="1136515" cy="1138145"/>
          </a:xfrm>
          <a:prstGeom prst="rect">
            <a:avLst/>
          </a:prstGeom>
          <a:solidFill>
            <a:schemeClr val="accent3"/>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7" name="図プレースホルダー 25"/>
          <p:cNvSpPr>
            <a:spLocks noGrp="1"/>
          </p:cNvSpPr>
          <p:nvPr>
            <p:ph type="pic" sz="quarter" idx="21" hasCustomPrompt="1"/>
          </p:nvPr>
        </p:nvSpPr>
        <p:spPr>
          <a:xfrm>
            <a:off x="879843" y="6462373"/>
            <a:ext cx="630000" cy="630000"/>
          </a:xfrm>
        </p:spPr>
        <p:txBody>
          <a:bodyPr>
            <a:normAutofit/>
          </a:bodyPr>
          <a:lstStyle>
            <a:lvl1pPr>
              <a:defRPr sz="1400">
                <a:solidFill>
                  <a:schemeClr val="bg1"/>
                </a:solidFill>
              </a:defRPr>
            </a:lvl1pPr>
          </a:lstStyle>
          <a:p>
            <a:r>
              <a:rPr kumimoji="1" lang="en-US" altLang="ja-JP" dirty="0"/>
              <a:t>Icon</a:t>
            </a:r>
            <a:endParaRPr kumimoji="1" lang="ja-JP" altLang="en-US" dirty="0"/>
          </a:p>
        </p:txBody>
      </p:sp>
      <p:sp>
        <p:nvSpPr>
          <p:cNvPr id="38" name="テキスト プレースホルダー 12"/>
          <p:cNvSpPr>
            <a:spLocks noGrp="1"/>
          </p:cNvSpPr>
          <p:nvPr>
            <p:ph type="body" sz="quarter" idx="22" hasCustomPrompt="1"/>
          </p:nvPr>
        </p:nvSpPr>
        <p:spPr>
          <a:xfrm>
            <a:off x="12168390" y="7001529"/>
            <a:ext cx="4250597" cy="2056805"/>
          </a:xfrm>
        </p:spPr>
        <p:txBody>
          <a:bodyPr>
            <a:normAutofit/>
          </a:bodyPr>
          <a:lstStyle>
            <a:lvl1pPr algn="r">
              <a:defRPr sz="2000" baseline="0"/>
            </a:lvl1pPr>
          </a:lstStyle>
          <a:p>
            <a:pPr lvl="0"/>
            <a:r>
              <a:rPr kumimoji="1" lang="en-US" altLang="ja-JP" dirty="0"/>
              <a:t>Text goes here</a:t>
            </a:r>
            <a:endParaRPr kumimoji="1" lang="ja-JP" altLang="en-US" dirty="0"/>
          </a:p>
        </p:txBody>
      </p:sp>
      <p:sp>
        <p:nvSpPr>
          <p:cNvPr id="39" name="テキスト プレースホルダー 12"/>
          <p:cNvSpPr>
            <a:spLocks noGrp="1"/>
          </p:cNvSpPr>
          <p:nvPr>
            <p:ph type="body" sz="quarter" idx="23" hasCustomPrompt="1"/>
          </p:nvPr>
        </p:nvSpPr>
        <p:spPr>
          <a:xfrm>
            <a:off x="12168390" y="6012208"/>
            <a:ext cx="4250597" cy="747032"/>
          </a:xfrm>
        </p:spPr>
        <p:txBody>
          <a:bodyPr anchor="ctr">
            <a:noAutofit/>
          </a:bodyPr>
          <a:lstStyle>
            <a:lvl1pPr algn="r">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40" name="正方形/長方形 39"/>
          <p:cNvSpPr/>
          <p:nvPr userDrawn="1"/>
        </p:nvSpPr>
        <p:spPr>
          <a:xfrm>
            <a:off x="14460991" y="6777374"/>
            <a:ext cx="1827899" cy="72008"/>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kumimoji="1" lang="ja-JP" altLang="en-US"/>
          </a:p>
        </p:txBody>
      </p:sp>
      <p:sp>
        <p:nvSpPr>
          <p:cNvPr id="41" name="円/楕円 4"/>
          <p:cNvSpPr/>
          <p:nvPr userDrawn="1"/>
        </p:nvSpPr>
        <p:spPr>
          <a:xfrm>
            <a:off x="16542148" y="6208301"/>
            <a:ext cx="1136515" cy="1138145"/>
          </a:xfrm>
          <a:prstGeom prst="rect">
            <a:avLst/>
          </a:prstGeom>
          <a:solidFill>
            <a:schemeClr val="accent5"/>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2" name="図プレースホルダー 25"/>
          <p:cNvSpPr>
            <a:spLocks noGrp="1"/>
          </p:cNvSpPr>
          <p:nvPr>
            <p:ph type="pic" sz="quarter" idx="24" hasCustomPrompt="1"/>
          </p:nvPr>
        </p:nvSpPr>
        <p:spPr>
          <a:xfrm>
            <a:off x="16795405" y="6462373"/>
            <a:ext cx="630000" cy="630000"/>
          </a:xfrm>
        </p:spPr>
        <p:txBody>
          <a:bodyPr>
            <a:normAutofit/>
          </a:bodyPr>
          <a:lstStyle>
            <a:lvl1pPr>
              <a:defRPr sz="1400">
                <a:solidFill>
                  <a:schemeClr val="bg1"/>
                </a:solidFill>
              </a:defRPr>
            </a:lvl1pPr>
          </a:lstStyle>
          <a:p>
            <a:r>
              <a:rPr kumimoji="1" lang="en-US" altLang="ja-JP" dirty="0"/>
              <a:t>Icon</a:t>
            </a:r>
            <a:endParaRPr kumimoji="1" lang="ja-JP" altLang="en-US" dirty="0"/>
          </a:p>
        </p:txBody>
      </p:sp>
    </p:spTree>
    <p:extLst>
      <p:ext uri="{BB962C8B-B14F-4D97-AF65-F5344CB8AC3E}">
        <p14:creationId xmlns:p14="http://schemas.microsoft.com/office/powerpoint/2010/main" val="39434124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wipe(down)">
                                      <p:cBhvr>
                                        <p:cTn id="7" dur="500"/>
                                        <p:tgtEl>
                                          <p:spTgt spid="22"/>
                                        </p:tgtEl>
                                      </p:cBhvr>
                                    </p:animEffect>
                                  </p:childTnLst>
                                </p:cTn>
                              </p:par>
                            </p:childTnLst>
                          </p:cTn>
                        </p:par>
                        <p:par>
                          <p:cTn id="8" fill="hold">
                            <p:stCondLst>
                              <p:cond delay="500"/>
                            </p:stCondLst>
                            <p:childTnLst>
                              <p:par>
                                <p:cTn id="9" presetID="2" presetClass="entr" presetSubtype="1" decel="100000" fill="hold" grpId="0" nodeType="afterEffect">
                                  <p:stCondLst>
                                    <p:cond delay="0"/>
                                  </p:stCondLst>
                                  <p:childTnLst>
                                    <p:set>
                                      <p:cBhvr>
                                        <p:cTn id="10" dur="1" fill="hold">
                                          <p:stCondLst>
                                            <p:cond delay="0"/>
                                          </p:stCondLst>
                                        </p:cTn>
                                        <p:tgtEl>
                                          <p:spTgt spid="26"/>
                                        </p:tgtEl>
                                        <p:attrNameLst>
                                          <p:attrName>style.visibility</p:attrName>
                                        </p:attrNameLst>
                                      </p:cBhvr>
                                      <p:to>
                                        <p:strVal val="visible"/>
                                      </p:to>
                                    </p:set>
                                    <p:anim calcmode="lin" valueType="num">
                                      <p:cBhvr additive="base">
                                        <p:cTn id="11" dur="750" fill="hold"/>
                                        <p:tgtEl>
                                          <p:spTgt spid="26"/>
                                        </p:tgtEl>
                                        <p:attrNameLst>
                                          <p:attrName>ppt_x</p:attrName>
                                        </p:attrNameLst>
                                      </p:cBhvr>
                                      <p:tavLst>
                                        <p:tav tm="0">
                                          <p:val>
                                            <p:strVal val="#ppt_x"/>
                                          </p:val>
                                        </p:tav>
                                        <p:tav tm="100000">
                                          <p:val>
                                            <p:strVal val="#ppt_x"/>
                                          </p:val>
                                        </p:tav>
                                      </p:tavLst>
                                    </p:anim>
                                    <p:anim calcmode="lin" valueType="num">
                                      <p:cBhvr additive="base">
                                        <p:cTn id="12" dur="750" fill="hold"/>
                                        <p:tgtEl>
                                          <p:spTgt spid="26"/>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27"/>
                                        </p:tgtEl>
                                        <p:attrNameLst>
                                          <p:attrName>style.visibility</p:attrName>
                                        </p:attrNameLst>
                                      </p:cBhvr>
                                      <p:to>
                                        <p:strVal val="visible"/>
                                      </p:to>
                                    </p:set>
                                    <p:anim calcmode="lin" valueType="num">
                                      <p:cBhvr additive="base">
                                        <p:cTn id="15" dur="750" fill="hold"/>
                                        <p:tgtEl>
                                          <p:spTgt spid="27"/>
                                        </p:tgtEl>
                                        <p:attrNameLst>
                                          <p:attrName>ppt_x</p:attrName>
                                        </p:attrNameLst>
                                      </p:cBhvr>
                                      <p:tavLst>
                                        <p:tav tm="0">
                                          <p:val>
                                            <p:strVal val="#ppt_x"/>
                                          </p:val>
                                        </p:tav>
                                        <p:tav tm="100000">
                                          <p:val>
                                            <p:strVal val="#ppt_x"/>
                                          </p:val>
                                        </p:tav>
                                      </p:tavLst>
                                    </p:anim>
                                    <p:anim calcmode="lin" valueType="num">
                                      <p:cBhvr additive="base">
                                        <p:cTn id="16" dur="750" fill="hold"/>
                                        <p:tgtEl>
                                          <p:spTgt spid="27"/>
                                        </p:tgtEl>
                                        <p:attrNameLst>
                                          <p:attrName>ppt_y</p:attrName>
                                        </p:attrNameLst>
                                      </p:cBhvr>
                                      <p:tavLst>
                                        <p:tav tm="0">
                                          <p:val>
                                            <p:strVal val="0-#ppt_h/2"/>
                                          </p:val>
                                        </p:tav>
                                        <p:tav tm="100000">
                                          <p:val>
                                            <p:strVal val="#ppt_y"/>
                                          </p:val>
                                        </p:tav>
                                      </p:tavLst>
                                    </p:anim>
                                  </p:childTnLst>
                                </p:cTn>
                              </p:par>
                            </p:childTnLst>
                          </p:cTn>
                        </p:par>
                        <p:par>
                          <p:cTn id="17" fill="hold">
                            <p:stCondLst>
                              <p:cond delay="1250"/>
                            </p:stCondLst>
                            <p:childTnLst>
                              <p:par>
                                <p:cTn id="18" presetID="2" presetClass="entr" presetSubtype="8" decel="100000" fill="hold" grpId="0" nodeType="afterEffect">
                                  <p:stCondLst>
                                    <p:cond delay="0"/>
                                  </p:stCondLst>
                                  <p:childTnLst>
                                    <p:set>
                                      <p:cBhvr>
                                        <p:cTn id="19" dur="1" fill="hold">
                                          <p:stCondLst>
                                            <p:cond delay="0"/>
                                          </p:stCondLst>
                                        </p:cTn>
                                        <p:tgtEl>
                                          <p:spTgt spid="24">
                                            <p:txEl>
                                              <p:pRg st="0" end="0"/>
                                            </p:txEl>
                                          </p:spTgt>
                                        </p:tgtEl>
                                        <p:attrNameLst>
                                          <p:attrName>style.visibility</p:attrName>
                                        </p:attrNameLst>
                                      </p:cBhvr>
                                      <p:to>
                                        <p:strVal val="visible"/>
                                      </p:to>
                                    </p:set>
                                    <p:anim calcmode="lin" valueType="num">
                                      <p:cBhvr additive="base">
                                        <p:cTn id="20" dur="500" fill="hold"/>
                                        <p:tgtEl>
                                          <p:spTgt spid="24">
                                            <p:txEl>
                                              <p:pRg st="0" end="0"/>
                                            </p:txEl>
                                          </p:spTgt>
                                        </p:tgtEl>
                                        <p:attrNameLst>
                                          <p:attrName>ppt_x</p:attrName>
                                        </p:attrNameLst>
                                      </p:cBhvr>
                                      <p:tavLst>
                                        <p:tav tm="0">
                                          <p:val>
                                            <p:strVal val="0-#ppt_w/2"/>
                                          </p:val>
                                        </p:tav>
                                        <p:tav tm="100000">
                                          <p:val>
                                            <p:strVal val="#ppt_x"/>
                                          </p:val>
                                        </p:tav>
                                      </p:tavLst>
                                    </p:anim>
                                    <p:anim calcmode="lin" valueType="num">
                                      <p:cBhvr additive="base">
                                        <p:cTn id="21" dur="500" fill="hold"/>
                                        <p:tgtEl>
                                          <p:spTgt spid="24">
                                            <p:txEl>
                                              <p:pRg st="0" end="0"/>
                                            </p:txEl>
                                          </p:spTgt>
                                        </p:tgtEl>
                                        <p:attrNameLst>
                                          <p:attrName>ppt_y</p:attrName>
                                        </p:attrNameLst>
                                      </p:cBhvr>
                                      <p:tavLst>
                                        <p:tav tm="0">
                                          <p:val>
                                            <p:strVal val="#ppt_y"/>
                                          </p:val>
                                        </p:tav>
                                        <p:tav tm="100000">
                                          <p:val>
                                            <p:strVal val="#ppt_y"/>
                                          </p:val>
                                        </p:tav>
                                      </p:tavLst>
                                    </p:anim>
                                  </p:childTnLst>
                                </p:cTn>
                              </p:par>
                              <p:par>
                                <p:cTn id="22" presetID="2" presetClass="entr" presetSubtype="4" decel="100000" fill="hold" grpId="0" nodeType="withEffect">
                                  <p:stCondLst>
                                    <p:cond delay="0"/>
                                  </p:stCondLst>
                                  <p:childTnLst>
                                    <p:set>
                                      <p:cBhvr>
                                        <p:cTn id="23" dur="1" fill="hold">
                                          <p:stCondLst>
                                            <p:cond delay="0"/>
                                          </p:stCondLst>
                                        </p:cTn>
                                        <p:tgtEl>
                                          <p:spTgt spid="25"/>
                                        </p:tgtEl>
                                        <p:attrNameLst>
                                          <p:attrName>style.visibility</p:attrName>
                                        </p:attrNameLst>
                                      </p:cBhvr>
                                      <p:to>
                                        <p:strVal val="visible"/>
                                      </p:to>
                                    </p:set>
                                    <p:anim calcmode="lin" valueType="num">
                                      <p:cBhvr additive="base">
                                        <p:cTn id="24" dur="500" fill="hold"/>
                                        <p:tgtEl>
                                          <p:spTgt spid="25"/>
                                        </p:tgtEl>
                                        <p:attrNameLst>
                                          <p:attrName>ppt_x</p:attrName>
                                        </p:attrNameLst>
                                      </p:cBhvr>
                                      <p:tavLst>
                                        <p:tav tm="0">
                                          <p:val>
                                            <p:strVal val="#ppt_x"/>
                                          </p:val>
                                        </p:tav>
                                        <p:tav tm="100000">
                                          <p:val>
                                            <p:strVal val="#ppt_x"/>
                                          </p:val>
                                        </p:tav>
                                      </p:tavLst>
                                    </p:anim>
                                    <p:anim calcmode="lin" valueType="num">
                                      <p:cBhvr additive="base">
                                        <p:cTn id="25" dur="500" fill="hold"/>
                                        <p:tgtEl>
                                          <p:spTgt spid="25"/>
                                        </p:tgtEl>
                                        <p:attrNameLst>
                                          <p:attrName>ppt_y</p:attrName>
                                        </p:attrNameLst>
                                      </p:cBhvr>
                                      <p:tavLst>
                                        <p:tav tm="0">
                                          <p:val>
                                            <p:strVal val="1+#ppt_h/2"/>
                                          </p:val>
                                        </p:tav>
                                        <p:tav tm="100000">
                                          <p:val>
                                            <p:strVal val="#ppt_y"/>
                                          </p:val>
                                        </p:tav>
                                      </p:tavLst>
                                    </p:anim>
                                  </p:childTnLst>
                                </p:cTn>
                              </p:par>
                            </p:childTnLst>
                          </p:cTn>
                        </p:par>
                        <p:par>
                          <p:cTn id="26" fill="hold">
                            <p:stCondLst>
                              <p:cond delay="1750"/>
                            </p:stCondLst>
                            <p:childTnLst>
                              <p:par>
                                <p:cTn id="27" presetID="22" presetClass="entr" presetSubtype="8" fill="hold" grpId="0" nodeType="afterEffect">
                                  <p:stCondLst>
                                    <p:cond delay="0"/>
                                  </p:stCondLst>
                                  <p:childTnLst>
                                    <p:set>
                                      <p:cBhvr>
                                        <p:cTn id="28" dur="1" fill="hold">
                                          <p:stCondLst>
                                            <p:cond delay="0"/>
                                          </p:stCondLst>
                                        </p:cTn>
                                        <p:tgtEl>
                                          <p:spTgt spid="23"/>
                                        </p:tgtEl>
                                        <p:attrNameLst>
                                          <p:attrName>style.visibility</p:attrName>
                                        </p:attrNameLst>
                                      </p:cBhvr>
                                      <p:to>
                                        <p:strVal val="visible"/>
                                      </p:to>
                                    </p:set>
                                    <p:animEffect transition="in" filter="wipe(left)">
                                      <p:cBhvr>
                                        <p:cTn id="29" dur="500"/>
                                        <p:tgtEl>
                                          <p:spTgt spid="23"/>
                                        </p:tgtEl>
                                      </p:cBhvr>
                                    </p:animEffect>
                                  </p:childTnLst>
                                </p:cTn>
                              </p:par>
                            </p:childTnLst>
                          </p:cTn>
                        </p:par>
                        <p:par>
                          <p:cTn id="30" fill="hold">
                            <p:stCondLst>
                              <p:cond delay="2250"/>
                            </p:stCondLst>
                            <p:childTnLst>
                              <p:par>
                                <p:cTn id="31" presetID="2" presetClass="entr" presetSubtype="1" decel="100000" fill="hold" grpId="0" nodeType="afterEffect">
                                  <p:stCondLst>
                                    <p:cond delay="0"/>
                                  </p:stCondLst>
                                  <p:childTnLst>
                                    <p:set>
                                      <p:cBhvr>
                                        <p:cTn id="32" dur="1" fill="hold">
                                          <p:stCondLst>
                                            <p:cond delay="0"/>
                                          </p:stCondLst>
                                        </p:cTn>
                                        <p:tgtEl>
                                          <p:spTgt spid="31"/>
                                        </p:tgtEl>
                                        <p:attrNameLst>
                                          <p:attrName>style.visibility</p:attrName>
                                        </p:attrNameLst>
                                      </p:cBhvr>
                                      <p:to>
                                        <p:strVal val="visible"/>
                                      </p:to>
                                    </p:set>
                                    <p:anim calcmode="lin" valueType="num">
                                      <p:cBhvr additive="base">
                                        <p:cTn id="33" dur="750" fill="hold"/>
                                        <p:tgtEl>
                                          <p:spTgt spid="31"/>
                                        </p:tgtEl>
                                        <p:attrNameLst>
                                          <p:attrName>ppt_x</p:attrName>
                                        </p:attrNameLst>
                                      </p:cBhvr>
                                      <p:tavLst>
                                        <p:tav tm="0">
                                          <p:val>
                                            <p:strVal val="#ppt_x"/>
                                          </p:val>
                                        </p:tav>
                                        <p:tav tm="100000">
                                          <p:val>
                                            <p:strVal val="#ppt_x"/>
                                          </p:val>
                                        </p:tav>
                                      </p:tavLst>
                                    </p:anim>
                                    <p:anim calcmode="lin" valueType="num">
                                      <p:cBhvr additive="base">
                                        <p:cTn id="34" dur="750" fill="hold"/>
                                        <p:tgtEl>
                                          <p:spTgt spid="31"/>
                                        </p:tgtEl>
                                        <p:attrNameLst>
                                          <p:attrName>ppt_y</p:attrName>
                                        </p:attrNameLst>
                                      </p:cBhvr>
                                      <p:tavLst>
                                        <p:tav tm="0">
                                          <p:val>
                                            <p:strVal val="0-#ppt_h/2"/>
                                          </p:val>
                                        </p:tav>
                                        <p:tav tm="100000">
                                          <p:val>
                                            <p:strVal val="#ppt_y"/>
                                          </p:val>
                                        </p:tav>
                                      </p:tavLst>
                                    </p:anim>
                                  </p:childTnLst>
                                </p:cTn>
                              </p:par>
                              <p:par>
                                <p:cTn id="35" presetID="2" presetClass="entr" presetSubtype="1" decel="100000" fill="hold" grpId="0" nodeType="withEffect">
                                  <p:stCondLst>
                                    <p:cond delay="0"/>
                                  </p:stCondLst>
                                  <p:childTnLst>
                                    <p:set>
                                      <p:cBhvr>
                                        <p:cTn id="36" dur="1" fill="hold">
                                          <p:stCondLst>
                                            <p:cond delay="0"/>
                                          </p:stCondLst>
                                        </p:cTn>
                                        <p:tgtEl>
                                          <p:spTgt spid="32"/>
                                        </p:tgtEl>
                                        <p:attrNameLst>
                                          <p:attrName>style.visibility</p:attrName>
                                        </p:attrNameLst>
                                      </p:cBhvr>
                                      <p:to>
                                        <p:strVal val="visible"/>
                                      </p:to>
                                    </p:set>
                                    <p:anim calcmode="lin" valueType="num">
                                      <p:cBhvr additive="base">
                                        <p:cTn id="37" dur="750" fill="hold"/>
                                        <p:tgtEl>
                                          <p:spTgt spid="32"/>
                                        </p:tgtEl>
                                        <p:attrNameLst>
                                          <p:attrName>ppt_x</p:attrName>
                                        </p:attrNameLst>
                                      </p:cBhvr>
                                      <p:tavLst>
                                        <p:tav tm="0">
                                          <p:val>
                                            <p:strVal val="#ppt_x"/>
                                          </p:val>
                                        </p:tav>
                                        <p:tav tm="100000">
                                          <p:val>
                                            <p:strVal val="#ppt_x"/>
                                          </p:val>
                                        </p:tav>
                                      </p:tavLst>
                                    </p:anim>
                                    <p:anim calcmode="lin" valueType="num">
                                      <p:cBhvr additive="base">
                                        <p:cTn id="38" dur="750" fill="hold"/>
                                        <p:tgtEl>
                                          <p:spTgt spid="32"/>
                                        </p:tgtEl>
                                        <p:attrNameLst>
                                          <p:attrName>ppt_y</p:attrName>
                                        </p:attrNameLst>
                                      </p:cBhvr>
                                      <p:tavLst>
                                        <p:tav tm="0">
                                          <p:val>
                                            <p:strVal val="0-#ppt_h/2"/>
                                          </p:val>
                                        </p:tav>
                                        <p:tav tm="100000">
                                          <p:val>
                                            <p:strVal val="#ppt_y"/>
                                          </p:val>
                                        </p:tav>
                                      </p:tavLst>
                                    </p:anim>
                                  </p:childTnLst>
                                </p:cTn>
                              </p:par>
                            </p:childTnLst>
                          </p:cTn>
                        </p:par>
                        <p:par>
                          <p:cTn id="39" fill="hold">
                            <p:stCondLst>
                              <p:cond delay="3000"/>
                            </p:stCondLst>
                            <p:childTnLst>
                              <p:par>
                                <p:cTn id="40" presetID="2" presetClass="entr" presetSubtype="2" decel="100000" fill="hold" grpId="0" nodeType="afterEffect">
                                  <p:stCondLst>
                                    <p:cond delay="0"/>
                                  </p:stCondLst>
                                  <p:childTnLst>
                                    <p:set>
                                      <p:cBhvr>
                                        <p:cTn id="41" dur="1" fill="hold">
                                          <p:stCondLst>
                                            <p:cond delay="0"/>
                                          </p:stCondLst>
                                        </p:cTn>
                                        <p:tgtEl>
                                          <p:spTgt spid="29">
                                            <p:txEl>
                                              <p:pRg st="0" end="0"/>
                                            </p:txEl>
                                          </p:spTgt>
                                        </p:tgtEl>
                                        <p:attrNameLst>
                                          <p:attrName>style.visibility</p:attrName>
                                        </p:attrNameLst>
                                      </p:cBhvr>
                                      <p:to>
                                        <p:strVal val="visible"/>
                                      </p:to>
                                    </p:set>
                                    <p:anim calcmode="lin" valueType="num">
                                      <p:cBhvr additive="base">
                                        <p:cTn id="42" dur="500" fill="hold"/>
                                        <p:tgtEl>
                                          <p:spTgt spid="29">
                                            <p:txEl>
                                              <p:pRg st="0" end="0"/>
                                            </p:txEl>
                                          </p:spTgt>
                                        </p:tgtEl>
                                        <p:attrNameLst>
                                          <p:attrName>ppt_x</p:attrName>
                                        </p:attrNameLst>
                                      </p:cBhvr>
                                      <p:tavLst>
                                        <p:tav tm="0">
                                          <p:val>
                                            <p:strVal val="1+#ppt_w/2"/>
                                          </p:val>
                                        </p:tav>
                                        <p:tav tm="100000">
                                          <p:val>
                                            <p:strVal val="#ppt_x"/>
                                          </p:val>
                                        </p:tav>
                                      </p:tavLst>
                                    </p:anim>
                                    <p:anim calcmode="lin" valueType="num">
                                      <p:cBhvr additive="base">
                                        <p:cTn id="43" dur="500" fill="hold"/>
                                        <p:tgtEl>
                                          <p:spTgt spid="29">
                                            <p:txEl>
                                              <p:pRg st="0" end="0"/>
                                            </p:txEl>
                                          </p:spTgt>
                                        </p:tgtEl>
                                        <p:attrNameLst>
                                          <p:attrName>ppt_y</p:attrName>
                                        </p:attrNameLst>
                                      </p:cBhvr>
                                      <p:tavLst>
                                        <p:tav tm="0">
                                          <p:val>
                                            <p:strVal val="#ppt_y"/>
                                          </p:val>
                                        </p:tav>
                                        <p:tav tm="100000">
                                          <p:val>
                                            <p:strVal val="#ppt_y"/>
                                          </p:val>
                                        </p:tav>
                                      </p:tavLst>
                                    </p:anim>
                                  </p:childTnLst>
                                </p:cTn>
                              </p:par>
                              <p:par>
                                <p:cTn id="44" presetID="2" presetClass="entr" presetSubtype="4" decel="100000" fill="hold" grpId="0" nodeType="withEffect">
                                  <p:stCondLst>
                                    <p:cond delay="0"/>
                                  </p:stCondLst>
                                  <p:childTnLst>
                                    <p:set>
                                      <p:cBhvr>
                                        <p:cTn id="45" dur="1" fill="hold">
                                          <p:stCondLst>
                                            <p:cond delay="0"/>
                                          </p:stCondLst>
                                        </p:cTn>
                                        <p:tgtEl>
                                          <p:spTgt spid="30"/>
                                        </p:tgtEl>
                                        <p:attrNameLst>
                                          <p:attrName>style.visibility</p:attrName>
                                        </p:attrNameLst>
                                      </p:cBhvr>
                                      <p:to>
                                        <p:strVal val="visible"/>
                                      </p:to>
                                    </p:set>
                                    <p:anim calcmode="lin" valueType="num">
                                      <p:cBhvr additive="base">
                                        <p:cTn id="46" dur="500" fill="hold"/>
                                        <p:tgtEl>
                                          <p:spTgt spid="30"/>
                                        </p:tgtEl>
                                        <p:attrNameLst>
                                          <p:attrName>ppt_x</p:attrName>
                                        </p:attrNameLst>
                                      </p:cBhvr>
                                      <p:tavLst>
                                        <p:tav tm="0">
                                          <p:val>
                                            <p:strVal val="#ppt_x"/>
                                          </p:val>
                                        </p:tav>
                                        <p:tav tm="100000">
                                          <p:val>
                                            <p:strVal val="#ppt_x"/>
                                          </p:val>
                                        </p:tav>
                                      </p:tavLst>
                                    </p:anim>
                                    <p:anim calcmode="lin" valueType="num">
                                      <p:cBhvr additive="base">
                                        <p:cTn id="47" dur="500" fill="hold"/>
                                        <p:tgtEl>
                                          <p:spTgt spid="30"/>
                                        </p:tgtEl>
                                        <p:attrNameLst>
                                          <p:attrName>ppt_y</p:attrName>
                                        </p:attrNameLst>
                                      </p:cBhvr>
                                      <p:tavLst>
                                        <p:tav tm="0">
                                          <p:val>
                                            <p:strVal val="1+#ppt_h/2"/>
                                          </p:val>
                                        </p:tav>
                                        <p:tav tm="100000">
                                          <p:val>
                                            <p:strVal val="#ppt_y"/>
                                          </p:val>
                                        </p:tav>
                                      </p:tavLst>
                                    </p:anim>
                                  </p:childTnLst>
                                </p:cTn>
                              </p:par>
                            </p:childTnLst>
                          </p:cTn>
                        </p:par>
                        <p:par>
                          <p:cTn id="48" fill="hold">
                            <p:stCondLst>
                              <p:cond delay="3500"/>
                            </p:stCondLst>
                            <p:childTnLst>
                              <p:par>
                                <p:cTn id="49" presetID="22" presetClass="entr" presetSubtype="2" fill="hold" grpId="0" nodeType="afterEffect">
                                  <p:stCondLst>
                                    <p:cond delay="0"/>
                                  </p:stCondLst>
                                  <p:childTnLst>
                                    <p:set>
                                      <p:cBhvr>
                                        <p:cTn id="50" dur="1" fill="hold">
                                          <p:stCondLst>
                                            <p:cond delay="0"/>
                                          </p:stCondLst>
                                        </p:cTn>
                                        <p:tgtEl>
                                          <p:spTgt spid="28"/>
                                        </p:tgtEl>
                                        <p:attrNameLst>
                                          <p:attrName>style.visibility</p:attrName>
                                        </p:attrNameLst>
                                      </p:cBhvr>
                                      <p:to>
                                        <p:strVal val="visible"/>
                                      </p:to>
                                    </p:set>
                                    <p:animEffect transition="in" filter="wipe(right)">
                                      <p:cBhvr>
                                        <p:cTn id="51" dur="500"/>
                                        <p:tgtEl>
                                          <p:spTgt spid="28"/>
                                        </p:tgtEl>
                                      </p:cBhvr>
                                    </p:animEffect>
                                  </p:childTnLst>
                                </p:cTn>
                              </p:par>
                            </p:childTnLst>
                          </p:cTn>
                        </p:par>
                        <p:par>
                          <p:cTn id="52" fill="hold">
                            <p:stCondLst>
                              <p:cond delay="4000"/>
                            </p:stCondLst>
                            <p:childTnLst>
                              <p:par>
                                <p:cTn id="53" presetID="2" presetClass="entr" presetSubtype="1" decel="100000" fill="hold" grpId="0" nodeType="afterEffect">
                                  <p:stCondLst>
                                    <p:cond delay="0"/>
                                  </p:stCondLst>
                                  <p:childTnLst>
                                    <p:set>
                                      <p:cBhvr>
                                        <p:cTn id="54" dur="1" fill="hold">
                                          <p:stCondLst>
                                            <p:cond delay="0"/>
                                          </p:stCondLst>
                                        </p:cTn>
                                        <p:tgtEl>
                                          <p:spTgt spid="36"/>
                                        </p:tgtEl>
                                        <p:attrNameLst>
                                          <p:attrName>style.visibility</p:attrName>
                                        </p:attrNameLst>
                                      </p:cBhvr>
                                      <p:to>
                                        <p:strVal val="visible"/>
                                      </p:to>
                                    </p:set>
                                    <p:anim calcmode="lin" valueType="num">
                                      <p:cBhvr additive="base">
                                        <p:cTn id="55" dur="750" fill="hold"/>
                                        <p:tgtEl>
                                          <p:spTgt spid="36"/>
                                        </p:tgtEl>
                                        <p:attrNameLst>
                                          <p:attrName>ppt_x</p:attrName>
                                        </p:attrNameLst>
                                      </p:cBhvr>
                                      <p:tavLst>
                                        <p:tav tm="0">
                                          <p:val>
                                            <p:strVal val="#ppt_x"/>
                                          </p:val>
                                        </p:tav>
                                        <p:tav tm="100000">
                                          <p:val>
                                            <p:strVal val="#ppt_x"/>
                                          </p:val>
                                        </p:tav>
                                      </p:tavLst>
                                    </p:anim>
                                    <p:anim calcmode="lin" valueType="num">
                                      <p:cBhvr additive="base">
                                        <p:cTn id="56" dur="750" fill="hold"/>
                                        <p:tgtEl>
                                          <p:spTgt spid="36"/>
                                        </p:tgtEl>
                                        <p:attrNameLst>
                                          <p:attrName>ppt_y</p:attrName>
                                        </p:attrNameLst>
                                      </p:cBhvr>
                                      <p:tavLst>
                                        <p:tav tm="0">
                                          <p:val>
                                            <p:strVal val="0-#ppt_h/2"/>
                                          </p:val>
                                        </p:tav>
                                        <p:tav tm="100000">
                                          <p:val>
                                            <p:strVal val="#ppt_y"/>
                                          </p:val>
                                        </p:tav>
                                      </p:tavLst>
                                    </p:anim>
                                  </p:childTnLst>
                                </p:cTn>
                              </p:par>
                              <p:par>
                                <p:cTn id="57" presetID="2" presetClass="entr" presetSubtype="1" decel="100000" fill="hold" grpId="0" nodeType="withEffect">
                                  <p:stCondLst>
                                    <p:cond delay="0"/>
                                  </p:stCondLst>
                                  <p:childTnLst>
                                    <p:set>
                                      <p:cBhvr>
                                        <p:cTn id="58" dur="1" fill="hold">
                                          <p:stCondLst>
                                            <p:cond delay="0"/>
                                          </p:stCondLst>
                                        </p:cTn>
                                        <p:tgtEl>
                                          <p:spTgt spid="37"/>
                                        </p:tgtEl>
                                        <p:attrNameLst>
                                          <p:attrName>style.visibility</p:attrName>
                                        </p:attrNameLst>
                                      </p:cBhvr>
                                      <p:to>
                                        <p:strVal val="visible"/>
                                      </p:to>
                                    </p:set>
                                    <p:anim calcmode="lin" valueType="num">
                                      <p:cBhvr additive="base">
                                        <p:cTn id="59" dur="750" fill="hold"/>
                                        <p:tgtEl>
                                          <p:spTgt spid="37"/>
                                        </p:tgtEl>
                                        <p:attrNameLst>
                                          <p:attrName>ppt_x</p:attrName>
                                        </p:attrNameLst>
                                      </p:cBhvr>
                                      <p:tavLst>
                                        <p:tav tm="0">
                                          <p:val>
                                            <p:strVal val="#ppt_x"/>
                                          </p:val>
                                        </p:tav>
                                        <p:tav tm="100000">
                                          <p:val>
                                            <p:strVal val="#ppt_x"/>
                                          </p:val>
                                        </p:tav>
                                      </p:tavLst>
                                    </p:anim>
                                    <p:anim calcmode="lin" valueType="num">
                                      <p:cBhvr additive="base">
                                        <p:cTn id="60" dur="750" fill="hold"/>
                                        <p:tgtEl>
                                          <p:spTgt spid="37"/>
                                        </p:tgtEl>
                                        <p:attrNameLst>
                                          <p:attrName>ppt_y</p:attrName>
                                        </p:attrNameLst>
                                      </p:cBhvr>
                                      <p:tavLst>
                                        <p:tav tm="0">
                                          <p:val>
                                            <p:strVal val="0-#ppt_h/2"/>
                                          </p:val>
                                        </p:tav>
                                        <p:tav tm="100000">
                                          <p:val>
                                            <p:strVal val="#ppt_y"/>
                                          </p:val>
                                        </p:tav>
                                      </p:tavLst>
                                    </p:anim>
                                  </p:childTnLst>
                                </p:cTn>
                              </p:par>
                            </p:childTnLst>
                          </p:cTn>
                        </p:par>
                        <p:par>
                          <p:cTn id="61" fill="hold">
                            <p:stCondLst>
                              <p:cond delay="4750"/>
                            </p:stCondLst>
                            <p:childTnLst>
                              <p:par>
                                <p:cTn id="62" presetID="2" presetClass="entr" presetSubtype="8" decel="100000" fill="hold" grpId="0" nodeType="afterEffect">
                                  <p:stCondLst>
                                    <p:cond delay="0"/>
                                  </p:stCondLst>
                                  <p:childTnLst>
                                    <p:set>
                                      <p:cBhvr>
                                        <p:cTn id="63" dur="1" fill="hold">
                                          <p:stCondLst>
                                            <p:cond delay="0"/>
                                          </p:stCondLst>
                                        </p:cTn>
                                        <p:tgtEl>
                                          <p:spTgt spid="34">
                                            <p:txEl>
                                              <p:pRg st="0" end="0"/>
                                            </p:txEl>
                                          </p:spTgt>
                                        </p:tgtEl>
                                        <p:attrNameLst>
                                          <p:attrName>style.visibility</p:attrName>
                                        </p:attrNameLst>
                                      </p:cBhvr>
                                      <p:to>
                                        <p:strVal val="visible"/>
                                      </p:to>
                                    </p:set>
                                    <p:anim calcmode="lin" valueType="num">
                                      <p:cBhvr additive="base">
                                        <p:cTn id="64" dur="500" fill="hold"/>
                                        <p:tgtEl>
                                          <p:spTgt spid="34">
                                            <p:txEl>
                                              <p:pRg st="0" end="0"/>
                                            </p:txEl>
                                          </p:spTgt>
                                        </p:tgtEl>
                                        <p:attrNameLst>
                                          <p:attrName>ppt_x</p:attrName>
                                        </p:attrNameLst>
                                      </p:cBhvr>
                                      <p:tavLst>
                                        <p:tav tm="0">
                                          <p:val>
                                            <p:strVal val="0-#ppt_w/2"/>
                                          </p:val>
                                        </p:tav>
                                        <p:tav tm="100000">
                                          <p:val>
                                            <p:strVal val="#ppt_x"/>
                                          </p:val>
                                        </p:tav>
                                      </p:tavLst>
                                    </p:anim>
                                    <p:anim calcmode="lin" valueType="num">
                                      <p:cBhvr additive="base">
                                        <p:cTn id="65" dur="500" fill="hold"/>
                                        <p:tgtEl>
                                          <p:spTgt spid="34">
                                            <p:txEl>
                                              <p:pRg st="0" end="0"/>
                                            </p:txEl>
                                          </p:spTgt>
                                        </p:tgtEl>
                                        <p:attrNameLst>
                                          <p:attrName>ppt_y</p:attrName>
                                        </p:attrNameLst>
                                      </p:cBhvr>
                                      <p:tavLst>
                                        <p:tav tm="0">
                                          <p:val>
                                            <p:strVal val="#ppt_y"/>
                                          </p:val>
                                        </p:tav>
                                        <p:tav tm="100000">
                                          <p:val>
                                            <p:strVal val="#ppt_y"/>
                                          </p:val>
                                        </p:tav>
                                      </p:tavLst>
                                    </p:anim>
                                  </p:childTnLst>
                                </p:cTn>
                              </p:par>
                              <p:par>
                                <p:cTn id="66" presetID="2" presetClass="entr" presetSubtype="4" decel="100000" fill="hold" grpId="0" nodeType="withEffect">
                                  <p:stCondLst>
                                    <p:cond delay="0"/>
                                  </p:stCondLst>
                                  <p:childTnLst>
                                    <p:set>
                                      <p:cBhvr>
                                        <p:cTn id="67" dur="1" fill="hold">
                                          <p:stCondLst>
                                            <p:cond delay="0"/>
                                          </p:stCondLst>
                                        </p:cTn>
                                        <p:tgtEl>
                                          <p:spTgt spid="35"/>
                                        </p:tgtEl>
                                        <p:attrNameLst>
                                          <p:attrName>style.visibility</p:attrName>
                                        </p:attrNameLst>
                                      </p:cBhvr>
                                      <p:to>
                                        <p:strVal val="visible"/>
                                      </p:to>
                                    </p:set>
                                    <p:anim calcmode="lin" valueType="num">
                                      <p:cBhvr additive="base">
                                        <p:cTn id="68" dur="500" fill="hold"/>
                                        <p:tgtEl>
                                          <p:spTgt spid="35"/>
                                        </p:tgtEl>
                                        <p:attrNameLst>
                                          <p:attrName>ppt_x</p:attrName>
                                        </p:attrNameLst>
                                      </p:cBhvr>
                                      <p:tavLst>
                                        <p:tav tm="0">
                                          <p:val>
                                            <p:strVal val="#ppt_x"/>
                                          </p:val>
                                        </p:tav>
                                        <p:tav tm="100000">
                                          <p:val>
                                            <p:strVal val="#ppt_x"/>
                                          </p:val>
                                        </p:tav>
                                      </p:tavLst>
                                    </p:anim>
                                    <p:anim calcmode="lin" valueType="num">
                                      <p:cBhvr additive="base">
                                        <p:cTn id="69" dur="500" fill="hold"/>
                                        <p:tgtEl>
                                          <p:spTgt spid="35"/>
                                        </p:tgtEl>
                                        <p:attrNameLst>
                                          <p:attrName>ppt_y</p:attrName>
                                        </p:attrNameLst>
                                      </p:cBhvr>
                                      <p:tavLst>
                                        <p:tav tm="0">
                                          <p:val>
                                            <p:strVal val="1+#ppt_h/2"/>
                                          </p:val>
                                        </p:tav>
                                        <p:tav tm="100000">
                                          <p:val>
                                            <p:strVal val="#ppt_y"/>
                                          </p:val>
                                        </p:tav>
                                      </p:tavLst>
                                    </p:anim>
                                  </p:childTnLst>
                                </p:cTn>
                              </p:par>
                            </p:childTnLst>
                          </p:cTn>
                        </p:par>
                        <p:par>
                          <p:cTn id="70" fill="hold">
                            <p:stCondLst>
                              <p:cond delay="5250"/>
                            </p:stCondLst>
                            <p:childTnLst>
                              <p:par>
                                <p:cTn id="71" presetID="22" presetClass="entr" presetSubtype="8" fill="hold" grpId="0" nodeType="afterEffect">
                                  <p:stCondLst>
                                    <p:cond delay="0"/>
                                  </p:stCondLst>
                                  <p:childTnLst>
                                    <p:set>
                                      <p:cBhvr>
                                        <p:cTn id="72" dur="1" fill="hold">
                                          <p:stCondLst>
                                            <p:cond delay="0"/>
                                          </p:stCondLst>
                                        </p:cTn>
                                        <p:tgtEl>
                                          <p:spTgt spid="33"/>
                                        </p:tgtEl>
                                        <p:attrNameLst>
                                          <p:attrName>style.visibility</p:attrName>
                                        </p:attrNameLst>
                                      </p:cBhvr>
                                      <p:to>
                                        <p:strVal val="visible"/>
                                      </p:to>
                                    </p:set>
                                    <p:animEffect transition="in" filter="wipe(left)">
                                      <p:cBhvr>
                                        <p:cTn id="73" dur="500"/>
                                        <p:tgtEl>
                                          <p:spTgt spid="33"/>
                                        </p:tgtEl>
                                      </p:cBhvr>
                                    </p:animEffect>
                                  </p:childTnLst>
                                </p:cTn>
                              </p:par>
                            </p:childTnLst>
                          </p:cTn>
                        </p:par>
                        <p:par>
                          <p:cTn id="74" fill="hold">
                            <p:stCondLst>
                              <p:cond delay="5750"/>
                            </p:stCondLst>
                            <p:childTnLst>
                              <p:par>
                                <p:cTn id="75" presetID="2" presetClass="entr" presetSubtype="1" decel="100000" fill="hold" grpId="0" nodeType="afterEffect">
                                  <p:stCondLst>
                                    <p:cond delay="0"/>
                                  </p:stCondLst>
                                  <p:childTnLst>
                                    <p:set>
                                      <p:cBhvr>
                                        <p:cTn id="76" dur="1" fill="hold">
                                          <p:stCondLst>
                                            <p:cond delay="0"/>
                                          </p:stCondLst>
                                        </p:cTn>
                                        <p:tgtEl>
                                          <p:spTgt spid="41"/>
                                        </p:tgtEl>
                                        <p:attrNameLst>
                                          <p:attrName>style.visibility</p:attrName>
                                        </p:attrNameLst>
                                      </p:cBhvr>
                                      <p:to>
                                        <p:strVal val="visible"/>
                                      </p:to>
                                    </p:set>
                                    <p:anim calcmode="lin" valueType="num">
                                      <p:cBhvr additive="base">
                                        <p:cTn id="77" dur="750" fill="hold"/>
                                        <p:tgtEl>
                                          <p:spTgt spid="41"/>
                                        </p:tgtEl>
                                        <p:attrNameLst>
                                          <p:attrName>ppt_x</p:attrName>
                                        </p:attrNameLst>
                                      </p:cBhvr>
                                      <p:tavLst>
                                        <p:tav tm="0">
                                          <p:val>
                                            <p:strVal val="#ppt_x"/>
                                          </p:val>
                                        </p:tav>
                                        <p:tav tm="100000">
                                          <p:val>
                                            <p:strVal val="#ppt_x"/>
                                          </p:val>
                                        </p:tav>
                                      </p:tavLst>
                                    </p:anim>
                                    <p:anim calcmode="lin" valueType="num">
                                      <p:cBhvr additive="base">
                                        <p:cTn id="78" dur="750" fill="hold"/>
                                        <p:tgtEl>
                                          <p:spTgt spid="41"/>
                                        </p:tgtEl>
                                        <p:attrNameLst>
                                          <p:attrName>ppt_y</p:attrName>
                                        </p:attrNameLst>
                                      </p:cBhvr>
                                      <p:tavLst>
                                        <p:tav tm="0">
                                          <p:val>
                                            <p:strVal val="0-#ppt_h/2"/>
                                          </p:val>
                                        </p:tav>
                                        <p:tav tm="100000">
                                          <p:val>
                                            <p:strVal val="#ppt_y"/>
                                          </p:val>
                                        </p:tav>
                                      </p:tavLst>
                                    </p:anim>
                                  </p:childTnLst>
                                </p:cTn>
                              </p:par>
                              <p:par>
                                <p:cTn id="79" presetID="2" presetClass="entr" presetSubtype="1" decel="100000" fill="hold" grpId="0" nodeType="withEffect">
                                  <p:stCondLst>
                                    <p:cond delay="0"/>
                                  </p:stCondLst>
                                  <p:childTnLst>
                                    <p:set>
                                      <p:cBhvr>
                                        <p:cTn id="80" dur="1" fill="hold">
                                          <p:stCondLst>
                                            <p:cond delay="0"/>
                                          </p:stCondLst>
                                        </p:cTn>
                                        <p:tgtEl>
                                          <p:spTgt spid="42"/>
                                        </p:tgtEl>
                                        <p:attrNameLst>
                                          <p:attrName>style.visibility</p:attrName>
                                        </p:attrNameLst>
                                      </p:cBhvr>
                                      <p:to>
                                        <p:strVal val="visible"/>
                                      </p:to>
                                    </p:set>
                                    <p:anim calcmode="lin" valueType="num">
                                      <p:cBhvr additive="base">
                                        <p:cTn id="81" dur="750" fill="hold"/>
                                        <p:tgtEl>
                                          <p:spTgt spid="42"/>
                                        </p:tgtEl>
                                        <p:attrNameLst>
                                          <p:attrName>ppt_x</p:attrName>
                                        </p:attrNameLst>
                                      </p:cBhvr>
                                      <p:tavLst>
                                        <p:tav tm="0">
                                          <p:val>
                                            <p:strVal val="#ppt_x"/>
                                          </p:val>
                                        </p:tav>
                                        <p:tav tm="100000">
                                          <p:val>
                                            <p:strVal val="#ppt_x"/>
                                          </p:val>
                                        </p:tav>
                                      </p:tavLst>
                                    </p:anim>
                                    <p:anim calcmode="lin" valueType="num">
                                      <p:cBhvr additive="base">
                                        <p:cTn id="82" dur="750" fill="hold"/>
                                        <p:tgtEl>
                                          <p:spTgt spid="42"/>
                                        </p:tgtEl>
                                        <p:attrNameLst>
                                          <p:attrName>ppt_y</p:attrName>
                                        </p:attrNameLst>
                                      </p:cBhvr>
                                      <p:tavLst>
                                        <p:tav tm="0">
                                          <p:val>
                                            <p:strVal val="0-#ppt_h/2"/>
                                          </p:val>
                                        </p:tav>
                                        <p:tav tm="100000">
                                          <p:val>
                                            <p:strVal val="#ppt_y"/>
                                          </p:val>
                                        </p:tav>
                                      </p:tavLst>
                                    </p:anim>
                                  </p:childTnLst>
                                </p:cTn>
                              </p:par>
                            </p:childTnLst>
                          </p:cTn>
                        </p:par>
                        <p:par>
                          <p:cTn id="83" fill="hold">
                            <p:stCondLst>
                              <p:cond delay="6500"/>
                            </p:stCondLst>
                            <p:childTnLst>
                              <p:par>
                                <p:cTn id="84" presetID="2" presetClass="entr" presetSubtype="2" decel="100000" fill="hold" grpId="0" nodeType="afterEffect">
                                  <p:stCondLst>
                                    <p:cond delay="0"/>
                                  </p:stCondLst>
                                  <p:childTnLst>
                                    <p:set>
                                      <p:cBhvr>
                                        <p:cTn id="85" dur="1" fill="hold">
                                          <p:stCondLst>
                                            <p:cond delay="0"/>
                                          </p:stCondLst>
                                        </p:cTn>
                                        <p:tgtEl>
                                          <p:spTgt spid="39">
                                            <p:txEl>
                                              <p:pRg st="0" end="0"/>
                                            </p:txEl>
                                          </p:spTgt>
                                        </p:tgtEl>
                                        <p:attrNameLst>
                                          <p:attrName>style.visibility</p:attrName>
                                        </p:attrNameLst>
                                      </p:cBhvr>
                                      <p:to>
                                        <p:strVal val="visible"/>
                                      </p:to>
                                    </p:set>
                                    <p:anim calcmode="lin" valueType="num">
                                      <p:cBhvr additive="base">
                                        <p:cTn id="86" dur="500" fill="hold"/>
                                        <p:tgtEl>
                                          <p:spTgt spid="39">
                                            <p:txEl>
                                              <p:pRg st="0" end="0"/>
                                            </p:txEl>
                                          </p:spTgt>
                                        </p:tgtEl>
                                        <p:attrNameLst>
                                          <p:attrName>ppt_x</p:attrName>
                                        </p:attrNameLst>
                                      </p:cBhvr>
                                      <p:tavLst>
                                        <p:tav tm="0">
                                          <p:val>
                                            <p:strVal val="1+#ppt_w/2"/>
                                          </p:val>
                                        </p:tav>
                                        <p:tav tm="100000">
                                          <p:val>
                                            <p:strVal val="#ppt_x"/>
                                          </p:val>
                                        </p:tav>
                                      </p:tavLst>
                                    </p:anim>
                                    <p:anim calcmode="lin" valueType="num">
                                      <p:cBhvr additive="base">
                                        <p:cTn id="87" dur="500" fill="hold"/>
                                        <p:tgtEl>
                                          <p:spTgt spid="39">
                                            <p:txEl>
                                              <p:pRg st="0" end="0"/>
                                            </p:txEl>
                                          </p:spTgt>
                                        </p:tgtEl>
                                        <p:attrNameLst>
                                          <p:attrName>ppt_y</p:attrName>
                                        </p:attrNameLst>
                                      </p:cBhvr>
                                      <p:tavLst>
                                        <p:tav tm="0">
                                          <p:val>
                                            <p:strVal val="#ppt_y"/>
                                          </p:val>
                                        </p:tav>
                                        <p:tav tm="100000">
                                          <p:val>
                                            <p:strVal val="#ppt_y"/>
                                          </p:val>
                                        </p:tav>
                                      </p:tavLst>
                                    </p:anim>
                                  </p:childTnLst>
                                </p:cTn>
                              </p:par>
                              <p:par>
                                <p:cTn id="88" presetID="2" presetClass="entr" presetSubtype="4" decel="100000" fill="hold" grpId="0" nodeType="withEffect">
                                  <p:stCondLst>
                                    <p:cond delay="0"/>
                                  </p:stCondLst>
                                  <p:childTnLst>
                                    <p:set>
                                      <p:cBhvr>
                                        <p:cTn id="89" dur="1" fill="hold">
                                          <p:stCondLst>
                                            <p:cond delay="0"/>
                                          </p:stCondLst>
                                        </p:cTn>
                                        <p:tgtEl>
                                          <p:spTgt spid="40"/>
                                        </p:tgtEl>
                                        <p:attrNameLst>
                                          <p:attrName>style.visibility</p:attrName>
                                        </p:attrNameLst>
                                      </p:cBhvr>
                                      <p:to>
                                        <p:strVal val="visible"/>
                                      </p:to>
                                    </p:set>
                                    <p:anim calcmode="lin" valueType="num">
                                      <p:cBhvr additive="base">
                                        <p:cTn id="90" dur="500" fill="hold"/>
                                        <p:tgtEl>
                                          <p:spTgt spid="40"/>
                                        </p:tgtEl>
                                        <p:attrNameLst>
                                          <p:attrName>ppt_x</p:attrName>
                                        </p:attrNameLst>
                                      </p:cBhvr>
                                      <p:tavLst>
                                        <p:tav tm="0">
                                          <p:val>
                                            <p:strVal val="#ppt_x"/>
                                          </p:val>
                                        </p:tav>
                                        <p:tav tm="100000">
                                          <p:val>
                                            <p:strVal val="#ppt_x"/>
                                          </p:val>
                                        </p:tav>
                                      </p:tavLst>
                                    </p:anim>
                                    <p:anim calcmode="lin" valueType="num">
                                      <p:cBhvr additive="base">
                                        <p:cTn id="91" dur="500" fill="hold"/>
                                        <p:tgtEl>
                                          <p:spTgt spid="40"/>
                                        </p:tgtEl>
                                        <p:attrNameLst>
                                          <p:attrName>ppt_y</p:attrName>
                                        </p:attrNameLst>
                                      </p:cBhvr>
                                      <p:tavLst>
                                        <p:tav tm="0">
                                          <p:val>
                                            <p:strVal val="1+#ppt_h/2"/>
                                          </p:val>
                                        </p:tav>
                                        <p:tav tm="100000">
                                          <p:val>
                                            <p:strVal val="#ppt_y"/>
                                          </p:val>
                                        </p:tav>
                                      </p:tavLst>
                                    </p:anim>
                                  </p:childTnLst>
                                </p:cTn>
                              </p:par>
                            </p:childTnLst>
                          </p:cTn>
                        </p:par>
                        <p:par>
                          <p:cTn id="92" fill="hold">
                            <p:stCondLst>
                              <p:cond delay="7000"/>
                            </p:stCondLst>
                            <p:childTnLst>
                              <p:par>
                                <p:cTn id="93" presetID="22" presetClass="entr" presetSubtype="2" fill="hold" grpId="0" nodeType="afterEffect">
                                  <p:stCondLst>
                                    <p:cond delay="0"/>
                                  </p:stCondLst>
                                  <p:childTnLst>
                                    <p:set>
                                      <p:cBhvr>
                                        <p:cTn id="94" dur="1" fill="hold">
                                          <p:stCondLst>
                                            <p:cond delay="0"/>
                                          </p:stCondLst>
                                        </p:cTn>
                                        <p:tgtEl>
                                          <p:spTgt spid="38"/>
                                        </p:tgtEl>
                                        <p:attrNameLst>
                                          <p:attrName>style.visibility</p:attrName>
                                        </p:attrNameLst>
                                      </p:cBhvr>
                                      <p:to>
                                        <p:strVal val="visible"/>
                                      </p:to>
                                    </p:set>
                                    <p:animEffect transition="in" filter="wipe(right)">
                                      <p:cBhvr>
                                        <p:cTn id="95"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3" grpId="0">
        <p:tmplLst>
          <p:tmpl>
            <p:tnLst>
              <p:par>
                <p:cTn presetID="22" presetClass="entr" presetSubtype="8" fill="hold" nodeType="afterEffect">
                  <p:stCondLst>
                    <p:cond delay="0"/>
                  </p:stCondLst>
                  <p:childTnLst>
                    <p:set>
                      <p:cBhvr>
                        <p:cTn dur="1" fill="hold">
                          <p:stCondLst>
                            <p:cond delay="0"/>
                          </p:stCondLst>
                        </p:cTn>
                        <p:tgtEl>
                          <p:spTgt spid="23"/>
                        </p:tgtEl>
                        <p:attrNameLst>
                          <p:attrName>style.visibility</p:attrName>
                        </p:attrNameLst>
                      </p:cBhvr>
                      <p:to>
                        <p:strVal val="visible"/>
                      </p:to>
                    </p:set>
                    <p:animEffect transition="in" filter="wipe(left)">
                      <p:cBhvr>
                        <p:cTn dur="500"/>
                        <p:tgtEl>
                          <p:spTgt spid="23"/>
                        </p:tgtEl>
                      </p:cBhvr>
                    </p:animEffect>
                  </p:childTnLst>
                </p:cTn>
              </p:par>
            </p:tnLst>
          </p:tmpl>
        </p:tmplLst>
      </p:bldP>
      <p:bldP spid="24" grpId="0" build="p">
        <p:tmplLst>
          <p:tmpl lvl="1">
            <p:tnLst>
              <p:par>
                <p:cTn presetID="2" presetClass="entr" presetSubtype="8" decel="100000" fill="hold" nodeType="afterEffect">
                  <p:stCondLst>
                    <p:cond delay="0"/>
                  </p:stCondLst>
                  <p:childTnLst>
                    <p:set>
                      <p:cBhvr>
                        <p:cTn dur="1" fill="hold">
                          <p:stCondLst>
                            <p:cond delay="0"/>
                          </p:stCondLst>
                        </p:cTn>
                        <p:tgtEl>
                          <p:spTgt spid="24"/>
                        </p:tgtEl>
                        <p:attrNameLst>
                          <p:attrName>style.visibility</p:attrName>
                        </p:attrNameLst>
                      </p:cBhvr>
                      <p:to>
                        <p:strVal val="visible"/>
                      </p:to>
                    </p:set>
                    <p:anim calcmode="lin" valueType="num">
                      <p:cBhvr additive="base">
                        <p:cTn dur="500" fill="hold"/>
                        <p:tgtEl>
                          <p:spTgt spid="24"/>
                        </p:tgtEl>
                        <p:attrNameLst>
                          <p:attrName>ppt_x</p:attrName>
                        </p:attrNameLst>
                      </p:cBhvr>
                      <p:tavLst>
                        <p:tav tm="0">
                          <p:val>
                            <p:strVal val="0-#ppt_w/2"/>
                          </p:val>
                        </p:tav>
                        <p:tav tm="100000">
                          <p:val>
                            <p:strVal val="#ppt_x"/>
                          </p:val>
                        </p:tav>
                      </p:tavLst>
                    </p:anim>
                    <p:anim calcmode="lin" valueType="num">
                      <p:cBhvr additive="base">
                        <p:cTn dur="500" fill="hold"/>
                        <p:tgtEl>
                          <p:spTgt spid="24"/>
                        </p:tgtEl>
                        <p:attrNameLst>
                          <p:attrName>ppt_y</p:attrName>
                        </p:attrNameLst>
                      </p:cBhvr>
                      <p:tavLst>
                        <p:tav tm="0">
                          <p:val>
                            <p:strVal val="#ppt_y"/>
                          </p:val>
                        </p:tav>
                        <p:tav tm="100000">
                          <p:val>
                            <p:strVal val="#ppt_y"/>
                          </p:val>
                        </p:tav>
                      </p:tavLst>
                    </p:anim>
                  </p:childTnLst>
                </p:cTn>
              </p:par>
            </p:tnLst>
          </p:tmpl>
        </p:tmplLst>
      </p:bldP>
      <p:bldP spid="25" grpId="0" animBg="1"/>
      <p:bldP spid="26" grpId="0" animBg="1"/>
      <p:bldP spid="27" grpId="0"/>
      <p:bldP spid="28" grpId="0">
        <p:tmplLst>
          <p:tmpl>
            <p:tnLst>
              <p:par>
                <p:cTn presetID="22" presetClass="entr" presetSubtype="2" fill="hold" nodeType="afterEffect">
                  <p:stCondLst>
                    <p:cond delay="0"/>
                  </p:stCondLst>
                  <p:childTnLst>
                    <p:set>
                      <p:cBhvr>
                        <p:cTn dur="1" fill="hold">
                          <p:stCondLst>
                            <p:cond delay="0"/>
                          </p:stCondLst>
                        </p:cTn>
                        <p:tgtEl>
                          <p:spTgt spid="28"/>
                        </p:tgtEl>
                        <p:attrNameLst>
                          <p:attrName>style.visibility</p:attrName>
                        </p:attrNameLst>
                      </p:cBhvr>
                      <p:to>
                        <p:strVal val="visible"/>
                      </p:to>
                    </p:set>
                    <p:animEffect transition="in" filter="wipe(right)">
                      <p:cBhvr>
                        <p:cTn dur="500"/>
                        <p:tgtEl>
                          <p:spTgt spid="28"/>
                        </p:tgtEl>
                      </p:cBhvr>
                    </p:animEffect>
                  </p:childTnLst>
                </p:cTn>
              </p:par>
            </p:tnLst>
          </p:tmpl>
        </p:tmplLst>
      </p:bldP>
      <p:bldP spid="29" grpId="0" build="p">
        <p:tmplLst>
          <p:tmpl lvl="1">
            <p:tnLst>
              <p:par>
                <p:cTn presetID="2" presetClass="entr" presetSubtype="2" decel="100000" fill="hold" nodeType="afterEffect">
                  <p:stCondLst>
                    <p:cond delay="0"/>
                  </p:stCondLst>
                  <p:childTnLst>
                    <p:set>
                      <p:cBhvr>
                        <p:cTn dur="1" fill="hold">
                          <p:stCondLst>
                            <p:cond delay="0"/>
                          </p:stCondLst>
                        </p:cTn>
                        <p:tgtEl>
                          <p:spTgt spid="29"/>
                        </p:tgtEl>
                        <p:attrNameLst>
                          <p:attrName>style.visibility</p:attrName>
                        </p:attrNameLst>
                      </p:cBhvr>
                      <p:to>
                        <p:strVal val="visible"/>
                      </p:to>
                    </p:set>
                    <p:anim calcmode="lin" valueType="num">
                      <p:cBhvr additive="base">
                        <p:cTn dur="500" fill="hold"/>
                        <p:tgtEl>
                          <p:spTgt spid="29"/>
                        </p:tgtEl>
                        <p:attrNameLst>
                          <p:attrName>ppt_x</p:attrName>
                        </p:attrNameLst>
                      </p:cBhvr>
                      <p:tavLst>
                        <p:tav tm="0">
                          <p:val>
                            <p:strVal val="1+#ppt_w/2"/>
                          </p:val>
                        </p:tav>
                        <p:tav tm="100000">
                          <p:val>
                            <p:strVal val="#ppt_x"/>
                          </p:val>
                        </p:tav>
                      </p:tavLst>
                    </p:anim>
                    <p:anim calcmode="lin" valueType="num">
                      <p:cBhvr additive="base">
                        <p:cTn dur="500" fill="hold"/>
                        <p:tgtEl>
                          <p:spTgt spid="29"/>
                        </p:tgtEl>
                        <p:attrNameLst>
                          <p:attrName>ppt_y</p:attrName>
                        </p:attrNameLst>
                      </p:cBhvr>
                      <p:tavLst>
                        <p:tav tm="0">
                          <p:val>
                            <p:strVal val="#ppt_y"/>
                          </p:val>
                        </p:tav>
                        <p:tav tm="100000">
                          <p:val>
                            <p:strVal val="#ppt_y"/>
                          </p:val>
                        </p:tav>
                      </p:tavLst>
                    </p:anim>
                  </p:childTnLst>
                </p:cTn>
              </p:par>
            </p:tnLst>
          </p:tmpl>
        </p:tmplLst>
      </p:bldP>
      <p:bldP spid="30" grpId="0" animBg="1"/>
      <p:bldP spid="31" grpId="0" animBg="1"/>
      <p:bldP spid="32" grpId="0"/>
      <p:bldP spid="33" grpId="0">
        <p:tmplLst>
          <p:tmpl>
            <p:tnLst>
              <p:par>
                <p:cTn presetID="22" presetClass="entr" presetSubtype="8" fill="hold" nodeType="afterEffect">
                  <p:stCondLst>
                    <p:cond delay="0"/>
                  </p:stCondLst>
                  <p:childTnLst>
                    <p:set>
                      <p:cBhvr>
                        <p:cTn dur="1" fill="hold">
                          <p:stCondLst>
                            <p:cond delay="0"/>
                          </p:stCondLst>
                        </p:cTn>
                        <p:tgtEl>
                          <p:spTgt spid="33"/>
                        </p:tgtEl>
                        <p:attrNameLst>
                          <p:attrName>style.visibility</p:attrName>
                        </p:attrNameLst>
                      </p:cBhvr>
                      <p:to>
                        <p:strVal val="visible"/>
                      </p:to>
                    </p:set>
                    <p:animEffect transition="in" filter="wipe(left)">
                      <p:cBhvr>
                        <p:cTn dur="500"/>
                        <p:tgtEl>
                          <p:spTgt spid="33"/>
                        </p:tgtEl>
                      </p:cBhvr>
                    </p:animEffect>
                  </p:childTnLst>
                </p:cTn>
              </p:par>
            </p:tnLst>
          </p:tmpl>
        </p:tmplLst>
      </p:bldP>
      <p:bldP spid="34" grpId="0" build="p">
        <p:tmplLst>
          <p:tmpl lvl="1">
            <p:tnLst>
              <p:par>
                <p:cTn presetID="2" presetClass="entr" presetSubtype="8" decel="100000" fill="hold" nodeType="afterEffect">
                  <p:stCondLst>
                    <p:cond delay="0"/>
                  </p:stCondLst>
                  <p:childTnLst>
                    <p:set>
                      <p:cBhvr>
                        <p:cTn dur="1" fill="hold">
                          <p:stCondLst>
                            <p:cond delay="0"/>
                          </p:stCondLst>
                        </p:cTn>
                        <p:tgtEl>
                          <p:spTgt spid="34"/>
                        </p:tgtEl>
                        <p:attrNameLst>
                          <p:attrName>style.visibility</p:attrName>
                        </p:attrNameLst>
                      </p:cBhvr>
                      <p:to>
                        <p:strVal val="visible"/>
                      </p:to>
                    </p:set>
                    <p:anim calcmode="lin" valueType="num">
                      <p:cBhvr additive="base">
                        <p:cTn dur="500" fill="hold"/>
                        <p:tgtEl>
                          <p:spTgt spid="34"/>
                        </p:tgtEl>
                        <p:attrNameLst>
                          <p:attrName>ppt_x</p:attrName>
                        </p:attrNameLst>
                      </p:cBhvr>
                      <p:tavLst>
                        <p:tav tm="0">
                          <p:val>
                            <p:strVal val="0-#ppt_w/2"/>
                          </p:val>
                        </p:tav>
                        <p:tav tm="100000">
                          <p:val>
                            <p:strVal val="#ppt_x"/>
                          </p:val>
                        </p:tav>
                      </p:tavLst>
                    </p:anim>
                    <p:anim calcmode="lin" valueType="num">
                      <p:cBhvr additive="base">
                        <p:cTn dur="500" fill="hold"/>
                        <p:tgtEl>
                          <p:spTgt spid="34"/>
                        </p:tgtEl>
                        <p:attrNameLst>
                          <p:attrName>ppt_y</p:attrName>
                        </p:attrNameLst>
                      </p:cBhvr>
                      <p:tavLst>
                        <p:tav tm="0">
                          <p:val>
                            <p:strVal val="#ppt_y"/>
                          </p:val>
                        </p:tav>
                        <p:tav tm="100000">
                          <p:val>
                            <p:strVal val="#ppt_y"/>
                          </p:val>
                        </p:tav>
                      </p:tavLst>
                    </p:anim>
                  </p:childTnLst>
                </p:cTn>
              </p:par>
            </p:tnLst>
          </p:tmpl>
        </p:tmplLst>
      </p:bldP>
      <p:bldP spid="35" grpId="0" animBg="1"/>
      <p:bldP spid="36" grpId="0" animBg="1"/>
      <p:bldP spid="37" grpId="0"/>
      <p:bldP spid="38" grpId="0">
        <p:tmplLst>
          <p:tmpl>
            <p:tnLst>
              <p:par>
                <p:cTn presetID="22" presetClass="entr" presetSubtype="2" fill="hold" nodeType="afterEffect">
                  <p:stCondLst>
                    <p:cond delay="0"/>
                  </p:stCondLst>
                  <p:childTnLst>
                    <p:set>
                      <p:cBhvr>
                        <p:cTn dur="1" fill="hold">
                          <p:stCondLst>
                            <p:cond delay="0"/>
                          </p:stCondLst>
                        </p:cTn>
                        <p:tgtEl>
                          <p:spTgt spid="38"/>
                        </p:tgtEl>
                        <p:attrNameLst>
                          <p:attrName>style.visibility</p:attrName>
                        </p:attrNameLst>
                      </p:cBhvr>
                      <p:to>
                        <p:strVal val="visible"/>
                      </p:to>
                    </p:set>
                    <p:animEffect transition="in" filter="wipe(right)">
                      <p:cBhvr>
                        <p:cTn dur="500"/>
                        <p:tgtEl>
                          <p:spTgt spid="38"/>
                        </p:tgtEl>
                      </p:cBhvr>
                    </p:animEffect>
                  </p:childTnLst>
                </p:cTn>
              </p:par>
            </p:tnLst>
          </p:tmpl>
        </p:tmplLst>
      </p:bldP>
      <p:bldP spid="39" grpId="0" build="p">
        <p:tmplLst>
          <p:tmpl lvl="1">
            <p:tnLst>
              <p:par>
                <p:cTn presetID="2" presetClass="entr" presetSubtype="2" decel="100000" fill="hold" nodeType="afterEffect">
                  <p:stCondLst>
                    <p:cond delay="0"/>
                  </p:stCondLst>
                  <p:childTnLst>
                    <p:set>
                      <p:cBhvr>
                        <p:cTn dur="1" fill="hold">
                          <p:stCondLst>
                            <p:cond delay="0"/>
                          </p:stCondLst>
                        </p:cTn>
                        <p:tgtEl>
                          <p:spTgt spid="39"/>
                        </p:tgtEl>
                        <p:attrNameLst>
                          <p:attrName>style.visibility</p:attrName>
                        </p:attrNameLst>
                      </p:cBhvr>
                      <p:to>
                        <p:strVal val="visible"/>
                      </p:to>
                    </p:set>
                    <p:anim calcmode="lin" valueType="num">
                      <p:cBhvr additive="base">
                        <p:cTn dur="500" fill="hold"/>
                        <p:tgtEl>
                          <p:spTgt spid="39"/>
                        </p:tgtEl>
                        <p:attrNameLst>
                          <p:attrName>ppt_x</p:attrName>
                        </p:attrNameLst>
                      </p:cBhvr>
                      <p:tavLst>
                        <p:tav tm="0">
                          <p:val>
                            <p:strVal val="1+#ppt_w/2"/>
                          </p:val>
                        </p:tav>
                        <p:tav tm="100000">
                          <p:val>
                            <p:strVal val="#ppt_x"/>
                          </p:val>
                        </p:tav>
                      </p:tavLst>
                    </p:anim>
                    <p:anim calcmode="lin" valueType="num">
                      <p:cBhvr additive="base">
                        <p:cTn dur="500" fill="hold"/>
                        <p:tgtEl>
                          <p:spTgt spid="39"/>
                        </p:tgtEl>
                        <p:attrNameLst>
                          <p:attrName>ppt_y</p:attrName>
                        </p:attrNameLst>
                      </p:cBhvr>
                      <p:tavLst>
                        <p:tav tm="0">
                          <p:val>
                            <p:strVal val="#ppt_y"/>
                          </p:val>
                        </p:tav>
                        <p:tav tm="100000">
                          <p:val>
                            <p:strVal val="#ppt_y"/>
                          </p:val>
                        </p:tav>
                      </p:tavLst>
                    </p:anim>
                  </p:childTnLst>
                </p:cTn>
              </p:par>
            </p:tnLst>
          </p:tmpl>
        </p:tmplLst>
      </p:bldP>
      <p:bldP spid="40" grpId="0" animBg="1"/>
      <p:bldP spid="41" grpId="0" animBg="1"/>
      <p:bldP spid="42" grpId="0"/>
    </p:bld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 Heading &amp; Text">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5" name="テキスト プレースホルダー 12"/>
          <p:cNvSpPr>
            <a:spLocks noGrp="1"/>
          </p:cNvSpPr>
          <p:nvPr>
            <p:ph type="body" sz="quarter" idx="12" hasCustomPrompt="1"/>
          </p:nvPr>
        </p:nvSpPr>
        <p:spPr>
          <a:xfrm>
            <a:off x="3200400" y="4698914"/>
            <a:ext cx="11887200" cy="2366282"/>
          </a:xfrm>
        </p:spPr>
        <p:txBody>
          <a:bodyPr>
            <a:normAutofit/>
          </a:bodyPr>
          <a:lstStyle>
            <a:lvl1pPr>
              <a:defRPr sz="2000" baseline="0"/>
            </a:lvl1pPr>
          </a:lstStyle>
          <a:p>
            <a:pPr lvl="0"/>
            <a:r>
              <a:rPr kumimoji="1" lang="en-US" altLang="ja-JP" dirty="0"/>
              <a:t>Text goes here</a:t>
            </a:r>
            <a:endParaRPr kumimoji="1" lang="ja-JP" altLang="en-US" dirty="0"/>
          </a:p>
        </p:txBody>
      </p:sp>
      <p:sp>
        <p:nvSpPr>
          <p:cNvPr id="6" name="テキスト プレースホルダー 12"/>
          <p:cNvSpPr>
            <a:spLocks noGrp="1"/>
          </p:cNvSpPr>
          <p:nvPr>
            <p:ph type="body" sz="quarter" idx="13" hasCustomPrompt="1"/>
          </p:nvPr>
        </p:nvSpPr>
        <p:spPr>
          <a:xfrm>
            <a:off x="3200400" y="3578967"/>
            <a:ext cx="11887200" cy="747032"/>
          </a:xfrm>
        </p:spPr>
        <p:txBody>
          <a:bodyPr anchor="ctr">
            <a:noAutofit/>
          </a:bodyPr>
          <a:lstStyle>
            <a:lvl1pPr>
              <a:lnSpc>
                <a:spcPct val="100000"/>
              </a:lnSpc>
              <a:spcBef>
                <a:spcPts val="0"/>
              </a:spcBef>
              <a:defRPr sz="36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7" name="正方形/長方形 6"/>
          <p:cNvSpPr/>
          <p:nvPr userDrawn="1"/>
        </p:nvSpPr>
        <p:spPr>
          <a:xfrm>
            <a:off x="3311352" y="4416703"/>
            <a:ext cx="1209420"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18075790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after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 calcmode="lin" valueType="num">
                                      <p:cBhvr additive="base">
                                        <p:cTn id="7" dur="500" fill="hold"/>
                                        <p:tgtEl>
                                          <p:spTgt spid="6">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6">
                                            <p:txEl>
                                              <p:pRg st="0" end="0"/>
                                            </p:txEl>
                                          </p:spTgt>
                                        </p:tgtEl>
                                        <p:attrNameLst>
                                          <p:attrName>ppt_y</p:attrName>
                                        </p:attrNameLst>
                                      </p:cBhvr>
                                      <p:tavLst>
                                        <p:tav tm="0">
                                          <p:val>
                                            <p:strVal val="#ppt_y"/>
                                          </p:val>
                                        </p:tav>
                                        <p:tav tm="100000">
                                          <p:val>
                                            <p:strVal val="#ppt_y"/>
                                          </p:val>
                                        </p:tav>
                                      </p:tavLst>
                                    </p:anim>
                                  </p:childTnLst>
                                </p:cTn>
                              </p:par>
                              <p:par>
                                <p:cTn id="9" presetID="2" presetClass="entr" presetSubtype="4" decel="100000" fill="hold" grpId="0" nodeType="with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500" fill="hold"/>
                                        <p:tgtEl>
                                          <p:spTgt spid="7"/>
                                        </p:tgtEl>
                                        <p:attrNameLst>
                                          <p:attrName>ppt_x</p:attrName>
                                        </p:attrNameLst>
                                      </p:cBhvr>
                                      <p:tavLst>
                                        <p:tav tm="0">
                                          <p:val>
                                            <p:strVal val="#ppt_x"/>
                                          </p:val>
                                        </p:tav>
                                        <p:tav tm="100000">
                                          <p:val>
                                            <p:strVal val="#ppt_x"/>
                                          </p:val>
                                        </p:tav>
                                      </p:tavLst>
                                    </p:anim>
                                    <p:anim calcmode="lin" valueType="num">
                                      <p:cBhvr additive="base">
                                        <p:cTn id="12" dur="500" fill="hold"/>
                                        <p:tgtEl>
                                          <p:spTgt spid="7"/>
                                        </p:tgtEl>
                                        <p:attrNameLst>
                                          <p:attrName>ppt_y</p:attrName>
                                        </p:attrNameLst>
                                      </p:cBhvr>
                                      <p:tavLst>
                                        <p:tav tm="0">
                                          <p:val>
                                            <p:strVal val="1+#ppt_h/2"/>
                                          </p:val>
                                        </p:tav>
                                        <p:tav tm="100000">
                                          <p:val>
                                            <p:strVal val="#ppt_y"/>
                                          </p:val>
                                        </p:tav>
                                      </p:tavLst>
                                    </p:anim>
                                  </p:childTnLst>
                                </p:cTn>
                              </p:par>
                            </p:childTnLst>
                          </p:cTn>
                        </p:par>
                        <p:par>
                          <p:cTn id="13" fill="hold">
                            <p:stCondLst>
                              <p:cond delay="500"/>
                            </p:stCondLst>
                            <p:childTnLst>
                              <p:par>
                                <p:cTn id="14" presetID="22" presetClass="entr" presetSubtype="8" fill="hold" grpId="0" nodeType="after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wipe(left)">
                                      <p:cBhvr>
                                        <p:cTn id="16"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tmplLst>
          <p:tmpl>
            <p:tnLst>
              <p:par>
                <p:cTn presetID="22" presetClass="entr" presetSubtype="8" fill="hold" nodeType="afterEffect">
                  <p:stCondLst>
                    <p:cond delay="0"/>
                  </p:stCondLst>
                  <p:childTnLst>
                    <p:set>
                      <p:cBhvr>
                        <p:cTn dur="1" fill="hold">
                          <p:stCondLst>
                            <p:cond delay="0"/>
                          </p:stCondLst>
                        </p:cTn>
                        <p:tgtEl>
                          <p:spTgt spid="5"/>
                        </p:tgtEl>
                        <p:attrNameLst>
                          <p:attrName>style.visibility</p:attrName>
                        </p:attrNameLst>
                      </p:cBhvr>
                      <p:to>
                        <p:strVal val="visible"/>
                      </p:to>
                    </p:set>
                    <p:animEffect transition="in" filter="wipe(left)">
                      <p:cBhvr>
                        <p:cTn dur="500"/>
                        <p:tgtEl>
                          <p:spTgt spid="5"/>
                        </p:tgtEl>
                      </p:cBhvr>
                    </p:animEffect>
                  </p:childTnLst>
                </p:cTn>
              </p:par>
            </p:tnLst>
          </p:tmpl>
        </p:tmplLst>
      </p:bldP>
      <p:bldP spid="6" grpId="0" build="p">
        <p:tmplLst>
          <p:tmpl lvl="1">
            <p:tnLst>
              <p:par>
                <p:cTn presetID="2" presetClass="entr" presetSubtype="8" decel="100000" fill="hold" nodeType="afterEffect">
                  <p:stCondLst>
                    <p:cond delay="0"/>
                  </p:stCondLst>
                  <p:childTnLst>
                    <p:set>
                      <p:cBhvr>
                        <p:cTn dur="1" fill="hold">
                          <p:stCondLst>
                            <p:cond delay="0"/>
                          </p:stCondLst>
                        </p:cTn>
                        <p:tgtEl>
                          <p:spTgt spid="6"/>
                        </p:tgtEl>
                        <p:attrNameLst>
                          <p:attrName>style.visibility</p:attrName>
                        </p:attrNameLst>
                      </p:cBhvr>
                      <p:to>
                        <p:strVal val="visible"/>
                      </p:to>
                    </p:set>
                    <p:anim calcmode="lin" valueType="num">
                      <p:cBhvr additive="base">
                        <p:cTn dur="500" fill="hold"/>
                        <p:tgtEl>
                          <p:spTgt spid="6"/>
                        </p:tgtEl>
                        <p:attrNameLst>
                          <p:attrName>ppt_x</p:attrName>
                        </p:attrNameLst>
                      </p:cBhvr>
                      <p:tavLst>
                        <p:tav tm="0">
                          <p:val>
                            <p:strVal val="0-#ppt_w/2"/>
                          </p:val>
                        </p:tav>
                        <p:tav tm="100000">
                          <p:val>
                            <p:strVal val="#ppt_x"/>
                          </p:val>
                        </p:tav>
                      </p:tavLst>
                    </p:anim>
                    <p:anim calcmode="lin" valueType="num">
                      <p:cBhvr additive="base">
                        <p:cTn dur="500" fill="hold"/>
                        <p:tgtEl>
                          <p:spTgt spid="6"/>
                        </p:tgtEl>
                        <p:attrNameLst>
                          <p:attrName>ppt_y</p:attrName>
                        </p:attrNameLst>
                      </p:cBhvr>
                      <p:tavLst>
                        <p:tav tm="0">
                          <p:val>
                            <p:strVal val="#ppt_y"/>
                          </p:val>
                        </p:tav>
                        <p:tav tm="100000">
                          <p:val>
                            <p:strVal val="#ppt_y"/>
                          </p:val>
                        </p:tav>
                      </p:tavLst>
                    </p:anim>
                  </p:childTnLst>
                </p:cTn>
              </p:par>
            </p:tnLst>
          </p:tmpl>
        </p:tmplLst>
      </p:bldP>
      <p:bldP spid="7" grpId="0" animBg="1"/>
    </p:bld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2 Images, Headings &amp; Text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33" name="図プレースホルダー 32"/>
          <p:cNvSpPr>
            <a:spLocks noGrp="1"/>
          </p:cNvSpPr>
          <p:nvPr>
            <p:ph type="pic" sz="quarter" idx="13" hasCustomPrompt="1"/>
          </p:nvPr>
        </p:nvSpPr>
        <p:spPr>
          <a:xfrm>
            <a:off x="8513005" y="2520949"/>
            <a:ext cx="9776571" cy="3957682"/>
          </a:xfrm>
          <a:custGeom>
            <a:avLst/>
            <a:gdLst>
              <a:gd name="connsiteX0" fmla="*/ 0 w 9776571"/>
              <a:gd name="connsiteY0" fmla="*/ 45 h 3957682"/>
              <a:gd name="connsiteX1" fmla="*/ 648000 w 9776571"/>
              <a:gd name="connsiteY1" fmla="*/ 45 h 3957682"/>
              <a:gd name="connsiteX2" fmla="*/ 648000 w 9776571"/>
              <a:gd name="connsiteY2" fmla="*/ 648045 h 3957682"/>
              <a:gd name="connsiteX3" fmla="*/ 1294067 w 9776571"/>
              <a:gd name="connsiteY3" fmla="*/ 648045 h 3957682"/>
              <a:gd name="connsiteX4" fmla="*/ 1294067 w 9776571"/>
              <a:gd name="connsiteY4" fmla="*/ 1296045 h 3957682"/>
              <a:gd name="connsiteX5" fmla="*/ 646067 w 9776571"/>
              <a:gd name="connsiteY5" fmla="*/ 1296045 h 3957682"/>
              <a:gd name="connsiteX6" fmla="*/ 646067 w 9776571"/>
              <a:gd name="connsiteY6" fmla="*/ 648045 h 3957682"/>
              <a:gd name="connsiteX7" fmla="*/ 0 w 9776571"/>
              <a:gd name="connsiteY7" fmla="*/ 648045 h 3957682"/>
              <a:gd name="connsiteX8" fmla="*/ 5685585 w 9776571"/>
              <a:gd name="connsiteY8" fmla="*/ 0 h 3957682"/>
              <a:gd name="connsiteX9" fmla="*/ 9776571 w 9776571"/>
              <a:gd name="connsiteY9" fmla="*/ 0 h 3957682"/>
              <a:gd name="connsiteX10" fmla="*/ 9776571 w 9776571"/>
              <a:gd name="connsiteY10" fmla="*/ 3957638 h 3957682"/>
              <a:gd name="connsiteX11" fmla="*/ 9735449 w 9776571"/>
              <a:gd name="connsiteY11" fmla="*/ 3957638 h 3957682"/>
              <a:gd name="connsiteX12" fmla="*/ 9735449 w 9776571"/>
              <a:gd name="connsiteY12" fmla="*/ 3957682 h 3957682"/>
              <a:gd name="connsiteX13" fmla="*/ 1942067 w 9776571"/>
              <a:gd name="connsiteY13" fmla="*/ 3957682 h 3957682"/>
              <a:gd name="connsiteX14" fmla="*/ 1942067 w 9776571"/>
              <a:gd name="connsiteY14" fmla="*/ 1944045 h 3957682"/>
              <a:gd name="connsiteX15" fmla="*/ 1294067 w 9776571"/>
              <a:gd name="connsiteY15" fmla="*/ 1944045 h 3957682"/>
              <a:gd name="connsiteX16" fmla="*/ 1294067 w 9776571"/>
              <a:gd name="connsiteY16" fmla="*/ 1296045 h 3957682"/>
              <a:gd name="connsiteX17" fmla="*/ 1942067 w 9776571"/>
              <a:gd name="connsiteY17" fmla="*/ 1296045 h 3957682"/>
              <a:gd name="connsiteX18" fmla="*/ 1942067 w 9776571"/>
              <a:gd name="connsiteY18" fmla="*/ 648045 h 3957682"/>
              <a:gd name="connsiteX19" fmla="*/ 1294067 w 9776571"/>
              <a:gd name="connsiteY19" fmla="*/ 648045 h 3957682"/>
              <a:gd name="connsiteX20" fmla="*/ 1294067 w 9776571"/>
              <a:gd name="connsiteY20" fmla="*/ 45 h 3957682"/>
              <a:gd name="connsiteX21" fmla="*/ 1942067 w 9776571"/>
              <a:gd name="connsiteY21" fmla="*/ 45 h 3957682"/>
              <a:gd name="connsiteX22" fmla="*/ 5685585 w 9776571"/>
              <a:gd name="connsiteY22" fmla="*/ 45 h 39576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9776571" h="3957682">
                <a:moveTo>
                  <a:pt x="0" y="45"/>
                </a:moveTo>
                <a:lnTo>
                  <a:pt x="648000" y="45"/>
                </a:lnTo>
                <a:lnTo>
                  <a:pt x="648000" y="648045"/>
                </a:lnTo>
                <a:lnTo>
                  <a:pt x="1294067" y="648045"/>
                </a:lnTo>
                <a:lnTo>
                  <a:pt x="1294067" y="1296045"/>
                </a:lnTo>
                <a:lnTo>
                  <a:pt x="646067" y="1296045"/>
                </a:lnTo>
                <a:lnTo>
                  <a:pt x="646067" y="648045"/>
                </a:lnTo>
                <a:lnTo>
                  <a:pt x="0" y="648045"/>
                </a:lnTo>
                <a:close/>
                <a:moveTo>
                  <a:pt x="5685585" y="0"/>
                </a:moveTo>
                <a:lnTo>
                  <a:pt x="9776571" y="0"/>
                </a:lnTo>
                <a:lnTo>
                  <a:pt x="9776571" y="3957638"/>
                </a:lnTo>
                <a:lnTo>
                  <a:pt x="9735449" y="3957638"/>
                </a:lnTo>
                <a:lnTo>
                  <a:pt x="9735449" y="3957682"/>
                </a:lnTo>
                <a:lnTo>
                  <a:pt x="1942067" y="3957682"/>
                </a:lnTo>
                <a:lnTo>
                  <a:pt x="1942067" y="1944045"/>
                </a:lnTo>
                <a:lnTo>
                  <a:pt x="1294067" y="1944045"/>
                </a:lnTo>
                <a:lnTo>
                  <a:pt x="1294067" y="1296045"/>
                </a:lnTo>
                <a:lnTo>
                  <a:pt x="1942067" y="1296045"/>
                </a:lnTo>
                <a:lnTo>
                  <a:pt x="1942067" y="648045"/>
                </a:lnTo>
                <a:lnTo>
                  <a:pt x="1294067" y="648045"/>
                </a:lnTo>
                <a:lnTo>
                  <a:pt x="1294067" y="45"/>
                </a:lnTo>
                <a:lnTo>
                  <a:pt x="1942067" y="45"/>
                </a:lnTo>
                <a:lnTo>
                  <a:pt x="5685585" y="45"/>
                </a:lnTo>
                <a:close/>
              </a:path>
            </a:pathLst>
          </a:custGeom>
          <a:solidFill>
            <a:schemeClr val="accent2">
              <a:lumMod val="20000"/>
              <a:lumOff val="80000"/>
            </a:schemeClr>
          </a:solidFill>
        </p:spPr>
        <p:txBody>
          <a:bodyPr wrap="square">
            <a:noAutofit/>
          </a:bodyPr>
          <a:lstStyle>
            <a:lvl1pPr>
              <a:defRPr sz="1800"/>
            </a:lvl1pPr>
          </a:lstStyle>
          <a:p>
            <a:r>
              <a:rPr kumimoji="1" lang="en-US" altLang="ja-JP" dirty="0"/>
              <a:t>                      Insert an image</a:t>
            </a:r>
            <a:endParaRPr kumimoji="1" lang="ja-JP" altLang="en-US" dirty="0"/>
          </a:p>
        </p:txBody>
      </p:sp>
      <p:sp>
        <p:nvSpPr>
          <p:cNvPr id="34" name="図プレースホルダー 33"/>
          <p:cNvSpPr>
            <a:spLocks noGrp="1"/>
          </p:cNvSpPr>
          <p:nvPr>
            <p:ph type="pic" sz="quarter" idx="16" hasCustomPrompt="1"/>
          </p:nvPr>
        </p:nvSpPr>
        <p:spPr>
          <a:xfrm>
            <a:off x="-1" y="2520949"/>
            <a:ext cx="9776572" cy="3957682"/>
          </a:xfrm>
          <a:custGeom>
            <a:avLst/>
            <a:gdLst>
              <a:gd name="connsiteX0" fmla="*/ 9128572 w 9776572"/>
              <a:gd name="connsiteY0" fmla="*/ 3309682 h 3957682"/>
              <a:gd name="connsiteX1" fmla="*/ 9776572 w 9776572"/>
              <a:gd name="connsiteY1" fmla="*/ 3309682 h 3957682"/>
              <a:gd name="connsiteX2" fmla="*/ 9776572 w 9776572"/>
              <a:gd name="connsiteY2" fmla="*/ 3957682 h 3957682"/>
              <a:gd name="connsiteX3" fmla="*/ 9128572 w 9776572"/>
              <a:gd name="connsiteY3" fmla="*/ 3957682 h 3957682"/>
              <a:gd name="connsiteX4" fmla="*/ 8480572 w 9776572"/>
              <a:gd name="connsiteY4" fmla="*/ 2661682 h 3957682"/>
              <a:gd name="connsiteX5" fmla="*/ 9128572 w 9776572"/>
              <a:gd name="connsiteY5" fmla="*/ 2661682 h 3957682"/>
              <a:gd name="connsiteX6" fmla="*/ 9128572 w 9776572"/>
              <a:gd name="connsiteY6" fmla="*/ 3309682 h 3957682"/>
              <a:gd name="connsiteX7" fmla="*/ 8480572 w 9776572"/>
              <a:gd name="connsiteY7" fmla="*/ 3309682 h 3957682"/>
              <a:gd name="connsiteX8" fmla="*/ 0 w 9776572"/>
              <a:gd name="connsiteY8" fmla="*/ 0 h 3957682"/>
              <a:gd name="connsiteX9" fmla="*/ 4090987 w 9776572"/>
              <a:gd name="connsiteY9" fmla="*/ 0 h 3957682"/>
              <a:gd name="connsiteX10" fmla="*/ 4090987 w 9776572"/>
              <a:gd name="connsiteY10" fmla="*/ 45 h 3957682"/>
              <a:gd name="connsiteX11" fmla="*/ 7832572 w 9776572"/>
              <a:gd name="connsiteY11" fmla="*/ 45 h 3957682"/>
              <a:gd name="connsiteX12" fmla="*/ 7832572 w 9776572"/>
              <a:gd name="connsiteY12" fmla="*/ 2012050 h 3957682"/>
              <a:gd name="connsiteX13" fmla="*/ 8480572 w 9776572"/>
              <a:gd name="connsiteY13" fmla="*/ 2012050 h 3957682"/>
              <a:gd name="connsiteX14" fmla="*/ 8480572 w 9776572"/>
              <a:gd name="connsiteY14" fmla="*/ 2660050 h 3957682"/>
              <a:gd name="connsiteX15" fmla="*/ 7832572 w 9776572"/>
              <a:gd name="connsiteY15" fmla="*/ 2660050 h 3957682"/>
              <a:gd name="connsiteX16" fmla="*/ 7832572 w 9776572"/>
              <a:gd name="connsiteY16" fmla="*/ 3309682 h 3957682"/>
              <a:gd name="connsiteX17" fmla="*/ 8480572 w 9776572"/>
              <a:gd name="connsiteY17" fmla="*/ 3309682 h 3957682"/>
              <a:gd name="connsiteX18" fmla="*/ 8480572 w 9776572"/>
              <a:gd name="connsiteY18" fmla="*/ 3957682 h 3957682"/>
              <a:gd name="connsiteX19" fmla="*/ 7832572 w 9776572"/>
              <a:gd name="connsiteY19" fmla="*/ 3957682 h 3957682"/>
              <a:gd name="connsiteX20" fmla="*/ 39189 w 9776572"/>
              <a:gd name="connsiteY20" fmla="*/ 3957682 h 3957682"/>
              <a:gd name="connsiteX21" fmla="*/ 39189 w 9776572"/>
              <a:gd name="connsiteY21" fmla="*/ 3957638 h 3957682"/>
              <a:gd name="connsiteX22" fmla="*/ 0 w 9776572"/>
              <a:gd name="connsiteY22" fmla="*/ 3957638 h 39576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9776572" h="3957682">
                <a:moveTo>
                  <a:pt x="9128572" y="3309682"/>
                </a:moveTo>
                <a:lnTo>
                  <a:pt x="9776572" y="3309682"/>
                </a:lnTo>
                <a:lnTo>
                  <a:pt x="9776572" y="3957682"/>
                </a:lnTo>
                <a:lnTo>
                  <a:pt x="9128572" y="3957682"/>
                </a:lnTo>
                <a:close/>
                <a:moveTo>
                  <a:pt x="8480572" y="2661682"/>
                </a:moveTo>
                <a:lnTo>
                  <a:pt x="9128572" y="2661682"/>
                </a:lnTo>
                <a:lnTo>
                  <a:pt x="9128572" y="3309682"/>
                </a:lnTo>
                <a:lnTo>
                  <a:pt x="8480572" y="3309682"/>
                </a:lnTo>
                <a:close/>
                <a:moveTo>
                  <a:pt x="0" y="0"/>
                </a:moveTo>
                <a:lnTo>
                  <a:pt x="4090987" y="0"/>
                </a:lnTo>
                <a:lnTo>
                  <a:pt x="4090987" y="45"/>
                </a:lnTo>
                <a:lnTo>
                  <a:pt x="7832572" y="45"/>
                </a:lnTo>
                <a:lnTo>
                  <a:pt x="7832572" y="2012050"/>
                </a:lnTo>
                <a:lnTo>
                  <a:pt x="8480572" y="2012050"/>
                </a:lnTo>
                <a:lnTo>
                  <a:pt x="8480572" y="2660050"/>
                </a:lnTo>
                <a:lnTo>
                  <a:pt x="7832572" y="2660050"/>
                </a:lnTo>
                <a:lnTo>
                  <a:pt x="7832572" y="3309682"/>
                </a:lnTo>
                <a:lnTo>
                  <a:pt x="8480572" y="3309682"/>
                </a:lnTo>
                <a:lnTo>
                  <a:pt x="8480572" y="3957682"/>
                </a:lnTo>
                <a:lnTo>
                  <a:pt x="7832572" y="3957682"/>
                </a:lnTo>
                <a:lnTo>
                  <a:pt x="39189" y="3957682"/>
                </a:lnTo>
                <a:lnTo>
                  <a:pt x="39189" y="3957638"/>
                </a:lnTo>
                <a:lnTo>
                  <a:pt x="0" y="3957638"/>
                </a:lnTo>
                <a:close/>
              </a:path>
            </a:pathLst>
          </a:custGeom>
          <a:solidFill>
            <a:schemeClr val="accent1">
              <a:lumMod val="20000"/>
              <a:lumOff val="80000"/>
            </a:schemeClr>
          </a:solidFill>
        </p:spPr>
        <p:txBody>
          <a:bodyPr wrap="square">
            <a:noAutofit/>
          </a:bodyPr>
          <a:lstStyle>
            <a:lvl1pPr>
              <a:defRPr sz="1800" baseline="0"/>
            </a:lvl1pPr>
          </a:lstStyle>
          <a:p>
            <a:r>
              <a:rPr kumimoji="1" lang="en-US" altLang="ja-JP" dirty="0"/>
              <a:t>Insert an image</a:t>
            </a:r>
            <a:endParaRPr kumimoji="1" lang="ja-JP" altLang="en-US" dirty="0"/>
          </a:p>
        </p:txBody>
      </p:sp>
      <p:sp>
        <p:nvSpPr>
          <p:cNvPr id="24" name="テキスト プレースホルダー 12"/>
          <p:cNvSpPr>
            <a:spLocks noGrp="1"/>
          </p:cNvSpPr>
          <p:nvPr>
            <p:ph type="body" sz="quarter" idx="12" hasCustomPrompt="1"/>
          </p:nvPr>
        </p:nvSpPr>
        <p:spPr>
          <a:xfrm>
            <a:off x="1351485" y="7642973"/>
            <a:ext cx="6400609" cy="1716691"/>
          </a:xfrm>
        </p:spPr>
        <p:txBody>
          <a:bodyPr>
            <a:normAutofit/>
          </a:bodyPr>
          <a:lstStyle>
            <a:lvl1pPr algn="l">
              <a:defRPr sz="2000" baseline="0"/>
            </a:lvl1pPr>
          </a:lstStyle>
          <a:p>
            <a:pPr lvl="0"/>
            <a:r>
              <a:rPr kumimoji="1" lang="en-US" altLang="ja-JP" dirty="0"/>
              <a:t>Text goes here</a:t>
            </a:r>
            <a:endParaRPr kumimoji="1" lang="ja-JP" altLang="en-US" dirty="0"/>
          </a:p>
        </p:txBody>
      </p:sp>
      <p:sp>
        <p:nvSpPr>
          <p:cNvPr id="25" name="テキスト プレースホルダー 12"/>
          <p:cNvSpPr>
            <a:spLocks noGrp="1"/>
          </p:cNvSpPr>
          <p:nvPr>
            <p:ph type="body" sz="quarter" idx="17" hasCustomPrompt="1"/>
          </p:nvPr>
        </p:nvSpPr>
        <p:spPr>
          <a:xfrm>
            <a:off x="1351485" y="6701778"/>
            <a:ext cx="6400609" cy="747032"/>
          </a:xfrm>
        </p:spPr>
        <p:txBody>
          <a:bodyPr anchor="ctr">
            <a:noAutofit/>
          </a:bodyPr>
          <a:lstStyle>
            <a:lvl1pPr algn="l">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26" name="正方形/長方形 25"/>
          <p:cNvSpPr/>
          <p:nvPr userDrawn="1"/>
        </p:nvSpPr>
        <p:spPr>
          <a:xfrm>
            <a:off x="1456909" y="7418818"/>
            <a:ext cx="1827899"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 name="テキスト プレースホルダー 12"/>
          <p:cNvSpPr>
            <a:spLocks noGrp="1"/>
          </p:cNvSpPr>
          <p:nvPr>
            <p:ph type="body" sz="quarter" idx="18" hasCustomPrompt="1"/>
          </p:nvPr>
        </p:nvSpPr>
        <p:spPr>
          <a:xfrm>
            <a:off x="10408210" y="7642973"/>
            <a:ext cx="6400609" cy="1716691"/>
          </a:xfrm>
        </p:spPr>
        <p:txBody>
          <a:bodyPr>
            <a:normAutofit/>
          </a:bodyPr>
          <a:lstStyle>
            <a:lvl1pPr algn="l">
              <a:defRPr sz="2000" baseline="0"/>
            </a:lvl1pPr>
          </a:lstStyle>
          <a:p>
            <a:pPr lvl="0"/>
            <a:r>
              <a:rPr kumimoji="1" lang="en-US" altLang="ja-JP" dirty="0"/>
              <a:t>Text goes here</a:t>
            </a:r>
            <a:endParaRPr kumimoji="1" lang="ja-JP" altLang="en-US" dirty="0"/>
          </a:p>
        </p:txBody>
      </p:sp>
      <p:sp>
        <p:nvSpPr>
          <p:cNvPr id="28" name="テキスト プレースホルダー 12"/>
          <p:cNvSpPr>
            <a:spLocks noGrp="1"/>
          </p:cNvSpPr>
          <p:nvPr>
            <p:ph type="body" sz="quarter" idx="19" hasCustomPrompt="1"/>
          </p:nvPr>
        </p:nvSpPr>
        <p:spPr>
          <a:xfrm>
            <a:off x="10408210" y="6701778"/>
            <a:ext cx="6400609" cy="747032"/>
          </a:xfrm>
        </p:spPr>
        <p:txBody>
          <a:bodyPr anchor="ctr">
            <a:noAutofit/>
          </a:bodyPr>
          <a:lstStyle>
            <a:lvl1pPr algn="l">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29" name="正方形/長方形 28"/>
          <p:cNvSpPr/>
          <p:nvPr userDrawn="1"/>
        </p:nvSpPr>
        <p:spPr>
          <a:xfrm>
            <a:off x="10513634" y="7418818"/>
            <a:ext cx="1827899" cy="720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17114063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5" fill="hold" grpId="0" nodeType="afterEffect">
                                  <p:stCondLst>
                                    <p:cond delay="0"/>
                                  </p:stCondLst>
                                  <p:childTnLst>
                                    <p:set>
                                      <p:cBhvr>
                                        <p:cTn id="6" dur="1" fill="hold">
                                          <p:stCondLst>
                                            <p:cond delay="0"/>
                                          </p:stCondLst>
                                        </p:cTn>
                                        <p:tgtEl>
                                          <p:spTgt spid="34"/>
                                        </p:tgtEl>
                                        <p:attrNameLst>
                                          <p:attrName>style.visibility</p:attrName>
                                        </p:attrNameLst>
                                      </p:cBhvr>
                                      <p:to>
                                        <p:strVal val="visible"/>
                                      </p:to>
                                    </p:set>
                                    <p:animEffect transition="in" filter="randombar(vertical)">
                                      <p:cBhvr>
                                        <p:cTn id="7" dur="500"/>
                                        <p:tgtEl>
                                          <p:spTgt spid="34"/>
                                        </p:tgtEl>
                                      </p:cBhvr>
                                    </p:animEffect>
                                  </p:childTnLst>
                                </p:cTn>
                              </p:par>
                            </p:childTnLst>
                          </p:cTn>
                        </p:par>
                        <p:par>
                          <p:cTn id="8" fill="hold">
                            <p:stCondLst>
                              <p:cond delay="500"/>
                            </p:stCondLst>
                            <p:childTnLst>
                              <p:par>
                                <p:cTn id="9" presetID="2" presetClass="entr" presetSubtype="4" decel="100000" fill="hold" grpId="0" nodeType="afterEffect">
                                  <p:stCondLst>
                                    <p:cond delay="0"/>
                                  </p:stCondLst>
                                  <p:childTnLst>
                                    <p:set>
                                      <p:cBhvr>
                                        <p:cTn id="10" dur="1" fill="hold">
                                          <p:stCondLst>
                                            <p:cond delay="0"/>
                                          </p:stCondLst>
                                        </p:cTn>
                                        <p:tgtEl>
                                          <p:spTgt spid="25">
                                            <p:txEl>
                                              <p:pRg st="0" end="0"/>
                                            </p:txEl>
                                          </p:spTgt>
                                        </p:tgtEl>
                                        <p:attrNameLst>
                                          <p:attrName>style.visibility</p:attrName>
                                        </p:attrNameLst>
                                      </p:cBhvr>
                                      <p:to>
                                        <p:strVal val="visible"/>
                                      </p:to>
                                    </p:set>
                                    <p:anim calcmode="lin" valueType="num">
                                      <p:cBhvr additive="base">
                                        <p:cTn id="11" dur="500" fill="hold"/>
                                        <p:tgtEl>
                                          <p:spTgt spid="25">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25">
                                            <p:txEl>
                                              <p:pRg st="0" end="0"/>
                                            </p:txEl>
                                          </p:spTgt>
                                        </p:tgtEl>
                                        <p:attrNameLst>
                                          <p:attrName>ppt_y</p:attrName>
                                        </p:attrNameLst>
                                      </p:cBhvr>
                                      <p:tavLst>
                                        <p:tav tm="0">
                                          <p:val>
                                            <p:strVal val="1+#ppt_h/2"/>
                                          </p:val>
                                        </p:tav>
                                        <p:tav tm="100000">
                                          <p:val>
                                            <p:strVal val="#ppt_y"/>
                                          </p:val>
                                        </p:tav>
                                      </p:tavLst>
                                    </p:anim>
                                  </p:childTnLst>
                                </p:cTn>
                              </p:par>
                              <p:par>
                                <p:cTn id="13" presetID="2" presetClass="entr" presetSubtype="4" decel="100000" fill="hold" grpId="0" nodeType="withEffect">
                                  <p:stCondLst>
                                    <p:cond delay="100"/>
                                  </p:stCondLst>
                                  <p:childTnLst>
                                    <p:set>
                                      <p:cBhvr>
                                        <p:cTn id="14" dur="1" fill="hold">
                                          <p:stCondLst>
                                            <p:cond delay="0"/>
                                          </p:stCondLst>
                                        </p:cTn>
                                        <p:tgtEl>
                                          <p:spTgt spid="26"/>
                                        </p:tgtEl>
                                        <p:attrNameLst>
                                          <p:attrName>style.visibility</p:attrName>
                                        </p:attrNameLst>
                                      </p:cBhvr>
                                      <p:to>
                                        <p:strVal val="visible"/>
                                      </p:to>
                                    </p:set>
                                    <p:anim calcmode="lin" valueType="num">
                                      <p:cBhvr additive="base">
                                        <p:cTn id="15" dur="500" fill="hold"/>
                                        <p:tgtEl>
                                          <p:spTgt spid="26"/>
                                        </p:tgtEl>
                                        <p:attrNameLst>
                                          <p:attrName>ppt_x</p:attrName>
                                        </p:attrNameLst>
                                      </p:cBhvr>
                                      <p:tavLst>
                                        <p:tav tm="0">
                                          <p:val>
                                            <p:strVal val="#ppt_x"/>
                                          </p:val>
                                        </p:tav>
                                        <p:tav tm="100000">
                                          <p:val>
                                            <p:strVal val="#ppt_x"/>
                                          </p:val>
                                        </p:tav>
                                      </p:tavLst>
                                    </p:anim>
                                    <p:anim calcmode="lin" valueType="num">
                                      <p:cBhvr additive="base">
                                        <p:cTn id="16" dur="500" fill="hold"/>
                                        <p:tgtEl>
                                          <p:spTgt spid="26"/>
                                        </p:tgtEl>
                                        <p:attrNameLst>
                                          <p:attrName>ppt_y</p:attrName>
                                        </p:attrNameLst>
                                      </p:cBhvr>
                                      <p:tavLst>
                                        <p:tav tm="0">
                                          <p:val>
                                            <p:strVal val="1+#ppt_h/2"/>
                                          </p:val>
                                        </p:tav>
                                        <p:tav tm="100000">
                                          <p:val>
                                            <p:strVal val="#ppt_y"/>
                                          </p:val>
                                        </p:tav>
                                      </p:tavLst>
                                    </p:anim>
                                  </p:childTnLst>
                                </p:cTn>
                              </p:par>
                            </p:childTnLst>
                          </p:cTn>
                        </p:par>
                        <p:par>
                          <p:cTn id="17" fill="hold">
                            <p:stCondLst>
                              <p:cond delay="1100"/>
                            </p:stCondLst>
                            <p:childTnLst>
                              <p:par>
                                <p:cTn id="18" presetID="22" presetClass="entr" presetSubtype="8" fill="hold" grpId="0" nodeType="afterEffect">
                                  <p:stCondLst>
                                    <p:cond delay="0"/>
                                  </p:stCondLst>
                                  <p:childTnLst>
                                    <p:set>
                                      <p:cBhvr>
                                        <p:cTn id="19" dur="1" fill="hold">
                                          <p:stCondLst>
                                            <p:cond delay="0"/>
                                          </p:stCondLst>
                                        </p:cTn>
                                        <p:tgtEl>
                                          <p:spTgt spid="24"/>
                                        </p:tgtEl>
                                        <p:attrNameLst>
                                          <p:attrName>style.visibility</p:attrName>
                                        </p:attrNameLst>
                                      </p:cBhvr>
                                      <p:to>
                                        <p:strVal val="visible"/>
                                      </p:to>
                                    </p:set>
                                    <p:animEffect transition="in" filter="wipe(left)">
                                      <p:cBhvr>
                                        <p:cTn id="20" dur="500"/>
                                        <p:tgtEl>
                                          <p:spTgt spid="24"/>
                                        </p:tgtEl>
                                      </p:cBhvr>
                                    </p:animEffect>
                                  </p:childTnLst>
                                </p:cTn>
                              </p:par>
                            </p:childTnLst>
                          </p:cTn>
                        </p:par>
                        <p:par>
                          <p:cTn id="21" fill="hold">
                            <p:stCondLst>
                              <p:cond delay="1600"/>
                            </p:stCondLst>
                            <p:childTnLst>
                              <p:par>
                                <p:cTn id="22" presetID="14" presetClass="entr" presetSubtype="5" fill="hold" grpId="0" nodeType="afterEffect">
                                  <p:stCondLst>
                                    <p:cond delay="0"/>
                                  </p:stCondLst>
                                  <p:childTnLst>
                                    <p:set>
                                      <p:cBhvr>
                                        <p:cTn id="23" dur="1" fill="hold">
                                          <p:stCondLst>
                                            <p:cond delay="0"/>
                                          </p:stCondLst>
                                        </p:cTn>
                                        <p:tgtEl>
                                          <p:spTgt spid="33"/>
                                        </p:tgtEl>
                                        <p:attrNameLst>
                                          <p:attrName>style.visibility</p:attrName>
                                        </p:attrNameLst>
                                      </p:cBhvr>
                                      <p:to>
                                        <p:strVal val="visible"/>
                                      </p:to>
                                    </p:set>
                                    <p:animEffect transition="in" filter="randombar(vertical)">
                                      <p:cBhvr>
                                        <p:cTn id="24" dur="500"/>
                                        <p:tgtEl>
                                          <p:spTgt spid="33"/>
                                        </p:tgtEl>
                                      </p:cBhvr>
                                    </p:animEffect>
                                  </p:childTnLst>
                                </p:cTn>
                              </p:par>
                            </p:childTnLst>
                          </p:cTn>
                        </p:par>
                        <p:par>
                          <p:cTn id="25" fill="hold">
                            <p:stCondLst>
                              <p:cond delay="2100"/>
                            </p:stCondLst>
                            <p:childTnLst>
                              <p:par>
                                <p:cTn id="26" presetID="2" presetClass="entr" presetSubtype="4" decel="100000" fill="hold" grpId="0" nodeType="afterEffect">
                                  <p:stCondLst>
                                    <p:cond delay="0"/>
                                  </p:stCondLst>
                                  <p:childTnLst>
                                    <p:set>
                                      <p:cBhvr>
                                        <p:cTn id="27" dur="1" fill="hold">
                                          <p:stCondLst>
                                            <p:cond delay="0"/>
                                          </p:stCondLst>
                                        </p:cTn>
                                        <p:tgtEl>
                                          <p:spTgt spid="28">
                                            <p:txEl>
                                              <p:pRg st="0" end="0"/>
                                            </p:txEl>
                                          </p:spTgt>
                                        </p:tgtEl>
                                        <p:attrNameLst>
                                          <p:attrName>style.visibility</p:attrName>
                                        </p:attrNameLst>
                                      </p:cBhvr>
                                      <p:to>
                                        <p:strVal val="visible"/>
                                      </p:to>
                                    </p:set>
                                    <p:anim calcmode="lin" valueType="num">
                                      <p:cBhvr additive="base">
                                        <p:cTn id="28" dur="500" fill="hold"/>
                                        <p:tgtEl>
                                          <p:spTgt spid="28">
                                            <p:txEl>
                                              <p:pRg st="0" end="0"/>
                                            </p:txEl>
                                          </p:spTgt>
                                        </p:tgtEl>
                                        <p:attrNameLst>
                                          <p:attrName>ppt_x</p:attrName>
                                        </p:attrNameLst>
                                      </p:cBhvr>
                                      <p:tavLst>
                                        <p:tav tm="0">
                                          <p:val>
                                            <p:strVal val="#ppt_x"/>
                                          </p:val>
                                        </p:tav>
                                        <p:tav tm="100000">
                                          <p:val>
                                            <p:strVal val="#ppt_x"/>
                                          </p:val>
                                        </p:tav>
                                      </p:tavLst>
                                    </p:anim>
                                    <p:anim calcmode="lin" valueType="num">
                                      <p:cBhvr additive="base">
                                        <p:cTn id="29" dur="500" fill="hold"/>
                                        <p:tgtEl>
                                          <p:spTgt spid="28">
                                            <p:txEl>
                                              <p:pRg st="0" end="0"/>
                                            </p:txEl>
                                          </p:spTgt>
                                        </p:tgtEl>
                                        <p:attrNameLst>
                                          <p:attrName>ppt_y</p:attrName>
                                        </p:attrNameLst>
                                      </p:cBhvr>
                                      <p:tavLst>
                                        <p:tav tm="0">
                                          <p:val>
                                            <p:strVal val="1+#ppt_h/2"/>
                                          </p:val>
                                        </p:tav>
                                        <p:tav tm="100000">
                                          <p:val>
                                            <p:strVal val="#ppt_y"/>
                                          </p:val>
                                        </p:tav>
                                      </p:tavLst>
                                    </p:anim>
                                  </p:childTnLst>
                                </p:cTn>
                              </p:par>
                              <p:par>
                                <p:cTn id="30" presetID="2" presetClass="entr" presetSubtype="4" decel="100000" fill="hold" grpId="0" nodeType="withEffect">
                                  <p:stCondLst>
                                    <p:cond delay="100"/>
                                  </p:stCondLst>
                                  <p:childTnLst>
                                    <p:set>
                                      <p:cBhvr>
                                        <p:cTn id="31" dur="1" fill="hold">
                                          <p:stCondLst>
                                            <p:cond delay="0"/>
                                          </p:stCondLst>
                                        </p:cTn>
                                        <p:tgtEl>
                                          <p:spTgt spid="29"/>
                                        </p:tgtEl>
                                        <p:attrNameLst>
                                          <p:attrName>style.visibility</p:attrName>
                                        </p:attrNameLst>
                                      </p:cBhvr>
                                      <p:to>
                                        <p:strVal val="visible"/>
                                      </p:to>
                                    </p:set>
                                    <p:anim calcmode="lin" valueType="num">
                                      <p:cBhvr additive="base">
                                        <p:cTn id="32" dur="500" fill="hold"/>
                                        <p:tgtEl>
                                          <p:spTgt spid="29"/>
                                        </p:tgtEl>
                                        <p:attrNameLst>
                                          <p:attrName>ppt_x</p:attrName>
                                        </p:attrNameLst>
                                      </p:cBhvr>
                                      <p:tavLst>
                                        <p:tav tm="0">
                                          <p:val>
                                            <p:strVal val="#ppt_x"/>
                                          </p:val>
                                        </p:tav>
                                        <p:tav tm="100000">
                                          <p:val>
                                            <p:strVal val="#ppt_x"/>
                                          </p:val>
                                        </p:tav>
                                      </p:tavLst>
                                    </p:anim>
                                    <p:anim calcmode="lin" valueType="num">
                                      <p:cBhvr additive="base">
                                        <p:cTn id="33" dur="500" fill="hold"/>
                                        <p:tgtEl>
                                          <p:spTgt spid="29"/>
                                        </p:tgtEl>
                                        <p:attrNameLst>
                                          <p:attrName>ppt_y</p:attrName>
                                        </p:attrNameLst>
                                      </p:cBhvr>
                                      <p:tavLst>
                                        <p:tav tm="0">
                                          <p:val>
                                            <p:strVal val="1+#ppt_h/2"/>
                                          </p:val>
                                        </p:tav>
                                        <p:tav tm="100000">
                                          <p:val>
                                            <p:strVal val="#ppt_y"/>
                                          </p:val>
                                        </p:tav>
                                      </p:tavLst>
                                    </p:anim>
                                  </p:childTnLst>
                                </p:cTn>
                              </p:par>
                            </p:childTnLst>
                          </p:cTn>
                        </p:par>
                        <p:par>
                          <p:cTn id="34" fill="hold">
                            <p:stCondLst>
                              <p:cond delay="2700"/>
                            </p:stCondLst>
                            <p:childTnLst>
                              <p:par>
                                <p:cTn id="35" presetID="22" presetClass="entr" presetSubtype="8" fill="hold" grpId="0" nodeType="afterEffect">
                                  <p:stCondLst>
                                    <p:cond delay="0"/>
                                  </p:stCondLst>
                                  <p:childTnLst>
                                    <p:set>
                                      <p:cBhvr>
                                        <p:cTn id="36" dur="1" fill="hold">
                                          <p:stCondLst>
                                            <p:cond delay="0"/>
                                          </p:stCondLst>
                                        </p:cTn>
                                        <p:tgtEl>
                                          <p:spTgt spid="27"/>
                                        </p:tgtEl>
                                        <p:attrNameLst>
                                          <p:attrName>style.visibility</p:attrName>
                                        </p:attrNameLst>
                                      </p:cBhvr>
                                      <p:to>
                                        <p:strVal val="visible"/>
                                      </p:to>
                                    </p:set>
                                    <p:animEffect transition="in" filter="wipe(left)">
                                      <p:cBhvr>
                                        <p:cTn id="37"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animBg="1"/>
      <p:bldP spid="34" grpId="0" animBg="1"/>
      <p:bldP spid="24" grpId="0">
        <p:tmplLst>
          <p:tmpl>
            <p:tnLst>
              <p:par>
                <p:cTn presetID="22" presetClass="entr" presetSubtype="8" fill="hold" nodeType="afterEffect">
                  <p:stCondLst>
                    <p:cond delay="0"/>
                  </p:stCondLst>
                  <p:childTnLst>
                    <p:set>
                      <p:cBhvr>
                        <p:cTn dur="1" fill="hold">
                          <p:stCondLst>
                            <p:cond delay="0"/>
                          </p:stCondLst>
                        </p:cTn>
                        <p:tgtEl>
                          <p:spTgt spid="24"/>
                        </p:tgtEl>
                        <p:attrNameLst>
                          <p:attrName>style.visibility</p:attrName>
                        </p:attrNameLst>
                      </p:cBhvr>
                      <p:to>
                        <p:strVal val="visible"/>
                      </p:to>
                    </p:set>
                    <p:animEffect transition="in" filter="wipe(left)">
                      <p:cBhvr>
                        <p:cTn dur="500"/>
                        <p:tgtEl>
                          <p:spTgt spid="24"/>
                        </p:tgtEl>
                      </p:cBhvr>
                    </p:animEffect>
                  </p:childTnLst>
                </p:cTn>
              </p:par>
            </p:tnLst>
          </p:tmpl>
        </p:tmplLst>
      </p:bldP>
      <p:bldP spid="25" grpId="0" build="p">
        <p:tmplLst>
          <p:tmpl lvl="1">
            <p:tnLst>
              <p:par>
                <p:cTn presetID="2" presetClass="entr" presetSubtype="4" decel="100000" fill="hold" nodeType="afterEffect">
                  <p:stCondLst>
                    <p:cond delay="0"/>
                  </p:stCondLst>
                  <p:childTnLst>
                    <p:set>
                      <p:cBhvr>
                        <p:cTn dur="1" fill="hold">
                          <p:stCondLst>
                            <p:cond delay="0"/>
                          </p:stCondLst>
                        </p:cTn>
                        <p:tgtEl>
                          <p:spTgt spid="25"/>
                        </p:tgtEl>
                        <p:attrNameLst>
                          <p:attrName>style.visibility</p:attrName>
                        </p:attrNameLst>
                      </p:cBhvr>
                      <p:to>
                        <p:strVal val="visible"/>
                      </p:to>
                    </p:set>
                    <p:anim calcmode="lin" valueType="num">
                      <p:cBhvr additive="base">
                        <p:cTn dur="500" fill="hold"/>
                        <p:tgtEl>
                          <p:spTgt spid="25"/>
                        </p:tgtEl>
                        <p:attrNameLst>
                          <p:attrName>ppt_x</p:attrName>
                        </p:attrNameLst>
                      </p:cBhvr>
                      <p:tavLst>
                        <p:tav tm="0">
                          <p:val>
                            <p:strVal val="#ppt_x"/>
                          </p:val>
                        </p:tav>
                        <p:tav tm="100000">
                          <p:val>
                            <p:strVal val="#ppt_x"/>
                          </p:val>
                        </p:tav>
                      </p:tavLst>
                    </p:anim>
                    <p:anim calcmode="lin" valueType="num">
                      <p:cBhvr additive="base">
                        <p:cTn dur="500" fill="hold"/>
                        <p:tgtEl>
                          <p:spTgt spid="25"/>
                        </p:tgtEl>
                        <p:attrNameLst>
                          <p:attrName>ppt_y</p:attrName>
                        </p:attrNameLst>
                      </p:cBhvr>
                      <p:tavLst>
                        <p:tav tm="0">
                          <p:val>
                            <p:strVal val="1+#ppt_h/2"/>
                          </p:val>
                        </p:tav>
                        <p:tav tm="100000">
                          <p:val>
                            <p:strVal val="#ppt_y"/>
                          </p:val>
                        </p:tav>
                      </p:tavLst>
                    </p:anim>
                  </p:childTnLst>
                </p:cTn>
              </p:par>
            </p:tnLst>
          </p:tmpl>
        </p:tmplLst>
      </p:bldP>
      <p:bldP spid="26" grpId="0" animBg="1"/>
      <p:bldP spid="27" grpId="0">
        <p:tmplLst>
          <p:tmpl>
            <p:tnLst>
              <p:par>
                <p:cTn presetID="22" presetClass="entr" presetSubtype="8" fill="hold" nodeType="afterEffect">
                  <p:stCondLst>
                    <p:cond delay="0"/>
                  </p:stCondLst>
                  <p:childTnLst>
                    <p:set>
                      <p:cBhvr>
                        <p:cTn dur="1" fill="hold">
                          <p:stCondLst>
                            <p:cond delay="0"/>
                          </p:stCondLst>
                        </p:cTn>
                        <p:tgtEl>
                          <p:spTgt spid="27"/>
                        </p:tgtEl>
                        <p:attrNameLst>
                          <p:attrName>style.visibility</p:attrName>
                        </p:attrNameLst>
                      </p:cBhvr>
                      <p:to>
                        <p:strVal val="visible"/>
                      </p:to>
                    </p:set>
                    <p:animEffect transition="in" filter="wipe(left)">
                      <p:cBhvr>
                        <p:cTn dur="500"/>
                        <p:tgtEl>
                          <p:spTgt spid="27"/>
                        </p:tgtEl>
                      </p:cBhvr>
                    </p:animEffect>
                  </p:childTnLst>
                </p:cTn>
              </p:par>
            </p:tnLst>
          </p:tmpl>
        </p:tmplLst>
      </p:bldP>
      <p:bldP spid="28" grpId="0" build="p">
        <p:tmplLst>
          <p:tmpl lvl="1">
            <p:tnLst>
              <p:par>
                <p:cTn presetID="2" presetClass="entr" presetSubtype="4" decel="100000" fill="hold" nodeType="afterEffect">
                  <p:stCondLst>
                    <p:cond delay="0"/>
                  </p:stCondLst>
                  <p:childTnLst>
                    <p:set>
                      <p:cBhvr>
                        <p:cTn dur="1" fill="hold">
                          <p:stCondLst>
                            <p:cond delay="0"/>
                          </p:stCondLst>
                        </p:cTn>
                        <p:tgtEl>
                          <p:spTgt spid="28"/>
                        </p:tgtEl>
                        <p:attrNameLst>
                          <p:attrName>style.visibility</p:attrName>
                        </p:attrNameLst>
                      </p:cBhvr>
                      <p:to>
                        <p:strVal val="visible"/>
                      </p:to>
                    </p:set>
                    <p:anim calcmode="lin" valueType="num">
                      <p:cBhvr additive="base">
                        <p:cTn dur="500" fill="hold"/>
                        <p:tgtEl>
                          <p:spTgt spid="28"/>
                        </p:tgtEl>
                        <p:attrNameLst>
                          <p:attrName>ppt_x</p:attrName>
                        </p:attrNameLst>
                      </p:cBhvr>
                      <p:tavLst>
                        <p:tav tm="0">
                          <p:val>
                            <p:strVal val="#ppt_x"/>
                          </p:val>
                        </p:tav>
                        <p:tav tm="100000">
                          <p:val>
                            <p:strVal val="#ppt_x"/>
                          </p:val>
                        </p:tav>
                      </p:tavLst>
                    </p:anim>
                    <p:anim calcmode="lin" valueType="num">
                      <p:cBhvr additive="base">
                        <p:cTn dur="500" fill="hold"/>
                        <p:tgtEl>
                          <p:spTgt spid="28"/>
                        </p:tgtEl>
                        <p:attrNameLst>
                          <p:attrName>ppt_y</p:attrName>
                        </p:attrNameLst>
                      </p:cBhvr>
                      <p:tavLst>
                        <p:tav tm="0">
                          <p:val>
                            <p:strVal val="1+#ppt_h/2"/>
                          </p:val>
                        </p:tav>
                        <p:tav tm="100000">
                          <p:val>
                            <p:strVal val="#ppt_y"/>
                          </p:val>
                        </p:tav>
                      </p:tavLst>
                    </p:anim>
                  </p:childTnLst>
                </p:cTn>
              </p:par>
            </p:tnLst>
          </p:tmpl>
        </p:tmplLst>
      </p:bldP>
      <p:bldP spid="29" grpId="0" animBg="1"/>
    </p:bld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2 Images, Headings &amp; Texts - 2">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24" name="テキスト プレースホルダー 12"/>
          <p:cNvSpPr>
            <a:spLocks noGrp="1"/>
          </p:cNvSpPr>
          <p:nvPr>
            <p:ph type="body" sz="quarter" idx="12" hasCustomPrompt="1"/>
          </p:nvPr>
        </p:nvSpPr>
        <p:spPr>
          <a:xfrm>
            <a:off x="6057900" y="3646421"/>
            <a:ext cx="8877300" cy="1716691"/>
          </a:xfrm>
        </p:spPr>
        <p:txBody>
          <a:bodyPr>
            <a:normAutofit/>
          </a:bodyPr>
          <a:lstStyle>
            <a:lvl1pPr marL="342900" indent="-342900" algn="l">
              <a:spcBef>
                <a:spcPts val="0"/>
              </a:spcBef>
              <a:buFont typeface="Wingdings" panose="05000000000000000000" pitchFamily="2" charset="2"/>
              <a:buChar char="n"/>
              <a:defRPr sz="2000" baseline="0"/>
            </a:lvl1pPr>
          </a:lstStyle>
          <a:p>
            <a:pPr lvl="0"/>
            <a:r>
              <a:rPr kumimoji="1" lang="en-US" altLang="ja-JP" dirty="0"/>
              <a:t>Text goes here</a:t>
            </a:r>
            <a:endParaRPr kumimoji="1" lang="ja-JP" altLang="en-US" dirty="0"/>
          </a:p>
        </p:txBody>
      </p:sp>
      <p:sp>
        <p:nvSpPr>
          <p:cNvPr id="25" name="テキスト プレースホルダー 12"/>
          <p:cNvSpPr>
            <a:spLocks noGrp="1"/>
          </p:cNvSpPr>
          <p:nvPr>
            <p:ph type="body" sz="quarter" idx="17" hasCustomPrompt="1"/>
          </p:nvPr>
        </p:nvSpPr>
        <p:spPr>
          <a:xfrm>
            <a:off x="6057900" y="2705226"/>
            <a:ext cx="8877300" cy="747032"/>
          </a:xfrm>
        </p:spPr>
        <p:txBody>
          <a:bodyPr anchor="ctr">
            <a:noAutofit/>
          </a:bodyPr>
          <a:lstStyle>
            <a:lvl1pPr algn="l">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26" name="正方形/長方形 25"/>
          <p:cNvSpPr/>
          <p:nvPr userDrawn="1"/>
        </p:nvSpPr>
        <p:spPr>
          <a:xfrm>
            <a:off x="6163324" y="3422266"/>
            <a:ext cx="1827899"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図プレースホルダー 64"/>
          <p:cNvSpPr>
            <a:spLocks noGrp="1"/>
          </p:cNvSpPr>
          <p:nvPr>
            <p:ph type="pic" sz="quarter" idx="43" hasCustomPrompt="1"/>
          </p:nvPr>
        </p:nvSpPr>
        <p:spPr>
          <a:xfrm>
            <a:off x="2857481" y="2578957"/>
            <a:ext cx="2888231" cy="2886903"/>
          </a:xfrm>
          <a:solidFill>
            <a:schemeClr val="accent1">
              <a:lumMod val="20000"/>
              <a:lumOff val="80000"/>
            </a:schemeClr>
          </a:solidFill>
          <a:ln w="57150">
            <a:solidFill>
              <a:schemeClr val="bg1"/>
            </a:solidFill>
          </a:ln>
          <a:effectLst>
            <a:outerShdw sx="102000" sy="102000" algn="ctr" rotWithShape="0">
              <a:prstClr val="black">
                <a:alpha val="15000"/>
              </a:prstClr>
            </a:outerShdw>
          </a:effectLst>
        </p:spPr>
        <p:txBody>
          <a:bodyPr/>
          <a:lstStyle>
            <a:lvl1pPr>
              <a:defRPr sz="1800" baseline="0"/>
            </a:lvl1pPr>
          </a:lstStyle>
          <a:p>
            <a:r>
              <a:rPr kumimoji="1" lang="en-US" altLang="ja-JP" dirty="0"/>
              <a:t>Insert an image</a:t>
            </a:r>
            <a:endParaRPr kumimoji="1" lang="ja-JP" altLang="en-US" dirty="0"/>
          </a:p>
        </p:txBody>
      </p:sp>
      <p:sp>
        <p:nvSpPr>
          <p:cNvPr id="18" name="テキスト プレースホルダー 12"/>
          <p:cNvSpPr>
            <a:spLocks noGrp="1"/>
          </p:cNvSpPr>
          <p:nvPr>
            <p:ph type="body" sz="quarter" idx="44" hasCustomPrompt="1"/>
          </p:nvPr>
        </p:nvSpPr>
        <p:spPr>
          <a:xfrm>
            <a:off x="6057900" y="7054075"/>
            <a:ext cx="8877300" cy="1716691"/>
          </a:xfrm>
        </p:spPr>
        <p:txBody>
          <a:bodyPr>
            <a:normAutofit/>
          </a:bodyPr>
          <a:lstStyle>
            <a:lvl1pPr marL="342900" indent="-342900" algn="l">
              <a:spcBef>
                <a:spcPts val="0"/>
              </a:spcBef>
              <a:buFont typeface="Wingdings" panose="05000000000000000000" pitchFamily="2" charset="2"/>
              <a:buChar char="n"/>
              <a:defRPr sz="2000" baseline="0"/>
            </a:lvl1pPr>
          </a:lstStyle>
          <a:p>
            <a:pPr lvl="0"/>
            <a:r>
              <a:rPr kumimoji="1" lang="en-US" altLang="ja-JP" dirty="0"/>
              <a:t>Text goes here</a:t>
            </a:r>
            <a:endParaRPr kumimoji="1" lang="ja-JP" altLang="en-US" dirty="0"/>
          </a:p>
        </p:txBody>
      </p:sp>
      <p:sp>
        <p:nvSpPr>
          <p:cNvPr id="19" name="テキスト プレースホルダー 12"/>
          <p:cNvSpPr>
            <a:spLocks noGrp="1"/>
          </p:cNvSpPr>
          <p:nvPr>
            <p:ph type="body" sz="quarter" idx="45" hasCustomPrompt="1"/>
          </p:nvPr>
        </p:nvSpPr>
        <p:spPr>
          <a:xfrm>
            <a:off x="6057900" y="6112880"/>
            <a:ext cx="8877300" cy="747032"/>
          </a:xfrm>
        </p:spPr>
        <p:txBody>
          <a:bodyPr anchor="ctr">
            <a:noAutofit/>
          </a:bodyPr>
          <a:lstStyle>
            <a:lvl1pPr algn="l">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20" name="正方形/長方形 19"/>
          <p:cNvSpPr/>
          <p:nvPr userDrawn="1"/>
        </p:nvSpPr>
        <p:spPr>
          <a:xfrm>
            <a:off x="6163324" y="6829920"/>
            <a:ext cx="1827899" cy="72008"/>
          </a:xfrm>
          <a:prstGeom prst="rect">
            <a:avLst/>
          </a:prstGeom>
          <a:solidFill>
            <a:schemeClr val="accent2"/>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 name="図プレースホルダー 64"/>
          <p:cNvSpPr>
            <a:spLocks noGrp="1"/>
          </p:cNvSpPr>
          <p:nvPr>
            <p:ph type="pic" sz="quarter" idx="46" hasCustomPrompt="1"/>
          </p:nvPr>
        </p:nvSpPr>
        <p:spPr>
          <a:xfrm>
            <a:off x="2857481" y="5986611"/>
            <a:ext cx="2888231" cy="2886903"/>
          </a:xfrm>
          <a:solidFill>
            <a:schemeClr val="accent2">
              <a:lumMod val="20000"/>
              <a:lumOff val="80000"/>
            </a:schemeClr>
          </a:solidFill>
          <a:ln w="57150">
            <a:solidFill>
              <a:schemeClr val="bg1"/>
            </a:solidFill>
          </a:ln>
          <a:effectLst>
            <a:outerShdw sx="102000" sy="102000" algn="ctr" rotWithShape="0">
              <a:prstClr val="black">
                <a:alpha val="15000"/>
              </a:prstClr>
            </a:outerShdw>
          </a:effectLst>
        </p:spPr>
        <p:txBody>
          <a:bodyPr/>
          <a:lstStyle>
            <a:lvl1pPr>
              <a:defRPr sz="1800" baseline="0"/>
            </a:lvl1pPr>
          </a:lstStyle>
          <a:p>
            <a:r>
              <a:rPr kumimoji="1" lang="en-US" altLang="ja-JP" dirty="0"/>
              <a:t>Insert an image</a:t>
            </a:r>
            <a:endParaRPr kumimoji="1" lang="ja-JP" altLang="en-US" dirty="0"/>
          </a:p>
        </p:txBody>
      </p:sp>
    </p:spTree>
    <p:extLst>
      <p:ext uri="{BB962C8B-B14F-4D97-AF65-F5344CB8AC3E}">
        <p14:creationId xmlns:p14="http://schemas.microsoft.com/office/powerpoint/2010/main" val="11704446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randombar(horizontal)">
                                      <p:cBhvr>
                                        <p:cTn id="7" dur="500"/>
                                        <p:tgtEl>
                                          <p:spTgt spid="13"/>
                                        </p:tgtEl>
                                      </p:cBhvr>
                                    </p:animEffect>
                                  </p:childTnLst>
                                </p:cTn>
                              </p:par>
                            </p:childTnLst>
                          </p:cTn>
                        </p:par>
                        <p:par>
                          <p:cTn id="8" fill="hold">
                            <p:stCondLst>
                              <p:cond delay="500"/>
                            </p:stCondLst>
                            <p:childTnLst>
                              <p:par>
                                <p:cTn id="9" presetID="2" presetClass="entr" presetSubtype="4" decel="100000" fill="hold" grpId="0" nodeType="afterEffect">
                                  <p:stCondLst>
                                    <p:cond delay="0"/>
                                  </p:stCondLst>
                                  <p:childTnLst>
                                    <p:set>
                                      <p:cBhvr>
                                        <p:cTn id="10" dur="1" fill="hold">
                                          <p:stCondLst>
                                            <p:cond delay="0"/>
                                          </p:stCondLst>
                                        </p:cTn>
                                        <p:tgtEl>
                                          <p:spTgt spid="25">
                                            <p:txEl>
                                              <p:pRg st="0" end="0"/>
                                            </p:txEl>
                                          </p:spTgt>
                                        </p:tgtEl>
                                        <p:attrNameLst>
                                          <p:attrName>style.visibility</p:attrName>
                                        </p:attrNameLst>
                                      </p:cBhvr>
                                      <p:to>
                                        <p:strVal val="visible"/>
                                      </p:to>
                                    </p:set>
                                    <p:anim calcmode="lin" valueType="num">
                                      <p:cBhvr additive="base">
                                        <p:cTn id="11" dur="500" fill="hold"/>
                                        <p:tgtEl>
                                          <p:spTgt spid="25">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25">
                                            <p:txEl>
                                              <p:pRg st="0" end="0"/>
                                            </p:txEl>
                                          </p:spTgt>
                                        </p:tgtEl>
                                        <p:attrNameLst>
                                          <p:attrName>ppt_y</p:attrName>
                                        </p:attrNameLst>
                                      </p:cBhvr>
                                      <p:tavLst>
                                        <p:tav tm="0">
                                          <p:val>
                                            <p:strVal val="1+#ppt_h/2"/>
                                          </p:val>
                                        </p:tav>
                                        <p:tav tm="100000">
                                          <p:val>
                                            <p:strVal val="#ppt_y"/>
                                          </p:val>
                                        </p:tav>
                                      </p:tavLst>
                                    </p:anim>
                                  </p:childTnLst>
                                </p:cTn>
                              </p:par>
                              <p:par>
                                <p:cTn id="13" presetID="2" presetClass="entr" presetSubtype="4" decel="100000" fill="hold" grpId="0" nodeType="withEffect">
                                  <p:stCondLst>
                                    <p:cond delay="100"/>
                                  </p:stCondLst>
                                  <p:childTnLst>
                                    <p:set>
                                      <p:cBhvr>
                                        <p:cTn id="14" dur="1" fill="hold">
                                          <p:stCondLst>
                                            <p:cond delay="0"/>
                                          </p:stCondLst>
                                        </p:cTn>
                                        <p:tgtEl>
                                          <p:spTgt spid="26"/>
                                        </p:tgtEl>
                                        <p:attrNameLst>
                                          <p:attrName>style.visibility</p:attrName>
                                        </p:attrNameLst>
                                      </p:cBhvr>
                                      <p:to>
                                        <p:strVal val="visible"/>
                                      </p:to>
                                    </p:set>
                                    <p:anim calcmode="lin" valueType="num">
                                      <p:cBhvr additive="base">
                                        <p:cTn id="15" dur="500" fill="hold"/>
                                        <p:tgtEl>
                                          <p:spTgt spid="26"/>
                                        </p:tgtEl>
                                        <p:attrNameLst>
                                          <p:attrName>ppt_x</p:attrName>
                                        </p:attrNameLst>
                                      </p:cBhvr>
                                      <p:tavLst>
                                        <p:tav tm="0">
                                          <p:val>
                                            <p:strVal val="#ppt_x"/>
                                          </p:val>
                                        </p:tav>
                                        <p:tav tm="100000">
                                          <p:val>
                                            <p:strVal val="#ppt_x"/>
                                          </p:val>
                                        </p:tav>
                                      </p:tavLst>
                                    </p:anim>
                                    <p:anim calcmode="lin" valueType="num">
                                      <p:cBhvr additive="base">
                                        <p:cTn id="16" dur="500" fill="hold"/>
                                        <p:tgtEl>
                                          <p:spTgt spid="26"/>
                                        </p:tgtEl>
                                        <p:attrNameLst>
                                          <p:attrName>ppt_y</p:attrName>
                                        </p:attrNameLst>
                                      </p:cBhvr>
                                      <p:tavLst>
                                        <p:tav tm="0">
                                          <p:val>
                                            <p:strVal val="1+#ppt_h/2"/>
                                          </p:val>
                                        </p:tav>
                                        <p:tav tm="100000">
                                          <p:val>
                                            <p:strVal val="#ppt_y"/>
                                          </p:val>
                                        </p:tav>
                                      </p:tavLst>
                                    </p:anim>
                                  </p:childTnLst>
                                </p:cTn>
                              </p:par>
                            </p:childTnLst>
                          </p:cTn>
                        </p:par>
                        <p:par>
                          <p:cTn id="17" fill="hold">
                            <p:stCondLst>
                              <p:cond delay="1100"/>
                            </p:stCondLst>
                            <p:childTnLst>
                              <p:par>
                                <p:cTn id="18" presetID="22" presetClass="entr" presetSubtype="8" fill="hold" grpId="0" nodeType="afterEffect">
                                  <p:stCondLst>
                                    <p:cond delay="0"/>
                                  </p:stCondLst>
                                  <p:childTnLst>
                                    <p:set>
                                      <p:cBhvr>
                                        <p:cTn id="19" dur="1" fill="hold">
                                          <p:stCondLst>
                                            <p:cond delay="0"/>
                                          </p:stCondLst>
                                        </p:cTn>
                                        <p:tgtEl>
                                          <p:spTgt spid="24"/>
                                        </p:tgtEl>
                                        <p:attrNameLst>
                                          <p:attrName>style.visibility</p:attrName>
                                        </p:attrNameLst>
                                      </p:cBhvr>
                                      <p:to>
                                        <p:strVal val="visible"/>
                                      </p:to>
                                    </p:set>
                                    <p:animEffect transition="in" filter="wipe(left)">
                                      <p:cBhvr>
                                        <p:cTn id="20" dur="500"/>
                                        <p:tgtEl>
                                          <p:spTgt spid="24"/>
                                        </p:tgtEl>
                                      </p:cBhvr>
                                    </p:animEffect>
                                  </p:childTnLst>
                                </p:cTn>
                              </p:par>
                            </p:childTnLst>
                          </p:cTn>
                        </p:par>
                        <p:par>
                          <p:cTn id="21" fill="hold">
                            <p:stCondLst>
                              <p:cond delay="1600"/>
                            </p:stCondLst>
                            <p:childTnLst>
                              <p:par>
                                <p:cTn id="22" presetID="14" presetClass="entr" presetSubtype="10" fill="hold" grpId="0" nodeType="afterEffect">
                                  <p:stCondLst>
                                    <p:cond delay="0"/>
                                  </p:stCondLst>
                                  <p:childTnLst>
                                    <p:set>
                                      <p:cBhvr>
                                        <p:cTn id="23" dur="1" fill="hold">
                                          <p:stCondLst>
                                            <p:cond delay="0"/>
                                          </p:stCondLst>
                                        </p:cTn>
                                        <p:tgtEl>
                                          <p:spTgt spid="21"/>
                                        </p:tgtEl>
                                        <p:attrNameLst>
                                          <p:attrName>style.visibility</p:attrName>
                                        </p:attrNameLst>
                                      </p:cBhvr>
                                      <p:to>
                                        <p:strVal val="visible"/>
                                      </p:to>
                                    </p:set>
                                    <p:animEffect transition="in" filter="randombar(horizontal)">
                                      <p:cBhvr>
                                        <p:cTn id="24" dur="500"/>
                                        <p:tgtEl>
                                          <p:spTgt spid="21"/>
                                        </p:tgtEl>
                                      </p:cBhvr>
                                    </p:animEffect>
                                  </p:childTnLst>
                                </p:cTn>
                              </p:par>
                            </p:childTnLst>
                          </p:cTn>
                        </p:par>
                        <p:par>
                          <p:cTn id="25" fill="hold">
                            <p:stCondLst>
                              <p:cond delay="2100"/>
                            </p:stCondLst>
                            <p:childTnLst>
                              <p:par>
                                <p:cTn id="26" presetID="2" presetClass="entr" presetSubtype="4" decel="100000" fill="hold" grpId="0" nodeType="afterEffect">
                                  <p:stCondLst>
                                    <p:cond delay="0"/>
                                  </p:stCondLst>
                                  <p:childTnLst>
                                    <p:set>
                                      <p:cBhvr>
                                        <p:cTn id="27" dur="1" fill="hold">
                                          <p:stCondLst>
                                            <p:cond delay="0"/>
                                          </p:stCondLst>
                                        </p:cTn>
                                        <p:tgtEl>
                                          <p:spTgt spid="19">
                                            <p:txEl>
                                              <p:pRg st="0" end="0"/>
                                            </p:txEl>
                                          </p:spTgt>
                                        </p:tgtEl>
                                        <p:attrNameLst>
                                          <p:attrName>style.visibility</p:attrName>
                                        </p:attrNameLst>
                                      </p:cBhvr>
                                      <p:to>
                                        <p:strVal val="visible"/>
                                      </p:to>
                                    </p:set>
                                    <p:anim calcmode="lin" valueType="num">
                                      <p:cBhvr additive="base">
                                        <p:cTn id="28" dur="500" fill="hold"/>
                                        <p:tgtEl>
                                          <p:spTgt spid="19">
                                            <p:txEl>
                                              <p:pRg st="0" end="0"/>
                                            </p:txEl>
                                          </p:spTgt>
                                        </p:tgtEl>
                                        <p:attrNameLst>
                                          <p:attrName>ppt_x</p:attrName>
                                        </p:attrNameLst>
                                      </p:cBhvr>
                                      <p:tavLst>
                                        <p:tav tm="0">
                                          <p:val>
                                            <p:strVal val="#ppt_x"/>
                                          </p:val>
                                        </p:tav>
                                        <p:tav tm="100000">
                                          <p:val>
                                            <p:strVal val="#ppt_x"/>
                                          </p:val>
                                        </p:tav>
                                      </p:tavLst>
                                    </p:anim>
                                    <p:anim calcmode="lin" valueType="num">
                                      <p:cBhvr additive="base">
                                        <p:cTn id="29" dur="500" fill="hold"/>
                                        <p:tgtEl>
                                          <p:spTgt spid="19">
                                            <p:txEl>
                                              <p:pRg st="0" end="0"/>
                                            </p:txEl>
                                          </p:spTgt>
                                        </p:tgtEl>
                                        <p:attrNameLst>
                                          <p:attrName>ppt_y</p:attrName>
                                        </p:attrNameLst>
                                      </p:cBhvr>
                                      <p:tavLst>
                                        <p:tav tm="0">
                                          <p:val>
                                            <p:strVal val="1+#ppt_h/2"/>
                                          </p:val>
                                        </p:tav>
                                        <p:tav tm="100000">
                                          <p:val>
                                            <p:strVal val="#ppt_y"/>
                                          </p:val>
                                        </p:tav>
                                      </p:tavLst>
                                    </p:anim>
                                  </p:childTnLst>
                                </p:cTn>
                              </p:par>
                              <p:par>
                                <p:cTn id="30" presetID="2" presetClass="entr" presetSubtype="4" decel="100000" fill="hold" grpId="0" nodeType="withEffect">
                                  <p:stCondLst>
                                    <p:cond delay="100"/>
                                  </p:stCondLst>
                                  <p:childTnLst>
                                    <p:set>
                                      <p:cBhvr>
                                        <p:cTn id="31" dur="1" fill="hold">
                                          <p:stCondLst>
                                            <p:cond delay="0"/>
                                          </p:stCondLst>
                                        </p:cTn>
                                        <p:tgtEl>
                                          <p:spTgt spid="20"/>
                                        </p:tgtEl>
                                        <p:attrNameLst>
                                          <p:attrName>style.visibility</p:attrName>
                                        </p:attrNameLst>
                                      </p:cBhvr>
                                      <p:to>
                                        <p:strVal val="visible"/>
                                      </p:to>
                                    </p:set>
                                    <p:anim calcmode="lin" valueType="num">
                                      <p:cBhvr additive="base">
                                        <p:cTn id="32" dur="500" fill="hold"/>
                                        <p:tgtEl>
                                          <p:spTgt spid="20"/>
                                        </p:tgtEl>
                                        <p:attrNameLst>
                                          <p:attrName>ppt_x</p:attrName>
                                        </p:attrNameLst>
                                      </p:cBhvr>
                                      <p:tavLst>
                                        <p:tav tm="0">
                                          <p:val>
                                            <p:strVal val="#ppt_x"/>
                                          </p:val>
                                        </p:tav>
                                        <p:tav tm="100000">
                                          <p:val>
                                            <p:strVal val="#ppt_x"/>
                                          </p:val>
                                        </p:tav>
                                      </p:tavLst>
                                    </p:anim>
                                    <p:anim calcmode="lin" valueType="num">
                                      <p:cBhvr additive="base">
                                        <p:cTn id="33" dur="500" fill="hold"/>
                                        <p:tgtEl>
                                          <p:spTgt spid="20"/>
                                        </p:tgtEl>
                                        <p:attrNameLst>
                                          <p:attrName>ppt_y</p:attrName>
                                        </p:attrNameLst>
                                      </p:cBhvr>
                                      <p:tavLst>
                                        <p:tav tm="0">
                                          <p:val>
                                            <p:strVal val="1+#ppt_h/2"/>
                                          </p:val>
                                        </p:tav>
                                        <p:tav tm="100000">
                                          <p:val>
                                            <p:strVal val="#ppt_y"/>
                                          </p:val>
                                        </p:tav>
                                      </p:tavLst>
                                    </p:anim>
                                  </p:childTnLst>
                                </p:cTn>
                              </p:par>
                            </p:childTnLst>
                          </p:cTn>
                        </p:par>
                        <p:par>
                          <p:cTn id="34" fill="hold">
                            <p:stCondLst>
                              <p:cond delay="2700"/>
                            </p:stCondLst>
                            <p:childTnLst>
                              <p:par>
                                <p:cTn id="35" presetID="22" presetClass="entr" presetSubtype="8" fill="hold" grpId="0" nodeType="afterEffect">
                                  <p:stCondLst>
                                    <p:cond delay="0"/>
                                  </p:stCondLst>
                                  <p:childTnLst>
                                    <p:set>
                                      <p:cBhvr>
                                        <p:cTn id="36" dur="1" fill="hold">
                                          <p:stCondLst>
                                            <p:cond delay="0"/>
                                          </p:stCondLst>
                                        </p:cTn>
                                        <p:tgtEl>
                                          <p:spTgt spid="18"/>
                                        </p:tgtEl>
                                        <p:attrNameLst>
                                          <p:attrName>style.visibility</p:attrName>
                                        </p:attrNameLst>
                                      </p:cBhvr>
                                      <p:to>
                                        <p:strVal val="visible"/>
                                      </p:to>
                                    </p:set>
                                    <p:animEffect transition="in" filter="wipe(left)">
                                      <p:cBhvr>
                                        <p:cTn id="37"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tmplLst>
          <p:tmpl>
            <p:tnLst>
              <p:par>
                <p:cTn presetID="22" presetClass="entr" presetSubtype="8" fill="hold" nodeType="afterEffect">
                  <p:stCondLst>
                    <p:cond delay="0"/>
                  </p:stCondLst>
                  <p:childTnLst>
                    <p:set>
                      <p:cBhvr>
                        <p:cTn dur="1" fill="hold">
                          <p:stCondLst>
                            <p:cond delay="0"/>
                          </p:stCondLst>
                        </p:cTn>
                        <p:tgtEl>
                          <p:spTgt spid="24"/>
                        </p:tgtEl>
                        <p:attrNameLst>
                          <p:attrName>style.visibility</p:attrName>
                        </p:attrNameLst>
                      </p:cBhvr>
                      <p:to>
                        <p:strVal val="visible"/>
                      </p:to>
                    </p:set>
                    <p:animEffect transition="in" filter="wipe(left)">
                      <p:cBhvr>
                        <p:cTn dur="500"/>
                        <p:tgtEl>
                          <p:spTgt spid="24"/>
                        </p:tgtEl>
                      </p:cBhvr>
                    </p:animEffect>
                  </p:childTnLst>
                </p:cTn>
              </p:par>
            </p:tnLst>
          </p:tmpl>
        </p:tmplLst>
      </p:bldP>
      <p:bldP spid="25" grpId="0" build="p">
        <p:tmplLst>
          <p:tmpl lvl="1">
            <p:tnLst>
              <p:par>
                <p:cTn presetID="2" presetClass="entr" presetSubtype="4" decel="100000" fill="hold" nodeType="afterEffect">
                  <p:stCondLst>
                    <p:cond delay="0"/>
                  </p:stCondLst>
                  <p:childTnLst>
                    <p:set>
                      <p:cBhvr>
                        <p:cTn dur="1" fill="hold">
                          <p:stCondLst>
                            <p:cond delay="0"/>
                          </p:stCondLst>
                        </p:cTn>
                        <p:tgtEl>
                          <p:spTgt spid="25"/>
                        </p:tgtEl>
                        <p:attrNameLst>
                          <p:attrName>style.visibility</p:attrName>
                        </p:attrNameLst>
                      </p:cBhvr>
                      <p:to>
                        <p:strVal val="visible"/>
                      </p:to>
                    </p:set>
                    <p:anim calcmode="lin" valueType="num">
                      <p:cBhvr additive="base">
                        <p:cTn dur="500" fill="hold"/>
                        <p:tgtEl>
                          <p:spTgt spid="25"/>
                        </p:tgtEl>
                        <p:attrNameLst>
                          <p:attrName>ppt_x</p:attrName>
                        </p:attrNameLst>
                      </p:cBhvr>
                      <p:tavLst>
                        <p:tav tm="0">
                          <p:val>
                            <p:strVal val="#ppt_x"/>
                          </p:val>
                        </p:tav>
                        <p:tav tm="100000">
                          <p:val>
                            <p:strVal val="#ppt_x"/>
                          </p:val>
                        </p:tav>
                      </p:tavLst>
                    </p:anim>
                    <p:anim calcmode="lin" valueType="num">
                      <p:cBhvr additive="base">
                        <p:cTn dur="500" fill="hold"/>
                        <p:tgtEl>
                          <p:spTgt spid="25"/>
                        </p:tgtEl>
                        <p:attrNameLst>
                          <p:attrName>ppt_y</p:attrName>
                        </p:attrNameLst>
                      </p:cBhvr>
                      <p:tavLst>
                        <p:tav tm="0">
                          <p:val>
                            <p:strVal val="1+#ppt_h/2"/>
                          </p:val>
                        </p:tav>
                        <p:tav tm="100000">
                          <p:val>
                            <p:strVal val="#ppt_y"/>
                          </p:val>
                        </p:tav>
                      </p:tavLst>
                    </p:anim>
                  </p:childTnLst>
                </p:cTn>
              </p:par>
            </p:tnLst>
          </p:tmpl>
        </p:tmplLst>
      </p:bldP>
      <p:bldP spid="26" grpId="0" animBg="1"/>
      <p:bldP spid="13" grpId="0" animBg="1"/>
      <p:bldP spid="18" grpId="0">
        <p:tmplLst>
          <p:tmpl>
            <p:tnLst>
              <p:par>
                <p:cTn presetID="22" presetClass="entr" presetSubtype="8" fill="hold" nodeType="afterEffect">
                  <p:stCondLst>
                    <p:cond delay="0"/>
                  </p:stCondLst>
                  <p:childTnLst>
                    <p:set>
                      <p:cBhvr>
                        <p:cTn dur="1" fill="hold">
                          <p:stCondLst>
                            <p:cond delay="0"/>
                          </p:stCondLst>
                        </p:cTn>
                        <p:tgtEl>
                          <p:spTgt spid="18"/>
                        </p:tgtEl>
                        <p:attrNameLst>
                          <p:attrName>style.visibility</p:attrName>
                        </p:attrNameLst>
                      </p:cBhvr>
                      <p:to>
                        <p:strVal val="visible"/>
                      </p:to>
                    </p:set>
                    <p:animEffect transition="in" filter="wipe(left)">
                      <p:cBhvr>
                        <p:cTn dur="500"/>
                        <p:tgtEl>
                          <p:spTgt spid="18"/>
                        </p:tgtEl>
                      </p:cBhvr>
                    </p:animEffect>
                  </p:childTnLst>
                </p:cTn>
              </p:par>
            </p:tnLst>
          </p:tmpl>
        </p:tmplLst>
      </p:bldP>
      <p:bldP spid="19" grpId="0" build="p">
        <p:tmplLst>
          <p:tmpl lvl="1">
            <p:tnLst>
              <p:par>
                <p:cTn presetID="2" presetClass="entr" presetSubtype="4" decel="100000" fill="hold" nodeType="afterEffect">
                  <p:stCondLst>
                    <p:cond delay="0"/>
                  </p:stCondLst>
                  <p:childTnLst>
                    <p:set>
                      <p:cBhvr>
                        <p:cTn dur="1" fill="hold">
                          <p:stCondLst>
                            <p:cond delay="0"/>
                          </p:stCondLst>
                        </p:cTn>
                        <p:tgtEl>
                          <p:spTgt spid="19"/>
                        </p:tgtEl>
                        <p:attrNameLst>
                          <p:attrName>style.visibility</p:attrName>
                        </p:attrNameLst>
                      </p:cBhvr>
                      <p:to>
                        <p:strVal val="visible"/>
                      </p:to>
                    </p:set>
                    <p:anim calcmode="lin" valueType="num">
                      <p:cBhvr additive="base">
                        <p:cTn dur="500" fill="hold"/>
                        <p:tgtEl>
                          <p:spTgt spid="19"/>
                        </p:tgtEl>
                        <p:attrNameLst>
                          <p:attrName>ppt_x</p:attrName>
                        </p:attrNameLst>
                      </p:cBhvr>
                      <p:tavLst>
                        <p:tav tm="0">
                          <p:val>
                            <p:strVal val="#ppt_x"/>
                          </p:val>
                        </p:tav>
                        <p:tav tm="100000">
                          <p:val>
                            <p:strVal val="#ppt_x"/>
                          </p:val>
                        </p:tav>
                      </p:tavLst>
                    </p:anim>
                    <p:anim calcmode="lin" valueType="num">
                      <p:cBhvr additive="base">
                        <p:cTn dur="500" fill="hold"/>
                        <p:tgtEl>
                          <p:spTgt spid="19"/>
                        </p:tgtEl>
                        <p:attrNameLst>
                          <p:attrName>ppt_y</p:attrName>
                        </p:attrNameLst>
                      </p:cBhvr>
                      <p:tavLst>
                        <p:tav tm="0">
                          <p:val>
                            <p:strVal val="1+#ppt_h/2"/>
                          </p:val>
                        </p:tav>
                        <p:tav tm="100000">
                          <p:val>
                            <p:strVal val="#ppt_y"/>
                          </p:val>
                        </p:tav>
                      </p:tavLst>
                    </p:anim>
                  </p:childTnLst>
                </p:cTn>
              </p:par>
            </p:tnLst>
          </p:tmpl>
        </p:tmplLst>
      </p:bldP>
      <p:bldP spid="20" grpId="0" animBg="1"/>
      <p:bldP spid="21" grpId="0" animBg="1"/>
    </p:bld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Wide Image &amp; Mobole Phone">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13" name="図プレースホルダー 12"/>
          <p:cNvSpPr>
            <a:spLocks noGrp="1"/>
          </p:cNvSpPr>
          <p:nvPr>
            <p:ph type="pic" sz="quarter" idx="23" hasCustomPrompt="1"/>
          </p:nvPr>
        </p:nvSpPr>
        <p:spPr>
          <a:xfrm>
            <a:off x="0" y="2895601"/>
            <a:ext cx="18287642" cy="6359589"/>
          </a:xfrm>
          <a:custGeom>
            <a:avLst/>
            <a:gdLst>
              <a:gd name="connsiteX0" fmla="*/ 1 w 18287642"/>
              <a:gd name="connsiteY0" fmla="*/ 5711589 h 6359589"/>
              <a:gd name="connsiteX1" fmla="*/ 648001 w 18287642"/>
              <a:gd name="connsiteY1" fmla="*/ 5711589 h 6359589"/>
              <a:gd name="connsiteX2" fmla="*/ 648001 w 18287642"/>
              <a:gd name="connsiteY2" fmla="*/ 6359589 h 6359589"/>
              <a:gd name="connsiteX3" fmla="*/ 1 w 18287642"/>
              <a:gd name="connsiteY3" fmla="*/ 6359589 h 6359589"/>
              <a:gd name="connsiteX4" fmla="*/ 648001 w 18287642"/>
              <a:gd name="connsiteY4" fmla="*/ 5063589 h 6359589"/>
              <a:gd name="connsiteX5" fmla="*/ 1296001 w 18287642"/>
              <a:gd name="connsiteY5" fmla="*/ 5063589 h 6359589"/>
              <a:gd name="connsiteX6" fmla="*/ 1296001 w 18287642"/>
              <a:gd name="connsiteY6" fmla="*/ 5711589 h 6359589"/>
              <a:gd name="connsiteX7" fmla="*/ 648001 w 18287642"/>
              <a:gd name="connsiteY7" fmla="*/ 5711589 h 6359589"/>
              <a:gd name="connsiteX8" fmla="*/ 16343642 w 18287642"/>
              <a:gd name="connsiteY8" fmla="*/ 0 h 6359589"/>
              <a:gd name="connsiteX9" fmla="*/ 16991642 w 18287642"/>
              <a:gd name="connsiteY9" fmla="*/ 0 h 6359589"/>
              <a:gd name="connsiteX10" fmla="*/ 16991642 w 18287642"/>
              <a:gd name="connsiteY10" fmla="*/ 2453 h 6359589"/>
              <a:gd name="connsiteX11" fmla="*/ 18287642 w 18287642"/>
              <a:gd name="connsiteY11" fmla="*/ 2453 h 6359589"/>
              <a:gd name="connsiteX12" fmla="*/ 18287642 w 18287642"/>
              <a:gd name="connsiteY12" fmla="*/ 4415589 h 6359589"/>
              <a:gd name="connsiteX13" fmla="*/ 1944001 w 18287642"/>
              <a:gd name="connsiteY13" fmla="*/ 4415589 h 6359589"/>
              <a:gd name="connsiteX14" fmla="*/ 1944001 w 18287642"/>
              <a:gd name="connsiteY14" fmla="*/ 5063589 h 6359589"/>
              <a:gd name="connsiteX15" fmla="*/ 1296001 w 18287642"/>
              <a:gd name="connsiteY15" fmla="*/ 5063589 h 6359589"/>
              <a:gd name="connsiteX16" fmla="*/ 1296001 w 18287642"/>
              <a:gd name="connsiteY16" fmla="*/ 4415589 h 6359589"/>
              <a:gd name="connsiteX17" fmla="*/ 648001 w 18287642"/>
              <a:gd name="connsiteY17" fmla="*/ 4415589 h 6359589"/>
              <a:gd name="connsiteX18" fmla="*/ 648001 w 18287642"/>
              <a:gd name="connsiteY18" fmla="*/ 5063589 h 6359589"/>
              <a:gd name="connsiteX19" fmla="*/ 1 w 18287642"/>
              <a:gd name="connsiteY19" fmla="*/ 5063589 h 6359589"/>
              <a:gd name="connsiteX20" fmla="*/ 1 w 18287642"/>
              <a:gd name="connsiteY20" fmla="*/ 4415589 h 6359589"/>
              <a:gd name="connsiteX21" fmla="*/ 0 w 18287642"/>
              <a:gd name="connsiteY21" fmla="*/ 4415589 h 6359589"/>
              <a:gd name="connsiteX22" fmla="*/ 0 w 18287642"/>
              <a:gd name="connsiteY22" fmla="*/ 2453 h 6359589"/>
              <a:gd name="connsiteX23" fmla="*/ 16343642 w 18287642"/>
              <a:gd name="connsiteY23" fmla="*/ 2453 h 63595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8287642" h="6359589">
                <a:moveTo>
                  <a:pt x="1" y="5711589"/>
                </a:moveTo>
                <a:lnTo>
                  <a:pt x="648001" y="5711589"/>
                </a:lnTo>
                <a:lnTo>
                  <a:pt x="648001" y="6359589"/>
                </a:lnTo>
                <a:lnTo>
                  <a:pt x="1" y="6359589"/>
                </a:lnTo>
                <a:close/>
                <a:moveTo>
                  <a:pt x="648001" y="5063589"/>
                </a:moveTo>
                <a:lnTo>
                  <a:pt x="1296001" y="5063589"/>
                </a:lnTo>
                <a:lnTo>
                  <a:pt x="1296001" y="5711589"/>
                </a:lnTo>
                <a:lnTo>
                  <a:pt x="648001" y="5711589"/>
                </a:lnTo>
                <a:close/>
                <a:moveTo>
                  <a:pt x="16343642" y="0"/>
                </a:moveTo>
                <a:lnTo>
                  <a:pt x="16991642" y="0"/>
                </a:lnTo>
                <a:lnTo>
                  <a:pt x="16991642" y="2453"/>
                </a:lnTo>
                <a:lnTo>
                  <a:pt x="18287642" y="2453"/>
                </a:lnTo>
                <a:lnTo>
                  <a:pt x="18287642" y="4415589"/>
                </a:lnTo>
                <a:lnTo>
                  <a:pt x="1944001" y="4415589"/>
                </a:lnTo>
                <a:lnTo>
                  <a:pt x="1944001" y="5063589"/>
                </a:lnTo>
                <a:lnTo>
                  <a:pt x="1296001" y="5063589"/>
                </a:lnTo>
                <a:lnTo>
                  <a:pt x="1296001" y="4415589"/>
                </a:lnTo>
                <a:lnTo>
                  <a:pt x="648001" y="4415589"/>
                </a:lnTo>
                <a:lnTo>
                  <a:pt x="648001" y="5063589"/>
                </a:lnTo>
                <a:lnTo>
                  <a:pt x="1" y="5063589"/>
                </a:lnTo>
                <a:lnTo>
                  <a:pt x="1" y="4415589"/>
                </a:lnTo>
                <a:lnTo>
                  <a:pt x="0" y="4415589"/>
                </a:lnTo>
                <a:lnTo>
                  <a:pt x="0" y="2453"/>
                </a:lnTo>
                <a:lnTo>
                  <a:pt x="16343642" y="2453"/>
                </a:lnTo>
                <a:close/>
              </a:path>
            </a:pathLst>
          </a:custGeom>
          <a:solidFill>
            <a:schemeClr val="accent1">
              <a:lumMod val="20000"/>
              <a:lumOff val="80000"/>
            </a:schemeClr>
          </a:solidFill>
        </p:spPr>
        <p:txBody>
          <a:bodyPr wrap="square">
            <a:noAutofit/>
          </a:bodyPr>
          <a:lstStyle>
            <a:lvl1pPr>
              <a:defRPr sz="1800" baseline="0"/>
            </a:lvl1pPr>
          </a:lstStyle>
          <a:p>
            <a:r>
              <a:rPr kumimoji="1" lang="en-US" altLang="ja-JP" dirty="0"/>
              <a:t> </a:t>
            </a:r>
          </a:p>
          <a:p>
            <a:endParaRPr kumimoji="1" lang="en-US" altLang="ja-JP" dirty="0"/>
          </a:p>
          <a:p>
            <a:endParaRPr kumimoji="1" lang="en-US" altLang="ja-JP" dirty="0"/>
          </a:p>
          <a:p>
            <a:endParaRPr kumimoji="1" lang="en-US" altLang="ja-JP" dirty="0"/>
          </a:p>
          <a:p>
            <a:r>
              <a:rPr kumimoji="1" lang="en-US" altLang="ja-JP" dirty="0"/>
              <a:t> Insert a wide image</a:t>
            </a:r>
            <a:endParaRPr kumimoji="1" lang="ja-JP" altLang="en-US" dirty="0"/>
          </a:p>
        </p:txBody>
      </p:sp>
      <p:sp>
        <p:nvSpPr>
          <p:cNvPr id="23" name="テキスト プレースホルダー 12"/>
          <p:cNvSpPr>
            <a:spLocks noGrp="1"/>
          </p:cNvSpPr>
          <p:nvPr>
            <p:ph type="body" sz="quarter" idx="12" hasCustomPrompt="1"/>
          </p:nvPr>
        </p:nvSpPr>
        <p:spPr>
          <a:xfrm>
            <a:off x="3387520" y="7535560"/>
            <a:ext cx="11896024" cy="1719629"/>
          </a:xfrm>
        </p:spPr>
        <p:txBody>
          <a:bodyPr anchor="ctr">
            <a:normAutofit/>
          </a:bodyPr>
          <a:lstStyle>
            <a:lvl1pPr>
              <a:spcBef>
                <a:spcPts val="0"/>
              </a:spcBef>
              <a:defRPr sz="2000" baseline="0"/>
            </a:lvl1pPr>
          </a:lstStyle>
          <a:p>
            <a:pPr lvl="0"/>
            <a:r>
              <a:rPr kumimoji="1" lang="en-US" altLang="ja-JP" dirty="0"/>
              <a:t>Text goes here</a:t>
            </a:r>
            <a:endParaRPr kumimoji="1" lang="ja-JP" altLang="en-US" dirty="0"/>
          </a:p>
        </p:txBody>
      </p:sp>
      <p:sp>
        <p:nvSpPr>
          <p:cNvPr id="28" name="テキスト プレースホルダー 12"/>
          <p:cNvSpPr>
            <a:spLocks noGrp="1"/>
          </p:cNvSpPr>
          <p:nvPr>
            <p:ph type="body" sz="quarter" idx="26" hasCustomPrompt="1"/>
          </p:nvPr>
        </p:nvSpPr>
        <p:spPr>
          <a:xfrm>
            <a:off x="0" y="6358977"/>
            <a:ext cx="18287642" cy="943542"/>
          </a:xfrm>
          <a:solidFill>
            <a:schemeClr val="accent1">
              <a:alpha val="50000"/>
            </a:schemeClr>
          </a:solidFill>
        </p:spPr>
        <p:txBody>
          <a:bodyPr anchor="b">
            <a:noAutofit/>
          </a:bodyPr>
          <a:lstStyle>
            <a:lvl1pPr algn="l">
              <a:lnSpc>
                <a:spcPct val="100000"/>
              </a:lnSpc>
              <a:spcBef>
                <a:spcPts val="0"/>
              </a:spcBef>
              <a:defRPr sz="4400" baseline="0">
                <a:solidFill>
                  <a:schemeClr val="bg1"/>
                </a:solidFill>
                <a:latin typeface="Ubuntu Bold" panose="020B0804030602030204" pitchFamily="34" charset="0"/>
              </a:defRPr>
            </a:lvl1pPr>
          </a:lstStyle>
          <a:p>
            <a:pPr lvl="0"/>
            <a:r>
              <a:rPr kumimoji="1" lang="en-US" altLang="ja-JP" dirty="0"/>
              <a:t> </a:t>
            </a:r>
            <a:endParaRPr kumimoji="1" lang="ja-JP" altLang="en-US" dirty="0"/>
          </a:p>
        </p:txBody>
      </p:sp>
      <p:sp>
        <p:nvSpPr>
          <p:cNvPr id="6" name="テキスト プレースホルダー 5"/>
          <p:cNvSpPr>
            <a:spLocks noGrp="1"/>
          </p:cNvSpPr>
          <p:nvPr>
            <p:ph type="body" sz="quarter" idx="24" hasCustomPrompt="1"/>
          </p:nvPr>
        </p:nvSpPr>
        <p:spPr>
          <a:xfrm>
            <a:off x="3011286" y="1878795"/>
            <a:ext cx="3758481" cy="5440643"/>
          </a:xfrm>
          <a:blipFill>
            <a:blip r:embed="rId2"/>
            <a:srcRect/>
            <a:stretch>
              <a:fillRect t="-2" b="-41147"/>
            </a:stretch>
          </a:blipFill>
        </p:spPr>
        <p:txBody>
          <a:bodyPr/>
          <a:lstStyle/>
          <a:p>
            <a:pPr lvl="0"/>
            <a:r>
              <a:rPr kumimoji="1" lang="en-US" altLang="ja-JP" dirty="0"/>
              <a:t> </a:t>
            </a:r>
            <a:endParaRPr kumimoji="1" lang="ja-JP" altLang="en-US" dirty="0"/>
          </a:p>
        </p:txBody>
      </p:sp>
      <p:sp>
        <p:nvSpPr>
          <p:cNvPr id="9" name="図プレースホルダー 8"/>
          <p:cNvSpPr>
            <a:spLocks noGrp="1"/>
          </p:cNvSpPr>
          <p:nvPr>
            <p:ph type="pic" sz="quarter" idx="25" hasCustomPrompt="1"/>
          </p:nvPr>
        </p:nvSpPr>
        <p:spPr>
          <a:xfrm>
            <a:off x="3289579" y="2858733"/>
            <a:ext cx="3201895" cy="4460931"/>
          </a:xfrm>
        </p:spPr>
        <p:txBody>
          <a:bodyPr>
            <a:normAutofit/>
          </a:bodyPr>
          <a:lstStyle>
            <a:lvl1pPr>
              <a:defRPr sz="1800"/>
            </a:lvl1pPr>
          </a:lstStyle>
          <a:p>
            <a:r>
              <a:rPr kumimoji="1" lang="en-US" altLang="ja-JP" dirty="0"/>
              <a:t>Insert an image</a:t>
            </a:r>
            <a:endParaRPr kumimoji="1" lang="ja-JP" altLang="en-US" dirty="0"/>
          </a:p>
        </p:txBody>
      </p:sp>
      <p:sp>
        <p:nvSpPr>
          <p:cNvPr id="27" name="テキスト プレースホルダー 12"/>
          <p:cNvSpPr>
            <a:spLocks noGrp="1"/>
          </p:cNvSpPr>
          <p:nvPr>
            <p:ph type="body" sz="quarter" idx="17" hasCustomPrompt="1"/>
          </p:nvPr>
        </p:nvSpPr>
        <p:spPr>
          <a:xfrm>
            <a:off x="6934200" y="6390747"/>
            <a:ext cx="8363858" cy="882483"/>
          </a:xfrm>
        </p:spPr>
        <p:txBody>
          <a:bodyPr anchor="ctr">
            <a:noAutofit/>
          </a:bodyPr>
          <a:lstStyle>
            <a:lvl1pPr algn="l">
              <a:lnSpc>
                <a:spcPct val="100000"/>
              </a:lnSpc>
              <a:spcBef>
                <a:spcPts val="0"/>
              </a:spcBef>
              <a:defRPr sz="3600" baseline="0">
                <a:solidFill>
                  <a:schemeClr val="bg1"/>
                </a:solidFill>
                <a:latin typeface="+mj-lt"/>
              </a:defRPr>
            </a:lvl1pPr>
          </a:lstStyle>
          <a:p>
            <a:pPr lvl="0"/>
            <a:r>
              <a:rPr kumimoji="1" lang="en-US" altLang="ja-JP" dirty="0"/>
              <a:t>Heading Goes Here</a:t>
            </a:r>
            <a:endParaRPr kumimoji="1" lang="ja-JP" altLang="en-US" dirty="0"/>
          </a:p>
        </p:txBody>
      </p:sp>
    </p:spTree>
    <p:extLst>
      <p:ext uri="{BB962C8B-B14F-4D97-AF65-F5344CB8AC3E}">
        <p14:creationId xmlns:p14="http://schemas.microsoft.com/office/powerpoint/2010/main" val="23517875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barn(outVertical)">
                                      <p:cBhvr>
                                        <p:cTn id="7" dur="500"/>
                                        <p:tgtEl>
                                          <p:spTgt spid="13"/>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wipe(down)">
                                      <p:cBhvr>
                                        <p:cTn id="11" dur="500"/>
                                        <p:tgtEl>
                                          <p:spTgt spid="6"/>
                                        </p:tgtEl>
                                      </p:cBhvr>
                                    </p:animEffect>
                                  </p:childTnLst>
                                </p:cTn>
                              </p:par>
                              <p:par>
                                <p:cTn id="12" presetID="22" presetClass="entr" presetSubtype="4" fill="hold" grpId="0" nodeType="withEffect">
                                  <p:stCondLst>
                                    <p:cond delay="0"/>
                                  </p:stCondLst>
                                  <p:childTnLst>
                                    <p:set>
                                      <p:cBhvr>
                                        <p:cTn id="13" dur="1" fill="hold">
                                          <p:stCondLst>
                                            <p:cond delay="0"/>
                                          </p:stCondLst>
                                        </p:cTn>
                                        <p:tgtEl>
                                          <p:spTgt spid="9"/>
                                        </p:tgtEl>
                                        <p:attrNameLst>
                                          <p:attrName>style.visibility</p:attrName>
                                        </p:attrNameLst>
                                      </p:cBhvr>
                                      <p:to>
                                        <p:strVal val="visible"/>
                                      </p:to>
                                    </p:set>
                                    <p:animEffect transition="in" filter="wipe(down)">
                                      <p:cBhvr>
                                        <p:cTn id="14" dur="500"/>
                                        <p:tgtEl>
                                          <p:spTgt spid="9"/>
                                        </p:tgtEl>
                                      </p:cBhvr>
                                    </p:animEffect>
                                  </p:childTnLst>
                                </p:cTn>
                              </p:par>
                            </p:childTnLst>
                          </p:cTn>
                        </p:par>
                        <p:par>
                          <p:cTn id="15" fill="hold">
                            <p:stCondLst>
                              <p:cond delay="1000"/>
                            </p:stCondLst>
                            <p:childTnLst>
                              <p:par>
                                <p:cTn id="16" presetID="16" presetClass="entr" presetSubtype="37" fill="hold" grpId="0" nodeType="afterEffect">
                                  <p:stCondLst>
                                    <p:cond delay="0"/>
                                  </p:stCondLst>
                                  <p:childTnLst>
                                    <p:set>
                                      <p:cBhvr>
                                        <p:cTn id="17" dur="1" fill="hold">
                                          <p:stCondLst>
                                            <p:cond delay="0"/>
                                          </p:stCondLst>
                                        </p:cTn>
                                        <p:tgtEl>
                                          <p:spTgt spid="28"/>
                                        </p:tgtEl>
                                        <p:attrNameLst>
                                          <p:attrName>style.visibility</p:attrName>
                                        </p:attrNameLst>
                                      </p:cBhvr>
                                      <p:to>
                                        <p:strVal val="visible"/>
                                      </p:to>
                                    </p:set>
                                    <p:animEffect transition="in" filter="barn(outVertical)">
                                      <p:cBhvr>
                                        <p:cTn id="18" dur="500"/>
                                        <p:tgtEl>
                                          <p:spTgt spid="28"/>
                                        </p:tgtEl>
                                      </p:cBhvr>
                                    </p:animEffect>
                                  </p:childTnLst>
                                </p:cTn>
                              </p:par>
                            </p:childTnLst>
                          </p:cTn>
                        </p:par>
                        <p:par>
                          <p:cTn id="19" fill="hold">
                            <p:stCondLst>
                              <p:cond delay="1500"/>
                            </p:stCondLst>
                            <p:childTnLst>
                              <p:par>
                                <p:cTn id="20" presetID="22" presetClass="entr" presetSubtype="8" fill="hold" grpId="0" nodeType="afterEffect">
                                  <p:stCondLst>
                                    <p:cond delay="0"/>
                                  </p:stCondLst>
                                  <p:childTnLst>
                                    <p:set>
                                      <p:cBhvr>
                                        <p:cTn id="21" dur="1" fill="hold">
                                          <p:stCondLst>
                                            <p:cond delay="0"/>
                                          </p:stCondLst>
                                        </p:cTn>
                                        <p:tgtEl>
                                          <p:spTgt spid="27">
                                            <p:txEl>
                                              <p:pRg st="0" end="0"/>
                                            </p:txEl>
                                          </p:spTgt>
                                        </p:tgtEl>
                                        <p:attrNameLst>
                                          <p:attrName>style.visibility</p:attrName>
                                        </p:attrNameLst>
                                      </p:cBhvr>
                                      <p:to>
                                        <p:strVal val="visible"/>
                                      </p:to>
                                    </p:set>
                                    <p:animEffect transition="in" filter="wipe(left)">
                                      <p:cBhvr>
                                        <p:cTn id="22" dur="500"/>
                                        <p:tgtEl>
                                          <p:spTgt spid="27">
                                            <p:txEl>
                                              <p:pRg st="0" end="0"/>
                                            </p:txEl>
                                          </p:spTgt>
                                        </p:tgtEl>
                                      </p:cBhvr>
                                    </p:animEffect>
                                  </p:childTnLst>
                                </p:cTn>
                              </p:par>
                            </p:childTnLst>
                          </p:cTn>
                        </p:par>
                        <p:par>
                          <p:cTn id="23" fill="hold">
                            <p:stCondLst>
                              <p:cond delay="2000"/>
                            </p:stCondLst>
                            <p:childTnLst>
                              <p:par>
                                <p:cTn id="24" presetID="22" presetClass="entr" presetSubtype="8" fill="hold" grpId="0" nodeType="afterEffect">
                                  <p:stCondLst>
                                    <p:cond delay="250"/>
                                  </p:stCondLst>
                                  <p:childTnLst>
                                    <p:set>
                                      <p:cBhvr>
                                        <p:cTn id="25" dur="1" fill="hold">
                                          <p:stCondLst>
                                            <p:cond delay="0"/>
                                          </p:stCondLst>
                                        </p:cTn>
                                        <p:tgtEl>
                                          <p:spTgt spid="23"/>
                                        </p:tgtEl>
                                        <p:attrNameLst>
                                          <p:attrName>style.visibility</p:attrName>
                                        </p:attrNameLst>
                                      </p:cBhvr>
                                      <p:to>
                                        <p:strVal val="visible"/>
                                      </p:to>
                                    </p:set>
                                    <p:animEffect transition="in" filter="wipe(left)">
                                      <p:cBhvr>
                                        <p:cTn id="26"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23" grpId="0">
        <p:tmplLst>
          <p:tmpl>
            <p:tnLst>
              <p:par>
                <p:cTn presetID="22" presetClass="entr" presetSubtype="8" fill="hold" nodeType="afterEffect">
                  <p:stCondLst>
                    <p:cond delay="250"/>
                  </p:stCondLst>
                  <p:childTnLst>
                    <p:set>
                      <p:cBhvr>
                        <p:cTn dur="1" fill="hold">
                          <p:stCondLst>
                            <p:cond delay="0"/>
                          </p:stCondLst>
                        </p:cTn>
                        <p:tgtEl>
                          <p:spTgt spid="23"/>
                        </p:tgtEl>
                        <p:attrNameLst>
                          <p:attrName>style.visibility</p:attrName>
                        </p:attrNameLst>
                      </p:cBhvr>
                      <p:to>
                        <p:strVal val="visible"/>
                      </p:to>
                    </p:set>
                    <p:animEffect transition="in" filter="wipe(left)">
                      <p:cBhvr>
                        <p:cTn dur="500"/>
                        <p:tgtEl>
                          <p:spTgt spid="23"/>
                        </p:tgtEl>
                      </p:cBhvr>
                    </p:animEffect>
                  </p:childTnLst>
                </p:cTn>
              </p:par>
            </p:tnLst>
          </p:tmpl>
        </p:tmplLst>
      </p:bldP>
      <p:bldP spid="28" grpId="0" animBg="1">
        <p:tmplLst>
          <p:tmpl>
            <p:tnLst>
              <p:par>
                <p:cTn presetID="16" presetClass="entr" presetSubtype="37" fill="hold" nodeType="afterEffect">
                  <p:stCondLst>
                    <p:cond delay="0"/>
                  </p:stCondLst>
                  <p:childTnLst>
                    <p:set>
                      <p:cBhvr>
                        <p:cTn dur="1" fill="hold">
                          <p:stCondLst>
                            <p:cond delay="0"/>
                          </p:stCondLst>
                        </p:cTn>
                        <p:tgtEl>
                          <p:spTgt spid="28"/>
                        </p:tgtEl>
                        <p:attrNameLst>
                          <p:attrName>style.visibility</p:attrName>
                        </p:attrNameLst>
                      </p:cBhvr>
                      <p:to>
                        <p:strVal val="visible"/>
                      </p:to>
                    </p:set>
                    <p:animEffect transition="in" filter="barn(outVertical)">
                      <p:cBhvr>
                        <p:cTn dur="500"/>
                        <p:tgtEl>
                          <p:spTgt spid="28"/>
                        </p:tgtEl>
                      </p:cBhvr>
                    </p:animEffect>
                  </p:childTnLst>
                </p:cTn>
              </p:par>
            </p:tnLst>
          </p:tmpl>
        </p:tmplLst>
      </p:bldP>
      <p:bldP spid="6" grpId="0" animBg="1">
        <p:tmplLst>
          <p:tmpl>
            <p:tnLst>
              <p:par>
                <p:cTn presetID="22" presetClass="entr" presetSubtype="4" fill="hold" nodeType="afterEffect">
                  <p:stCondLst>
                    <p:cond delay="0"/>
                  </p:stCondLst>
                  <p:childTnLst>
                    <p:set>
                      <p:cBhvr>
                        <p:cTn dur="1" fill="hold">
                          <p:stCondLst>
                            <p:cond delay="0"/>
                          </p:stCondLst>
                        </p:cTn>
                        <p:tgtEl>
                          <p:spTgt spid="6"/>
                        </p:tgtEl>
                        <p:attrNameLst>
                          <p:attrName>style.visibility</p:attrName>
                        </p:attrNameLst>
                      </p:cBhvr>
                      <p:to>
                        <p:strVal val="visible"/>
                      </p:to>
                    </p:set>
                    <p:animEffect transition="in" filter="wipe(down)">
                      <p:cBhvr>
                        <p:cTn dur="500"/>
                        <p:tgtEl>
                          <p:spTgt spid="6"/>
                        </p:tgtEl>
                      </p:cBhvr>
                    </p:animEffect>
                  </p:childTnLst>
                </p:cTn>
              </p:par>
            </p:tnLst>
          </p:tmpl>
        </p:tmplLst>
      </p:bldP>
      <p:bldP spid="9" grpId="0"/>
      <p:bldP spid="27" grpId="0" build="p">
        <p:tmplLst>
          <p:tmpl lvl="1">
            <p:tnLst>
              <p:par>
                <p:cTn presetID="22" presetClass="entr" presetSubtype="8" fill="hold" nodeType="afterEffect">
                  <p:stCondLst>
                    <p:cond delay="0"/>
                  </p:stCondLst>
                  <p:childTnLst>
                    <p:set>
                      <p:cBhvr>
                        <p:cTn dur="1" fill="hold">
                          <p:stCondLst>
                            <p:cond delay="0"/>
                          </p:stCondLst>
                        </p:cTn>
                        <p:tgtEl>
                          <p:spTgt spid="27"/>
                        </p:tgtEl>
                        <p:attrNameLst>
                          <p:attrName>style.visibility</p:attrName>
                        </p:attrNameLst>
                      </p:cBhvr>
                      <p:to>
                        <p:strVal val="visible"/>
                      </p:to>
                    </p:set>
                    <p:animEffect transition="in" filter="wipe(left)">
                      <p:cBhvr>
                        <p:cTn dur="500"/>
                        <p:tgtEl>
                          <p:spTgt spid="27"/>
                        </p:tgtEl>
                      </p:cBhvr>
                    </p:animEffect>
                  </p:childTnLst>
                </p:cTn>
              </p:par>
            </p:tnLst>
          </p:tmpl>
        </p:tmplLst>
      </p:bldP>
    </p:bldLst>
  </p:timing>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5 Images, Captions and Text">
    <p:spTree>
      <p:nvGrpSpPr>
        <p:cNvPr id="1" name=""/>
        <p:cNvGrpSpPr/>
        <p:nvPr/>
      </p:nvGrpSpPr>
      <p:grpSpPr>
        <a:xfrm>
          <a:off x="0" y="0"/>
          <a:ext cx="0" cy="0"/>
          <a:chOff x="0" y="0"/>
          <a:chExt cx="0" cy="0"/>
        </a:xfrm>
      </p:grpSpPr>
      <p:sp>
        <p:nvSpPr>
          <p:cNvPr id="12" name="図プレースホルダー 11"/>
          <p:cNvSpPr>
            <a:spLocks noGrp="1"/>
          </p:cNvSpPr>
          <p:nvPr>
            <p:ph type="pic" sz="quarter" idx="18" hasCustomPrompt="1"/>
          </p:nvPr>
        </p:nvSpPr>
        <p:spPr>
          <a:xfrm>
            <a:off x="677134" y="2244696"/>
            <a:ext cx="3178175" cy="5095875"/>
          </a:xfrm>
          <a:solidFill>
            <a:schemeClr val="tx1">
              <a:lumMod val="60000"/>
              <a:lumOff val="40000"/>
            </a:schemeClr>
          </a:solidFill>
        </p:spPr>
        <p:txBody>
          <a:bodyPr/>
          <a:lstStyle>
            <a:lvl1pPr>
              <a:defRPr/>
            </a:lvl1pPr>
          </a:lstStyle>
          <a:p>
            <a:r>
              <a:rPr kumimoji="1" lang="en-US" altLang="ja-JP" dirty="0"/>
              <a:t>Insert an image</a:t>
            </a:r>
            <a:endParaRPr kumimoji="1" lang="ja-JP" altLang="en-US" dirty="0"/>
          </a:p>
        </p:txBody>
      </p:sp>
      <p:sp>
        <p:nvSpPr>
          <p:cNvPr id="34" name="図プレースホルダー 11"/>
          <p:cNvSpPr>
            <a:spLocks noGrp="1"/>
          </p:cNvSpPr>
          <p:nvPr>
            <p:ph type="pic" sz="quarter" idx="24" hasCustomPrompt="1"/>
          </p:nvPr>
        </p:nvSpPr>
        <p:spPr>
          <a:xfrm>
            <a:off x="7559425" y="2244696"/>
            <a:ext cx="3178175" cy="5095875"/>
          </a:xfrm>
          <a:solidFill>
            <a:schemeClr val="tx1">
              <a:lumMod val="60000"/>
              <a:lumOff val="40000"/>
            </a:schemeClr>
          </a:solidFill>
        </p:spPr>
        <p:txBody>
          <a:bodyPr/>
          <a:lstStyle>
            <a:lvl1pPr>
              <a:defRPr/>
            </a:lvl1pPr>
          </a:lstStyle>
          <a:p>
            <a:r>
              <a:rPr kumimoji="1" lang="en-US" altLang="ja-JP" dirty="0"/>
              <a:t>Insert an image</a:t>
            </a:r>
            <a:endParaRPr kumimoji="1" lang="ja-JP" altLang="en-US" dirty="0"/>
          </a:p>
        </p:txBody>
      </p:sp>
      <p:sp>
        <p:nvSpPr>
          <p:cNvPr id="37" name="図プレースホルダー 11"/>
          <p:cNvSpPr>
            <a:spLocks noGrp="1"/>
          </p:cNvSpPr>
          <p:nvPr>
            <p:ph type="pic" sz="quarter" idx="27" hasCustomPrompt="1"/>
          </p:nvPr>
        </p:nvSpPr>
        <p:spPr>
          <a:xfrm>
            <a:off x="11000457" y="2244696"/>
            <a:ext cx="3178175" cy="5095875"/>
          </a:xfrm>
          <a:solidFill>
            <a:schemeClr val="tx1">
              <a:lumMod val="60000"/>
              <a:lumOff val="40000"/>
            </a:schemeClr>
          </a:solidFill>
        </p:spPr>
        <p:txBody>
          <a:bodyPr/>
          <a:lstStyle>
            <a:lvl1pPr>
              <a:defRPr/>
            </a:lvl1pPr>
          </a:lstStyle>
          <a:p>
            <a:r>
              <a:rPr kumimoji="1" lang="en-US" altLang="ja-JP" dirty="0"/>
              <a:t>Insert an image</a:t>
            </a:r>
            <a:endParaRPr kumimoji="1" lang="ja-JP" altLang="en-US" dirty="0"/>
          </a:p>
        </p:txBody>
      </p:sp>
      <p:sp>
        <p:nvSpPr>
          <p:cNvPr id="40" name="図プレースホルダー 11"/>
          <p:cNvSpPr>
            <a:spLocks noGrp="1"/>
          </p:cNvSpPr>
          <p:nvPr>
            <p:ph type="pic" sz="quarter" idx="30" hasCustomPrompt="1"/>
          </p:nvPr>
        </p:nvSpPr>
        <p:spPr>
          <a:xfrm>
            <a:off x="14441489" y="2244696"/>
            <a:ext cx="3178175" cy="5095875"/>
          </a:xfrm>
          <a:solidFill>
            <a:schemeClr val="tx1">
              <a:lumMod val="60000"/>
              <a:lumOff val="40000"/>
            </a:schemeClr>
          </a:solidFill>
        </p:spPr>
        <p:txBody>
          <a:bodyPr/>
          <a:lstStyle>
            <a:lvl1pPr>
              <a:defRPr/>
            </a:lvl1pPr>
          </a:lstStyle>
          <a:p>
            <a:r>
              <a:rPr kumimoji="1" lang="en-US" altLang="ja-JP" dirty="0"/>
              <a:t>Insert an image</a:t>
            </a:r>
            <a:endParaRPr kumimoji="1" lang="ja-JP" altLang="en-US" dirty="0"/>
          </a:p>
        </p:txBody>
      </p:sp>
      <p:sp>
        <p:nvSpPr>
          <p:cNvPr id="31" name="図プレースホルダー 11"/>
          <p:cNvSpPr>
            <a:spLocks noGrp="1"/>
          </p:cNvSpPr>
          <p:nvPr>
            <p:ph type="pic" sz="quarter" idx="21" hasCustomPrompt="1"/>
          </p:nvPr>
        </p:nvSpPr>
        <p:spPr>
          <a:xfrm>
            <a:off x="4118393" y="2244696"/>
            <a:ext cx="3178175" cy="5095875"/>
          </a:xfrm>
          <a:solidFill>
            <a:schemeClr val="tx1">
              <a:lumMod val="60000"/>
              <a:lumOff val="40000"/>
            </a:schemeClr>
          </a:solidFill>
        </p:spPr>
        <p:txBody>
          <a:bodyPr/>
          <a:lstStyle>
            <a:lvl1pPr>
              <a:defRPr/>
            </a:lvl1pPr>
          </a:lstStyle>
          <a:p>
            <a:r>
              <a:rPr kumimoji="1" lang="en-US" altLang="ja-JP" dirty="0"/>
              <a:t>Insert an image</a:t>
            </a:r>
            <a:endParaRPr kumimoji="1" lang="ja-JP" altLang="en-US" dirty="0"/>
          </a:p>
        </p:txBody>
      </p:sp>
      <p:sp>
        <p:nvSpPr>
          <p:cNvPr id="30" name="テキスト プレースホルダー 12"/>
          <p:cNvSpPr>
            <a:spLocks noGrp="1"/>
          </p:cNvSpPr>
          <p:nvPr>
            <p:ph type="body" sz="quarter" idx="20" hasCustomPrompt="1"/>
          </p:nvPr>
        </p:nvSpPr>
        <p:spPr>
          <a:xfrm>
            <a:off x="4117939" y="6593539"/>
            <a:ext cx="3178629" cy="747032"/>
          </a:xfrm>
          <a:solidFill>
            <a:schemeClr val="accent2">
              <a:alpha val="70000"/>
            </a:schemeClr>
          </a:solidFill>
        </p:spPr>
        <p:txBody>
          <a:bodyPr anchor="ctr">
            <a:noAutofit/>
          </a:bodyPr>
          <a:lstStyle>
            <a:lvl1pPr algn="ctr">
              <a:lnSpc>
                <a:spcPct val="100000"/>
              </a:lnSpc>
              <a:spcBef>
                <a:spcPts val="0"/>
              </a:spcBef>
              <a:defRPr sz="2400" baseline="0">
                <a:solidFill>
                  <a:schemeClr val="bg1"/>
                </a:solidFill>
                <a:latin typeface="Ubuntu Medium" panose="020B0604030602030204" pitchFamily="34" charset="0"/>
              </a:defRPr>
            </a:lvl1pPr>
          </a:lstStyle>
          <a:p>
            <a:pPr lvl="0"/>
            <a:r>
              <a:rPr kumimoji="1" lang="en-US" altLang="ja-JP" dirty="0"/>
              <a:t>Caption</a:t>
            </a:r>
            <a:endParaRPr kumimoji="1" lang="ja-JP" altLang="en-US" dirty="0"/>
          </a:p>
        </p:txBody>
      </p:sp>
      <p:sp>
        <p:nvSpPr>
          <p:cNvPr id="33" name="テキスト プレースホルダー 12"/>
          <p:cNvSpPr>
            <a:spLocks noGrp="1"/>
          </p:cNvSpPr>
          <p:nvPr>
            <p:ph type="body" sz="quarter" idx="23" hasCustomPrompt="1"/>
          </p:nvPr>
        </p:nvSpPr>
        <p:spPr>
          <a:xfrm>
            <a:off x="7558971" y="6593539"/>
            <a:ext cx="3178629" cy="747032"/>
          </a:xfrm>
          <a:solidFill>
            <a:schemeClr val="accent3">
              <a:alpha val="70000"/>
            </a:schemeClr>
          </a:solidFill>
        </p:spPr>
        <p:txBody>
          <a:bodyPr anchor="ctr">
            <a:noAutofit/>
          </a:bodyPr>
          <a:lstStyle>
            <a:lvl1pPr algn="ctr">
              <a:lnSpc>
                <a:spcPct val="100000"/>
              </a:lnSpc>
              <a:spcBef>
                <a:spcPts val="0"/>
              </a:spcBef>
              <a:defRPr sz="2400" baseline="0">
                <a:solidFill>
                  <a:schemeClr val="bg1"/>
                </a:solidFill>
                <a:latin typeface="Ubuntu Medium" panose="020B0604030602030204" pitchFamily="34" charset="0"/>
              </a:defRPr>
            </a:lvl1pPr>
          </a:lstStyle>
          <a:p>
            <a:pPr lvl="0"/>
            <a:r>
              <a:rPr kumimoji="1" lang="en-US" altLang="ja-JP" dirty="0"/>
              <a:t>Caption</a:t>
            </a:r>
            <a:endParaRPr kumimoji="1" lang="ja-JP" altLang="en-US" dirty="0"/>
          </a:p>
        </p:txBody>
      </p:sp>
      <p:sp>
        <p:nvSpPr>
          <p:cNvPr id="36" name="テキスト プレースホルダー 12"/>
          <p:cNvSpPr>
            <a:spLocks noGrp="1"/>
          </p:cNvSpPr>
          <p:nvPr>
            <p:ph type="body" sz="quarter" idx="26" hasCustomPrompt="1"/>
          </p:nvPr>
        </p:nvSpPr>
        <p:spPr>
          <a:xfrm>
            <a:off x="11000003" y="6593539"/>
            <a:ext cx="3178629" cy="747032"/>
          </a:xfrm>
          <a:solidFill>
            <a:schemeClr val="accent4">
              <a:alpha val="70000"/>
            </a:schemeClr>
          </a:solidFill>
        </p:spPr>
        <p:txBody>
          <a:bodyPr anchor="ctr">
            <a:noAutofit/>
          </a:bodyPr>
          <a:lstStyle>
            <a:lvl1pPr algn="ctr">
              <a:lnSpc>
                <a:spcPct val="100000"/>
              </a:lnSpc>
              <a:spcBef>
                <a:spcPts val="0"/>
              </a:spcBef>
              <a:defRPr sz="2400" baseline="0">
                <a:solidFill>
                  <a:schemeClr val="bg1"/>
                </a:solidFill>
                <a:latin typeface="Ubuntu Medium" panose="020B0604030602030204" pitchFamily="34" charset="0"/>
              </a:defRPr>
            </a:lvl1pPr>
          </a:lstStyle>
          <a:p>
            <a:pPr lvl="0"/>
            <a:r>
              <a:rPr kumimoji="1" lang="en-US" altLang="ja-JP" dirty="0"/>
              <a:t>Caption</a:t>
            </a:r>
            <a:endParaRPr kumimoji="1" lang="ja-JP" altLang="en-US" dirty="0"/>
          </a:p>
        </p:txBody>
      </p:sp>
      <p:sp>
        <p:nvSpPr>
          <p:cNvPr id="39" name="テキスト プレースホルダー 12"/>
          <p:cNvSpPr>
            <a:spLocks noGrp="1"/>
          </p:cNvSpPr>
          <p:nvPr>
            <p:ph type="body" sz="quarter" idx="29" hasCustomPrompt="1"/>
          </p:nvPr>
        </p:nvSpPr>
        <p:spPr>
          <a:xfrm>
            <a:off x="14441035" y="6593539"/>
            <a:ext cx="3178629" cy="747032"/>
          </a:xfrm>
          <a:solidFill>
            <a:schemeClr val="accent5">
              <a:alpha val="70000"/>
            </a:schemeClr>
          </a:solidFill>
        </p:spPr>
        <p:txBody>
          <a:bodyPr anchor="ctr">
            <a:noAutofit/>
          </a:bodyPr>
          <a:lstStyle>
            <a:lvl1pPr algn="ctr">
              <a:lnSpc>
                <a:spcPct val="100000"/>
              </a:lnSpc>
              <a:spcBef>
                <a:spcPts val="0"/>
              </a:spcBef>
              <a:defRPr sz="2400" baseline="0">
                <a:solidFill>
                  <a:schemeClr val="bg1"/>
                </a:solidFill>
                <a:latin typeface="Ubuntu Medium" panose="020B0604030602030204" pitchFamily="34" charset="0"/>
              </a:defRPr>
            </a:lvl1pPr>
          </a:lstStyle>
          <a:p>
            <a:pPr lvl="0"/>
            <a:r>
              <a:rPr kumimoji="1" lang="en-US" altLang="ja-JP" dirty="0"/>
              <a:t>Caption</a:t>
            </a:r>
            <a:endParaRPr kumimoji="1" lang="ja-JP" altLang="en-US" dirty="0"/>
          </a:p>
        </p:txBody>
      </p:sp>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28" name="テキスト プレースホルダー 12"/>
          <p:cNvSpPr>
            <a:spLocks noGrp="1"/>
          </p:cNvSpPr>
          <p:nvPr>
            <p:ph type="body" sz="quarter" idx="17" hasCustomPrompt="1"/>
          </p:nvPr>
        </p:nvSpPr>
        <p:spPr>
          <a:xfrm>
            <a:off x="676907" y="6593539"/>
            <a:ext cx="3178629" cy="747032"/>
          </a:xfrm>
          <a:solidFill>
            <a:schemeClr val="accent1">
              <a:alpha val="70000"/>
            </a:schemeClr>
          </a:solidFill>
        </p:spPr>
        <p:txBody>
          <a:bodyPr anchor="ctr">
            <a:noAutofit/>
          </a:bodyPr>
          <a:lstStyle>
            <a:lvl1pPr algn="ctr">
              <a:lnSpc>
                <a:spcPct val="100000"/>
              </a:lnSpc>
              <a:spcBef>
                <a:spcPts val="0"/>
              </a:spcBef>
              <a:defRPr sz="2400" baseline="0">
                <a:solidFill>
                  <a:schemeClr val="bg1"/>
                </a:solidFill>
                <a:latin typeface="Ubuntu Medium" panose="020B0604030602030204" pitchFamily="34" charset="0"/>
              </a:defRPr>
            </a:lvl1pPr>
          </a:lstStyle>
          <a:p>
            <a:pPr lvl="0"/>
            <a:r>
              <a:rPr kumimoji="1" lang="en-US" altLang="ja-JP" dirty="0"/>
              <a:t>Caption</a:t>
            </a:r>
            <a:endParaRPr kumimoji="1" lang="ja-JP" altLang="en-US" dirty="0"/>
          </a:p>
        </p:txBody>
      </p:sp>
      <p:sp>
        <p:nvSpPr>
          <p:cNvPr id="41" name="テキスト プレースホルダー 12"/>
          <p:cNvSpPr>
            <a:spLocks noGrp="1"/>
          </p:cNvSpPr>
          <p:nvPr>
            <p:ph type="body" sz="quarter" idx="12" hasCustomPrompt="1"/>
          </p:nvPr>
        </p:nvSpPr>
        <p:spPr>
          <a:xfrm>
            <a:off x="3195988" y="7732296"/>
            <a:ext cx="11896024" cy="1522894"/>
          </a:xfrm>
        </p:spPr>
        <p:txBody>
          <a:bodyPr anchor="ctr">
            <a:normAutofit/>
          </a:bodyPr>
          <a:lstStyle>
            <a:lvl1pPr algn="ctr">
              <a:spcBef>
                <a:spcPts val="0"/>
              </a:spcBef>
              <a:defRPr sz="2000" baseline="0"/>
            </a:lvl1pPr>
          </a:lstStyle>
          <a:p>
            <a:pPr lvl="0"/>
            <a:r>
              <a:rPr kumimoji="1" lang="en-US" altLang="ja-JP" dirty="0"/>
              <a:t>Text goes here</a:t>
            </a:r>
            <a:endParaRPr kumimoji="1" lang="ja-JP" altLang="en-US" dirty="0"/>
          </a:p>
        </p:txBody>
      </p:sp>
    </p:spTree>
    <p:extLst>
      <p:ext uri="{BB962C8B-B14F-4D97-AF65-F5344CB8AC3E}">
        <p14:creationId xmlns:p14="http://schemas.microsoft.com/office/powerpoint/2010/main" val="5546435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5"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randombar(vertical)">
                                      <p:cBhvr>
                                        <p:cTn id="7" dur="500"/>
                                        <p:tgtEl>
                                          <p:spTgt spid="12"/>
                                        </p:tgtEl>
                                      </p:cBhvr>
                                    </p:animEffect>
                                  </p:childTnLst>
                                </p:cTn>
                              </p:par>
                            </p:childTnLst>
                          </p:cTn>
                        </p:par>
                        <p:par>
                          <p:cTn id="8" fill="hold">
                            <p:stCondLst>
                              <p:cond delay="500"/>
                            </p:stCondLst>
                            <p:childTnLst>
                              <p:par>
                                <p:cTn id="9" presetID="16" presetClass="entr" presetSubtype="37" fill="hold" grpId="0" nodeType="afterEffect">
                                  <p:stCondLst>
                                    <p:cond delay="0"/>
                                  </p:stCondLst>
                                  <p:childTnLst>
                                    <p:set>
                                      <p:cBhvr>
                                        <p:cTn id="10" dur="1" fill="hold">
                                          <p:stCondLst>
                                            <p:cond delay="0"/>
                                          </p:stCondLst>
                                        </p:cTn>
                                        <p:tgtEl>
                                          <p:spTgt spid="28"/>
                                        </p:tgtEl>
                                        <p:attrNameLst>
                                          <p:attrName>style.visibility</p:attrName>
                                        </p:attrNameLst>
                                      </p:cBhvr>
                                      <p:to>
                                        <p:strVal val="visible"/>
                                      </p:to>
                                    </p:set>
                                    <p:animEffect transition="in" filter="barn(outVertical)">
                                      <p:cBhvr>
                                        <p:cTn id="11" dur="500"/>
                                        <p:tgtEl>
                                          <p:spTgt spid="28"/>
                                        </p:tgtEl>
                                      </p:cBhvr>
                                    </p:animEffect>
                                  </p:childTnLst>
                                </p:cTn>
                              </p:par>
                            </p:childTnLst>
                          </p:cTn>
                        </p:par>
                        <p:par>
                          <p:cTn id="12" fill="hold">
                            <p:stCondLst>
                              <p:cond delay="1000"/>
                            </p:stCondLst>
                            <p:childTnLst>
                              <p:par>
                                <p:cTn id="13" presetID="14" presetClass="entr" presetSubtype="5" fill="hold" grpId="0" nodeType="afterEffect">
                                  <p:stCondLst>
                                    <p:cond delay="0"/>
                                  </p:stCondLst>
                                  <p:childTnLst>
                                    <p:set>
                                      <p:cBhvr>
                                        <p:cTn id="14" dur="1" fill="hold">
                                          <p:stCondLst>
                                            <p:cond delay="0"/>
                                          </p:stCondLst>
                                        </p:cTn>
                                        <p:tgtEl>
                                          <p:spTgt spid="31"/>
                                        </p:tgtEl>
                                        <p:attrNameLst>
                                          <p:attrName>style.visibility</p:attrName>
                                        </p:attrNameLst>
                                      </p:cBhvr>
                                      <p:to>
                                        <p:strVal val="visible"/>
                                      </p:to>
                                    </p:set>
                                    <p:animEffect transition="in" filter="randombar(vertical)">
                                      <p:cBhvr>
                                        <p:cTn id="15" dur="500"/>
                                        <p:tgtEl>
                                          <p:spTgt spid="31"/>
                                        </p:tgtEl>
                                      </p:cBhvr>
                                    </p:animEffect>
                                  </p:childTnLst>
                                </p:cTn>
                              </p:par>
                            </p:childTnLst>
                          </p:cTn>
                        </p:par>
                        <p:par>
                          <p:cTn id="16" fill="hold">
                            <p:stCondLst>
                              <p:cond delay="1500"/>
                            </p:stCondLst>
                            <p:childTnLst>
                              <p:par>
                                <p:cTn id="17" presetID="16" presetClass="entr" presetSubtype="37" fill="hold" grpId="0" nodeType="afterEffect">
                                  <p:stCondLst>
                                    <p:cond delay="0"/>
                                  </p:stCondLst>
                                  <p:childTnLst>
                                    <p:set>
                                      <p:cBhvr>
                                        <p:cTn id="18" dur="1" fill="hold">
                                          <p:stCondLst>
                                            <p:cond delay="0"/>
                                          </p:stCondLst>
                                        </p:cTn>
                                        <p:tgtEl>
                                          <p:spTgt spid="30"/>
                                        </p:tgtEl>
                                        <p:attrNameLst>
                                          <p:attrName>style.visibility</p:attrName>
                                        </p:attrNameLst>
                                      </p:cBhvr>
                                      <p:to>
                                        <p:strVal val="visible"/>
                                      </p:to>
                                    </p:set>
                                    <p:animEffect transition="in" filter="barn(outVertical)">
                                      <p:cBhvr>
                                        <p:cTn id="19" dur="500"/>
                                        <p:tgtEl>
                                          <p:spTgt spid="30"/>
                                        </p:tgtEl>
                                      </p:cBhvr>
                                    </p:animEffect>
                                  </p:childTnLst>
                                </p:cTn>
                              </p:par>
                            </p:childTnLst>
                          </p:cTn>
                        </p:par>
                        <p:par>
                          <p:cTn id="20" fill="hold">
                            <p:stCondLst>
                              <p:cond delay="2000"/>
                            </p:stCondLst>
                            <p:childTnLst>
                              <p:par>
                                <p:cTn id="21" presetID="14" presetClass="entr" presetSubtype="5" fill="hold" grpId="0" nodeType="afterEffect">
                                  <p:stCondLst>
                                    <p:cond delay="0"/>
                                  </p:stCondLst>
                                  <p:childTnLst>
                                    <p:set>
                                      <p:cBhvr>
                                        <p:cTn id="22" dur="1" fill="hold">
                                          <p:stCondLst>
                                            <p:cond delay="0"/>
                                          </p:stCondLst>
                                        </p:cTn>
                                        <p:tgtEl>
                                          <p:spTgt spid="34"/>
                                        </p:tgtEl>
                                        <p:attrNameLst>
                                          <p:attrName>style.visibility</p:attrName>
                                        </p:attrNameLst>
                                      </p:cBhvr>
                                      <p:to>
                                        <p:strVal val="visible"/>
                                      </p:to>
                                    </p:set>
                                    <p:animEffect transition="in" filter="randombar(vertical)">
                                      <p:cBhvr>
                                        <p:cTn id="23" dur="500"/>
                                        <p:tgtEl>
                                          <p:spTgt spid="34"/>
                                        </p:tgtEl>
                                      </p:cBhvr>
                                    </p:animEffect>
                                  </p:childTnLst>
                                </p:cTn>
                              </p:par>
                            </p:childTnLst>
                          </p:cTn>
                        </p:par>
                        <p:par>
                          <p:cTn id="24" fill="hold">
                            <p:stCondLst>
                              <p:cond delay="2500"/>
                            </p:stCondLst>
                            <p:childTnLst>
                              <p:par>
                                <p:cTn id="25" presetID="16" presetClass="entr" presetSubtype="37" fill="hold" grpId="0" nodeType="afterEffect">
                                  <p:stCondLst>
                                    <p:cond delay="0"/>
                                  </p:stCondLst>
                                  <p:childTnLst>
                                    <p:set>
                                      <p:cBhvr>
                                        <p:cTn id="26" dur="1" fill="hold">
                                          <p:stCondLst>
                                            <p:cond delay="0"/>
                                          </p:stCondLst>
                                        </p:cTn>
                                        <p:tgtEl>
                                          <p:spTgt spid="33"/>
                                        </p:tgtEl>
                                        <p:attrNameLst>
                                          <p:attrName>style.visibility</p:attrName>
                                        </p:attrNameLst>
                                      </p:cBhvr>
                                      <p:to>
                                        <p:strVal val="visible"/>
                                      </p:to>
                                    </p:set>
                                    <p:animEffect transition="in" filter="barn(outVertical)">
                                      <p:cBhvr>
                                        <p:cTn id="27" dur="500"/>
                                        <p:tgtEl>
                                          <p:spTgt spid="33"/>
                                        </p:tgtEl>
                                      </p:cBhvr>
                                    </p:animEffect>
                                  </p:childTnLst>
                                </p:cTn>
                              </p:par>
                            </p:childTnLst>
                          </p:cTn>
                        </p:par>
                        <p:par>
                          <p:cTn id="28" fill="hold">
                            <p:stCondLst>
                              <p:cond delay="3000"/>
                            </p:stCondLst>
                            <p:childTnLst>
                              <p:par>
                                <p:cTn id="29" presetID="14" presetClass="entr" presetSubtype="5" fill="hold" grpId="0" nodeType="afterEffect">
                                  <p:stCondLst>
                                    <p:cond delay="0"/>
                                  </p:stCondLst>
                                  <p:childTnLst>
                                    <p:set>
                                      <p:cBhvr>
                                        <p:cTn id="30" dur="1" fill="hold">
                                          <p:stCondLst>
                                            <p:cond delay="0"/>
                                          </p:stCondLst>
                                        </p:cTn>
                                        <p:tgtEl>
                                          <p:spTgt spid="37"/>
                                        </p:tgtEl>
                                        <p:attrNameLst>
                                          <p:attrName>style.visibility</p:attrName>
                                        </p:attrNameLst>
                                      </p:cBhvr>
                                      <p:to>
                                        <p:strVal val="visible"/>
                                      </p:to>
                                    </p:set>
                                    <p:animEffect transition="in" filter="randombar(vertical)">
                                      <p:cBhvr>
                                        <p:cTn id="31" dur="500"/>
                                        <p:tgtEl>
                                          <p:spTgt spid="37"/>
                                        </p:tgtEl>
                                      </p:cBhvr>
                                    </p:animEffect>
                                  </p:childTnLst>
                                </p:cTn>
                              </p:par>
                            </p:childTnLst>
                          </p:cTn>
                        </p:par>
                        <p:par>
                          <p:cTn id="32" fill="hold">
                            <p:stCondLst>
                              <p:cond delay="3500"/>
                            </p:stCondLst>
                            <p:childTnLst>
                              <p:par>
                                <p:cTn id="33" presetID="16" presetClass="entr" presetSubtype="37" fill="hold" grpId="0" nodeType="afterEffect">
                                  <p:stCondLst>
                                    <p:cond delay="0"/>
                                  </p:stCondLst>
                                  <p:childTnLst>
                                    <p:set>
                                      <p:cBhvr>
                                        <p:cTn id="34" dur="1" fill="hold">
                                          <p:stCondLst>
                                            <p:cond delay="0"/>
                                          </p:stCondLst>
                                        </p:cTn>
                                        <p:tgtEl>
                                          <p:spTgt spid="36"/>
                                        </p:tgtEl>
                                        <p:attrNameLst>
                                          <p:attrName>style.visibility</p:attrName>
                                        </p:attrNameLst>
                                      </p:cBhvr>
                                      <p:to>
                                        <p:strVal val="visible"/>
                                      </p:to>
                                    </p:set>
                                    <p:animEffect transition="in" filter="barn(outVertical)">
                                      <p:cBhvr>
                                        <p:cTn id="35" dur="500"/>
                                        <p:tgtEl>
                                          <p:spTgt spid="36"/>
                                        </p:tgtEl>
                                      </p:cBhvr>
                                    </p:animEffect>
                                  </p:childTnLst>
                                </p:cTn>
                              </p:par>
                            </p:childTnLst>
                          </p:cTn>
                        </p:par>
                        <p:par>
                          <p:cTn id="36" fill="hold">
                            <p:stCondLst>
                              <p:cond delay="4000"/>
                            </p:stCondLst>
                            <p:childTnLst>
                              <p:par>
                                <p:cTn id="37" presetID="14" presetClass="entr" presetSubtype="5" fill="hold" grpId="0" nodeType="afterEffect">
                                  <p:stCondLst>
                                    <p:cond delay="0"/>
                                  </p:stCondLst>
                                  <p:childTnLst>
                                    <p:set>
                                      <p:cBhvr>
                                        <p:cTn id="38" dur="1" fill="hold">
                                          <p:stCondLst>
                                            <p:cond delay="0"/>
                                          </p:stCondLst>
                                        </p:cTn>
                                        <p:tgtEl>
                                          <p:spTgt spid="40"/>
                                        </p:tgtEl>
                                        <p:attrNameLst>
                                          <p:attrName>style.visibility</p:attrName>
                                        </p:attrNameLst>
                                      </p:cBhvr>
                                      <p:to>
                                        <p:strVal val="visible"/>
                                      </p:to>
                                    </p:set>
                                    <p:animEffect transition="in" filter="randombar(vertical)">
                                      <p:cBhvr>
                                        <p:cTn id="39" dur="500"/>
                                        <p:tgtEl>
                                          <p:spTgt spid="40"/>
                                        </p:tgtEl>
                                      </p:cBhvr>
                                    </p:animEffect>
                                  </p:childTnLst>
                                </p:cTn>
                              </p:par>
                            </p:childTnLst>
                          </p:cTn>
                        </p:par>
                        <p:par>
                          <p:cTn id="40" fill="hold">
                            <p:stCondLst>
                              <p:cond delay="4500"/>
                            </p:stCondLst>
                            <p:childTnLst>
                              <p:par>
                                <p:cTn id="41" presetID="16" presetClass="entr" presetSubtype="37" fill="hold" grpId="0" nodeType="afterEffect">
                                  <p:stCondLst>
                                    <p:cond delay="0"/>
                                  </p:stCondLst>
                                  <p:childTnLst>
                                    <p:set>
                                      <p:cBhvr>
                                        <p:cTn id="42" dur="1" fill="hold">
                                          <p:stCondLst>
                                            <p:cond delay="0"/>
                                          </p:stCondLst>
                                        </p:cTn>
                                        <p:tgtEl>
                                          <p:spTgt spid="39"/>
                                        </p:tgtEl>
                                        <p:attrNameLst>
                                          <p:attrName>style.visibility</p:attrName>
                                        </p:attrNameLst>
                                      </p:cBhvr>
                                      <p:to>
                                        <p:strVal val="visible"/>
                                      </p:to>
                                    </p:set>
                                    <p:animEffect transition="in" filter="barn(outVertical)">
                                      <p:cBhvr>
                                        <p:cTn id="43" dur="500"/>
                                        <p:tgtEl>
                                          <p:spTgt spid="39"/>
                                        </p:tgtEl>
                                      </p:cBhvr>
                                    </p:animEffect>
                                  </p:childTnLst>
                                </p:cTn>
                              </p:par>
                            </p:childTnLst>
                          </p:cTn>
                        </p:par>
                        <p:par>
                          <p:cTn id="44" fill="hold">
                            <p:stCondLst>
                              <p:cond delay="5000"/>
                            </p:stCondLst>
                            <p:childTnLst>
                              <p:par>
                                <p:cTn id="45" presetID="22" presetClass="entr" presetSubtype="8" fill="hold" grpId="0" nodeType="afterEffect">
                                  <p:stCondLst>
                                    <p:cond delay="250"/>
                                  </p:stCondLst>
                                  <p:childTnLst>
                                    <p:set>
                                      <p:cBhvr>
                                        <p:cTn id="46" dur="1" fill="hold">
                                          <p:stCondLst>
                                            <p:cond delay="0"/>
                                          </p:stCondLst>
                                        </p:cTn>
                                        <p:tgtEl>
                                          <p:spTgt spid="41"/>
                                        </p:tgtEl>
                                        <p:attrNameLst>
                                          <p:attrName>style.visibility</p:attrName>
                                        </p:attrNameLst>
                                      </p:cBhvr>
                                      <p:to>
                                        <p:strVal val="visible"/>
                                      </p:to>
                                    </p:set>
                                    <p:animEffect transition="in" filter="wipe(left)">
                                      <p:cBhvr>
                                        <p:cTn id="47"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34" grpId="0" animBg="1"/>
      <p:bldP spid="37" grpId="0" animBg="1"/>
      <p:bldP spid="40" grpId="0" animBg="1"/>
      <p:bldP spid="31" grpId="0" animBg="1"/>
      <p:bldP spid="30" grpId="0" animBg="1">
        <p:tmplLst>
          <p:tmpl>
            <p:tnLst>
              <p:par>
                <p:cTn presetID="16" presetClass="entr" presetSubtype="37" fill="hold" nodeType="afterEffect">
                  <p:stCondLst>
                    <p:cond delay="0"/>
                  </p:stCondLst>
                  <p:childTnLst>
                    <p:set>
                      <p:cBhvr>
                        <p:cTn dur="1" fill="hold">
                          <p:stCondLst>
                            <p:cond delay="0"/>
                          </p:stCondLst>
                        </p:cTn>
                        <p:tgtEl>
                          <p:spTgt spid="30"/>
                        </p:tgtEl>
                        <p:attrNameLst>
                          <p:attrName>style.visibility</p:attrName>
                        </p:attrNameLst>
                      </p:cBhvr>
                      <p:to>
                        <p:strVal val="visible"/>
                      </p:to>
                    </p:set>
                    <p:animEffect transition="in" filter="barn(outVertical)">
                      <p:cBhvr>
                        <p:cTn dur="500"/>
                        <p:tgtEl>
                          <p:spTgt spid="30"/>
                        </p:tgtEl>
                      </p:cBhvr>
                    </p:animEffect>
                  </p:childTnLst>
                </p:cTn>
              </p:par>
            </p:tnLst>
          </p:tmpl>
        </p:tmplLst>
      </p:bldP>
      <p:bldP spid="33" grpId="0" animBg="1">
        <p:tmplLst>
          <p:tmpl>
            <p:tnLst>
              <p:par>
                <p:cTn presetID="16" presetClass="entr" presetSubtype="37" fill="hold" nodeType="afterEffect">
                  <p:stCondLst>
                    <p:cond delay="0"/>
                  </p:stCondLst>
                  <p:childTnLst>
                    <p:set>
                      <p:cBhvr>
                        <p:cTn dur="1" fill="hold">
                          <p:stCondLst>
                            <p:cond delay="0"/>
                          </p:stCondLst>
                        </p:cTn>
                        <p:tgtEl>
                          <p:spTgt spid="33"/>
                        </p:tgtEl>
                        <p:attrNameLst>
                          <p:attrName>style.visibility</p:attrName>
                        </p:attrNameLst>
                      </p:cBhvr>
                      <p:to>
                        <p:strVal val="visible"/>
                      </p:to>
                    </p:set>
                    <p:animEffect transition="in" filter="barn(outVertical)">
                      <p:cBhvr>
                        <p:cTn dur="500"/>
                        <p:tgtEl>
                          <p:spTgt spid="33"/>
                        </p:tgtEl>
                      </p:cBhvr>
                    </p:animEffect>
                  </p:childTnLst>
                </p:cTn>
              </p:par>
            </p:tnLst>
          </p:tmpl>
        </p:tmplLst>
      </p:bldP>
      <p:bldP spid="36" grpId="0" animBg="1">
        <p:tmplLst>
          <p:tmpl>
            <p:tnLst>
              <p:par>
                <p:cTn presetID="16" presetClass="entr" presetSubtype="37" fill="hold" nodeType="afterEffect">
                  <p:stCondLst>
                    <p:cond delay="0"/>
                  </p:stCondLst>
                  <p:childTnLst>
                    <p:set>
                      <p:cBhvr>
                        <p:cTn dur="1" fill="hold">
                          <p:stCondLst>
                            <p:cond delay="0"/>
                          </p:stCondLst>
                        </p:cTn>
                        <p:tgtEl>
                          <p:spTgt spid="36"/>
                        </p:tgtEl>
                        <p:attrNameLst>
                          <p:attrName>style.visibility</p:attrName>
                        </p:attrNameLst>
                      </p:cBhvr>
                      <p:to>
                        <p:strVal val="visible"/>
                      </p:to>
                    </p:set>
                    <p:animEffect transition="in" filter="barn(outVertical)">
                      <p:cBhvr>
                        <p:cTn dur="500"/>
                        <p:tgtEl>
                          <p:spTgt spid="36"/>
                        </p:tgtEl>
                      </p:cBhvr>
                    </p:animEffect>
                  </p:childTnLst>
                </p:cTn>
              </p:par>
            </p:tnLst>
          </p:tmpl>
        </p:tmplLst>
      </p:bldP>
      <p:bldP spid="39" grpId="0" animBg="1">
        <p:tmplLst>
          <p:tmpl>
            <p:tnLst>
              <p:par>
                <p:cTn presetID="16" presetClass="entr" presetSubtype="37" fill="hold" nodeType="afterEffect">
                  <p:stCondLst>
                    <p:cond delay="0"/>
                  </p:stCondLst>
                  <p:childTnLst>
                    <p:set>
                      <p:cBhvr>
                        <p:cTn dur="1" fill="hold">
                          <p:stCondLst>
                            <p:cond delay="0"/>
                          </p:stCondLst>
                        </p:cTn>
                        <p:tgtEl>
                          <p:spTgt spid="39"/>
                        </p:tgtEl>
                        <p:attrNameLst>
                          <p:attrName>style.visibility</p:attrName>
                        </p:attrNameLst>
                      </p:cBhvr>
                      <p:to>
                        <p:strVal val="visible"/>
                      </p:to>
                    </p:set>
                    <p:animEffect transition="in" filter="barn(outVertical)">
                      <p:cBhvr>
                        <p:cTn dur="500"/>
                        <p:tgtEl>
                          <p:spTgt spid="39"/>
                        </p:tgtEl>
                      </p:cBhvr>
                    </p:animEffect>
                  </p:childTnLst>
                </p:cTn>
              </p:par>
            </p:tnLst>
          </p:tmpl>
        </p:tmplLst>
      </p:bldP>
      <p:bldP spid="28" grpId="0" animBg="1">
        <p:tmplLst>
          <p:tmpl>
            <p:tnLst>
              <p:par>
                <p:cTn presetID="16" presetClass="entr" presetSubtype="37" fill="hold" nodeType="afterEffect">
                  <p:stCondLst>
                    <p:cond delay="0"/>
                  </p:stCondLst>
                  <p:childTnLst>
                    <p:set>
                      <p:cBhvr>
                        <p:cTn dur="1" fill="hold">
                          <p:stCondLst>
                            <p:cond delay="0"/>
                          </p:stCondLst>
                        </p:cTn>
                        <p:tgtEl>
                          <p:spTgt spid="28"/>
                        </p:tgtEl>
                        <p:attrNameLst>
                          <p:attrName>style.visibility</p:attrName>
                        </p:attrNameLst>
                      </p:cBhvr>
                      <p:to>
                        <p:strVal val="visible"/>
                      </p:to>
                    </p:set>
                    <p:animEffect transition="in" filter="barn(outVertical)">
                      <p:cBhvr>
                        <p:cTn dur="500"/>
                        <p:tgtEl>
                          <p:spTgt spid="28"/>
                        </p:tgtEl>
                      </p:cBhvr>
                    </p:animEffect>
                  </p:childTnLst>
                </p:cTn>
              </p:par>
            </p:tnLst>
          </p:tmpl>
        </p:tmplLst>
      </p:bldP>
      <p:bldP spid="41" grpId="0">
        <p:tmplLst>
          <p:tmpl>
            <p:tnLst>
              <p:par>
                <p:cTn presetID="22" presetClass="entr" presetSubtype="8" fill="hold" nodeType="afterEffect">
                  <p:stCondLst>
                    <p:cond delay="250"/>
                  </p:stCondLst>
                  <p:childTnLst>
                    <p:set>
                      <p:cBhvr>
                        <p:cTn dur="1" fill="hold">
                          <p:stCondLst>
                            <p:cond delay="0"/>
                          </p:stCondLst>
                        </p:cTn>
                        <p:tgtEl>
                          <p:spTgt spid="41"/>
                        </p:tgtEl>
                        <p:attrNameLst>
                          <p:attrName>style.visibility</p:attrName>
                        </p:attrNameLst>
                      </p:cBhvr>
                      <p:to>
                        <p:strVal val="visible"/>
                      </p:to>
                    </p:set>
                    <p:animEffect transition="in" filter="wipe(left)">
                      <p:cBhvr>
                        <p:cTn dur="500"/>
                        <p:tgtEl>
                          <p:spTgt spid="41"/>
                        </p:tgtEl>
                      </p:cBhvr>
                    </p:animEffect>
                  </p:childTnLst>
                </p:cTn>
              </p:par>
            </p:tnLst>
          </p:tmpl>
        </p:tmplLst>
      </p:bldP>
    </p:bldLst>
  </p:timing>
  <p:extLst mod="1">
    <p:ext uri="{DCECCB84-F9BA-43D5-87BE-67443E8EF086}">
      <p15:sldGuideLst xmlns:p15="http://schemas.microsoft.com/office/powerpoint/2012/main">
        <p15:guide id="1" orient="horz" pos="3239" userDrawn="1">
          <p15:clr>
            <a:srgbClr val="FBAE40"/>
          </p15:clr>
        </p15:guide>
        <p15:guide id="2" pos="5760" userDrawn="1">
          <p15:clr>
            <a:srgbClr val="FBAE40"/>
          </p15:clr>
        </p15:guide>
      </p15:sldGuideLst>
    </p:ext>
  </p:extLst>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4 Square Images &amp; Descriptions">
    <p:spTree>
      <p:nvGrpSpPr>
        <p:cNvPr id="1" name=""/>
        <p:cNvGrpSpPr/>
        <p:nvPr/>
      </p:nvGrpSpPr>
      <p:grpSpPr>
        <a:xfrm>
          <a:off x="0" y="0"/>
          <a:ext cx="0" cy="0"/>
          <a:chOff x="0" y="0"/>
          <a:chExt cx="0" cy="0"/>
        </a:xfrm>
      </p:grpSpPr>
      <p:sp>
        <p:nvSpPr>
          <p:cNvPr id="51" name="フリーフォーム 50"/>
          <p:cNvSpPr/>
          <p:nvPr userDrawn="1"/>
        </p:nvSpPr>
        <p:spPr>
          <a:xfrm>
            <a:off x="12579336" y="2185597"/>
            <a:ext cx="5364000" cy="3420000"/>
          </a:xfrm>
          <a:custGeom>
            <a:avLst/>
            <a:gdLst>
              <a:gd name="connsiteX0" fmla="*/ 4068000 w 5364000"/>
              <a:gd name="connsiteY0" fmla="*/ 648000 h 3420000"/>
              <a:gd name="connsiteX1" fmla="*/ 4716000 w 5364000"/>
              <a:gd name="connsiteY1" fmla="*/ 648000 h 3420000"/>
              <a:gd name="connsiteX2" fmla="*/ 4716000 w 5364000"/>
              <a:gd name="connsiteY2" fmla="*/ 1296000 h 3420000"/>
              <a:gd name="connsiteX3" fmla="*/ 4068000 w 5364000"/>
              <a:gd name="connsiteY3" fmla="*/ 1296000 h 3420000"/>
              <a:gd name="connsiteX4" fmla="*/ 4716000 w 5364000"/>
              <a:gd name="connsiteY4" fmla="*/ 0 h 3420000"/>
              <a:gd name="connsiteX5" fmla="*/ 5364000 w 5364000"/>
              <a:gd name="connsiteY5" fmla="*/ 0 h 3420000"/>
              <a:gd name="connsiteX6" fmla="*/ 5364000 w 5364000"/>
              <a:gd name="connsiteY6" fmla="*/ 648000 h 3420000"/>
              <a:gd name="connsiteX7" fmla="*/ 4716000 w 5364000"/>
              <a:gd name="connsiteY7" fmla="*/ 648000 h 3420000"/>
              <a:gd name="connsiteX8" fmla="*/ 0 w 5364000"/>
              <a:gd name="connsiteY8" fmla="*/ 0 h 3420000"/>
              <a:gd name="connsiteX9" fmla="*/ 3420000 w 5364000"/>
              <a:gd name="connsiteY9" fmla="*/ 0 h 3420000"/>
              <a:gd name="connsiteX10" fmla="*/ 4068000 w 5364000"/>
              <a:gd name="connsiteY10" fmla="*/ 0 h 3420000"/>
              <a:gd name="connsiteX11" fmla="*/ 4068000 w 5364000"/>
              <a:gd name="connsiteY11" fmla="*/ 648000 h 3420000"/>
              <a:gd name="connsiteX12" fmla="*/ 3420000 w 5364000"/>
              <a:gd name="connsiteY12" fmla="*/ 648000 h 3420000"/>
              <a:gd name="connsiteX13" fmla="*/ 3420000 w 5364000"/>
              <a:gd name="connsiteY13" fmla="*/ 1296000 h 3420000"/>
              <a:gd name="connsiteX14" fmla="*/ 4068000 w 5364000"/>
              <a:gd name="connsiteY14" fmla="*/ 1296000 h 3420000"/>
              <a:gd name="connsiteX15" fmla="*/ 4068000 w 5364000"/>
              <a:gd name="connsiteY15" fmla="*/ 1944000 h 3420000"/>
              <a:gd name="connsiteX16" fmla="*/ 3420000 w 5364000"/>
              <a:gd name="connsiteY16" fmla="*/ 1944000 h 3420000"/>
              <a:gd name="connsiteX17" fmla="*/ 3420000 w 5364000"/>
              <a:gd name="connsiteY17" fmla="*/ 3420000 h 3420000"/>
              <a:gd name="connsiteX18" fmla="*/ 0 w 5364000"/>
              <a:gd name="connsiteY18" fmla="*/ 3420000 h 342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5364000" h="3420000">
                <a:moveTo>
                  <a:pt x="4068000" y="648000"/>
                </a:moveTo>
                <a:lnTo>
                  <a:pt x="4716000" y="648000"/>
                </a:lnTo>
                <a:lnTo>
                  <a:pt x="4716000" y="1296000"/>
                </a:lnTo>
                <a:lnTo>
                  <a:pt x="4068000" y="1296000"/>
                </a:lnTo>
                <a:close/>
                <a:moveTo>
                  <a:pt x="4716000" y="0"/>
                </a:moveTo>
                <a:lnTo>
                  <a:pt x="5364000" y="0"/>
                </a:lnTo>
                <a:lnTo>
                  <a:pt x="5364000" y="648000"/>
                </a:lnTo>
                <a:lnTo>
                  <a:pt x="4716000" y="648000"/>
                </a:lnTo>
                <a:close/>
                <a:moveTo>
                  <a:pt x="0" y="0"/>
                </a:moveTo>
                <a:lnTo>
                  <a:pt x="3420000" y="0"/>
                </a:lnTo>
                <a:lnTo>
                  <a:pt x="4068000" y="0"/>
                </a:lnTo>
                <a:lnTo>
                  <a:pt x="4068000" y="648000"/>
                </a:lnTo>
                <a:lnTo>
                  <a:pt x="3420000" y="648000"/>
                </a:lnTo>
                <a:lnTo>
                  <a:pt x="3420000" y="1296000"/>
                </a:lnTo>
                <a:lnTo>
                  <a:pt x="4068000" y="1296000"/>
                </a:lnTo>
                <a:lnTo>
                  <a:pt x="4068000" y="1944000"/>
                </a:lnTo>
                <a:lnTo>
                  <a:pt x="3420000" y="1944000"/>
                </a:lnTo>
                <a:lnTo>
                  <a:pt x="3420000" y="3420000"/>
                </a:lnTo>
                <a:lnTo>
                  <a:pt x="0" y="342000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正方形/長方形 6"/>
          <p:cNvSpPr/>
          <p:nvPr userDrawn="1"/>
        </p:nvSpPr>
        <p:spPr>
          <a:xfrm>
            <a:off x="5739336" y="2185597"/>
            <a:ext cx="3420000" cy="3420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29" name="図プレースホルダー 28"/>
          <p:cNvSpPr>
            <a:spLocks noGrp="1"/>
          </p:cNvSpPr>
          <p:nvPr>
            <p:ph type="pic" sz="quarter" idx="12" hasCustomPrompt="1"/>
          </p:nvPr>
        </p:nvSpPr>
        <p:spPr>
          <a:xfrm>
            <a:off x="2319336" y="2185597"/>
            <a:ext cx="3715275" cy="3420000"/>
          </a:xfrm>
          <a:custGeom>
            <a:avLst/>
            <a:gdLst>
              <a:gd name="connsiteX0" fmla="*/ 0 w 3715275"/>
              <a:gd name="connsiteY0" fmla="*/ 0 h 3420000"/>
              <a:gd name="connsiteX1" fmla="*/ 295275 w 3715275"/>
              <a:gd name="connsiteY1" fmla="*/ 0 h 3420000"/>
              <a:gd name="connsiteX2" fmla="*/ 3420000 w 3715275"/>
              <a:gd name="connsiteY2" fmla="*/ 0 h 3420000"/>
              <a:gd name="connsiteX3" fmla="*/ 3420000 w 3715275"/>
              <a:gd name="connsiteY3" fmla="*/ 1562363 h 3420000"/>
              <a:gd name="connsiteX4" fmla="*/ 3715275 w 3715275"/>
              <a:gd name="connsiteY4" fmla="*/ 1710000 h 3420000"/>
              <a:gd name="connsiteX5" fmla="*/ 3420000 w 3715275"/>
              <a:gd name="connsiteY5" fmla="*/ 1857638 h 3420000"/>
              <a:gd name="connsiteX6" fmla="*/ 3420000 w 3715275"/>
              <a:gd name="connsiteY6" fmla="*/ 3420000 h 3420000"/>
              <a:gd name="connsiteX7" fmla="*/ 295275 w 3715275"/>
              <a:gd name="connsiteY7" fmla="*/ 3420000 h 3420000"/>
              <a:gd name="connsiteX8" fmla="*/ 0 w 3715275"/>
              <a:gd name="connsiteY8" fmla="*/ 3420000 h 342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715275" h="3420000">
                <a:moveTo>
                  <a:pt x="0" y="0"/>
                </a:moveTo>
                <a:lnTo>
                  <a:pt x="295275" y="0"/>
                </a:lnTo>
                <a:lnTo>
                  <a:pt x="3420000" y="0"/>
                </a:lnTo>
                <a:lnTo>
                  <a:pt x="3420000" y="1562363"/>
                </a:lnTo>
                <a:lnTo>
                  <a:pt x="3715275" y="1710000"/>
                </a:lnTo>
                <a:lnTo>
                  <a:pt x="3420000" y="1857638"/>
                </a:lnTo>
                <a:lnTo>
                  <a:pt x="3420000" y="3420000"/>
                </a:lnTo>
                <a:lnTo>
                  <a:pt x="295275" y="3420000"/>
                </a:lnTo>
                <a:lnTo>
                  <a:pt x="0" y="3420000"/>
                </a:lnTo>
                <a:close/>
              </a:path>
            </a:pathLst>
          </a:custGeom>
          <a:solidFill>
            <a:schemeClr val="accent1">
              <a:lumMod val="20000"/>
              <a:lumOff val="80000"/>
            </a:schemeClr>
          </a:solidFill>
        </p:spPr>
        <p:txBody>
          <a:bodyPr wrap="square">
            <a:noAutofit/>
          </a:bodyPr>
          <a:lstStyle>
            <a:lvl1pPr>
              <a:defRPr/>
            </a:lvl1pPr>
          </a:lstStyle>
          <a:p>
            <a:r>
              <a:rPr kumimoji="1" lang="en-US" altLang="ja-JP" dirty="0"/>
              <a:t>Insert an image</a:t>
            </a:r>
            <a:endParaRPr kumimoji="1" lang="ja-JP" altLang="en-US" dirty="0"/>
          </a:p>
        </p:txBody>
      </p:sp>
      <p:sp>
        <p:nvSpPr>
          <p:cNvPr id="56" name="フリーフォーム 55"/>
          <p:cNvSpPr/>
          <p:nvPr userDrawn="1"/>
        </p:nvSpPr>
        <p:spPr>
          <a:xfrm>
            <a:off x="375336" y="5605597"/>
            <a:ext cx="5364000" cy="3420000"/>
          </a:xfrm>
          <a:custGeom>
            <a:avLst/>
            <a:gdLst>
              <a:gd name="connsiteX0" fmla="*/ 0 w 5364000"/>
              <a:gd name="connsiteY0" fmla="*/ 2767393 h 3420000"/>
              <a:gd name="connsiteX1" fmla="*/ 648000 w 5364000"/>
              <a:gd name="connsiteY1" fmla="*/ 2767393 h 3420000"/>
              <a:gd name="connsiteX2" fmla="*/ 648000 w 5364000"/>
              <a:gd name="connsiteY2" fmla="*/ 3415393 h 3420000"/>
              <a:gd name="connsiteX3" fmla="*/ 0 w 5364000"/>
              <a:gd name="connsiteY3" fmla="*/ 3415393 h 3420000"/>
              <a:gd name="connsiteX4" fmla="*/ 648000 w 5364000"/>
              <a:gd name="connsiteY4" fmla="*/ 2124000 h 3420000"/>
              <a:gd name="connsiteX5" fmla="*/ 1296000 w 5364000"/>
              <a:gd name="connsiteY5" fmla="*/ 2124000 h 3420000"/>
              <a:gd name="connsiteX6" fmla="*/ 1296000 w 5364000"/>
              <a:gd name="connsiteY6" fmla="*/ 2772000 h 3420000"/>
              <a:gd name="connsiteX7" fmla="*/ 648000 w 5364000"/>
              <a:gd name="connsiteY7" fmla="*/ 2772000 h 3420000"/>
              <a:gd name="connsiteX8" fmla="*/ 1944000 w 5364000"/>
              <a:gd name="connsiteY8" fmla="*/ 0 h 3420000"/>
              <a:gd name="connsiteX9" fmla="*/ 5364000 w 5364000"/>
              <a:gd name="connsiteY9" fmla="*/ 0 h 3420000"/>
              <a:gd name="connsiteX10" fmla="*/ 5364000 w 5364000"/>
              <a:gd name="connsiteY10" fmla="*/ 3420000 h 3420000"/>
              <a:gd name="connsiteX11" fmla="*/ 1944000 w 5364000"/>
              <a:gd name="connsiteY11" fmla="*/ 3420000 h 3420000"/>
              <a:gd name="connsiteX12" fmla="*/ 1296000 w 5364000"/>
              <a:gd name="connsiteY12" fmla="*/ 3420000 h 3420000"/>
              <a:gd name="connsiteX13" fmla="*/ 1296000 w 5364000"/>
              <a:gd name="connsiteY13" fmla="*/ 2772000 h 3420000"/>
              <a:gd name="connsiteX14" fmla="*/ 1944000 w 5364000"/>
              <a:gd name="connsiteY14" fmla="*/ 2772000 h 3420000"/>
              <a:gd name="connsiteX15" fmla="*/ 1944000 w 5364000"/>
              <a:gd name="connsiteY15" fmla="*/ 2124000 h 3420000"/>
              <a:gd name="connsiteX16" fmla="*/ 1296000 w 5364000"/>
              <a:gd name="connsiteY16" fmla="*/ 2124000 h 3420000"/>
              <a:gd name="connsiteX17" fmla="*/ 1296000 w 5364000"/>
              <a:gd name="connsiteY17" fmla="*/ 1476000 h 3420000"/>
              <a:gd name="connsiteX18" fmla="*/ 1944000 w 5364000"/>
              <a:gd name="connsiteY18" fmla="*/ 1476000 h 342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5364000" h="3420000">
                <a:moveTo>
                  <a:pt x="0" y="2767393"/>
                </a:moveTo>
                <a:lnTo>
                  <a:pt x="648000" y="2767393"/>
                </a:lnTo>
                <a:lnTo>
                  <a:pt x="648000" y="3415393"/>
                </a:lnTo>
                <a:lnTo>
                  <a:pt x="0" y="3415393"/>
                </a:lnTo>
                <a:close/>
                <a:moveTo>
                  <a:pt x="648000" y="2124000"/>
                </a:moveTo>
                <a:lnTo>
                  <a:pt x="1296000" y="2124000"/>
                </a:lnTo>
                <a:lnTo>
                  <a:pt x="1296000" y="2772000"/>
                </a:lnTo>
                <a:lnTo>
                  <a:pt x="648000" y="2772000"/>
                </a:lnTo>
                <a:close/>
                <a:moveTo>
                  <a:pt x="1944000" y="0"/>
                </a:moveTo>
                <a:lnTo>
                  <a:pt x="5364000" y="0"/>
                </a:lnTo>
                <a:lnTo>
                  <a:pt x="5364000" y="3420000"/>
                </a:lnTo>
                <a:lnTo>
                  <a:pt x="1944000" y="3420000"/>
                </a:lnTo>
                <a:lnTo>
                  <a:pt x="1296000" y="3420000"/>
                </a:lnTo>
                <a:lnTo>
                  <a:pt x="1296000" y="2772000"/>
                </a:lnTo>
                <a:lnTo>
                  <a:pt x="1944000" y="2772000"/>
                </a:lnTo>
                <a:lnTo>
                  <a:pt x="1944000" y="2124000"/>
                </a:lnTo>
                <a:lnTo>
                  <a:pt x="1296000" y="2124000"/>
                </a:lnTo>
                <a:lnTo>
                  <a:pt x="1296000" y="1476000"/>
                </a:lnTo>
                <a:lnTo>
                  <a:pt x="1944000" y="1476000"/>
                </a:ln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5" name="図プレースホルダー 24"/>
          <p:cNvSpPr>
            <a:spLocks noGrp="1"/>
          </p:cNvSpPr>
          <p:nvPr>
            <p:ph type="pic" sz="quarter" idx="13" hasCustomPrompt="1"/>
          </p:nvPr>
        </p:nvSpPr>
        <p:spPr>
          <a:xfrm>
            <a:off x="5429773" y="5605597"/>
            <a:ext cx="3729563" cy="3420000"/>
          </a:xfrm>
          <a:custGeom>
            <a:avLst/>
            <a:gdLst>
              <a:gd name="connsiteX0" fmla="*/ 309563 w 3729563"/>
              <a:gd name="connsiteY0" fmla="*/ 0 h 3420000"/>
              <a:gd name="connsiteX1" fmla="*/ 3420000 w 3729563"/>
              <a:gd name="connsiteY1" fmla="*/ 0 h 3420000"/>
              <a:gd name="connsiteX2" fmla="*/ 3729563 w 3729563"/>
              <a:gd name="connsiteY2" fmla="*/ 0 h 3420000"/>
              <a:gd name="connsiteX3" fmla="*/ 3729563 w 3729563"/>
              <a:gd name="connsiteY3" fmla="*/ 3420000 h 3420000"/>
              <a:gd name="connsiteX4" fmla="*/ 3420000 w 3729563"/>
              <a:gd name="connsiteY4" fmla="*/ 3420000 h 3420000"/>
              <a:gd name="connsiteX5" fmla="*/ 309563 w 3729563"/>
              <a:gd name="connsiteY5" fmla="*/ 3420000 h 3420000"/>
              <a:gd name="connsiteX6" fmla="*/ 309563 w 3729563"/>
              <a:gd name="connsiteY6" fmla="*/ 1864782 h 3420000"/>
              <a:gd name="connsiteX7" fmla="*/ 0 w 3729563"/>
              <a:gd name="connsiteY7" fmla="*/ 1710000 h 3420000"/>
              <a:gd name="connsiteX8" fmla="*/ 309563 w 3729563"/>
              <a:gd name="connsiteY8" fmla="*/ 1555219 h 342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729563" h="3420000">
                <a:moveTo>
                  <a:pt x="309563" y="0"/>
                </a:moveTo>
                <a:lnTo>
                  <a:pt x="3420000" y="0"/>
                </a:lnTo>
                <a:lnTo>
                  <a:pt x="3729563" y="0"/>
                </a:lnTo>
                <a:lnTo>
                  <a:pt x="3729563" y="3420000"/>
                </a:lnTo>
                <a:lnTo>
                  <a:pt x="3420000" y="3420000"/>
                </a:lnTo>
                <a:lnTo>
                  <a:pt x="309563" y="3420000"/>
                </a:lnTo>
                <a:lnTo>
                  <a:pt x="309563" y="1864782"/>
                </a:lnTo>
                <a:lnTo>
                  <a:pt x="0" y="1710000"/>
                </a:lnTo>
                <a:lnTo>
                  <a:pt x="309563" y="1555219"/>
                </a:lnTo>
                <a:close/>
              </a:path>
            </a:pathLst>
          </a:custGeom>
          <a:solidFill>
            <a:schemeClr val="accent5">
              <a:lumMod val="20000"/>
              <a:lumOff val="80000"/>
            </a:schemeClr>
          </a:solidFill>
        </p:spPr>
        <p:txBody>
          <a:bodyPr wrap="square">
            <a:noAutofit/>
          </a:bodyPr>
          <a:lstStyle>
            <a:lvl1pPr>
              <a:defRPr/>
            </a:lvl1pPr>
          </a:lstStyle>
          <a:p>
            <a:r>
              <a:rPr kumimoji="1" lang="en-US" altLang="ja-JP" dirty="0"/>
              <a:t>Insert an image</a:t>
            </a:r>
            <a:endParaRPr kumimoji="1" lang="ja-JP" altLang="en-US" dirty="0"/>
          </a:p>
        </p:txBody>
      </p:sp>
      <p:sp>
        <p:nvSpPr>
          <p:cNvPr id="35" name="図プレースホルダー 34"/>
          <p:cNvSpPr>
            <a:spLocks noGrp="1"/>
          </p:cNvSpPr>
          <p:nvPr>
            <p:ph type="pic" sz="quarter" idx="14" hasCustomPrompt="1"/>
          </p:nvPr>
        </p:nvSpPr>
        <p:spPr>
          <a:xfrm>
            <a:off x="9159336" y="2185597"/>
            <a:ext cx="3715275" cy="3420000"/>
          </a:xfrm>
          <a:custGeom>
            <a:avLst/>
            <a:gdLst>
              <a:gd name="connsiteX0" fmla="*/ 0 w 3715275"/>
              <a:gd name="connsiteY0" fmla="*/ 0 h 3420000"/>
              <a:gd name="connsiteX1" fmla="*/ 295275 w 3715275"/>
              <a:gd name="connsiteY1" fmla="*/ 0 h 3420000"/>
              <a:gd name="connsiteX2" fmla="*/ 3420000 w 3715275"/>
              <a:gd name="connsiteY2" fmla="*/ 0 h 3420000"/>
              <a:gd name="connsiteX3" fmla="*/ 3420000 w 3715275"/>
              <a:gd name="connsiteY3" fmla="*/ 1562363 h 3420000"/>
              <a:gd name="connsiteX4" fmla="*/ 3715275 w 3715275"/>
              <a:gd name="connsiteY4" fmla="*/ 1710000 h 3420000"/>
              <a:gd name="connsiteX5" fmla="*/ 3420000 w 3715275"/>
              <a:gd name="connsiteY5" fmla="*/ 1857638 h 3420000"/>
              <a:gd name="connsiteX6" fmla="*/ 3420000 w 3715275"/>
              <a:gd name="connsiteY6" fmla="*/ 3420000 h 3420000"/>
              <a:gd name="connsiteX7" fmla="*/ 295275 w 3715275"/>
              <a:gd name="connsiteY7" fmla="*/ 3420000 h 3420000"/>
              <a:gd name="connsiteX8" fmla="*/ 0 w 3715275"/>
              <a:gd name="connsiteY8" fmla="*/ 3420000 h 342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715275" h="3420000">
                <a:moveTo>
                  <a:pt x="0" y="0"/>
                </a:moveTo>
                <a:lnTo>
                  <a:pt x="295275" y="0"/>
                </a:lnTo>
                <a:lnTo>
                  <a:pt x="3420000" y="0"/>
                </a:lnTo>
                <a:lnTo>
                  <a:pt x="3420000" y="1562363"/>
                </a:lnTo>
                <a:lnTo>
                  <a:pt x="3715275" y="1710000"/>
                </a:lnTo>
                <a:lnTo>
                  <a:pt x="3420000" y="1857638"/>
                </a:lnTo>
                <a:lnTo>
                  <a:pt x="3420000" y="3420000"/>
                </a:lnTo>
                <a:lnTo>
                  <a:pt x="295275" y="3420000"/>
                </a:lnTo>
                <a:lnTo>
                  <a:pt x="0" y="3420000"/>
                </a:lnTo>
                <a:close/>
              </a:path>
            </a:pathLst>
          </a:custGeom>
          <a:solidFill>
            <a:schemeClr val="accent2">
              <a:lumMod val="20000"/>
              <a:lumOff val="80000"/>
            </a:schemeClr>
          </a:solidFill>
        </p:spPr>
        <p:txBody>
          <a:bodyPr wrap="square">
            <a:noAutofit/>
          </a:bodyPr>
          <a:lstStyle>
            <a:lvl1pPr>
              <a:defRPr/>
            </a:lvl1pPr>
          </a:lstStyle>
          <a:p>
            <a:r>
              <a:rPr kumimoji="1" lang="en-US" altLang="ja-JP" dirty="0"/>
              <a:t>Insert an image</a:t>
            </a:r>
            <a:endParaRPr kumimoji="1" lang="ja-JP" altLang="en-US" dirty="0"/>
          </a:p>
        </p:txBody>
      </p:sp>
      <p:sp>
        <p:nvSpPr>
          <p:cNvPr id="38" name="正方形/長方形 37"/>
          <p:cNvSpPr/>
          <p:nvPr userDrawn="1"/>
        </p:nvSpPr>
        <p:spPr>
          <a:xfrm>
            <a:off x="9159336" y="5605597"/>
            <a:ext cx="3420000" cy="34200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2" name="図プレースホルダー 41"/>
          <p:cNvSpPr>
            <a:spLocks noGrp="1"/>
          </p:cNvSpPr>
          <p:nvPr>
            <p:ph type="pic" sz="quarter" idx="15" hasCustomPrompt="1"/>
          </p:nvPr>
        </p:nvSpPr>
        <p:spPr>
          <a:xfrm>
            <a:off x="12269773" y="5605597"/>
            <a:ext cx="3729563" cy="3420000"/>
          </a:xfrm>
          <a:custGeom>
            <a:avLst/>
            <a:gdLst>
              <a:gd name="connsiteX0" fmla="*/ 309563 w 3729563"/>
              <a:gd name="connsiteY0" fmla="*/ 0 h 3420000"/>
              <a:gd name="connsiteX1" fmla="*/ 3420000 w 3729563"/>
              <a:gd name="connsiteY1" fmla="*/ 0 h 3420000"/>
              <a:gd name="connsiteX2" fmla="*/ 3729563 w 3729563"/>
              <a:gd name="connsiteY2" fmla="*/ 0 h 3420000"/>
              <a:gd name="connsiteX3" fmla="*/ 3729563 w 3729563"/>
              <a:gd name="connsiteY3" fmla="*/ 3420000 h 3420000"/>
              <a:gd name="connsiteX4" fmla="*/ 3420000 w 3729563"/>
              <a:gd name="connsiteY4" fmla="*/ 3420000 h 3420000"/>
              <a:gd name="connsiteX5" fmla="*/ 309563 w 3729563"/>
              <a:gd name="connsiteY5" fmla="*/ 3420000 h 3420000"/>
              <a:gd name="connsiteX6" fmla="*/ 309563 w 3729563"/>
              <a:gd name="connsiteY6" fmla="*/ 1864782 h 3420000"/>
              <a:gd name="connsiteX7" fmla="*/ 0 w 3729563"/>
              <a:gd name="connsiteY7" fmla="*/ 1710000 h 3420000"/>
              <a:gd name="connsiteX8" fmla="*/ 309563 w 3729563"/>
              <a:gd name="connsiteY8" fmla="*/ 1555219 h 342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729563" h="3420000">
                <a:moveTo>
                  <a:pt x="309563" y="0"/>
                </a:moveTo>
                <a:lnTo>
                  <a:pt x="3420000" y="0"/>
                </a:lnTo>
                <a:lnTo>
                  <a:pt x="3729563" y="0"/>
                </a:lnTo>
                <a:lnTo>
                  <a:pt x="3729563" y="3420000"/>
                </a:lnTo>
                <a:lnTo>
                  <a:pt x="3420000" y="3420000"/>
                </a:lnTo>
                <a:lnTo>
                  <a:pt x="309563" y="3420000"/>
                </a:lnTo>
                <a:lnTo>
                  <a:pt x="309563" y="1864782"/>
                </a:lnTo>
                <a:lnTo>
                  <a:pt x="0" y="1710000"/>
                </a:lnTo>
                <a:lnTo>
                  <a:pt x="309563" y="1555219"/>
                </a:lnTo>
                <a:close/>
              </a:path>
            </a:pathLst>
          </a:custGeom>
          <a:solidFill>
            <a:schemeClr val="accent3">
              <a:lumMod val="20000"/>
              <a:lumOff val="80000"/>
            </a:schemeClr>
          </a:solidFill>
        </p:spPr>
        <p:txBody>
          <a:bodyPr wrap="square">
            <a:noAutofit/>
          </a:bodyPr>
          <a:lstStyle>
            <a:lvl1pPr>
              <a:defRPr/>
            </a:lvl1pPr>
          </a:lstStyle>
          <a:p>
            <a:r>
              <a:rPr kumimoji="1" lang="en-US" altLang="ja-JP" dirty="0"/>
              <a:t>Insert an image</a:t>
            </a:r>
            <a:endParaRPr kumimoji="1" lang="ja-JP" altLang="en-US" dirty="0"/>
          </a:p>
        </p:txBody>
      </p:sp>
      <p:sp>
        <p:nvSpPr>
          <p:cNvPr id="43" name="テキスト プレースホルダー 12"/>
          <p:cNvSpPr>
            <a:spLocks noGrp="1"/>
          </p:cNvSpPr>
          <p:nvPr>
            <p:ph type="body" sz="quarter" idx="16" hasCustomPrompt="1"/>
          </p:nvPr>
        </p:nvSpPr>
        <p:spPr>
          <a:xfrm>
            <a:off x="6129340" y="2535627"/>
            <a:ext cx="2814638" cy="2762787"/>
          </a:xfrm>
        </p:spPr>
        <p:txBody>
          <a:bodyPr anchor="ctr">
            <a:normAutofit/>
          </a:bodyPr>
          <a:lstStyle>
            <a:lvl1pPr marL="0" indent="0" algn="l">
              <a:spcBef>
                <a:spcPts val="0"/>
              </a:spcBef>
              <a:buFont typeface="Wingdings" panose="05000000000000000000" pitchFamily="2" charset="2"/>
              <a:buNone/>
              <a:defRPr sz="1800" baseline="0">
                <a:solidFill>
                  <a:schemeClr val="bg1"/>
                </a:solidFill>
              </a:defRPr>
            </a:lvl1pPr>
          </a:lstStyle>
          <a:p>
            <a:pPr lvl="0"/>
            <a:r>
              <a:rPr kumimoji="1" lang="en-US" altLang="ja-JP" dirty="0"/>
              <a:t>Text goes here</a:t>
            </a:r>
            <a:endParaRPr kumimoji="1" lang="ja-JP" altLang="en-US" dirty="0"/>
          </a:p>
        </p:txBody>
      </p:sp>
      <p:sp>
        <p:nvSpPr>
          <p:cNvPr id="45" name="テキスト プレースホルダー 12"/>
          <p:cNvSpPr>
            <a:spLocks noGrp="1"/>
          </p:cNvSpPr>
          <p:nvPr>
            <p:ph type="body" sz="quarter" idx="17" hasCustomPrompt="1"/>
          </p:nvPr>
        </p:nvSpPr>
        <p:spPr>
          <a:xfrm>
            <a:off x="12882017" y="2535627"/>
            <a:ext cx="2814638" cy="2762787"/>
          </a:xfrm>
        </p:spPr>
        <p:txBody>
          <a:bodyPr anchor="ctr">
            <a:normAutofit/>
          </a:bodyPr>
          <a:lstStyle>
            <a:lvl1pPr marL="0" indent="0" algn="l">
              <a:spcBef>
                <a:spcPts val="0"/>
              </a:spcBef>
              <a:buFont typeface="Wingdings" panose="05000000000000000000" pitchFamily="2" charset="2"/>
              <a:buNone/>
              <a:defRPr sz="1800" baseline="0">
                <a:solidFill>
                  <a:schemeClr val="bg1"/>
                </a:solidFill>
              </a:defRPr>
            </a:lvl1pPr>
          </a:lstStyle>
          <a:p>
            <a:pPr lvl="0"/>
            <a:r>
              <a:rPr kumimoji="1" lang="en-US" altLang="ja-JP" dirty="0"/>
              <a:t>Text goes here</a:t>
            </a:r>
            <a:endParaRPr kumimoji="1" lang="ja-JP" altLang="en-US" dirty="0"/>
          </a:p>
        </p:txBody>
      </p:sp>
      <p:sp>
        <p:nvSpPr>
          <p:cNvPr id="46" name="テキスト プレースホルダー 12"/>
          <p:cNvSpPr>
            <a:spLocks noGrp="1"/>
          </p:cNvSpPr>
          <p:nvPr>
            <p:ph type="body" sz="quarter" idx="18" hasCustomPrompt="1"/>
          </p:nvPr>
        </p:nvSpPr>
        <p:spPr>
          <a:xfrm>
            <a:off x="2553746" y="5934203"/>
            <a:ext cx="2814638" cy="2762787"/>
          </a:xfrm>
        </p:spPr>
        <p:txBody>
          <a:bodyPr anchor="ctr">
            <a:normAutofit/>
          </a:bodyPr>
          <a:lstStyle>
            <a:lvl1pPr marL="0" indent="0" algn="l">
              <a:spcBef>
                <a:spcPts val="0"/>
              </a:spcBef>
              <a:buFont typeface="Wingdings" panose="05000000000000000000" pitchFamily="2" charset="2"/>
              <a:buNone/>
              <a:defRPr sz="1800" baseline="0">
                <a:solidFill>
                  <a:schemeClr val="bg1"/>
                </a:solidFill>
              </a:defRPr>
            </a:lvl1pPr>
          </a:lstStyle>
          <a:p>
            <a:pPr lvl="0"/>
            <a:r>
              <a:rPr kumimoji="1" lang="en-US" altLang="ja-JP" dirty="0"/>
              <a:t>Text goes here</a:t>
            </a:r>
            <a:endParaRPr kumimoji="1" lang="ja-JP" altLang="en-US" dirty="0"/>
          </a:p>
        </p:txBody>
      </p:sp>
      <p:sp>
        <p:nvSpPr>
          <p:cNvPr id="47" name="テキスト プレースホルダー 12"/>
          <p:cNvSpPr>
            <a:spLocks noGrp="1"/>
          </p:cNvSpPr>
          <p:nvPr>
            <p:ph type="body" sz="quarter" idx="19" hasCustomPrompt="1"/>
          </p:nvPr>
        </p:nvSpPr>
        <p:spPr>
          <a:xfrm>
            <a:off x="9415462" y="5934203"/>
            <a:ext cx="2814638" cy="2762787"/>
          </a:xfrm>
        </p:spPr>
        <p:txBody>
          <a:bodyPr anchor="ctr">
            <a:normAutofit/>
          </a:bodyPr>
          <a:lstStyle>
            <a:lvl1pPr marL="0" indent="0" algn="l">
              <a:spcBef>
                <a:spcPts val="0"/>
              </a:spcBef>
              <a:buFont typeface="Wingdings" panose="05000000000000000000" pitchFamily="2" charset="2"/>
              <a:buNone/>
              <a:defRPr sz="1800" baseline="0">
                <a:solidFill>
                  <a:schemeClr val="bg1"/>
                </a:solidFill>
              </a:defRPr>
            </a:lvl1pPr>
          </a:lstStyle>
          <a:p>
            <a:pPr lvl="0"/>
            <a:r>
              <a:rPr kumimoji="1" lang="en-US" altLang="ja-JP" dirty="0"/>
              <a:t>Text goes here</a:t>
            </a:r>
            <a:endParaRPr kumimoji="1" lang="ja-JP" altLang="en-US" dirty="0"/>
          </a:p>
        </p:txBody>
      </p:sp>
    </p:spTree>
    <p:extLst>
      <p:ext uri="{BB962C8B-B14F-4D97-AF65-F5344CB8AC3E}">
        <p14:creationId xmlns:p14="http://schemas.microsoft.com/office/powerpoint/2010/main" val="37568084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wipe(left)">
                                      <p:cBhvr>
                                        <p:cTn id="7" dur="500"/>
                                        <p:tgtEl>
                                          <p:spTgt spid="29"/>
                                        </p:tgtEl>
                                      </p:cBhvr>
                                    </p:animEffect>
                                  </p:childTnLst>
                                </p:cTn>
                              </p:par>
                            </p:childTnLst>
                          </p:cTn>
                        </p:par>
                        <p:par>
                          <p:cTn id="8" fill="hold">
                            <p:stCondLst>
                              <p:cond delay="500"/>
                            </p:stCondLst>
                            <p:childTnLst>
                              <p:par>
                                <p:cTn id="9" presetID="14" presetClass="entr" presetSubtype="10"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randombar(horizontal)">
                                      <p:cBhvr>
                                        <p:cTn id="11" dur="500"/>
                                        <p:tgtEl>
                                          <p:spTgt spid="7"/>
                                        </p:tgtEl>
                                      </p:cBhvr>
                                    </p:animEffect>
                                  </p:childTnLst>
                                </p:cTn>
                              </p:par>
                              <p:par>
                                <p:cTn id="12" presetID="14" presetClass="entr" presetSubtype="10" fill="hold" grpId="0" nodeType="withEffect">
                                  <p:stCondLst>
                                    <p:cond delay="0"/>
                                  </p:stCondLst>
                                  <p:childTnLst>
                                    <p:set>
                                      <p:cBhvr>
                                        <p:cTn id="13" dur="1" fill="hold">
                                          <p:stCondLst>
                                            <p:cond delay="0"/>
                                          </p:stCondLst>
                                        </p:cTn>
                                        <p:tgtEl>
                                          <p:spTgt spid="43">
                                            <p:txEl>
                                              <p:pRg st="0" end="0"/>
                                            </p:txEl>
                                          </p:spTgt>
                                        </p:tgtEl>
                                        <p:attrNameLst>
                                          <p:attrName>style.visibility</p:attrName>
                                        </p:attrNameLst>
                                      </p:cBhvr>
                                      <p:to>
                                        <p:strVal val="visible"/>
                                      </p:to>
                                    </p:set>
                                    <p:animEffect transition="in" filter="randombar(horizontal)">
                                      <p:cBhvr>
                                        <p:cTn id="14" dur="500"/>
                                        <p:tgtEl>
                                          <p:spTgt spid="43">
                                            <p:txEl>
                                              <p:pRg st="0" end="0"/>
                                            </p:txEl>
                                          </p:spTgt>
                                        </p:tgtEl>
                                      </p:cBhvr>
                                    </p:animEffect>
                                  </p:childTnLst>
                                </p:cTn>
                              </p:par>
                            </p:childTnLst>
                          </p:cTn>
                        </p:par>
                        <p:par>
                          <p:cTn id="15" fill="hold">
                            <p:stCondLst>
                              <p:cond delay="1000"/>
                            </p:stCondLst>
                            <p:childTnLst>
                              <p:par>
                                <p:cTn id="16" presetID="22" presetClass="entr" presetSubtype="8" fill="hold" grpId="0" nodeType="afterEffect">
                                  <p:stCondLst>
                                    <p:cond delay="250"/>
                                  </p:stCondLst>
                                  <p:childTnLst>
                                    <p:set>
                                      <p:cBhvr>
                                        <p:cTn id="17" dur="1" fill="hold">
                                          <p:stCondLst>
                                            <p:cond delay="0"/>
                                          </p:stCondLst>
                                        </p:cTn>
                                        <p:tgtEl>
                                          <p:spTgt spid="35"/>
                                        </p:tgtEl>
                                        <p:attrNameLst>
                                          <p:attrName>style.visibility</p:attrName>
                                        </p:attrNameLst>
                                      </p:cBhvr>
                                      <p:to>
                                        <p:strVal val="visible"/>
                                      </p:to>
                                    </p:set>
                                    <p:animEffect transition="in" filter="wipe(left)">
                                      <p:cBhvr>
                                        <p:cTn id="18" dur="500"/>
                                        <p:tgtEl>
                                          <p:spTgt spid="35"/>
                                        </p:tgtEl>
                                      </p:cBhvr>
                                    </p:animEffect>
                                  </p:childTnLst>
                                </p:cTn>
                              </p:par>
                            </p:childTnLst>
                          </p:cTn>
                        </p:par>
                        <p:par>
                          <p:cTn id="19" fill="hold">
                            <p:stCondLst>
                              <p:cond delay="1750"/>
                            </p:stCondLst>
                            <p:childTnLst>
                              <p:par>
                                <p:cTn id="20" presetID="14" presetClass="entr" presetSubtype="10" fill="hold" grpId="0" nodeType="afterEffect">
                                  <p:stCondLst>
                                    <p:cond delay="0"/>
                                  </p:stCondLst>
                                  <p:childTnLst>
                                    <p:set>
                                      <p:cBhvr>
                                        <p:cTn id="21" dur="1" fill="hold">
                                          <p:stCondLst>
                                            <p:cond delay="0"/>
                                          </p:stCondLst>
                                        </p:cTn>
                                        <p:tgtEl>
                                          <p:spTgt spid="51"/>
                                        </p:tgtEl>
                                        <p:attrNameLst>
                                          <p:attrName>style.visibility</p:attrName>
                                        </p:attrNameLst>
                                      </p:cBhvr>
                                      <p:to>
                                        <p:strVal val="visible"/>
                                      </p:to>
                                    </p:set>
                                    <p:animEffect transition="in" filter="randombar(horizontal)">
                                      <p:cBhvr>
                                        <p:cTn id="22" dur="500"/>
                                        <p:tgtEl>
                                          <p:spTgt spid="51"/>
                                        </p:tgtEl>
                                      </p:cBhvr>
                                    </p:animEffect>
                                  </p:childTnLst>
                                </p:cTn>
                              </p:par>
                              <p:par>
                                <p:cTn id="23" presetID="14" presetClass="entr" presetSubtype="10" fill="hold" grpId="0" nodeType="withEffect">
                                  <p:stCondLst>
                                    <p:cond delay="0"/>
                                  </p:stCondLst>
                                  <p:childTnLst>
                                    <p:set>
                                      <p:cBhvr>
                                        <p:cTn id="24" dur="1" fill="hold">
                                          <p:stCondLst>
                                            <p:cond delay="0"/>
                                          </p:stCondLst>
                                        </p:cTn>
                                        <p:tgtEl>
                                          <p:spTgt spid="45">
                                            <p:txEl>
                                              <p:pRg st="0" end="0"/>
                                            </p:txEl>
                                          </p:spTgt>
                                        </p:tgtEl>
                                        <p:attrNameLst>
                                          <p:attrName>style.visibility</p:attrName>
                                        </p:attrNameLst>
                                      </p:cBhvr>
                                      <p:to>
                                        <p:strVal val="visible"/>
                                      </p:to>
                                    </p:set>
                                    <p:animEffect transition="in" filter="randombar(horizontal)">
                                      <p:cBhvr>
                                        <p:cTn id="25" dur="500"/>
                                        <p:tgtEl>
                                          <p:spTgt spid="45">
                                            <p:txEl>
                                              <p:pRg st="0" end="0"/>
                                            </p:txEl>
                                          </p:spTgt>
                                        </p:tgtEl>
                                      </p:cBhvr>
                                    </p:animEffect>
                                  </p:childTnLst>
                                </p:cTn>
                              </p:par>
                            </p:childTnLst>
                          </p:cTn>
                        </p:par>
                        <p:par>
                          <p:cTn id="26" fill="hold">
                            <p:stCondLst>
                              <p:cond delay="2250"/>
                            </p:stCondLst>
                            <p:childTnLst>
                              <p:par>
                                <p:cTn id="27" presetID="22" presetClass="entr" presetSubtype="2" fill="hold" grpId="0" nodeType="afterEffect">
                                  <p:stCondLst>
                                    <p:cond delay="250"/>
                                  </p:stCondLst>
                                  <p:childTnLst>
                                    <p:set>
                                      <p:cBhvr>
                                        <p:cTn id="28" dur="1" fill="hold">
                                          <p:stCondLst>
                                            <p:cond delay="0"/>
                                          </p:stCondLst>
                                        </p:cTn>
                                        <p:tgtEl>
                                          <p:spTgt spid="42"/>
                                        </p:tgtEl>
                                        <p:attrNameLst>
                                          <p:attrName>style.visibility</p:attrName>
                                        </p:attrNameLst>
                                      </p:cBhvr>
                                      <p:to>
                                        <p:strVal val="visible"/>
                                      </p:to>
                                    </p:set>
                                    <p:animEffect transition="in" filter="wipe(right)">
                                      <p:cBhvr>
                                        <p:cTn id="29" dur="500"/>
                                        <p:tgtEl>
                                          <p:spTgt spid="42"/>
                                        </p:tgtEl>
                                      </p:cBhvr>
                                    </p:animEffect>
                                  </p:childTnLst>
                                </p:cTn>
                              </p:par>
                            </p:childTnLst>
                          </p:cTn>
                        </p:par>
                        <p:par>
                          <p:cTn id="30" fill="hold">
                            <p:stCondLst>
                              <p:cond delay="3000"/>
                            </p:stCondLst>
                            <p:childTnLst>
                              <p:par>
                                <p:cTn id="31" presetID="14" presetClass="entr" presetSubtype="10" fill="hold" grpId="0" nodeType="afterEffect">
                                  <p:stCondLst>
                                    <p:cond delay="0"/>
                                  </p:stCondLst>
                                  <p:childTnLst>
                                    <p:set>
                                      <p:cBhvr>
                                        <p:cTn id="32" dur="1" fill="hold">
                                          <p:stCondLst>
                                            <p:cond delay="0"/>
                                          </p:stCondLst>
                                        </p:cTn>
                                        <p:tgtEl>
                                          <p:spTgt spid="38"/>
                                        </p:tgtEl>
                                        <p:attrNameLst>
                                          <p:attrName>style.visibility</p:attrName>
                                        </p:attrNameLst>
                                      </p:cBhvr>
                                      <p:to>
                                        <p:strVal val="visible"/>
                                      </p:to>
                                    </p:set>
                                    <p:animEffect transition="in" filter="randombar(horizontal)">
                                      <p:cBhvr>
                                        <p:cTn id="33" dur="500"/>
                                        <p:tgtEl>
                                          <p:spTgt spid="38"/>
                                        </p:tgtEl>
                                      </p:cBhvr>
                                    </p:animEffect>
                                  </p:childTnLst>
                                </p:cTn>
                              </p:par>
                              <p:par>
                                <p:cTn id="34" presetID="14" presetClass="entr" presetSubtype="10" fill="hold" grpId="0" nodeType="withEffect">
                                  <p:stCondLst>
                                    <p:cond delay="0"/>
                                  </p:stCondLst>
                                  <p:childTnLst>
                                    <p:set>
                                      <p:cBhvr>
                                        <p:cTn id="35" dur="1" fill="hold">
                                          <p:stCondLst>
                                            <p:cond delay="0"/>
                                          </p:stCondLst>
                                        </p:cTn>
                                        <p:tgtEl>
                                          <p:spTgt spid="47">
                                            <p:txEl>
                                              <p:pRg st="0" end="0"/>
                                            </p:txEl>
                                          </p:spTgt>
                                        </p:tgtEl>
                                        <p:attrNameLst>
                                          <p:attrName>style.visibility</p:attrName>
                                        </p:attrNameLst>
                                      </p:cBhvr>
                                      <p:to>
                                        <p:strVal val="visible"/>
                                      </p:to>
                                    </p:set>
                                    <p:animEffect transition="in" filter="randombar(horizontal)">
                                      <p:cBhvr>
                                        <p:cTn id="36" dur="500"/>
                                        <p:tgtEl>
                                          <p:spTgt spid="47">
                                            <p:txEl>
                                              <p:pRg st="0" end="0"/>
                                            </p:txEl>
                                          </p:spTgt>
                                        </p:tgtEl>
                                      </p:cBhvr>
                                    </p:animEffect>
                                  </p:childTnLst>
                                </p:cTn>
                              </p:par>
                            </p:childTnLst>
                          </p:cTn>
                        </p:par>
                        <p:par>
                          <p:cTn id="37" fill="hold">
                            <p:stCondLst>
                              <p:cond delay="3500"/>
                            </p:stCondLst>
                            <p:childTnLst>
                              <p:par>
                                <p:cTn id="38" presetID="22" presetClass="entr" presetSubtype="2" fill="hold" grpId="0" nodeType="afterEffect">
                                  <p:stCondLst>
                                    <p:cond delay="250"/>
                                  </p:stCondLst>
                                  <p:childTnLst>
                                    <p:set>
                                      <p:cBhvr>
                                        <p:cTn id="39" dur="1" fill="hold">
                                          <p:stCondLst>
                                            <p:cond delay="0"/>
                                          </p:stCondLst>
                                        </p:cTn>
                                        <p:tgtEl>
                                          <p:spTgt spid="25"/>
                                        </p:tgtEl>
                                        <p:attrNameLst>
                                          <p:attrName>style.visibility</p:attrName>
                                        </p:attrNameLst>
                                      </p:cBhvr>
                                      <p:to>
                                        <p:strVal val="visible"/>
                                      </p:to>
                                    </p:set>
                                    <p:animEffect transition="in" filter="wipe(right)">
                                      <p:cBhvr>
                                        <p:cTn id="40" dur="500"/>
                                        <p:tgtEl>
                                          <p:spTgt spid="25"/>
                                        </p:tgtEl>
                                      </p:cBhvr>
                                    </p:animEffect>
                                  </p:childTnLst>
                                </p:cTn>
                              </p:par>
                            </p:childTnLst>
                          </p:cTn>
                        </p:par>
                        <p:par>
                          <p:cTn id="41" fill="hold">
                            <p:stCondLst>
                              <p:cond delay="4250"/>
                            </p:stCondLst>
                            <p:childTnLst>
                              <p:par>
                                <p:cTn id="42" presetID="14" presetClass="entr" presetSubtype="10" fill="hold" grpId="0" nodeType="afterEffect">
                                  <p:stCondLst>
                                    <p:cond delay="0"/>
                                  </p:stCondLst>
                                  <p:childTnLst>
                                    <p:set>
                                      <p:cBhvr>
                                        <p:cTn id="43" dur="1" fill="hold">
                                          <p:stCondLst>
                                            <p:cond delay="0"/>
                                          </p:stCondLst>
                                        </p:cTn>
                                        <p:tgtEl>
                                          <p:spTgt spid="56"/>
                                        </p:tgtEl>
                                        <p:attrNameLst>
                                          <p:attrName>style.visibility</p:attrName>
                                        </p:attrNameLst>
                                      </p:cBhvr>
                                      <p:to>
                                        <p:strVal val="visible"/>
                                      </p:to>
                                    </p:set>
                                    <p:animEffect transition="in" filter="randombar(horizontal)">
                                      <p:cBhvr>
                                        <p:cTn id="44" dur="500"/>
                                        <p:tgtEl>
                                          <p:spTgt spid="56"/>
                                        </p:tgtEl>
                                      </p:cBhvr>
                                    </p:animEffect>
                                  </p:childTnLst>
                                </p:cTn>
                              </p:par>
                              <p:par>
                                <p:cTn id="45" presetID="14" presetClass="entr" presetSubtype="10" fill="hold" grpId="0" nodeType="withEffect">
                                  <p:stCondLst>
                                    <p:cond delay="0"/>
                                  </p:stCondLst>
                                  <p:childTnLst>
                                    <p:set>
                                      <p:cBhvr>
                                        <p:cTn id="46" dur="1" fill="hold">
                                          <p:stCondLst>
                                            <p:cond delay="0"/>
                                          </p:stCondLst>
                                        </p:cTn>
                                        <p:tgtEl>
                                          <p:spTgt spid="46">
                                            <p:txEl>
                                              <p:pRg st="0" end="0"/>
                                            </p:txEl>
                                          </p:spTgt>
                                        </p:tgtEl>
                                        <p:attrNameLst>
                                          <p:attrName>style.visibility</p:attrName>
                                        </p:attrNameLst>
                                      </p:cBhvr>
                                      <p:to>
                                        <p:strVal val="visible"/>
                                      </p:to>
                                    </p:set>
                                    <p:animEffect transition="in" filter="randombar(horizontal)">
                                      <p:cBhvr>
                                        <p:cTn id="47" dur="500"/>
                                        <p:tgtEl>
                                          <p:spTgt spid="4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 grpId="0" animBg="1"/>
      <p:bldP spid="7" grpId="0" animBg="1"/>
      <p:bldP spid="29" grpId="0" animBg="1"/>
      <p:bldP spid="56" grpId="0" animBg="1"/>
      <p:bldP spid="25" grpId="0" animBg="1"/>
      <p:bldP spid="35" grpId="0" animBg="1"/>
      <p:bldP spid="38" grpId="0" animBg="1"/>
      <p:bldP spid="42" grpId="0" animBg="1"/>
      <p:bldP spid="43" grpId="0" build="p">
        <p:tmplLst>
          <p:tmpl lvl="1">
            <p:tnLst>
              <p:par>
                <p:cTn presetID="14" presetClass="entr" presetSubtype="10" fill="hold" nodeType="withEffect">
                  <p:stCondLst>
                    <p:cond delay="0"/>
                  </p:stCondLst>
                  <p:childTnLst>
                    <p:set>
                      <p:cBhvr>
                        <p:cTn dur="1" fill="hold">
                          <p:stCondLst>
                            <p:cond delay="0"/>
                          </p:stCondLst>
                        </p:cTn>
                        <p:tgtEl>
                          <p:spTgt spid="43"/>
                        </p:tgtEl>
                        <p:attrNameLst>
                          <p:attrName>style.visibility</p:attrName>
                        </p:attrNameLst>
                      </p:cBhvr>
                      <p:to>
                        <p:strVal val="visible"/>
                      </p:to>
                    </p:set>
                    <p:animEffect transition="in" filter="randombar(horizontal)">
                      <p:cBhvr>
                        <p:cTn dur="500"/>
                        <p:tgtEl>
                          <p:spTgt spid="43"/>
                        </p:tgtEl>
                      </p:cBhvr>
                    </p:animEffect>
                  </p:childTnLst>
                </p:cTn>
              </p:par>
            </p:tnLst>
          </p:tmpl>
        </p:tmplLst>
      </p:bldP>
      <p:bldP spid="45" grpId="0" build="p">
        <p:tmplLst>
          <p:tmpl lvl="1">
            <p:tnLst>
              <p:par>
                <p:cTn presetID="14" presetClass="entr" presetSubtype="10" fill="hold" nodeType="withEffect">
                  <p:stCondLst>
                    <p:cond delay="0"/>
                  </p:stCondLst>
                  <p:childTnLst>
                    <p:set>
                      <p:cBhvr>
                        <p:cTn dur="1" fill="hold">
                          <p:stCondLst>
                            <p:cond delay="0"/>
                          </p:stCondLst>
                        </p:cTn>
                        <p:tgtEl>
                          <p:spTgt spid="45"/>
                        </p:tgtEl>
                        <p:attrNameLst>
                          <p:attrName>style.visibility</p:attrName>
                        </p:attrNameLst>
                      </p:cBhvr>
                      <p:to>
                        <p:strVal val="visible"/>
                      </p:to>
                    </p:set>
                    <p:animEffect transition="in" filter="randombar(horizontal)">
                      <p:cBhvr>
                        <p:cTn dur="500"/>
                        <p:tgtEl>
                          <p:spTgt spid="45"/>
                        </p:tgtEl>
                      </p:cBhvr>
                    </p:animEffect>
                  </p:childTnLst>
                </p:cTn>
              </p:par>
            </p:tnLst>
          </p:tmpl>
        </p:tmplLst>
      </p:bldP>
      <p:bldP spid="46" grpId="0" build="p">
        <p:tmplLst>
          <p:tmpl lvl="1">
            <p:tnLst>
              <p:par>
                <p:cTn presetID="14" presetClass="entr" presetSubtype="10" fill="hold" nodeType="withEffect">
                  <p:stCondLst>
                    <p:cond delay="0"/>
                  </p:stCondLst>
                  <p:childTnLst>
                    <p:set>
                      <p:cBhvr>
                        <p:cTn dur="1" fill="hold">
                          <p:stCondLst>
                            <p:cond delay="0"/>
                          </p:stCondLst>
                        </p:cTn>
                        <p:tgtEl>
                          <p:spTgt spid="46"/>
                        </p:tgtEl>
                        <p:attrNameLst>
                          <p:attrName>style.visibility</p:attrName>
                        </p:attrNameLst>
                      </p:cBhvr>
                      <p:to>
                        <p:strVal val="visible"/>
                      </p:to>
                    </p:set>
                    <p:animEffect transition="in" filter="randombar(horizontal)">
                      <p:cBhvr>
                        <p:cTn dur="500"/>
                        <p:tgtEl>
                          <p:spTgt spid="46"/>
                        </p:tgtEl>
                      </p:cBhvr>
                    </p:animEffect>
                  </p:childTnLst>
                </p:cTn>
              </p:par>
            </p:tnLst>
          </p:tmpl>
        </p:tmplLst>
      </p:bldP>
      <p:bldP spid="47" grpId="0" build="p">
        <p:tmplLst>
          <p:tmpl lvl="1">
            <p:tnLst>
              <p:par>
                <p:cTn presetID="14" presetClass="entr" presetSubtype="10" fill="hold" nodeType="withEffect">
                  <p:stCondLst>
                    <p:cond delay="0"/>
                  </p:stCondLst>
                  <p:childTnLst>
                    <p:set>
                      <p:cBhvr>
                        <p:cTn dur="1" fill="hold">
                          <p:stCondLst>
                            <p:cond delay="0"/>
                          </p:stCondLst>
                        </p:cTn>
                        <p:tgtEl>
                          <p:spTgt spid="47"/>
                        </p:tgtEl>
                        <p:attrNameLst>
                          <p:attrName>style.visibility</p:attrName>
                        </p:attrNameLst>
                      </p:cBhvr>
                      <p:to>
                        <p:strVal val="visible"/>
                      </p:to>
                    </p:set>
                    <p:animEffect transition="in" filter="randombar(horizontal)">
                      <p:cBhvr>
                        <p:cTn dur="500"/>
                        <p:tgtEl>
                          <p:spTgt spid="47"/>
                        </p:tgtEl>
                      </p:cBhvr>
                    </p:animEffect>
                  </p:childTnLst>
                </p:cTn>
              </p:par>
            </p:tnLst>
          </p:tmpl>
        </p:tmplLst>
      </p:bldP>
    </p:bldLst>
  </p:timing>
  <p:extLst mod="1">
    <p:ext uri="{DCECCB84-F9BA-43D5-87BE-67443E8EF086}">
      <p15:sldGuideLst xmlns:p15="http://schemas.microsoft.com/office/powerpoint/2012/main">
        <p15:guide id="1" orient="horz" pos="3239">
          <p15:clr>
            <a:srgbClr val="FBAE40"/>
          </p15:clr>
        </p15:guide>
        <p15:guide id="2" pos="5760">
          <p15:clr>
            <a:srgbClr val="FBAE40"/>
          </p15:clr>
        </p15:guide>
      </p15:sldGuideLst>
    </p:ext>
  </p:extLst>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2 Square Images &amp; Descriptions + 1 Square Image">
    <p:spTree>
      <p:nvGrpSpPr>
        <p:cNvPr id="1" name=""/>
        <p:cNvGrpSpPr/>
        <p:nvPr/>
      </p:nvGrpSpPr>
      <p:grpSpPr>
        <a:xfrm>
          <a:off x="0" y="0"/>
          <a:ext cx="0" cy="0"/>
          <a:chOff x="0" y="0"/>
          <a:chExt cx="0" cy="0"/>
        </a:xfrm>
      </p:grpSpPr>
      <p:sp>
        <p:nvSpPr>
          <p:cNvPr id="19" name="フリーフォーム 18"/>
          <p:cNvSpPr/>
          <p:nvPr userDrawn="1"/>
        </p:nvSpPr>
        <p:spPr>
          <a:xfrm>
            <a:off x="375336" y="5605597"/>
            <a:ext cx="5364000" cy="3420000"/>
          </a:xfrm>
          <a:custGeom>
            <a:avLst/>
            <a:gdLst>
              <a:gd name="connsiteX0" fmla="*/ 0 w 5364000"/>
              <a:gd name="connsiteY0" fmla="*/ 2767393 h 3420000"/>
              <a:gd name="connsiteX1" fmla="*/ 648000 w 5364000"/>
              <a:gd name="connsiteY1" fmla="*/ 2767393 h 3420000"/>
              <a:gd name="connsiteX2" fmla="*/ 648000 w 5364000"/>
              <a:gd name="connsiteY2" fmla="*/ 3415393 h 3420000"/>
              <a:gd name="connsiteX3" fmla="*/ 0 w 5364000"/>
              <a:gd name="connsiteY3" fmla="*/ 3415393 h 3420000"/>
              <a:gd name="connsiteX4" fmla="*/ 648000 w 5364000"/>
              <a:gd name="connsiteY4" fmla="*/ 2124000 h 3420000"/>
              <a:gd name="connsiteX5" fmla="*/ 1296000 w 5364000"/>
              <a:gd name="connsiteY5" fmla="*/ 2124000 h 3420000"/>
              <a:gd name="connsiteX6" fmla="*/ 1296000 w 5364000"/>
              <a:gd name="connsiteY6" fmla="*/ 2772000 h 3420000"/>
              <a:gd name="connsiteX7" fmla="*/ 648000 w 5364000"/>
              <a:gd name="connsiteY7" fmla="*/ 2772000 h 3420000"/>
              <a:gd name="connsiteX8" fmla="*/ 1944000 w 5364000"/>
              <a:gd name="connsiteY8" fmla="*/ 0 h 3420000"/>
              <a:gd name="connsiteX9" fmla="*/ 5364000 w 5364000"/>
              <a:gd name="connsiteY9" fmla="*/ 0 h 3420000"/>
              <a:gd name="connsiteX10" fmla="*/ 5364000 w 5364000"/>
              <a:gd name="connsiteY10" fmla="*/ 3420000 h 3420000"/>
              <a:gd name="connsiteX11" fmla="*/ 1944000 w 5364000"/>
              <a:gd name="connsiteY11" fmla="*/ 3420000 h 3420000"/>
              <a:gd name="connsiteX12" fmla="*/ 1296000 w 5364000"/>
              <a:gd name="connsiteY12" fmla="*/ 3420000 h 3420000"/>
              <a:gd name="connsiteX13" fmla="*/ 1296000 w 5364000"/>
              <a:gd name="connsiteY13" fmla="*/ 2772000 h 3420000"/>
              <a:gd name="connsiteX14" fmla="*/ 1944000 w 5364000"/>
              <a:gd name="connsiteY14" fmla="*/ 2772000 h 3420000"/>
              <a:gd name="connsiteX15" fmla="*/ 1944000 w 5364000"/>
              <a:gd name="connsiteY15" fmla="*/ 2124000 h 3420000"/>
              <a:gd name="connsiteX16" fmla="*/ 1296000 w 5364000"/>
              <a:gd name="connsiteY16" fmla="*/ 2124000 h 3420000"/>
              <a:gd name="connsiteX17" fmla="*/ 1296000 w 5364000"/>
              <a:gd name="connsiteY17" fmla="*/ 1476000 h 3420000"/>
              <a:gd name="connsiteX18" fmla="*/ 1944000 w 5364000"/>
              <a:gd name="connsiteY18" fmla="*/ 1476000 h 342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5364000" h="3420000">
                <a:moveTo>
                  <a:pt x="0" y="2767393"/>
                </a:moveTo>
                <a:lnTo>
                  <a:pt x="648000" y="2767393"/>
                </a:lnTo>
                <a:lnTo>
                  <a:pt x="648000" y="3415393"/>
                </a:lnTo>
                <a:lnTo>
                  <a:pt x="0" y="3415393"/>
                </a:lnTo>
                <a:close/>
                <a:moveTo>
                  <a:pt x="648000" y="2124000"/>
                </a:moveTo>
                <a:lnTo>
                  <a:pt x="1296000" y="2124000"/>
                </a:lnTo>
                <a:lnTo>
                  <a:pt x="1296000" y="2772000"/>
                </a:lnTo>
                <a:lnTo>
                  <a:pt x="648000" y="2772000"/>
                </a:lnTo>
                <a:close/>
                <a:moveTo>
                  <a:pt x="1944000" y="0"/>
                </a:moveTo>
                <a:lnTo>
                  <a:pt x="5364000" y="0"/>
                </a:lnTo>
                <a:lnTo>
                  <a:pt x="5364000" y="3420000"/>
                </a:lnTo>
                <a:lnTo>
                  <a:pt x="1944000" y="3420000"/>
                </a:lnTo>
                <a:lnTo>
                  <a:pt x="1296000" y="3420000"/>
                </a:lnTo>
                <a:lnTo>
                  <a:pt x="1296000" y="2772000"/>
                </a:lnTo>
                <a:lnTo>
                  <a:pt x="1944000" y="2772000"/>
                </a:lnTo>
                <a:lnTo>
                  <a:pt x="1944000" y="2124000"/>
                </a:lnTo>
                <a:lnTo>
                  <a:pt x="1296000" y="2124000"/>
                </a:lnTo>
                <a:lnTo>
                  <a:pt x="1296000" y="1476000"/>
                </a:lnTo>
                <a:lnTo>
                  <a:pt x="1944000" y="1476000"/>
                </a:ln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正方形/長方形 6"/>
          <p:cNvSpPr/>
          <p:nvPr userDrawn="1"/>
        </p:nvSpPr>
        <p:spPr>
          <a:xfrm>
            <a:off x="5739336" y="2185597"/>
            <a:ext cx="3420000" cy="3420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29" name="図プレースホルダー 28"/>
          <p:cNvSpPr>
            <a:spLocks noGrp="1"/>
          </p:cNvSpPr>
          <p:nvPr>
            <p:ph type="pic" sz="quarter" idx="12" hasCustomPrompt="1"/>
          </p:nvPr>
        </p:nvSpPr>
        <p:spPr>
          <a:xfrm>
            <a:off x="2319336" y="2185597"/>
            <a:ext cx="3715275" cy="3420000"/>
          </a:xfrm>
          <a:custGeom>
            <a:avLst/>
            <a:gdLst>
              <a:gd name="connsiteX0" fmla="*/ 0 w 3715275"/>
              <a:gd name="connsiteY0" fmla="*/ 0 h 3420000"/>
              <a:gd name="connsiteX1" fmla="*/ 295275 w 3715275"/>
              <a:gd name="connsiteY1" fmla="*/ 0 h 3420000"/>
              <a:gd name="connsiteX2" fmla="*/ 3420000 w 3715275"/>
              <a:gd name="connsiteY2" fmla="*/ 0 h 3420000"/>
              <a:gd name="connsiteX3" fmla="*/ 3420000 w 3715275"/>
              <a:gd name="connsiteY3" fmla="*/ 1562363 h 3420000"/>
              <a:gd name="connsiteX4" fmla="*/ 3715275 w 3715275"/>
              <a:gd name="connsiteY4" fmla="*/ 1710000 h 3420000"/>
              <a:gd name="connsiteX5" fmla="*/ 3420000 w 3715275"/>
              <a:gd name="connsiteY5" fmla="*/ 1857638 h 3420000"/>
              <a:gd name="connsiteX6" fmla="*/ 3420000 w 3715275"/>
              <a:gd name="connsiteY6" fmla="*/ 3420000 h 3420000"/>
              <a:gd name="connsiteX7" fmla="*/ 295275 w 3715275"/>
              <a:gd name="connsiteY7" fmla="*/ 3420000 h 3420000"/>
              <a:gd name="connsiteX8" fmla="*/ 0 w 3715275"/>
              <a:gd name="connsiteY8" fmla="*/ 3420000 h 342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715275" h="3420000">
                <a:moveTo>
                  <a:pt x="0" y="0"/>
                </a:moveTo>
                <a:lnTo>
                  <a:pt x="295275" y="0"/>
                </a:lnTo>
                <a:lnTo>
                  <a:pt x="3420000" y="0"/>
                </a:lnTo>
                <a:lnTo>
                  <a:pt x="3420000" y="1562363"/>
                </a:lnTo>
                <a:lnTo>
                  <a:pt x="3715275" y="1710000"/>
                </a:lnTo>
                <a:lnTo>
                  <a:pt x="3420000" y="1857638"/>
                </a:lnTo>
                <a:lnTo>
                  <a:pt x="3420000" y="3420000"/>
                </a:lnTo>
                <a:lnTo>
                  <a:pt x="295275" y="3420000"/>
                </a:lnTo>
                <a:lnTo>
                  <a:pt x="0" y="3420000"/>
                </a:lnTo>
                <a:close/>
              </a:path>
            </a:pathLst>
          </a:custGeom>
          <a:solidFill>
            <a:schemeClr val="accent1">
              <a:lumMod val="20000"/>
              <a:lumOff val="80000"/>
            </a:schemeClr>
          </a:solidFill>
        </p:spPr>
        <p:txBody>
          <a:bodyPr wrap="square">
            <a:noAutofit/>
          </a:bodyPr>
          <a:lstStyle>
            <a:lvl1pPr>
              <a:defRPr/>
            </a:lvl1pPr>
          </a:lstStyle>
          <a:p>
            <a:r>
              <a:rPr kumimoji="1" lang="en-US" altLang="ja-JP" dirty="0"/>
              <a:t>Insert an image</a:t>
            </a:r>
            <a:endParaRPr kumimoji="1" lang="ja-JP" altLang="en-US" dirty="0"/>
          </a:p>
        </p:txBody>
      </p:sp>
      <p:sp>
        <p:nvSpPr>
          <p:cNvPr id="25" name="図プレースホルダー 24"/>
          <p:cNvSpPr>
            <a:spLocks noGrp="1"/>
          </p:cNvSpPr>
          <p:nvPr>
            <p:ph type="pic" sz="quarter" idx="13" hasCustomPrompt="1"/>
          </p:nvPr>
        </p:nvSpPr>
        <p:spPr>
          <a:xfrm>
            <a:off x="5429773" y="5605597"/>
            <a:ext cx="3729563" cy="3420000"/>
          </a:xfrm>
          <a:custGeom>
            <a:avLst/>
            <a:gdLst>
              <a:gd name="connsiteX0" fmla="*/ 309563 w 3729563"/>
              <a:gd name="connsiteY0" fmla="*/ 0 h 3420000"/>
              <a:gd name="connsiteX1" fmla="*/ 3420000 w 3729563"/>
              <a:gd name="connsiteY1" fmla="*/ 0 h 3420000"/>
              <a:gd name="connsiteX2" fmla="*/ 3729563 w 3729563"/>
              <a:gd name="connsiteY2" fmla="*/ 0 h 3420000"/>
              <a:gd name="connsiteX3" fmla="*/ 3729563 w 3729563"/>
              <a:gd name="connsiteY3" fmla="*/ 3420000 h 3420000"/>
              <a:gd name="connsiteX4" fmla="*/ 3420000 w 3729563"/>
              <a:gd name="connsiteY4" fmla="*/ 3420000 h 3420000"/>
              <a:gd name="connsiteX5" fmla="*/ 309563 w 3729563"/>
              <a:gd name="connsiteY5" fmla="*/ 3420000 h 3420000"/>
              <a:gd name="connsiteX6" fmla="*/ 309563 w 3729563"/>
              <a:gd name="connsiteY6" fmla="*/ 1864782 h 3420000"/>
              <a:gd name="connsiteX7" fmla="*/ 0 w 3729563"/>
              <a:gd name="connsiteY7" fmla="*/ 1710000 h 3420000"/>
              <a:gd name="connsiteX8" fmla="*/ 309563 w 3729563"/>
              <a:gd name="connsiteY8" fmla="*/ 1555219 h 342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729563" h="3420000">
                <a:moveTo>
                  <a:pt x="309563" y="0"/>
                </a:moveTo>
                <a:lnTo>
                  <a:pt x="3420000" y="0"/>
                </a:lnTo>
                <a:lnTo>
                  <a:pt x="3729563" y="0"/>
                </a:lnTo>
                <a:lnTo>
                  <a:pt x="3729563" y="3420000"/>
                </a:lnTo>
                <a:lnTo>
                  <a:pt x="3420000" y="3420000"/>
                </a:lnTo>
                <a:lnTo>
                  <a:pt x="309563" y="3420000"/>
                </a:lnTo>
                <a:lnTo>
                  <a:pt x="309563" y="1864782"/>
                </a:lnTo>
                <a:lnTo>
                  <a:pt x="0" y="1710000"/>
                </a:lnTo>
                <a:lnTo>
                  <a:pt x="309563" y="1555219"/>
                </a:lnTo>
                <a:close/>
              </a:path>
            </a:pathLst>
          </a:custGeom>
          <a:solidFill>
            <a:schemeClr val="accent5">
              <a:lumMod val="20000"/>
              <a:lumOff val="80000"/>
            </a:schemeClr>
          </a:solidFill>
        </p:spPr>
        <p:txBody>
          <a:bodyPr wrap="square">
            <a:noAutofit/>
          </a:bodyPr>
          <a:lstStyle>
            <a:lvl1pPr>
              <a:defRPr/>
            </a:lvl1pPr>
          </a:lstStyle>
          <a:p>
            <a:r>
              <a:rPr kumimoji="1" lang="en-US" altLang="ja-JP" dirty="0"/>
              <a:t>Insert an image</a:t>
            </a:r>
            <a:endParaRPr kumimoji="1" lang="ja-JP" altLang="en-US" dirty="0"/>
          </a:p>
        </p:txBody>
      </p:sp>
      <p:sp>
        <p:nvSpPr>
          <p:cNvPr id="43" name="テキスト プレースホルダー 12"/>
          <p:cNvSpPr>
            <a:spLocks noGrp="1"/>
          </p:cNvSpPr>
          <p:nvPr>
            <p:ph type="body" sz="quarter" idx="16" hasCustomPrompt="1"/>
          </p:nvPr>
        </p:nvSpPr>
        <p:spPr>
          <a:xfrm>
            <a:off x="6129340" y="2535627"/>
            <a:ext cx="2814638" cy="2762787"/>
          </a:xfrm>
        </p:spPr>
        <p:txBody>
          <a:bodyPr anchor="ctr">
            <a:normAutofit/>
          </a:bodyPr>
          <a:lstStyle>
            <a:lvl1pPr marL="0" indent="0" algn="l">
              <a:spcBef>
                <a:spcPts val="0"/>
              </a:spcBef>
              <a:buFont typeface="Wingdings" panose="05000000000000000000" pitchFamily="2" charset="2"/>
              <a:buNone/>
              <a:defRPr sz="1800" baseline="0">
                <a:solidFill>
                  <a:schemeClr val="bg1"/>
                </a:solidFill>
              </a:defRPr>
            </a:lvl1pPr>
          </a:lstStyle>
          <a:p>
            <a:pPr lvl="0"/>
            <a:r>
              <a:rPr kumimoji="1" lang="en-US" altLang="ja-JP" dirty="0"/>
              <a:t>Text goes here</a:t>
            </a:r>
            <a:endParaRPr kumimoji="1" lang="ja-JP" altLang="en-US" dirty="0"/>
          </a:p>
        </p:txBody>
      </p:sp>
      <p:sp>
        <p:nvSpPr>
          <p:cNvPr id="46" name="テキスト プレースホルダー 12"/>
          <p:cNvSpPr>
            <a:spLocks noGrp="1"/>
          </p:cNvSpPr>
          <p:nvPr>
            <p:ph type="body" sz="quarter" idx="18" hasCustomPrompt="1"/>
          </p:nvPr>
        </p:nvSpPr>
        <p:spPr>
          <a:xfrm>
            <a:off x="2553746" y="5934203"/>
            <a:ext cx="2814638" cy="2762787"/>
          </a:xfrm>
        </p:spPr>
        <p:txBody>
          <a:bodyPr anchor="ctr">
            <a:normAutofit/>
          </a:bodyPr>
          <a:lstStyle>
            <a:lvl1pPr marL="0" indent="0" algn="l">
              <a:spcBef>
                <a:spcPts val="0"/>
              </a:spcBef>
              <a:buFont typeface="Wingdings" panose="05000000000000000000" pitchFamily="2" charset="2"/>
              <a:buNone/>
              <a:defRPr sz="1800" baseline="0">
                <a:solidFill>
                  <a:schemeClr val="bg1"/>
                </a:solidFill>
              </a:defRPr>
            </a:lvl1pPr>
          </a:lstStyle>
          <a:p>
            <a:pPr lvl="0"/>
            <a:r>
              <a:rPr kumimoji="1" lang="en-US" altLang="ja-JP" dirty="0"/>
              <a:t>Text goes here</a:t>
            </a:r>
            <a:endParaRPr kumimoji="1" lang="ja-JP" altLang="en-US" dirty="0"/>
          </a:p>
        </p:txBody>
      </p:sp>
      <p:sp>
        <p:nvSpPr>
          <p:cNvPr id="26" name="図プレースホルダー 25"/>
          <p:cNvSpPr>
            <a:spLocks noGrp="1"/>
          </p:cNvSpPr>
          <p:nvPr>
            <p:ph type="pic" sz="quarter" idx="19" hasCustomPrompt="1"/>
          </p:nvPr>
        </p:nvSpPr>
        <p:spPr>
          <a:xfrm>
            <a:off x="9159875" y="2185329"/>
            <a:ext cx="8782949" cy="6839609"/>
          </a:xfrm>
          <a:custGeom>
            <a:avLst/>
            <a:gdLst>
              <a:gd name="connsiteX0" fmla="*/ 7486950 w 8782949"/>
              <a:gd name="connsiteY0" fmla="*/ 648000 h 6839609"/>
              <a:gd name="connsiteX1" fmla="*/ 8134949 w 8782949"/>
              <a:gd name="connsiteY1" fmla="*/ 648000 h 6839609"/>
              <a:gd name="connsiteX2" fmla="*/ 8134949 w 8782949"/>
              <a:gd name="connsiteY2" fmla="*/ 1296000 h 6839609"/>
              <a:gd name="connsiteX3" fmla="*/ 7486950 w 8782949"/>
              <a:gd name="connsiteY3" fmla="*/ 1296000 h 6839609"/>
              <a:gd name="connsiteX4" fmla="*/ 8134949 w 8782949"/>
              <a:gd name="connsiteY4" fmla="*/ 0 h 6839609"/>
              <a:gd name="connsiteX5" fmla="*/ 8782949 w 8782949"/>
              <a:gd name="connsiteY5" fmla="*/ 0 h 6839609"/>
              <a:gd name="connsiteX6" fmla="*/ 8782949 w 8782949"/>
              <a:gd name="connsiteY6" fmla="*/ 648000 h 6839609"/>
              <a:gd name="connsiteX7" fmla="*/ 8134949 w 8782949"/>
              <a:gd name="connsiteY7" fmla="*/ 648000 h 6839609"/>
              <a:gd name="connsiteX8" fmla="*/ 6838950 w 8782949"/>
              <a:gd name="connsiteY8" fmla="*/ 0 h 6839609"/>
              <a:gd name="connsiteX9" fmla="*/ 7486950 w 8782949"/>
              <a:gd name="connsiteY9" fmla="*/ 0 h 6839609"/>
              <a:gd name="connsiteX10" fmla="*/ 7486950 w 8782949"/>
              <a:gd name="connsiteY10" fmla="*/ 648000 h 6839609"/>
              <a:gd name="connsiteX11" fmla="*/ 6838950 w 8782949"/>
              <a:gd name="connsiteY11" fmla="*/ 648000 h 6839609"/>
              <a:gd name="connsiteX12" fmla="*/ 6838950 w 8782949"/>
              <a:gd name="connsiteY12" fmla="*/ 1296000 h 6839609"/>
              <a:gd name="connsiteX13" fmla="*/ 7486950 w 8782949"/>
              <a:gd name="connsiteY13" fmla="*/ 1296000 h 6839609"/>
              <a:gd name="connsiteX14" fmla="*/ 7486950 w 8782949"/>
              <a:gd name="connsiteY14" fmla="*/ 1944000 h 6839609"/>
              <a:gd name="connsiteX15" fmla="*/ 6838950 w 8782949"/>
              <a:gd name="connsiteY15" fmla="*/ 1944000 h 6839609"/>
              <a:gd name="connsiteX16" fmla="*/ 6838950 w 8782949"/>
              <a:gd name="connsiteY16" fmla="*/ 6839609 h 6839609"/>
              <a:gd name="connsiteX17" fmla="*/ 0 w 8782949"/>
              <a:gd name="connsiteY17" fmla="*/ 6839609 h 6839609"/>
              <a:gd name="connsiteX18" fmla="*/ 0 w 8782949"/>
              <a:gd name="connsiteY18" fmla="*/ 659 h 6839609"/>
              <a:gd name="connsiteX19" fmla="*/ 6838950 w 8782949"/>
              <a:gd name="connsiteY19" fmla="*/ 659 h 68396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8782949" h="6839609">
                <a:moveTo>
                  <a:pt x="7486950" y="648000"/>
                </a:moveTo>
                <a:lnTo>
                  <a:pt x="8134949" y="648000"/>
                </a:lnTo>
                <a:lnTo>
                  <a:pt x="8134949" y="1296000"/>
                </a:lnTo>
                <a:lnTo>
                  <a:pt x="7486950" y="1296000"/>
                </a:lnTo>
                <a:close/>
                <a:moveTo>
                  <a:pt x="8134949" y="0"/>
                </a:moveTo>
                <a:lnTo>
                  <a:pt x="8782949" y="0"/>
                </a:lnTo>
                <a:lnTo>
                  <a:pt x="8782949" y="648000"/>
                </a:lnTo>
                <a:lnTo>
                  <a:pt x="8134949" y="648000"/>
                </a:lnTo>
                <a:close/>
                <a:moveTo>
                  <a:pt x="6838950" y="0"/>
                </a:moveTo>
                <a:lnTo>
                  <a:pt x="7486950" y="0"/>
                </a:lnTo>
                <a:lnTo>
                  <a:pt x="7486950" y="648000"/>
                </a:lnTo>
                <a:lnTo>
                  <a:pt x="6838950" y="648000"/>
                </a:lnTo>
                <a:lnTo>
                  <a:pt x="6838950" y="1296000"/>
                </a:lnTo>
                <a:lnTo>
                  <a:pt x="7486950" y="1296000"/>
                </a:lnTo>
                <a:lnTo>
                  <a:pt x="7486950" y="1944000"/>
                </a:lnTo>
                <a:lnTo>
                  <a:pt x="6838950" y="1944000"/>
                </a:lnTo>
                <a:lnTo>
                  <a:pt x="6838950" y="6839609"/>
                </a:lnTo>
                <a:lnTo>
                  <a:pt x="0" y="6839609"/>
                </a:lnTo>
                <a:lnTo>
                  <a:pt x="0" y="659"/>
                </a:lnTo>
                <a:lnTo>
                  <a:pt x="6838950" y="659"/>
                </a:lnTo>
                <a:close/>
              </a:path>
            </a:pathLst>
          </a:custGeom>
          <a:solidFill>
            <a:schemeClr val="accent3">
              <a:lumMod val="20000"/>
              <a:lumOff val="80000"/>
            </a:schemeClr>
          </a:solidFill>
        </p:spPr>
        <p:txBody>
          <a:bodyPr wrap="square">
            <a:noAutofit/>
          </a:bodyPr>
          <a:lstStyle>
            <a:lvl1pPr>
              <a:defRPr/>
            </a:lvl1pPr>
          </a:lstStyle>
          <a:p>
            <a:r>
              <a:rPr kumimoji="1" lang="en-US" altLang="ja-JP" dirty="0"/>
              <a:t>Insert an image</a:t>
            </a:r>
            <a:endParaRPr kumimoji="1" lang="ja-JP" altLang="en-US" dirty="0"/>
          </a:p>
        </p:txBody>
      </p:sp>
    </p:spTree>
    <p:extLst>
      <p:ext uri="{BB962C8B-B14F-4D97-AF65-F5344CB8AC3E}">
        <p14:creationId xmlns:p14="http://schemas.microsoft.com/office/powerpoint/2010/main" val="14321082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wipe(left)">
                                      <p:cBhvr>
                                        <p:cTn id="7" dur="500"/>
                                        <p:tgtEl>
                                          <p:spTgt spid="29"/>
                                        </p:tgtEl>
                                      </p:cBhvr>
                                    </p:animEffect>
                                  </p:childTnLst>
                                </p:cTn>
                              </p:par>
                            </p:childTnLst>
                          </p:cTn>
                        </p:par>
                        <p:par>
                          <p:cTn id="8" fill="hold">
                            <p:stCondLst>
                              <p:cond delay="500"/>
                            </p:stCondLst>
                            <p:childTnLst>
                              <p:par>
                                <p:cTn id="9" presetID="14" presetClass="entr" presetSubtype="10"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randombar(horizontal)">
                                      <p:cBhvr>
                                        <p:cTn id="11" dur="500"/>
                                        <p:tgtEl>
                                          <p:spTgt spid="7"/>
                                        </p:tgtEl>
                                      </p:cBhvr>
                                    </p:animEffect>
                                  </p:childTnLst>
                                </p:cTn>
                              </p:par>
                              <p:par>
                                <p:cTn id="12" presetID="14" presetClass="entr" presetSubtype="10" fill="hold" grpId="0" nodeType="withEffect">
                                  <p:stCondLst>
                                    <p:cond delay="0"/>
                                  </p:stCondLst>
                                  <p:childTnLst>
                                    <p:set>
                                      <p:cBhvr>
                                        <p:cTn id="13" dur="1" fill="hold">
                                          <p:stCondLst>
                                            <p:cond delay="0"/>
                                          </p:stCondLst>
                                        </p:cTn>
                                        <p:tgtEl>
                                          <p:spTgt spid="43">
                                            <p:txEl>
                                              <p:pRg st="0" end="0"/>
                                            </p:txEl>
                                          </p:spTgt>
                                        </p:tgtEl>
                                        <p:attrNameLst>
                                          <p:attrName>style.visibility</p:attrName>
                                        </p:attrNameLst>
                                      </p:cBhvr>
                                      <p:to>
                                        <p:strVal val="visible"/>
                                      </p:to>
                                    </p:set>
                                    <p:animEffect transition="in" filter="randombar(horizontal)">
                                      <p:cBhvr>
                                        <p:cTn id="14" dur="500"/>
                                        <p:tgtEl>
                                          <p:spTgt spid="43">
                                            <p:txEl>
                                              <p:pRg st="0" end="0"/>
                                            </p:txEl>
                                          </p:spTgt>
                                        </p:tgtEl>
                                      </p:cBhvr>
                                    </p:animEffect>
                                  </p:childTnLst>
                                </p:cTn>
                              </p:par>
                            </p:childTnLst>
                          </p:cTn>
                        </p:par>
                        <p:par>
                          <p:cTn id="15" fill="hold">
                            <p:stCondLst>
                              <p:cond delay="1000"/>
                            </p:stCondLst>
                            <p:childTnLst>
                              <p:par>
                                <p:cTn id="16" presetID="22" presetClass="entr" presetSubtype="8" fill="hold" grpId="0" nodeType="afterEffect">
                                  <p:stCondLst>
                                    <p:cond delay="0"/>
                                  </p:stCondLst>
                                  <p:childTnLst>
                                    <p:set>
                                      <p:cBhvr>
                                        <p:cTn id="17" dur="1" fill="hold">
                                          <p:stCondLst>
                                            <p:cond delay="0"/>
                                          </p:stCondLst>
                                        </p:cTn>
                                        <p:tgtEl>
                                          <p:spTgt spid="26"/>
                                        </p:tgtEl>
                                        <p:attrNameLst>
                                          <p:attrName>style.visibility</p:attrName>
                                        </p:attrNameLst>
                                      </p:cBhvr>
                                      <p:to>
                                        <p:strVal val="visible"/>
                                      </p:to>
                                    </p:set>
                                    <p:animEffect transition="in" filter="wipe(left)">
                                      <p:cBhvr>
                                        <p:cTn id="18" dur="750"/>
                                        <p:tgtEl>
                                          <p:spTgt spid="26"/>
                                        </p:tgtEl>
                                      </p:cBhvr>
                                    </p:animEffect>
                                  </p:childTnLst>
                                </p:cTn>
                              </p:par>
                            </p:childTnLst>
                          </p:cTn>
                        </p:par>
                        <p:par>
                          <p:cTn id="19" fill="hold">
                            <p:stCondLst>
                              <p:cond delay="1750"/>
                            </p:stCondLst>
                            <p:childTnLst>
                              <p:par>
                                <p:cTn id="20" presetID="22" presetClass="entr" presetSubtype="2" fill="hold" grpId="0" nodeType="afterEffect">
                                  <p:stCondLst>
                                    <p:cond delay="250"/>
                                  </p:stCondLst>
                                  <p:childTnLst>
                                    <p:set>
                                      <p:cBhvr>
                                        <p:cTn id="21" dur="1" fill="hold">
                                          <p:stCondLst>
                                            <p:cond delay="0"/>
                                          </p:stCondLst>
                                        </p:cTn>
                                        <p:tgtEl>
                                          <p:spTgt spid="25"/>
                                        </p:tgtEl>
                                        <p:attrNameLst>
                                          <p:attrName>style.visibility</p:attrName>
                                        </p:attrNameLst>
                                      </p:cBhvr>
                                      <p:to>
                                        <p:strVal val="visible"/>
                                      </p:to>
                                    </p:set>
                                    <p:animEffect transition="in" filter="wipe(right)">
                                      <p:cBhvr>
                                        <p:cTn id="22" dur="500"/>
                                        <p:tgtEl>
                                          <p:spTgt spid="25"/>
                                        </p:tgtEl>
                                      </p:cBhvr>
                                    </p:animEffect>
                                  </p:childTnLst>
                                </p:cTn>
                              </p:par>
                            </p:childTnLst>
                          </p:cTn>
                        </p:par>
                        <p:par>
                          <p:cTn id="23" fill="hold">
                            <p:stCondLst>
                              <p:cond delay="2500"/>
                            </p:stCondLst>
                            <p:childTnLst>
                              <p:par>
                                <p:cTn id="24" presetID="14" presetClass="entr" presetSubtype="10" fill="hold" grpId="0" nodeType="afterEffect">
                                  <p:stCondLst>
                                    <p:cond delay="0"/>
                                  </p:stCondLst>
                                  <p:childTnLst>
                                    <p:set>
                                      <p:cBhvr>
                                        <p:cTn id="25" dur="1" fill="hold">
                                          <p:stCondLst>
                                            <p:cond delay="0"/>
                                          </p:stCondLst>
                                        </p:cTn>
                                        <p:tgtEl>
                                          <p:spTgt spid="19"/>
                                        </p:tgtEl>
                                        <p:attrNameLst>
                                          <p:attrName>style.visibility</p:attrName>
                                        </p:attrNameLst>
                                      </p:cBhvr>
                                      <p:to>
                                        <p:strVal val="visible"/>
                                      </p:to>
                                    </p:set>
                                    <p:animEffect transition="in" filter="randombar(horizontal)">
                                      <p:cBhvr>
                                        <p:cTn id="26" dur="500"/>
                                        <p:tgtEl>
                                          <p:spTgt spid="19"/>
                                        </p:tgtEl>
                                      </p:cBhvr>
                                    </p:animEffect>
                                  </p:childTnLst>
                                </p:cTn>
                              </p:par>
                              <p:par>
                                <p:cTn id="27" presetID="14" presetClass="entr" presetSubtype="10" fill="hold" grpId="0" nodeType="withEffect">
                                  <p:stCondLst>
                                    <p:cond delay="0"/>
                                  </p:stCondLst>
                                  <p:childTnLst>
                                    <p:set>
                                      <p:cBhvr>
                                        <p:cTn id="28" dur="1" fill="hold">
                                          <p:stCondLst>
                                            <p:cond delay="0"/>
                                          </p:stCondLst>
                                        </p:cTn>
                                        <p:tgtEl>
                                          <p:spTgt spid="46">
                                            <p:txEl>
                                              <p:pRg st="0" end="0"/>
                                            </p:txEl>
                                          </p:spTgt>
                                        </p:tgtEl>
                                        <p:attrNameLst>
                                          <p:attrName>style.visibility</p:attrName>
                                        </p:attrNameLst>
                                      </p:cBhvr>
                                      <p:to>
                                        <p:strVal val="visible"/>
                                      </p:to>
                                    </p:set>
                                    <p:animEffect transition="in" filter="randombar(horizontal)">
                                      <p:cBhvr>
                                        <p:cTn id="29" dur="500"/>
                                        <p:tgtEl>
                                          <p:spTgt spid="4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7" grpId="0" animBg="1"/>
      <p:bldP spid="29" grpId="0" animBg="1"/>
      <p:bldP spid="25" grpId="0" animBg="1"/>
      <p:bldP spid="43" grpId="0" build="p">
        <p:tmplLst>
          <p:tmpl lvl="1">
            <p:tnLst>
              <p:par>
                <p:cTn presetID="14" presetClass="entr" presetSubtype="10" fill="hold" nodeType="withEffect">
                  <p:stCondLst>
                    <p:cond delay="0"/>
                  </p:stCondLst>
                  <p:childTnLst>
                    <p:set>
                      <p:cBhvr>
                        <p:cTn dur="1" fill="hold">
                          <p:stCondLst>
                            <p:cond delay="0"/>
                          </p:stCondLst>
                        </p:cTn>
                        <p:tgtEl>
                          <p:spTgt spid="43"/>
                        </p:tgtEl>
                        <p:attrNameLst>
                          <p:attrName>style.visibility</p:attrName>
                        </p:attrNameLst>
                      </p:cBhvr>
                      <p:to>
                        <p:strVal val="visible"/>
                      </p:to>
                    </p:set>
                    <p:animEffect transition="in" filter="randombar(horizontal)">
                      <p:cBhvr>
                        <p:cTn dur="500"/>
                        <p:tgtEl>
                          <p:spTgt spid="43"/>
                        </p:tgtEl>
                      </p:cBhvr>
                    </p:animEffect>
                  </p:childTnLst>
                </p:cTn>
              </p:par>
            </p:tnLst>
          </p:tmpl>
        </p:tmplLst>
      </p:bldP>
      <p:bldP spid="46" grpId="0" build="p">
        <p:tmplLst>
          <p:tmpl lvl="1">
            <p:tnLst>
              <p:par>
                <p:cTn presetID="14" presetClass="entr" presetSubtype="10" fill="hold" nodeType="withEffect">
                  <p:stCondLst>
                    <p:cond delay="0"/>
                  </p:stCondLst>
                  <p:childTnLst>
                    <p:set>
                      <p:cBhvr>
                        <p:cTn dur="1" fill="hold">
                          <p:stCondLst>
                            <p:cond delay="0"/>
                          </p:stCondLst>
                        </p:cTn>
                        <p:tgtEl>
                          <p:spTgt spid="46"/>
                        </p:tgtEl>
                        <p:attrNameLst>
                          <p:attrName>style.visibility</p:attrName>
                        </p:attrNameLst>
                      </p:cBhvr>
                      <p:to>
                        <p:strVal val="visible"/>
                      </p:to>
                    </p:set>
                    <p:animEffect transition="in" filter="randombar(horizontal)">
                      <p:cBhvr>
                        <p:cTn dur="500"/>
                        <p:tgtEl>
                          <p:spTgt spid="46"/>
                        </p:tgtEl>
                      </p:cBhvr>
                    </p:animEffect>
                  </p:childTnLst>
                </p:cTn>
              </p:par>
            </p:tnLst>
          </p:tmpl>
        </p:tmplLst>
      </p:bldP>
      <p:bldP spid="26" grpId="0" animBg="1"/>
    </p:bldLst>
  </p:timing>
  <p:extLst mod="1">
    <p:ext uri="{DCECCB84-F9BA-43D5-87BE-67443E8EF086}">
      <p15:sldGuideLst xmlns:p15="http://schemas.microsoft.com/office/powerpoint/2012/main">
        <p15:guide id="1" orient="horz" pos="3239">
          <p15:clr>
            <a:srgbClr val="FBAE40"/>
          </p15:clr>
        </p15:guide>
        <p15:guide id="2" pos="5760">
          <p15:clr>
            <a:srgbClr val="FBAE40"/>
          </p15:clr>
        </p15:guide>
      </p15:sldGuideLst>
    </p:ext>
  </p:extLst>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6 Layer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a:xfrm>
            <a:off x="6057900" y="9582811"/>
            <a:ext cx="6172200" cy="547603"/>
          </a:xfrm>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5" name="正方形/長方形 4"/>
          <p:cNvSpPr/>
          <p:nvPr userDrawn="1"/>
        </p:nvSpPr>
        <p:spPr>
          <a:xfrm>
            <a:off x="7395029" y="6084868"/>
            <a:ext cx="3497943" cy="3497943"/>
          </a:xfrm>
          <a:prstGeom prst="rect">
            <a:avLst/>
          </a:prstGeom>
          <a:solidFill>
            <a:schemeClr val="accent1">
              <a:alpha val="50000"/>
            </a:schemeClr>
          </a:solidFill>
          <a:ln>
            <a:noFill/>
          </a:ln>
          <a:scene3d>
            <a:camera prst="isometricOffAxis1To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正方形/長方形 16"/>
          <p:cNvSpPr/>
          <p:nvPr userDrawn="1"/>
        </p:nvSpPr>
        <p:spPr>
          <a:xfrm>
            <a:off x="7395029" y="6084868"/>
            <a:ext cx="3497943" cy="3497943"/>
          </a:xfrm>
          <a:prstGeom prst="rect">
            <a:avLst/>
          </a:prstGeom>
          <a:solidFill>
            <a:schemeClr val="accent1">
              <a:alpha val="50000"/>
            </a:schemeClr>
          </a:solidFill>
          <a:ln>
            <a:noFill/>
          </a:ln>
          <a:scene3d>
            <a:camera prst="isometricOffAxis1To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 name="正方形/長方形 17"/>
          <p:cNvSpPr/>
          <p:nvPr userDrawn="1"/>
        </p:nvSpPr>
        <p:spPr>
          <a:xfrm>
            <a:off x="7395029" y="6084868"/>
            <a:ext cx="3497943" cy="3497943"/>
          </a:xfrm>
          <a:prstGeom prst="rect">
            <a:avLst/>
          </a:prstGeom>
          <a:solidFill>
            <a:schemeClr val="accent1">
              <a:alpha val="50000"/>
            </a:schemeClr>
          </a:solidFill>
          <a:ln>
            <a:noFill/>
          </a:ln>
          <a:scene3d>
            <a:camera prst="isometricOffAxis1To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 name="正方形/長方形 18"/>
          <p:cNvSpPr/>
          <p:nvPr userDrawn="1"/>
        </p:nvSpPr>
        <p:spPr>
          <a:xfrm>
            <a:off x="7395029" y="6084868"/>
            <a:ext cx="3497943" cy="3497943"/>
          </a:xfrm>
          <a:prstGeom prst="rect">
            <a:avLst/>
          </a:prstGeom>
          <a:solidFill>
            <a:schemeClr val="accent1">
              <a:alpha val="50000"/>
            </a:schemeClr>
          </a:solidFill>
          <a:ln>
            <a:noFill/>
          </a:ln>
          <a:scene3d>
            <a:camera prst="isometricOffAxis1To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 name="正方形/長方形 19"/>
          <p:cNvSpPr/>
          <p:nvPr userDrawn="1"/>
        </p:nvSpPr>
        <p:spPr>
          <a:xfrm>
            <a:off x="7395028" y="6084867"/>
            <a:ext cx="3497943" cy="3497943"/>
          </a:xfrm>
          <a:prstGeom prst="rect">
            <a:avLst/>
          </a:prstGeom>
          <a:solidFill>
            <a:schemeClr val="accent1">
              <a:alpha val="50000"/>
            </a:schemeClr>
          </a:solidFill>
          <a:ln>
            <a:noFill/>
          </a:ln>
          <a:scene3d>
            <a:camera prst="isometricOffAxis1To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 name="正方形/長方形 20"/>
          <p:cNvSpPr/>
          <p:nvPr userDrawn="1"/>
        </p:nvSpPr>
        <p:spPr>
          <a:xfrm>
            <a:off x="7395027" y="6084867"/>
            <a:ext cx="3497943" cy="3497943"/>
          </a:xfrm>
          <a:prstGeom prst="rect">
            <a:avLst/>
          </a:prstGeom>
          <a:solidFill>
            <a:schemeClr val="accent1">
              <a:alpha val="50000"/>
            </a:schemeClr>
          </a:solidFill>
          <a:ln>
            <a:noFill/>
          </a:ln>
          <a:scene3d>
            <a:camera prst="isometricOffAxis1To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 name="テキスト プレースホルダー 12"/>
          <p:cNvSpPr>
            <a:spLocks noGrp="1"/>
          </p:cNvSpPr>
          <p:nvPr>
            <p:ph type="body" sz="quarter" idx="12" hasCustomPrompt="1"/>
          </p:nvPr>
        </p:nvSpPr>
        <p:spPr>
          <a:xfrm>
            <a:off x="12057648" y="7738943"/>
            <a:ext cx="5556584" cy="1118084"/>
          </a:xfrm>
        </p:spPr>
        <p:txBody>
          <a:bodyPr>
            <a:normAutofit/>
          </a:bodyPr>
          <a:lstStyle>
            <a:lvl1pPr marL="0" indent="0" algn="l">
              <a:spcBef>
                <a:spcPts val="0"/>
              </a:spcBef>
              <a:buFont typeface="Wingdings" panose="05000000000000000000" pitchFamily="2" charset="2"/>
              <a:buNone/>
              <a:defRPr sz="2000" baseline="0"/>
            </a:lvl1pPr>
          </a:lstStyle>
          <a:p>
            <a:pPr lvl="0"/>
            <a:r>
              <a:rPr kumimoji="1" lang="en-US" altLang="ja-JP" dirty="0"/>
              <a:t>Text goes here</a:t>
            </a:r>
            <a:endParaRPr kumimoji="1" lang="ja-JP" altLang="en-US" dirty="0"/>
          </a:p>
        </p:txBody>
      </p:sp>
      <p:sp>
        <p:nvSpPr>
          <p:cNvPr id="23" name="テキスト プレースホルダー 12"/>
          <p:cNvSpPr>
            <a:spLocks noGrp="1"/>
          </p:cNvSpPr>
          <p:nvPr>
            <p:ph type="body" sz="quarter" idx="17" hasCustomPrompt="1"/>
          </p:nvPr>
        </p:nvSpPr>
        <p:spPr>
          <a:xfrm>
            <a:off x="12057648" y="6885536"/>
            <a:ext cx="5556584" cy="747032"/>
          </a:xfrm>
        </p:spPr>
        <p:txBody>
          <a:bodyPr anchor="ctr">
            <a:noAutofit/>
          </a:bodyPr>
          <a:lstStyle>
            <a:lvl1pPr algn="l">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24" name="正方形/長方形 23"/>
          <p:cNvSpPr/>
          <p:nvPr userDrawn="1"/>
        </p:nvSpPr>
        <p:spPr>
          <a:xfrm>
            <a:off x="12163071" y="7602576"/>
            <a:ext cx="1827899"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5" name="テキスト プレースホルダー 12"/>
          <p:cNvSpPr>
            <a:spLocks noGrp="1"/>
          </p:cNvSpPr>
          <p:nvPr>
            <p:ph type="body" sz="quarter" idx="18" hasCustomPrompt="1"/>
          </p:nvPr>
        </p:nvSpPr>
        <p:spPr>
          <a:xfrm>
            <a:off x="673767" y="7717604"/>
            <a:ext cx="5556584" cy="1118084"/>
          </a:xfrm>
        </p:spPr>
        <p:txBody>
          <a:bodyPr>
            <a:normAutofit/>
          </a:bodyPr>
          <a:lstStyle>
            <a:lvl1pPr marL="0" indent="0" algn="r">
              <a:spcBef>
                <a:spcPts val="0"/>
              </a:spcBef>
              <a:buFont typeface="Wingdings" panose="05000000000000000000" pitchFamily="2" charset="2"/>
              <a:buNone/>
              <a:defRPr sz="2000" baseline="0"/>
            </a:lvl1pPr>
          </a:lstStyle>
          <a:p>
            <a:pPr lvl="0"/>
            <a:r>
              <a:rPr kumimoji="1" lang="en-US" altLang="ja-JP" dirty="0"/>
              <a:t>Text goes here</a:t>
            </a:r>
            <a:endParaRPr kumimoji="1" lang="ja-JP" altLang="en-US" dirty="0"/>
          </a:p>
        </p:txBody>
      </p:sp>
      <p:sp>
        <p:nvSpPr>
          <p:cNvPr id="26" name="テキスト プレースホルダー 12"/>
          <p:cNvSpPr>
            <a:spLocks noGrp="1"/>
          </p:cNvSpPr>
          <p:nvPr>
            <p:ph type="body" sz="quarter" idx="19" hasCustomPrompt="1"/>
          </p:nvPr>
        </p:nvSpPr>
        <p:spPr>
          <a:xfrm>
            <a:off x="673767" y="6864197"/>
            <a:ext cx="5556584" cy="747032"/>
          </a:xfrm>
        </p:spPr>
        <p:txBody>
          <a:bodyPr anchor="ctr">
            <a:noAutofit/>
          </a:bodyPr>
          <a:lstStyle>
            <a:lvl1pPr algn="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27" name="正方形/長方形 26"/>
          <p:cNvSpPr/>
          <p:nvPr userDrawn="1"/>
        </p:nvSpPr>
        <p:spPr>
          <a:xfrm>
            <a:off x="4297029" y="7581237"/>
            <a:ext cx="1827899" cy="720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kumimoji="1" lang="ja-JP" altLang="en-US"/>
          </a:p>
        </p:txBody>
      </p:sp>
      <p:sp>
        <p:nvSpPr>
          <p:cNvPr id="29" name="テキスト プレースホルダー 12"/>
          <p:cNvSpPr>
            <a:spLocks noGrp="1"/>
          </p:cNvSpPr>
          <p:nvPr>
            <p:ph type="body" sz="quarter" idx="20" hasCustomPrompt="1"/>
          </p:nvPr>
        </p:nvSpPr>
        <p:spPr>
          <a:xfrm>
            <a:off x="12057648" y="5507500"/>
            <a:ext cx="5556584" cy="1118084"/>
          </a:xfrm>
        </p:spPr>
        <p:txBody>
          <a:bodyPr>
            <a:normAutofit/>
          </a:bodyPr>
          <a:lstStyle>
            <a:lvl1pPr marL="0" indent="0" algn="l">
              <a:spcBef>
                <a:spcPts val="0"/>
              </a:spcBef>
              <a:buFont typeface="Wingdings" panose="05000000000000000000" pitchFamily="2" charset="2"/>
              <a:buNone/>
              <a:defRPr sz="2000" baseline="0"/>
            </a:lvl1pPr>
          </a:lstStyle>
          <a:p>
            <a:pPr lvl="0"/>
            <a:r>
              <a:rPr kumimoji="1" lang="en-US" altLang="ja-JP" dirty="0"/>
              <a:t>Text goes here</a:t>
            </a:r>
            <a:endParaRPr kumimoji="1" lang="ja-JP" altLang="en-US" dirty="0"/>
          </a:p>
        </p:txBody>
      </p:sp>
      <p:sp>
        <p:nvSpPr>
          <p:cNvPr id="32" name="テキスト プレースホルダー 12"/>
          <p:cNvSpPr>
            <a:spLocks noGrp="1"/>
          </p:cNvSpPr>
          <p:nvPr>
            <p:ph type="body" sz="quarter" idx="21" hasCustomPrompt="1"/>
          </p:nvPr>
        </p:nvSpPr>
        <p:spPr>
          <a:xfrm>
            <a:off x="12057648" y="4654093"/>
            <a:ext cx="5556584" cy="747032"/>
          </a:xfrm>
        </p:spPr>
        <p:txBody>
          <a:bodyPr anchor="ctr">
            <a:noAutofit/>
          </a:bodyPr>
          <a:lstStyle>
            <a:lvl1pPr algn="l">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35" name="正方形/長方形 34"/>
          <p:cNvSpPr/>
          <p:nvPr userDrawn="1"/>
        </p:nvSpPr>
        <p:spPr>
          <a:xfrm>
            <a:off x="12163071" y="5371133"/>
            <a:ext cx="1827899" cy="7200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8" name="テキスト プレースホルダー 12"/>
          <p:cNvSpPr>
            <a:spLocks noGrp="1"/>
          </p:cNvSpPr>
          <p:nvPr>
            <p:ph type="body" sz="quarter" idx="22" hasCustomPrompt="1"/>
          </p:nvPr>
        </p:nvSpPr>
        <p:spPr>
          <a:xfrm>
            <a:off x="673767" y="5486161"/>
            <a:ext cx="5556584" cy="1118084"/>
          </a:xfrm>
        </p:spPr>
        <p:txBody>
          <a:bodyPr>
            <a:normAutofit/>
          </a:bodyPr>
          <a:lstStyle>
            <a:lvl1pPr marL="0" indent="0" algn="r">
              <a:spcBef>
                <a:spcPts val="0"/>
              </a:spcBef>
              <a:buFont typeface="Wingdings" panose="05000000000000000000" pitchFamily="2" charset="2"/>
              <a:buNone/>
              <a:defRPr sz="2000" baseline="0"/>
            </a:lvl1pPr>
          </a:lstStyle>
          <a:p>
            <a:pPr lvl="0"/>
            <a:r>
              <a:rPr kumimoji="1" lang="en-US" altLang="ja-JP" dirty="0"/>
              <a:t>Text goes here</a:t>
            </a:r>
            <a:endParaRPr kumimoji="1" lang="ja-JP" altLang="en-US" dirty="0"/>
          </a:p>
        </p:txBody>
      </p:sp>
      <p:sp>
        <p:nvSpPr>
          <p:cNvPr id="42" name="テキスト プレースホルダー 12"/>
          <p:cNvSpPr>
            <a:spLocks noGrp="1"/>
          </p:cNvSpPr>
          <p:nvPr>
            <p:ph type="body" sz="quarter" idx="23" hasCustomPrompt="1"/>
          </p:nvPr>
        </p:nvSpPr>
        <p:spPr>
          <a:xfrm>
            <a:off x="673767" y="4632754"/>
            <a:ext cx="5556584" cy="747032"/>
          </a:xfrm>
        </p:spPr>
        <p:txBody>
          <a:bodyPr anchor="ctr">
            <a:noAutofit/>
          </a:bodyPr>
          <a:lstStyle>
            <a:lvl1pPr algn="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43" name="正方形/長方形 42"/>
          <p:cNvSpPr/>
          <p:nvPr userDrawn="1"/>
        </p:nvSpPr>
        <p:spPr>
          <a:xfrm>
            <a:off x="4297029" y="5349794"/>
            <a:ext cx="1827899" cy="7200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kumimoji="1" lang="ja-JP" altLang="en-US"/>
          </a:p>
        </p:txBody>
      </p:sp>
      <p:sp>
        <p:nvSpPr>
          <p:cNvPr id="44" name="テキスト プレースホルダー 12"/>
          <p:cNvSpPr>
            <a:spLocks noGrp="1"/>
          </p:cNvSpPr>
          <p:nvPr>
            <p:ph type="body" sz="quarter" idx="24" hasCustomPrompt="1"/>
          </p:nvPr>
        </p:nvSpPr>
        <p:spPr>
          <a:xfrm>
            <a:off x="12057648" y="3250892"/>
            <a:ext cx="5556584" cy="1118084"/>
          </a:xfrm>
        </p:spPr>
        <p:txBody>
          <a:bodyPr>
            <a:normAutofit/>
          </a:bodyPr>
          <a:lstStyle>
            <a:lvl1pPr marL="0" indent="0" algn="l">
              <a:spcBef>
                <a:spcPts val="0"/>
              </a:spcBef>
              <a:buFont typeface="Wingdings" panose="05000000000000000000" pitchFamily="2" charset="2"/>
              <a:buNone/>
              <a:defRPr sz="2000" baseline="0"/>
            </a:lvl1pPr>
          </a:lstStyle>
          <a:p>
            <a:pPr lvl="0"/>
            <a:r>
              <a:rPr kumimoji="1" lang="en-US" altLang="ja-JP" dirty="0"/>
              <a:t>Text goes here</a:t>
            </a:r>
            <a:endParaRPr kumimoji="1" lang="ja-JP" altLang="en-US" dirty="0"/>
          </a:p>
        </p:txBody>
      </p:sp>
      <p:sp>
        <p:nvSpPr>
          <p:cNvPr id="45" name="テキスト プレースホルダー 12"/>
          <p:cNvSpPr>
            <a:spLocks noGrp="1"/>
          </p:cNvSpPr>
          <p:nvPr>
            <p:ph type="body" sz="quarter" idx="25" hasCustomPrompt="1"/>
          </p:nvPr>
        </p:nvSpPr>
        <p:spPr>
          <a:xfrm>
            <a:off x="12057648" y="2397485"/>
            <a:ext cx="5556584" cy="747032"/>
          </a:xfrm>
        </p:spPr>
        <p:txBody>
          <a:bodyPr anchor="ctr">
            <a:noAutofit/>
          </a:bodyPr>
          <a:lstStyle>
            <a:lvl1pPr algn="l">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46" name="正方形/長方形 45"/>
          <p:cNvSpPr/>
          <p:nvPr userDrawn="1"/>
        </p:nvSpPr>
        <p:spPr>
          <a:xfrm>
            <a:off x="12163071" y="3114525"/>
            <a:ext cx="1827899" cy="72008"/>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0" name="テキスト プレースホルダー 12"/>
          <p:cNvSpPr>
            <a:spLocks noGrp="1"/>
          </p:cNvSpPr>
          <p:nvPr>
            <p:ph type="body" sz="quarter" idx="26" hasCustomPrompt="1"/>
          </p:nvPr>
        </p:nvSpPr>
        <p:spPr>
          <a:xfrm>
            <a:off x="673767" y="3250892"/>
            <a:ext cx="5556584" cy="1118084"/>
          </a:xfrm>
        </p:spPr>
        <p:txBody>
          <a:bodyPr>
            <a:normAutofit/>
          </a:bodyPr>
          <a:lstStyle>
            <a:lvl1pPr marL="0" indent="0" algn="r">
              <a:spcBef>
                <a:spcPts val="0"/>
              </a:spcBef>
              <a:buFont typeface="Wingdings" panose="05000000000000000000" pitchFamily="2" charset="2"/>
              <a:buNone/>
              <a:defRPr sz="2000" baseline="0"/>
            </a:lvl1pPr>
          </a:lstStyle>
          <a:p>
            <a:pPr lvl="0"/>
            <a:r>
              <a:rPr kumimoji="1" lang="en-US" altLang="ja-JP" dirty="0"/>
              <a:t>Text goes here</a:t>
            </a:r>
            <a:endParaRPr kumimoji="1" lang="ja-JP" altLang="en-US" dirty="0"/>
          </a:p>
        </p:txBody>
      </p:sp>
      <p:sp>
        <p:nvSpPr>
          <p:cNvPr id="51" name="テキスト プレースホルダー 12"/>
          <p:cNvSpPr>
            <a:spLocks noGrp="1"/>
          </p:cNvSpPr>
          <p:nvPr>
            <p:ph type="body" sz="quarter" idx="27" hasCustomPrompt="1"/>
          </p:nvPr>
        </p:nvSpPr>
        <p:spPr>
          <a:xfrm>
            <a:off x="673767" y="2397485"/>
            <a:ext cx="5556584" cy="747032"/>
          </a:xfrm>
        </p:spPr>
        <p:txBody>
          <a:bodyPr anchor="ctr">
            <a:noAutofit/>
          </a:bodyPr>
          <a:lstStyle>
            <a:lvl1pPr algn="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52" name="正方形/長方形 51"/>
          <p:cNvSpPr/>
          <p:nvPr userDrawn="1"/>
        </p:nvSpPr>
        <p:spPr>
          <a:xfrm>
            <a:off x="4297029" y="3114525"/>
            <a:ext cx="1827899" cy="72008"/>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kumimoji="1" lang="ja-JP" altLang="en-US"/>
          </a:p>
        </p:txBody>
      </p:sp>
      <p:cxnSp>
        <p:nvCxnSpPr>
          <p:cNvPr id="10" name="直線コネクタ 9"/>
          <p:cNvCxnSpPr>
            <a:endCxn id="23" idx="1"/>
          </p:cNvCxnSpPr>
          <p:nvPr userDrawn="1"/>
        </p:nvCxnSpPr>
        <p:spPr>
          <a:xfrm flipV="1">
            <a:off x="11180893" y="7259052"/>
            <a:ext cx="876755" cy="521405"/>
          </a:xfrm>
          <a:prstGeom prst="bentConnector3">
            <a:avLst>
              <a:gd name="adj1" fmla="val 50000"/>
            </a:avLst>
          </a:prstGeom>
          <a:ln w="19050"/>
        </p:spPr>
        <p:style>
          <a:lnRef idx="1">
            <a:schemeClr val="accent1"/>
          </a:lnRef>
          <a:fillRef idx="0">
            <a:schemeClr val="accent1"/>
          </a:fillRef>
          <a:effectRef idx="0">
            <a:schemeClr val="accent1"/>
          </a:effectRef>
          <a:fontRef idx="minor">
            <a:schemeClr val="tx1"/>
          </a:fontRef>
        </p:style>
      </p:cxnSp>
      <p:cxnSp>
        <p:nvCxnSpPr>
          <p:cNvPr id="59" name="直線コネクタ 58"/>
          <p:cNvCxnSpPr>
            <a:stCxn id="26" idx="3"/>
          </p:cNvCxnSpPr>
          <p:nvPr userDrawn="1"/>
        </p:nvCxnSpPr>
        <p:spPr>
          <a:xfrm flipV="1">
            <a:off x="6230351" y="7046287"/>
            <a:ext cx="732789" cy="191426"/>
          </a:xfrm>
          <a:prstGeom prst="bentConnector3">
            <a:avLst>
              <a:gd name="adj1" fmla="val 50000"/>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60" name="直線コネクタ 9"/>
          <p:cNvCxnSpPr>
            <a:stCxn id="54" idx="2"/>
            <a:endCxn id="42" idx="3"/>
          </p:cNvCxnSpPr>
          <p:nvPr userDrawn="1"/>
        </p:nvCxnSpPr>
        <p:spPr>
          <a:xfrm rot="10800000">
            <a:off x="6230352" y="5006271"/>
            <a:ext cx="732789" cy="426159"/>
          </a:xfrm>
          <a:prstGeom prst="bentConnector3">
            <a:avLst>
              <a:gd name="adj1" fmla="val 50000"/>
            </a:avLst>
          </a:prstGeom>
          <a:ln w="19050">
            <a:solidFill>
              <a:schemeClr val="accent4"/>
            </a:solidFill>
          </a:ln>
        </p:spPr>
        <p:style>
          <a:lnRef idx="1">
            <a:schemeClr val="accent1"/>
          </a:lnRef>
          <a:fillRef idx="0">
            <a:schemeClr val="accent1"/>
          </a:fillRef>
          <a:effectRef idx="0">
            <a:schemeClr val="accent1"/>
          </a:effectRef>
          <a:fontRef idx="minor">
            <a:schemeClr val="tx1"/>
          </a:fontRef>
        </p:style>
      </p:cxnSp>
      <p:cxnSp>
        <p:nvCxnSpPr>
          <p:cNvPr id="61" name="直線コネクタ 9"/>
          <p:cNvCxnSpPr>
            <a:stCxn id="51" idx="3"/>
            <a:endCxn id="56" idx="2"/>
          </p:cNvCxnSpPr>
          <p:nvPr userDrawn="1"/>
        </p:nvCxnSpPr>
        <p:spPr>
          <a:xfrm>
            <a:off x="6230351" y="2771001"/>
            <a:ext cx="732789" cy="1047570"/>
          </a:xfrm>
          <a:prstGeom prst="bentConnector3">
            <a:avLst>
              <a:gd name="adj1" fmla="val 50000"/>
            </a:avLst>
          </a:prstGeom>
          <a:ln w="1905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63" name="直線コネクタ 9"/>
          <p:cNvCxnSpPr>
            <a:stCxn id="53" idx="6"/>
            <a:endCxn id="32" idx="1"/>
          </p:cNvCxnSpPr>
          <p:nvPr userDrawn="1"/>
        </p:nvCxnSpPr>
        <p:spPr>
          <a:xfrm flipV="1">
            <a:off x="11180893" y="5027609"/>
            <a:ext cx="876755" cy="1165362"/>
          </a:xfrm>
          <a:prstGeom prst="bentConnector3">
            <a:avLst>
              <a:gd name="adj1" fmla="val 50000"/>
            </a:avLst>
          </a:prstGeom>
          <a:ln w="19050">
            <a:solidFill>
              <a:schemeClr val="accent3"/>
            </a:solidFill>
          </a:ln>
        </p:spPr>
        <p:style>
          <a:lnRef idx="1">
            <a:schemeClr val="accent1"/>
          </a:lnRef>
          <a:fillRef idx="0">
            <a:schemeClr val="accent1"/>
          </a:fillRef>
          <a:effectRef idx="0">
            <a:schemeClr val="accent1"/>
          </a:effectRef>
          <a:fontRef idx="minor">
            <a:schemeClr val="tx1"/>
          </a:fontRef>
        </p:style>
      </p:cxnSp>
      <p:cxnSp>
        <p:nvCxnSpPr>
          <p:cNvPr id="66" name="直線コネクタ 9"/>
          <p:cNvCxnSpPr>
            <a:stCxn id="55" idx="6"/>
            <a:endCxn id="45" idx="1"/>
          </p:cNvCxnSpPr>
          <p:nvPr userDrawn="1"/>
        </p:nvCxnSpPr>
        <p:spPr>
          <a:xfrm flipV="1">
            <a:off x="11180893" y="2771001"/>
            <a:ext cx="876755" cy="1834483"/>
          </a:xfrm>
          <a:prstGeom prst="bentConnector3">
            <a:avLst>
              <a:gd name="adj1" fmla="val 50000"/>
            </a:avLst>
          </a:prstGeom>
          <a:ln w="19050">
            <a:solidFill>
              <a:schemeClr val="accent5"/>
            </a:solidFill>
          </a:ln>
        </p:spPr>
        <p:style>
          <a:lnRef idx="1">
            <a:schemeClr val="accent1"/>
          </a:lnRef>
          <a:fillRef idx="0">
            <a:schemeClr val="accent1"/>
          </a:fillRef>
          <a:effectRef idx="0">
            <a:schemeClr val="accent1"/>
          </a:effectRef>
          <a:fontRef idx="minor">
            <a:schemeClr val="tx1"/>
          </a:fontRef>
        </p:style>
      </p:cxnSp>
      <p:sp>
        <p:nvSpPr>
          <p:cNvPr id="6" name="楕円 5"/>
          <p:cNvSpPr/>
          <p:nvPr userDrawn="1"/>
        </p:nvSpPr>
        <p:spPr>
          <a:xfrm>
            <a:off x="6963140" y="6902325"/>
            <a:ext cx="287924" cy="287924"/>
          </a:xfrm>
          <a:prstGeom prst="ellipse">
            <a:avLst/>
          </a:prstGeom>
          <a:solidFill>
            <a:schemeClr val="accent2"/>
          </a:solidFill>
          <a:ln w="57150">
            <a:solidFill>
              <a:schemeClr val="bg1"/>
            </a:solidFill>
          </a:ln>
          <a:effectLst>
            <a:outerShdw sx="102000" sy="102000" algn="c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3" name="楕円 52"/>
          <p:cNvSpPr/>
          <p:nvPr userDrawn="1"/>
        </p:nvSpPr>
        <p:spPr>
          <a:xfrm>
            <a:off x="10892969" y="6049009"/>
            <a:ext cx="287924" cy="287924"/>
          </a:xfrm>
          <a:prstGeom prst="ellipse">
            <a:avLst/>
          </a:prstGeom>
          <a:solidFill>
            <a:schemeClr val="accent3"/>
          </a:solidFill>
          <a:ln w="57150">
            <a:solidFill>
              <a:schemeClr val="bg1"/>
            </a:solidFill>
          </a:ln>
          <a:effectLst>
            <a:outerShdw sx="102000" sy="102000" algn="c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4" name="楕円 53"/>
          <p:cNvSpPr/>
          <p:nvPr userDrawn="1"/>
        </p:nvSpPr>
        <p:spPr>
          <a:xfrm>
            <a:off x="6963140" y="5288467"/>
            <a:ext cx="287924" cy="287924"/>
          </a:xfrm>
          <a:prstGeom prst="ellipse">
            <a:avLst/>
          </a:prstGeom>
          <a:solidFill>
            <a:schemeClr val="accent4"/>
          </a:solidFill>
          <a:ln w="57150">
            <a:solidFill>
              <a:schemeClr val="bg1"/>
            </a:solidFill>
          </a:ln>
          <a:effectLst>
            <a:outerShdw sx="102000" sy="102000" algn="c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5" name="楕円 54"/>
          <p:cNvSpPr/>
          <p:nvPr userDrawn="1"/>
        </p:nvSpPr>
        <p:spPr>
          <a:xfrm>
            <a:off x="10892969" y="4461522"/>
            <a:ext cx="287924" cy="287924"/>
          </a:xfrm>
          <a:prstGeom prst="ellipse">
            <a:avLst/>
          </a:prstGeom>
          <a:solidFill>
            <a:schemeClr val="accent5"/>
          </a:solidFill>
          <a:ln w="57150">
            <a:solidFill>
              <a:schemeClr val="bg1"/>
            </a:solidFill>
          </a:ln>
          <a:effectLst>
            <a:outerShdw sx="102000" sy="102000" algn="c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6" name="楕円 55"/>
          <p:cNvSpPr/>
          <p:nvPr userDrawn="1"/>
        </p:nvSpPr>
        <p:spPr>
          <a:xfrm>
            <a:off x="6963140" y="3674609"/>
            <a:ext cx="287924" cy="287924"/>
          </a:xfrm>
          <a:prstGeom prst="ellipse">
            <a:avLst/>
          </a:prstGeom>
          <a:solidFill>
            <a:schemeClr val="accent6"/>
          </a:solidFill>
          <a:ln w="57150">
            <a:solidFill>
              <a:schemeClr val="bg1"/>
            </a:solidFill>
          </a:ln>
          <a:effectLst>
            <a:outerShdw sx="102000" sy="102000" algn="c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7" name="楕円 56"/>
          <p:cNvSpPr/>
          <p:nvPr userDrawn="1"/>
        </p:nvSpPr>
        <p:spPr>
          <a:xfrm>
            <a:off x="10892969" y="7636495"/>
            <a:ext cx="287924" cy="287924"/>
          </a:xfrm>
          <a:prstGeom prst="ellipse">
            <a:avLst/>
          </a:prstGeom>
          <a:ln w="57150">
            <a:solidFill>
              <a:schemeClr val="bg1"/>
            </a:solidFill>
          </a:ln>
          <a:effectLst>
            <a:outerShdw sx="102000" sy="102000" algn="c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29392762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afterEffect">
                                  <p:stCondLst>
                                    <p:cond delay="0"/>
                                  </p:stCondLst>
                                  <p:childTnLst>
                                    <p:set>
                                      <p:cBhvr>
                                        <p:cTn id="6" dur="1" fill="hold">
                                          <p:stCondLst>
                                            <p:cond delay="0"/>
                                          </p:stCondLst>
                                        </p:cTn>
                                        <p:tgtEl>
                                          <p:spTgt spid="21"/>
                                        </p:tgtEl>
                                        <p:attrNameLst>
                                          <p:attrName>style.visibility</p:attrName>
                                        </p:attrNameLst>
                                      </p:cBhvr>
                                      <p:to>
                                        <p:strVal val="visible"/>
                                      </p:to>
                                    </p:set>
                                    <p:anim calcmode="lin" valueType="num">
                                      <p:cBhvr additive="base">
                                        <p:cTn id="7" dur="500" fill="hold"/>
                                        <p:tgtEl>
                                          <p:spTgt spid="21"/>
                                        </p:tgtEl>
                                        <p:attrNameLst>
                                          <p:attrName>ppt_x</p:attrName>
                                        </p:attrNameLst>
                                      </p:cBhvr>
                                      <p:tavLst>
                                        <p:tav tm="0">
                                          <p:val>
                                            <p:strVal val="#ppt_x"/>
                                          </p:val>
                                        </p:tav>
                                        <p:tav tm="100000">
                                          <p:val>
                                            <p:strVal val="#ppt_x"/>
                                          </p:val>
                                        </p:tav>
                                      </p:tavLst>
                                    </p:anim>
                                    <p:anim calcmode="lin" valueType="num">
                                      <p:cBhvr additive="base">
                                        <p:cTn id="8" dur="500" fill="hold"/>
                                        <p:tgtEl>
                                          <p:spTgt spid="21"/>
                                        </p:tgtEl>
                                        <p:attrNameLst>
                                          <p:attrName>ppt_y</p:attrName>
                                        </p:attrNameLst>
                                      </p:cBhvr>
                                      <p:tavLst>
                                        <p:tav tm="0">
                                          <p:val>
                                            <p:strVal val="1+#ppt_h/2"/>
                                          </p:val>
                                        </p:tav>
                                        <p:tav tm="100000">
                                          <p:val>
                                            <p:strVal val="#ppt_y"/>
                                          </p:val>
                                        </p:tav>
                                      </p:tavLst>
                                    </p:anim>
                                  </p:childTnLst>
                                </p:cTn>
                              </p:par>
                              <p:par>
                                <p:cTn id="9" presetID="2" presetClass="entr" presetSubtype="4" decel="100000" fill="hold" grpId="0" nodeType="withEffect">
                                  <p:stCondLst>
                                    <p:cond delay="25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500" fill="hold"/>
                                        <p:tgtEl>
                                          <p:spTgt spid="5"/>
                                        </p:tgtEl>
                                        <p:attrNameLst>
                                          <p:attrName>ppt_x</p:attrName>
                                        </p:attrNameLst>
                                      </p:cBhvr>
                                      <p:tavLst>
                                        <p:tav tm="0">
                                          <p:val>
                                            <p:strVal val="#ppt_x"/>
                                          </p:val>
                                        </p:tav>
                                        <p:tav tm="100000">
                                          <p:val>
                                            <p:strVal val="#ppt_x"/>
                                          </p:val>
                                        </p:tav>
                                      </p:tavLst>
                                    </p:anim>
                                    <p:anim calcmode="lin" valueType="num">
                                      <p:cBhvr additive="base">
                                        <p:cTn id="12" dur="500" fill="hold"/>
                                        <p:tgtEl>
                                          <p:spTgt spid="5"/>
                                        </p:tgtEl>
                                        <p:attrNameLst>
                                          <p:attrName>ppt_y</p:attrName>
                                        </p:attrNameLst>
                                      </p:cBhvr>
                                      <p:tavLst>
                                        <p:tav tm="0">
                                          <p:val>
                                            <p:strVal val="1+#ppt_h/2"/>
                                          </p:val>
                                        </p:tav>
                                        <p:tav tm="100000">
                                          <p:val>
                                            <p:strVal val="#ppt_y"/>
                                          </p:val>
                                        </p:tav>
                                      </p:tavLst>
                                    </p:anim>
                                  </p:childTnLst>
                                </p:cTn>
                              </p:par>
                              <p:par>
                                <p:cTn id="13" presetID="2" presetClass="entr" presetSubtype="4" decel="100000" fill="hold" grpId="0" nodeType="withEffect">
                                  <p:stCondLst>
                                    <p:cond delay="500"/>
                                  </p:stCondLst>
                                  <p:childTnLst>
                                    <p:set>
                                      <p:cBhvr>
                                        <p:cTn id="14" dur="1" fill="hold">
                                          <p:stCondLst>
                                            <p:cond delay="0"/>
                                          </p:stCondLst>
                                        </p:cTn>
                                        <p:tgtEl>
                                          <p:spTgt spid="17"/>
                                        </p:tgtEl>
                                        <p:attrNameLst>
                                          <p:attrName>style.visibility</p:attrName>
                                        </p:attrNameLst>
                                      </p:cBhvr>
                                      <p:to>
                                        <p:strVal val="visible"/>
                                      </p:to>
                                    </p:set>
                                    <p:anim calcmode="lin" valueType="num">
                                      <p:cBhvr additive="base">
                                        <p:cTn id="15" dur="500" fill="hold"/>
                                        <p:tgtEl>
                                          <p:spTgt spid="17"/>
                                        </p:tgtEl>
                                        <p:attrNameLst>
                                          <p:attrName>ppt_x</p:attrName>
                                        </p:attrNameLst>
                                      </p:cBhvr>
                                      <p:tavLst>
                                        <p:tav tm="0">
                                          <p:val>
                                            <p:strVal val="#ppt_x"/>
                                          </p:val>
                                        </p:tav>
                                        <p:tav tm="100000">
                                          <p:val>
                                            <p:strVal val="#ppt_x"/>
                                          </p:val>
                                        </p:tav>
                                      </p:tavLst>
                                    </p:anim>
                                    <p:anim calcmode="lin" valueType="num">
                                      <p:cBhvr additive="base">
                                        <p:cTn id="16" dur="500" fill="hold"/>
                                        <p:tgtEl>
                                          <p:spTgt spid="17"/>
                                        </p:tgtEl>
                                        <p:attrNameLst>
                                          <p:attrName>ppt_y</p:attrName>
                                        </p:attrNameLst>
                                      </p:cBhvr>
                                      <p:tavLst>
                                        <p:tav tm="0">
                                          <p:val>
                                            <p:strVal val="1+#ppt_h/2"/>
                                          </p:val>
                                        </p:tav>
                                        <p:tav tm="100000">
                                          <p:val>
                                            <p:strVal val="#ppt_y"/>
                                          </p:val>
                                        </p:tav>
                                      </p:tavLst>
                                    </p:anim>
                                  </p:childTnLst>
                                </p:cTn>
                              </p:par>
                              <p:par>
                                <p:cTn id="17" presetID="2" presetClass="entr" presetSubtype="4" decel="100000" fill="hold" grpId="0" nodeType="withEffect">
                                  <p:stCondLst>
                                    <p:cond delay="750"/>
                                  </p:stCondLst>
                                  <p:childTnLst>
                                    <p:set>
                                      <p:cBhvr>
                                        <p:cTn id="18" dur="1" fill="hold">
                                          <p:stCondLst>
                                            <p:cond delay="0"/>
                                          </p:stCondLst>
                                        </p:cTn>
                                        <p:tgtEl>
                                          <p:spTgt spid="18"/>
                                        </p:tgtEl>
                                        <p:attrNameLst>
                                          <p:attrName>style.visibility</p:attrName>
                                        </p:attrNameLst>
                                      </p:cBhvr>
                                      <p:to>
                                        <p:strVal val="visible"/>
                                      </p:to>
                                    </p:set>
                                    <p:anim calcmode="lin" valueType="num">
                                      <p:cBhvr additive="base">
                                        <p:cTn id="19" dur="500" fill="hold"/>
                                        <p:tgtEl>
                                          <p:spTgt spid="18"/>
                                        </p:tgtEl>
                                        <p:attrNameLst>
                                          <p:attrName>ppt_x</p:attrName>
                                        </p:attrNameLst>
                                      </p:cBhvr>
                                      <p:tavLst>
                                        <p:tav tm="0">
                                          <p:val>
                                            <p:strVal val="#ppt_x"/>
                                          </p:val>
                                        </p:tav>
                                        <p:tav tm="100000">
                                          <p:val>
                                            <p:strVal val="#ppt_x"/>
                                          </p:val>
                                        </p:tav>
                                      </p:tavLst>
                                    </p:anim>
                                    <p:anim calcmode="lin" valueType="num">
                                      <p:cBhvr additive="base">
                                        <p:cTn id="20" dur="500" fill="hold"/>
                                        <p:tgtEl>
                                          <p:spTgt spid="18"/>
                                        </p:tgtEl>
                                        <p:attrNameLst>
                                          <p:attrName>ppt_y</p:attrName>
                                        </p:attrNameLst>
                                      </p:cBhvr>
                                      <p:tavLst>
                                        <p:tav tm="0">
                                          <p:val>
                                            <p:strVal val="1+#ppt_h/2"/>
                                          </p:val>
                                        </p:tav>
                                        <p:tav tm="100000">
                                          <p:val>
                                            <p:strVal val="#ppt_y"/>
                                          </p:val>
                                        </p:tav>
                                      </p:tavLst>
                                    </p:anim>
                                  </p:childTnLst>
                                </p:cTn>
                              </p:par>
                              <p:par>
                                <p:cTn id="21" presetID="2" presetClass="entr" presetSubtype="4" decel="100000" fill="hold" grpId="0" nodeType="withEffect">
                                  <p:stCondLst>
                                    <p:cond delay="1000"/>
                                  </p:stCondLst>
                                  <p:childTnLst>
                                    <p:set>
                                      <p:cBhvr>
                                        <p:cTn id="22" dur="1" fill="hold">
                                          <p:stCondLst>
                                            <p:cond delay="0"/>
                                          </p:stCondLst>
                                        </p:cTn>
                                        <p:tgtEl>
                                          <p:spTgt spid="19"/>
                                        </p:tgtEl>
                                        <p:attrNameLst>
                                          <p:attrName>style.visibility</p:attrName>
                                        </p:attrNameLst>
                                      </p:cBhvr>
                                      <p:to>
                                        <p:strVal val="visible"/>
                                      </p:to>
                                    </p:set>
                                    <p:anim calcmode="lin" valueType="num">
                                      <p:cBhvr additive="base">
                                        <p:cTn id="23" dur="500" fill="hold"/>
                                        <p:tgtEl>
                                          <p:spTgt spid="19"/>
                                        </p:tgtEl>
                                        <p:attrNameLst>
                                          <p:attrName>ppt_x</p:attrName>
                                        </p:attrNameLst>
                                      </p:cBhvr>
                                      <p:tavLst>
                                        <p:tav tm="0">
                                          <p:val>
                                            <p:strVal val="#ppt_x"/>
                                          </p:val>
                                        </p:tav>
                                        <p:tav tm="100000">
                                          <p:val>
                                            <p:strVal val="#ppt_x"/>
                                          </p:val>
                                        </p:tav>
                                      </p:tavLst>
                                    </p:anim>
                                    <p:anim calcmode="lin" valueType="num">
                                      <p:cBhvr additive="base">
                                        <p:cTn id="24" dur="500" fill="hold"/>
                                        <p:tgtEl>
                                          <p:spTgt spid="19"/>
                                        </p:tgtEl>
                                        <p:attrNameLst>
                                          <p:attrName>ppt_y</p:attrName>
                                        </p:attrNameLst>
                                      </p:cBhvr>
                                      <p:tavLst>
                                        <p:tav tm="0">
                                          <p:val>
                                            <p:strVal val="1+#ppt_h/2"/>
                                          </p:val>
                                        </p:tav>
                                        <p:tav tm="100000">
                                          <p:val>
                                            <p:strVal val="#ppt_y"/>
                                          </p:val>
                                        </p:tav>
                                      </p:tavLst>
                                    </p:anim>
                                  </p:childTnLst>
                                </p:cTn>
                              </p:par>
                              <p:par>
                                <p:cTn id="25" presetID="2" presetClass="entr" presetSubtype="4" decel="100000" fill="hold" grpId="0" nodeType="withEffect">
                                  <p:stCondLst>
                                    <p:cond delay="1250"/>
                                  </p:stCondLst>
                                  <p:childTnLst>
                                    <p:set>
                                      <p:cBhvr>
                                        <p:cTn id="26" dur="1" fill="hold">
                                          <p:stCondLst>
                                            <p:cond delay="0"/>
                                          </p:stCondLst>
                                        </p:cTn>
                                        <p:tgtEl>
                                          <p:spTgt spid="20"/>
                                        </p:tgtEl>
                                        <p:attrNameLst>
                                          <p:attrName>style.visibility</p:attrName>
                                        </p:attrNameLst>
                                      </p:cBhvr>
                                      <p:to>
                                        <p:strVal val="visible"/>
                                      </p:to>
                                    </p:set>
                                    <p:anim calcmode="lin" valueType="num">
                                      <p:cBhvr additive="base">
                                        <p:cTn id="27" dur="500" fill="hold"/>
                                        <p:tgtEl>
                                          <p:spTgt spid="20"/>
                                        </p:tgtEl>
                                        <p:attrNameLst>
                                          <p:attrName>ppt_x</p:attrName>
                                        </p:attrNameLst>
                                      </p:cBhvr>
                                      <p:tavLst>
                                        <p:tav tm="0">
                                          <p:val>
                                            <p:strVal val="#ppt_x"/>
                                          </p:val>
                                        </p:tav>
                                        <p:tav tm="100000">
                                          <p:val>
                                            <p:strVal val="#ppt_x"/>
                                          </p:val>
                                        </p:tav>
                                      </p:tavLst>
                                    </p:anim>
                                    <p:anim calcmode="lin" valueType="num">
                                      <p:cBhvr additive="base">
                                        <p:cTn id="28" dur="500" fill="hold"/>
                                        <p:tgtEl>
                                          <p:spTgt spid="20"/>
                                        </p:tgtEl>
                                        <p:attrNameLst>
                                          <p:attrName>ppt_y</p:attrName>
                                        </p:attrNameLst>
                                      </p:cBhvr>
                                      <p:tavLst>
                                        <p:tav tm="0">
                                          <p:val>
                                            <p:strVal val="1+#ppt_h/2"/>
                                          </p:val>
                                        </p:tav>
                                        <p:tav tm="100000">
                                          <p:val>
                                            <p:strVal val="#ppt_y"/>
                                          </p:val>
                                        </p:tav>
                                      </p:tavLst>
                                    </p:anim>
                                  </p:childTnLst>
                                </p:cTn>
                              </p:par>
                            </p:childTnLst>
                          </p:cTn>
                        </p:par>
                        <p:par>
                          <p:cTn id="29" fill="hold">
                            <p:stCondLst>
                              <p:cond delay="1750"/>
                            </p:stCondLst>
                            <p:childTnLst>
                              <p:par>
                                <p:cTn id="30" presetID="10" presetClass="entr" presetSubtype="0" fill="hold" grpId="0" nodeType="afterEffect">
                                  <p:stCondLst>
                                    <p:cond delay="0"/>
                                  </p:stCondLst>
                                  <p:childTnLst>
                                    <p:set>
                                      <p:cBhvr>
                                        <p:cTn id="31" dur="1" fill="hold">
                                          <p:stCondLst>
                                            <p:cond delay="0"/>
                                          </p:stCondLst>
                                        </p:cTn>
                                        <p:tgtEl>
                                          <p:spTgt spid="57"/>
                                        </p:tgtEl>
                                        <p:attrNameLst>
                                          <p:attrName>style.visibility</p:attrName>
                                        </p:attrNameLst>
                                      </p:cBhvr>
                                      <p:to>
                                        <p:strVal val="visible"/>
                                      </p:to>
                                    </p:set>
                                    <p:animEffect transition="in" filter="fade">
                                      <p:cBhvr>
                                        <p:cTn id="32" dur="500"/>
                                        <p:tgtEl>
                                          <p:spTgt spid="57"/>
                                        </p:tgtEl>
                                      </p:cBhvr>
                                    </p:animEffect>
                                  </p:childTnLst>
                                </p:cTn>
                              </p:par>
                            </p:childTnLst>
                          </p:cTn>
                        </p:par>
                        <p:par>
                          <p:cTn id="33" fill="hold">
                            <p:stCondLst>
                              <p:cond delay="2250"/>
                            </p:stCondLst>
                            <p:childTnLst>
                              <p:par>
                                <p:cTn id="34" presetID="22" presetClass="entr" presetSubtype="8" fill="hold" nodeType="afterEffect">
                                  <p:stCondLst>
                                    <p:cond delay="0"/>
                                  </p:stCondLst>
                                  <p:childTnLst>
                                    <p:set>
                                      <p:cBhvr>
                                        <p:cTn id="35" dur="1" fill="hold">
                                          <p:stCondLst>
                                            <p:cond delay="0"/>
                                          </p:stCondLst>
                                        </p:cTn>
                                        <p:tgtEl>
                                          <p:spTgt spid="10"/>
                                        </p:tgtEl>
                                        <p:attrNameLst>
                                          <p:attrName>style.visibility</p:attrName>
                                        </p:attrNameLst>
                                      </p:cBhvr>
                                      <p:to>
                                        <p:strVal val="visible"/>
                                      </p:to>
                                    </p:set>
                                    <p:animEffect transition="in" filter="wipe(left)">
                                      <p:cBhvr>
                                        <p:cTn id="36" dur="500"/>
                                        <p:tgtEl>
                                          <p:spTgt spid="10"/>
                                        </p:tgtEl>
                                      </p:cBhvr>
                                    </p:animEffect>
                                  </p:childTnLst>
                                </p:cTn>
                              </p:par>
                            </p:childTnLst>
                          </p:cTn>
                        </p:par>
                        <p:par>
                          <p:cTn id="37" fill="hold">
                            <p:stCondLst>
                              <p:cond delay="2750"/>
                            </p:stCondLst>
                            <p:childTnLst>
                              <p:par>
                                <p:cTn id="38" presetID="2" presetClass="entr" presetSubtype="4" decel="100000" fill="hold" grpId="0" nodeType="afterEffect">
                                  <p:stCondLst>
                                    <p:cond delay="0"/>
                                  </p:stCondLst>
                                  <p:childTnLst>
                                    <p:set>
                                      <p:cBhvr>
                                        <p:cTn id="39" dur="1" fill="hold">
                                          <p:stCondLst>
                                            <p:cond delay="0"/>
                                          </p:stCondLst>
                                        </p:cTn>
                                        <p:tgtEl>
                                          <p:spTgt spid="23">
                                            <p:txEl>
                                              <p:pRg st="0" end="0"/>
                                            </p:txEl>
                                          </p:spTgt>
                                        </p:tgtEl>
                                        <p:attrNameLst>
                                          <p:attrName>style.visibility</p:attrName>
                                        </p:attrNameLst>
                                      </p:cBhvr>
                                      <p:to>
                                        <p:strVal val="visible"/>
                                      </p:to>
                                    </p:set>
                                    <p:anim calcmode="lin" valueType="num">
                                      <p:cBhvr additive="base">
                                        <p:cTn id="40" dur="500" fill="hold"/>
                                        <p:tgtEl>
                                          <p:spTgt spid="23">
                                            <p:txEl>
                                              <p:pRg st="0" end="0"/>
                                            </p:txEl>
                                          </p:spTgt>
                                        </p:tgtEl>
                                        <p:attrNameLst>
                                          <p:attrName>ppt_x</p:attrName>
                                        </p:attrNameLst>
                                      </p:cBhvr>
                                      <p:tavLst>
                                        <p:tav tm="0">
                                          <p:val>
                                            <p:strVal val="#ppt_x"/>
                                          </p:val>
                                        </p:tav>
                                        <p:tav tm="100000">
                                          <p:val>
                                            <p:strVal val="#ppt_x"/>
                                          </p:val>
                                        </p:tav>
                                      </p:tavLst>
                                    </p:anim>
                                    <p:anim calcmode="lin" valueType="num">
                                      <p:cBhvr additive="base">
                                        <p:cTn id="41" dur="500" fill="hold"/>
                                        <p:tgtEl>
                                          <p:spTgt spid="23">
                                            <p:txEl>
                                              <p:pRg st="0" end="0"/>
                                            </p:txEl>
                                          </p:spTgt>
                                        </p:tgtEl>
                                        <p:attrNameLst>
                                          <p:attrName>ppt_y</p:attrName>
                                        </p:attrNameLst>
                                      </p:cBhvr>
                                      <p:tavLst>
                                        <p:tav tm="0">
                                          <p:val>
                                            <p:strVal val="1+#ppt_h/2"/>
                                          </p:val>
                                        </p:tav>
                                        <p:tav tm="100000">
                                          <p:val>
                                            <p:strVal val="#ppt_y"/>
                                          </p:val>
                                        </p:tav>
                                      </p:tavLst>
                                    </p:anim>
                                  </p:childTnLst>
                                </p:cTn>
                              </p:par>
                              <p:par>
                                <p:cTn id="42" presetID="2" presetClass="entr" presetSubtype="4" decel="100000" fill="hold" grpId="0" nodeType="withEffect">
                                  <p:stCondLst>
                                    <p:cond delay="100"/>
                                  </p:stCondLst>
                                  <p:childTnLst>
                                    <p:set>
                                      <p:cBhvr>
                                        <p:cTn id="43" dur="1" fill="hold">
                                          <p:stCondLst>
                                            <p:cond delay="0"/>
                                          </p:stCondLst>
                                        </p:cTn>
                                        <p:tgtEl>
                                          <p:spTgt spid="24"/>
                                        </p:tgtEl>
                                        <p:attrNameLst>
                                          <p:attrName>style.visibility</p:attrName>
                                        </p:attrNameLst>
                                      </p:cBhvr>
                                      <p:to>
                                        <p:strVal val="visible"/>
                                      </p:to>
                                    </p:set>
                                    <p:anim calcmode="lin" valueType="num">
                                      <p:cBhvr additive="base">
                                        <p:cTn id="44" dur="500" fill="hold"/>
                                        <p:tgtEl>
                                          <p:spTgt spid="24"/>
                                        </p:tgtEl>
                                        <p:attrNameLst>
                                          <p:attrName>ppt_x</p:attrName>
                                        </p:attrNameLst>
                                      </p:cBhvr>
                                      <p:tavLst>
                                        <p:tav tm="0">
                                          <p:val>
                                            <p:strVal val="#ppt_x"/>
                                          </p:val>
                                        </p:tav>
                                        <p:tav tm="100000">
                                          <p:val>
                                            <p:strVal val="#ppt_x"/>
                                          </p:val>
                                        </p:tav>
                                      </p:tavLst>
                                    </p:anim>
                                    <p:anim calcmode="lin" valueType="num">
                                      <p:cBhvr additive="base">
                                        <p:cTn id="45" dur="500" fill="hold"/>
                                        <p:tgtEl>
                                          <p:spTgt spid="24"/>
                                        </p:tgtEl>
                                        <p:attrNameLst>
                                          <p:attrName>ppt_y</p:attrName>
                                        </p:attrNameLst>
                                      </p:cBhvr>
                                      <p:tavLst>
                                        <p:tav tm="0">
                                          <p:val>
                                            <p:strVal val="1+#ppt_h/2"/>
                                          </p:val>
                                        </p:tav>
                                        <p:tav tm="100000">
                                          <p:val>
                                            <p:strVal val="#ppt_y"/>
                                          </p:val>
                                        </p:tav>
                                      </p:tavLst>
                                    </p:anim>
                                  </p:childTnLst>
                                </p:cTn>
                              </p:par>
                            </p:childTnLst>
                          </p:cTn>
                        </p:par>
                        <p:par>
                          <p:cTn id="46" fill="hold">
                            <p:stCondLst>
                              <p:cond delay="3350"/>
                            </p:stCondLst>
                            <p:childTnLst>
                              <p:par>
                                <p:cTn id="47" presetID="22" presetClass="entr" presetSubtype="8" fill="hold" grpId="0" nodeType="afterEffect">
                                  <p:stCondLst>
                                    <p:cond delay="0"/>
                                  </p:stCondLst>
                                  <p:childTnLst>
                                    <p:set>
                                      <p:cBhvr>
                                        <p:cTn id="48" dur="1" fill="hold">
                                          <p:stCondLst>
                                            <p:cond delay="0"/>
                                          </p:stCondLst>
                                        </p:cTn>
                                        <p:tgtEl>
                                          <p:spTgt spid="22"/>
                                        </p:tgtEl>
                                        <p:attrNameLst>
                                          <p:attrName>style.visibility</p:attrName>
                                        </p:attrNameLst>
                                      </p:cBhvr>
                                      <p:to>
                                        <p:strVal val="visible"/>
                                      </p:to>
                                    </p:set>
                                    <p:animEffect transition="in" filter="wipe(left)">
                                      <p:cBhvr>
                                        <p:cTn id="49" dur="500"/>
                                        <p:tgtEl>
                                          <p:spTgt spid="22"/>
                                        </p:tgtEl>
                                      </p:cBhvr>
                                    </p:animEffect>
                                  </p:childTnLst>
                                </p:cTn>
                              </p:par>
                            </p:childTnLst>
                          </p:cTn>
                        </p:par>
                        <p:par>
                          <p:cTn id="50" fill="hold">
                            <p:stCondLst>
                              <p:cond delay="3850"/>
                            </p:stCondLst>
                            <p:childTnLst>
                              <p:par>
                                <p:cTn id="51" presetID="42" presetClass="path" presetSubtype="0" decel="100000" fill="hold" grpId="1" nodeType="afterEffect">
                                  <p:stCondLst>
                                    <p:cond delay="250"/>
                                  </p:stCondLst>
                                  <p:childTnLst>
                                    <p:animMotion origin="layout" path="M 0 2.72573E-6 L 0 -0.07918 " pathEditMode="relative" rAng="0" ptsTypes="AA">
                                      <p:cBhvr>
                                        <p:cTn id="52" dur="500" fill="hold"/>
                                        <p:tgtEl>
                                          <p:spTgt spid="5"/>
                                        </p:tgtEl>
                                        <p:attrNameLst>
                                          <p:attrName>ppt_x</p:attrName>
                                          <p:attrName>ppt_y</p:attrName>
                                        </p:attrNameLst>
                                      </p:cBhvr>
                                      <p:rCtr x="0" y="-3967"/>
                                    </p:animMotion>
                                  </p:childTnLst>
                                </p:cTn>
                              </p:par>
                            </p:childTnLst>
                          </p:cTn>
                        </p:par>
                        <p:par>
                          <p:cTn id="53" fill="hold">
                            <p:stCondLst>
                              <p:cond delay="4600"/>
                            </p:stCondLst>
                            <p:childTnLst>
                              <p:par>
                                <p:cTn id="54" presetID="10" presetClass="entr" presetSubtype="0" fill="hold" grpId="0" nodeType="afterEffect">
                                  <p:stCondLst>
                                    <p:cond delay="0"/>
                                  </p:stCondLst>
                                  <p:childTnLst>
                                    <p:set>
                                      <p:cBhvr>
                                        <p:cTn id="55" dur="1" fill="hold">
                                          <p:stCondLst>
                                            <p:cond delay="0"/>
                                          </p:stCondLst>
                                        </p:cTn>
                                        <p:tgtEl>
                                          <p:spTgt spid="6"/>
                                        </p:tgtEl>
                                        <p:attrNameLst>
                                          <p:attrName>style.visibility</p:attrName>
                                        </p:attrNameLst>
                                      </p:cBhvr>
                                      <p:to>
                                        <p:strVal val="visible"/>
                                      </p:to>
                                    </p:set>
                                    <p:animEffect transition="in" filter="fade">
                                      <p:cBhvr>
                                        <p:cTn id="56" dur="500"/>
                                        <p:tgtEl>
                                          <p:spTgt spid="6"/>
                                        </p:tgtEl>
                                      </p:cBhvr>
                                    </p:animEffect>
                                  </p:childTnLst>
                                </p:cTn>
                              </p:par>
                            </p:childTnLst>
                          </p:cTn>
                        </p:par>
                        <p:par>
                          <p:cTn id="57" fill="hold">
                            <p:stCondLst>
                              <p:cond delay="5100"/>
                            </p:stCondLst>
                            <p:childTnLst>
                              <p:par>
                                <p:cTn id="58" presetID="22" presetClass="entr" presetSubtype="2" fill="hold" nodeType="afterEffect">
                                  <p:stCondLst>
                                    <p:cond delay="0"/>
                                  </p:stCondLst>
                                  <p:childTnLst>
                                    <p:set>
                                      <p:cBhvr>
                                        <p:cTn id="59" dur="1" fill="hold">
                                          <p:stCondLst>
                                            <p:cond delay="0"/>
                                          </p:stCondLst>
                                        </p:cTn>
                                        <p:tgtEl>
                                          <p:spTgt spid="59"/>
                                        </p:tgtEl>
                                        <p:attrNameLst>
                                          <p:attrName>style.visibility</p:attrName>
                                        </p:attrNameLst>
                                      </p:cBhvr>
                                      <p:to>
                                        <p:strVal val="visible"/>
                                      </p:to>
                                    </p:set>
                                    <p:animEffect transition="in" filter="wipe(right)">
                                      <p:cBhvr>
                                        <p:cTn id="60" dur="500"/>
                                        <p:tgtEl>
                                          <p:spTgt spid="59"/>
                                        </p:tgtEl>
                                      </p:cBhvr>
                                    </p:animEffect>
                                  </p:childTnLst>
                                </p:cTn>
                              </p:par>
                            </p:childTnLst>
                          </p:cTn>
                        </p:par>
                        <p:par>
                          <p:cTn id="61" fill="hold">
                            <p:stCondLst>
                              <p:cond delay="5600"/>
                            </p:stCondLst>
                            <p:childTnLst>
                              <p:par>
                                <p:cTn id="62" presetID="2" presetClass="entr" presetSubtype="4" decel="100000" fill="hold" grpId="0" nodeType="afterEffect">
                                  <p:stCondLst>
                                    <p:cond delay="0"/>
                                  </p:stCondLst>
                                  <p:childTnLst>
                                    <p:set>
                                      <p:cBhvr>
                                        <p:cTn id="63" dur="1" fill="hold">
                                          <p:stCondLst>
                                            <p:cond delay="0"/>
                                          </p:stCondLst>
                                        </p:cTn>
                                        <p:tgtEl>
                                          <p:spTgt spid="26">
                                            <p:txEl>
                                              <p:pRg st="0" end="0"/>
                                            </p:txEl>
                                          </p:spTgt>
                                        </p:tgtEl>
                                        <p:attrNameLst>
                                          <p:attrName>style.visibility</p:attrName>
                                        </p:attrNameLst>
                                      </p:cBhvr>
                                      <p:to>
                                        <p:strVal val="visible"/>
                                      </p:to>
                                    </p:set>
                                    <p:anim calcmode="lin" valueType="num">
                                      <p:cBhvr additive="base">
                                        <p:cTn id="64" dur="500" fill="hold"/>
                                        <p:tgtEl>
                                          <p:spTgt spid="26">
                                            <p:txEl>
                                              <p:pRg st="0" end="0"/>
                                            </p:txEl>
                                          </p:spTgt>
                                        </p:tgtEl>
                                        <p:attrNameLst>
                                          <p:attrName>ppt_x</p:attrName>
                                        </p:attrNameLst>
                                      </p:cBhvr>
                                      <p:tavLst>
                                        <p:tav tm="0">
                                          <p:val>
                                            <p:strVal val="#ppt_x"/>
                                          </p:val>
                                        </p:tav>
                                        <p:tav tm="100000">
                                          <p:val>
                                            <p:strVal val="#ppt_x"/>
                                          </p:val>
                                        </p:tav>
                                      </p:tavLst>
                                    </p:anim>
                                    <p:anim calcmode="lin" valueType="num">
                                      <p:cBhvr additive="base">
                                        <p:cTn id="65" dur="500" fill="hold"/>
                                        <p:tgtEl>
                                          <p:spTgt spid="26">
                                            <p:txEl>
                                              <p:pRg st="0" end="0"/>
                                            </p:txEl>
                                          </p:spTgt>
                                        </p:tgtEl>
                                        <p:attrNameLst>
                                          <p:attrName>ppt_y</p:attrName>
                                        </p:attrNameLst>
                                      </p:cBhvr>
                                      <p:tavLst>
                                        <p:tav tm="0">
                                          <p:val>
                                            <p:strVal val="1+#ppt_h/2"/>
                                          </p:val>
                                        </p:tav>
                                        <p:tav tm="100000">
                                          <p:val>
                                            <p:strVal val="#ppt_y"/>
                                          </p:val>
                                        </p:tav>
                                      </p:tavLst>
                                    </p:anim>
                                  </p:childTnLst>
                                </p:cTn>
                              </p:par>
                              <p:par>
                                <p:cTn id="66" presetID="2" presetClass="entr" presetSubtype="4" decel="100000" fill="hold" grpId="0" nodeType="withEffect">
                                  <p:stCondLst>
                                    <p:cond delay="100"/>
                                  </p:stCondLst>
                                  <p:childTnLst>
                                    <p:set>
                                      <p:cBhvr>
                                        <p:cTn id="67" dur="1" fill="hold">
                                          <p:stCondLst>
                                            <p:cond delay="0"/>
                                          </p:stCondLst>
                                        </p:cTn>
                                        <p:tgtEl>
                                          <p:spTgt spid="27"/>
                                        </p:tgtEl>
                                        <p:attrNameLst>
                                          <p:attrName>style.visibility</p:attrName>
                                        </p:attrNameLst>
                                      </p:cBhvr>
                                      <p:to>
                                        <p:strVal val="visible"/>
                                      </p:to>
                                    </p:set>
                                    <p:anim calcmode="lin" valueType="num">
                                      <p:cBhvr additive="base">
                                        <p:cTn id="68" dur="500" fill="hold"/>
                                        <p:tgtEl>
                                          <p:spTgt spid="27"/>
                                        </p:tgtEl>
                                        <p:attrNameLst>
                                          <p:attrName>ppt_x</p:attrName>
                                        </p:attrNameLst>
                                      </p:cBhvr>
                                      <p:tavLst>
                                        <p:tav tm="0">
                                          <p:val>
                                            <p:strVal val="#ppt_x"/>
                                          </p:val>
                                        </p:tav>
                                        <p:tav tm="100000">
                                          <p:val>
                                            <p:strVal val="#ppt_x"/>
                                          </p:val>
                                        </p:tav>
                                      </p:tavLst>
                                    </p:anim>
                                    <p:anim calcmode="lin" valueType="num">
                                      <p:cBhvr additive="base">
                                        <p:cTn id="69" dur="500" fill="hold"/>
                                        <p:tgtEl>
                                          <p:spTgt spid="27"/>
                                        </p:tgtEl>
                                        <p:attrNameLst>
                                          <p:attrName>ppt_y</p:attrName>
                                        </p:attrNameLst>
                                      </p:cBhvr>
                                      <p:tavLst>
                                        <p:tav tm="0">
                                          <p:val>
                                            <p:strVal val="1+#ppt_h/2"/>
                                          </p:val>
                                        </p:tav>
                                        <p:tav tm="100000">
                                          <p:val>
                                            <p:strVal val="#ppt_y"/>
                                          </p:val>
                                        </p:tav>
                                      </p:tavLst>
                                    </p:anim>
                                  </p:childTnLst>
                                </p:cTn>
                              </p:par>
                            </p:childTnLst>
                          </p:cTn>
                        </p:par>
                        <p:par>
                          <p:cTn id="70" fill="hold">
                            <p:stCondLst>
                              <p:cond delay="6200"/>
                            </p:stCondLst>
                            <p:childTnLst>
                              <p:par>
                                <p:cTn id="71" presetID="22" presetClass="entr" presetSubtype="2" fill="hold" grpId="0" nodeType="afterEffect">
                                  <p:stCondLst>
                                    <p:cond delay="0"/>
                                  </p:stCondLst>
                                  <p:childTnLst>
                                    <p:set>
                                      <p:cBhvr>
                                        <p:cTn id="72" dur="1" fill="hold">
                                          <p:stCondLst>
                                            <p:cond delay="0"/>
                                          </p:stCondLst>
                                        </p:cTn>
                                        <p:tgtEl>
                                          <p:spTgt spid="25"/>
                                        </p:tgtEl>
                                        <p:attrNameLst>
                                          <p:attrName>style.visibility</p:attrName>
                                        </p:attrNameLst>
                                      </p:cBhvr>
                                      <p:to>
                                        <p:strVal val="visible"/>
                                      </p:to>
                                    </p:set>
                                    <p:animEffect transition="in" filter="wipe(right)">
                                      <p:cBhvr>
                                        <p:cTn id="73" dur="500"/>
                                        <p:tgtEl>
                                          <p:spTgt spid="25"/>
                                        </p:tgtEl>
                                      </p:cBhvr>
                                    </p:animEffect>
                                  </p:childTnLst>
                                </p:cTn>
                              </p:par>
                            </p:childTnLst>
                          </p:cTn>
                        </p:par>
                        <p:par>
                          <p:cTn id="74" fill="hold">
                            <p:stCondLst>
                              <p:cond delay="6700"/>
                            </p:stCondLst>
                            <p:childTnLst>
                              <p:par>
                                <p:cTn id="75" presetID="42" presetClass="path" presetSubtype="0" decel="100000" fill="hold" grpId="1" nodeType="afterEffect">
                                  <p:stCondLst>
                                    <p:cond delay="250"/>
                                  </p:stCondLst>
                                  <p:childTnLst>
                                    <p:animMotion origin="layout" path="M 0 2.72573E-6 L 0 -0.15296 " pathEditMode="relative" rAng="0" ptsTypes="AA">
                                      <p:cBhvr>
                                        <p:cTn id="76" dur="500" fill="hold"/>
                                        <p:tgtEl>
                                          <p:spTgt spid="17"/>
                                        </p:tgtEl>
                                        <p:attrNameLst>
                                          <p:attrName>ppt_x</p:attrName>
                                          <p:attrName>ppt_y</p:attrName>
                                        </p:attrNameLst>
                                      </p:cBhvr>
                                      <p:rCtr x="0" y="-7656"/>
                                    </p:animMotion>
                                  </p:childTnLst>
                                </p:cTn>
                              </p:par>
                            </p:childTnLst>
                          </p:cTn>
                        </p:par>
                        <p:par>
                          <p:cTn id="77" fill="hold">
                            <p:stCondLst>
                              <p:cond delay="7450"/>
                            </p:stCondLst>
                            <p:childTnLst>
                              <p:par>
                                <p:cTn id="78" presetID="10" presetClass="entr" presetSubtype="0" fill="hold" grpId="0" nodeType="afterEffect">
                                  <p:stCondLst>
                                    <p:cond delay="0"/>
                                  </p:stCondLst>
                                  <p:childTnLst>
                                    <p:set>
                                      <p:cBhvr>
                                        <p:cTn id="79" dur="1" fill="hold">
                                          <p:stCondLst>
                                            <p:cond delay="0"/>
                                          </p:stCondLst>
                                        </p:cTn>
                                        <p:tgtEl>
                                          <p:spTgt spid="53"/>
                                        </p:tgtEl>
                                        <p:attrNameLst>
                                          <p:attrName>style.visibility</p:attrName>
                                        </p:attrNameLst>
                                      </p:cBhvr>
                                      <p:to>
                                        <p:strVal val="visible"/>
                                      </p:to>
                                    </p:set>
                                    <p:animEffect transition="in" filter="fade">
                                      <p:cBhvr>
                                        <p:cTn id="80" dur="500"/>
                                        <p:tgtEl>
                                          <p:spTgt spid="53"/>
                                        </p:tgtEl>
                                      </p:cBhvr>
                                    </p:animEffect>
                                  </p:childTnLst>
                                </p:cTn>
                              </p:par>
                            </p:childTnLst>
                          </p:cTn>
                        </p:par>
                        <p:par>
                          <p:cTn id="81" fill="hold">
                            <p:stCondLst>
                              <p:cond delay="7950"/>
                            </p:stCondLst>
                            <p:childTnLst>
                              <p:par>
                                <p:cTn id="82" presetID="22" presetClass="entr" presetSubtype="8" fill="hold" nodeType="afterEffect">
                                  <p:stCondLst>
                                    <p:cond delay="0"/>
                                  </p:stCondLst>
                                  <p:childTnLst>
                                    <p:set>
                                      <p:cBhvr>
                                        <p:cTn id="83" dur="1" fill="hold">
                                          <p:stCondLst>
                                            <p:cond delay="0"/>
                                          </p:stCondLst>
                                        </p:cTn>
                                        <p:tgtEl>
                                          <p:spTgt spid="63"/>
                                        </p:tgtEl>
                                        <p:attrNameLst>
                                          <p:attrName>style.visibility</p:attrName>
                                        </p:attrNameLst>
                                      </p:cBhvr>
                                      <p:to>
                                        <p:strVal val="visible"/>
                                      </p:to>
                                    </p:set>
                                    <p:animEffect transition="in" filter="wipe(left)">
                                      <p:cBhvr>
                                        <p:cTn id="84" dur="500"/>
                                        <p:tgtEl>
                                          <p:spTgt spid="63"/>
                                        </p:tgtEl>
                                      </p:cBhvr>
                                    </p:animEffect>
                                  </p:childTnLst>
                                </p:cTn>
                              </p:par>
                            </p:childTnLst>
                          </p:cTn>
                        </p:par>
                        <p:par>
                          <p:cTn id="85" fill="hold">
                            <p:stCondLst>
                              <p:cond delay="8450"/>
                            </p:stCondLst>
                            <p:childTnLst>
                              <p:par>
                                <p:cTn id="86" presetID="2" presetClass="entr" presetSubtype="4" decel="100000" fill="hold" grpId="0" nodeType="afterEffect">
                                  <p:stCondLst>
                                    <p:cond delay="0"/>
                                  </p:stCondLst>
                                  <p:childTnLst>
                                    <p:set>
                                      <p:cBhvr>
                                        <p:cTn id="87" dur="1" fill="hold">
                                          <p:stCondLst>
                                            <p:cond delay="0"/>
                                          </p:stCondLst>
                                        </p:cTn>
                                        <p:tgtEl>
                                          <p:spTgt spid="32">
                                            <p:txEl>
                                              <p:pRg st="0" end="0"/>
                                            </p:txEl>
                                          </p:spTgt>
                                        </p:tgtEl>
                                        <p:attrNameLst>
                                          <p:attrName>style.visibility</p:attrName>
                                        </p:attrNameLst>
                                      </p:cBhvr>
                                      <p:to>
                                        <p:strVal val="visible"/>
                                      </p:to>
                                    </p:set>
                                    <p:anim calcmode="lin" valueType="num">
                                      <p:cBhvr additive="base">
                                        <p:cTn id="88" dur="500" fill="hold"/>
                                        <p:tgtEl>
                                          <p:spTgt spid="32">
                                            <p:txEl>
                                              <p:pRg st="0" end="0"/>
                                            </p:txEl>
                                          </p:spTgt>
                                        </p:tgtEl>
                                        <p:attrNameLst>
                                          <p:attrName>ppt_x</p:attrName>
                                        </p:attrNameLst>
                                      </p:cBhvr>
                                      <p:tavLst>
                                        <p:tav tm="0">
                                          <p:val>
                                            <p:strVal val="#ppt_x"/>
                                          </p:val>
                                        </p:tav>
                                        <p:tav tm="100000">
                                          <p:val>
                                            <p:strVal val="#ppt_x"/>
                                          </p:val>
                                        </p:tav>
                                      </p:tavLst>
                                    </p:anim>
                                    <p:anim calcmode="lin" valueType="num">
                                      <p:cBhvr additive="base">
                                        <p:cTn id="89" dur="500" fill="hold"/>
                                        <p:tgtEl>
                                          <p:spTgt spid="32">
                                            <p:txEl>
                                              <p:pRg st="0" end="0"/>
                                            </p:txEl>
                                          </p:spTgt>
                                        </p:tgtEl>
                                        <p:attrNameLst>
                                          <p:attrName>ppt_y</p:attrName>
                                        </p:attrNameLst>
                                      </p:cBhvr>
                                      <p:tavLst>
                                        <p:tav tm="0">
                                          <p:val>
                                            <p:strVal val="1+#ppt_h/2"/>
                                          </p:val>
                                        </p:tav>
                                        <p:tav tm="100000">
                                          <p:val>
                                            <p:strVal val="#ppt_y"/>
                                          </p:val>
                                        </p:tav>
                                      </p:tavLst>
                                    </p:anim>
                                  </p:childTnLst>
                                </p:cTn>
                              </p:par>
                              <p:par>
                                <p:cTn id="90" presetID="2" presetClass="entr" presetSubtype="4" decel="100000" fill="hold" grpId="0" nodeType="withEffect">
                                  <p:stCondLst>
                                    <p:cond delay="100"/>
                                  </p:stCondLst>
                                  <p:childTnLst>
                                    <p:set>
                                      <p:cBhvr>
                                        <p:cTn id="91" dur="1" fill="hold">
                                          <p:stCondLst>
                                            <p:cond delay="0"/>
                                          </p:stCondLst>
                                        </p:cTn>
                                        <p:tgtEl>
                                          <p:spTgt spid="35"/>
                                        </p:tgtEl>
                                        <p:attrNameLst>
                                          <p:attrName>style.visibility</p:attrName>
                                        </p:attrNameLst>
                                      </p:cBhvr>
                                      <p:to>
                                        <p:strVal val="visible"/>
                                      </p:to>
                                    </p:set>
                                    <p:anim calcmode="lin" valueType="num">
                                      <p:cBhvr additive="base">
                                        <p:cTn id="92" dur="500" fill="hold"/>
                                        <p:tgtEl>
                                          <p:spTgt spid="35"/>
                                        </p:tgtEl>
                                        <p:attrNameLst>
                                          <p:attrName>ppt_x</p:attrName>
                                        </p:attrNameLst>
                                      </p:cBhvr>
                                      <p:tavLst>
                                        <p:tav tm="0">
                                          <p:val>
                                            <p:strVal val="#ppt_x"/>
                                          </p:val>
                                        </p:tav>
                                        <p:tav tm="100000">
                                          <p:val>
                                            <p:strVal val="#ppt_x"/>
                                          </p:val>
                                        </p:tav>
                                      </p:tavLst>
                                    </p:anim>
                                    <p:anim calcmode="lin" valueType="num">
                                      <p:cBhvr additive="base">
                                        <p:cTn id="93" dur="500" fill="hold"/>
                                        <p:tgtEl>
                                          <p:spTgt spid="35"/>
                                        </p:tgtEl>
                                        <p:attrNameLst>
                                          <p:attrName>ppt_y</p:attrName>
                                        </p:attrNameLst>
                                      </p:cBhvr>
                                      <p:tavLst>
                                        <p:tav tm="0">
                                          <p:val>
                                            <p:strVal val="1+#ppt_h/2"/>
                                          </p:val>
                                        </p:tav>
                                        <p:tav tm="100000">
                                          <p:val>
                                            <p:strVal val="#ppt_y"/>
                                          </p:val>
                                        </p:tav>
                                      </p:tavLst>
                                    </p:anim>
                                  </p:childTnLst>
                                </p:cTn>
                              </p:par>
                            </p:childTnLst>
                          </p:cTn>
                        </p:par>
                        <p:par>
                          <p:cTn id="94" fill="hold">
                            <p:stCondLst>
                              <p:cond delay="9050"/>
                            </p:stCondLst>
                            <p:childTnLst>
                              <p:par>
                                <p:cTn id="95" presetID="22" presetClass="entr" presetSubtype="8" fill="hold" grpId="0" nodeType="afterEffect">
                                  <p:stCondLst>
                                    <p:cond delay="0"/>
                                  </p:stCondLst>
                                  <p:childTnLst>
                                    <p:set>
                                      <p:cBhvr>
                                        <p:cTn id="96" dur="1" fill="hold">
                                          <p:stCondLst>
                                            <p:cond delay="0"/>
                                          </p:stCondLst>
                                        </p:cTn>
                                        <p:tgtEl>
                                          <p:spTgt spid="29"/>
                                        </p:tgtEl>
                                        <p:attrNameLst>
                                          <p:attrName>style.visibility</p:attrName>
                                        </p:attrNameLst>
                                      </p:cBhvr>
                                      <p:to>
                                        <p:strVal val="visible"/>
                                      </p:to>
                                    </p:set>
                                    <p:animEffect transition="in" filter="wipe(left)">
                                      <p:cBhvr>
                                        <p:cTn id="97" dur="500"/>
                                        <p:tgtEl>
                                          <p:spTgt spid="29"/>
                                        </p:tgtEl>
                                      </p:cBhvr>
                                    </p:animEffect>
                                  </p:childTnLst>
                                </p:cTn>
                              </p:par>
                            </p:childTnLst>
                          </p:cTn>
                        </p:par>
                        <p:par>
                          <p:cTn id="98" fill="hold">
                            <p:stCondLst>
                              <p:cond delay="9550"/>
                            </p:stCondLst>
                            <p:childTnLst>
                              <p:par>
                                <p:cTn id="99" presetID="42" presetClass="path" presetSubtype="0" decel="100000" fill="hold" grpId="1" nodeType="afterEffect">
                                  <p:stCondLst>
                                    <p:cond delay="250"/>
                                  </p:stCondLst>
                                  <p:childTnLst>
                                    <p:animMotion origin="layout" path="M 0 2.72573E-6 L 0 -0.22843 " pathEditMode="relative" rAng="0" ptsTypes="AA">
                                      <p:cBhvr>
                                        <p:cTn id="100" dur="500" fill="hold"/>
                                        <p:tgtEl>
                                          <p:spTgt spid="18"/>
                                        </p:tgtEl>
                                        <p:attrNameLst>
                                          <p:attrName>ppt_x</p:attrName>
                                          <p:attrName>ppt_y</p:attrName>
                                        </p:attrNameLst>
                                      </p:cBhvr>
                                      <p:rCtr x="0" y="-11422"/>
                                    </p:animMotion>
                                  </p:childTnLst>
                                </p:cTn>
                              </p:par>
                            </p:childTnLst>
                          </p:cTn>
                        </p:par>
                        <p:par>
                          <p:cTn id="101" fill="hold">
                            <p:stCondLst>
                              <p:cond delay="10300"/>
                            </p:stCondLst>
                            <p:childTnLst>
                              <p:par>
                                <p:cTn id="102" presetID="10" presetClass="entr" presetSubtype="0" fill="hold" grpId="0" nodeType="afterEffect">
                                  <p:stCondLst>
                                    <p:cond delay="0"/>
                                  </p:stCondLst>
                                  <p:childTnLst>
                                    <p:set>
                                      <p:cBhvr>
                                        <p:cTn id="103" dur="1" fill="hold">
                                          <p:stCondLst>
                                            <p:cond delay="0"/>
                                          </p:stCondLst>
                                        </p:cTn>
                                        <p:tgtEl>
                                          <p:spTgt spid="54"/>
                                        </p:tgtEl>
                                        <p:attrNameLst>
                                          <p:attrName>style.visibility</p:attrName>
                                        </p:attrNameLst>
                                      </p:cBhvr>
                                      <p:to>
                                        <p:strVal val="visible"/>
                                      </p:to>
                                    </p:set>
                                    <p:animEffect transition="in" filter="fade">
                                      <p:cBhvr>
                                        <p:cTn id="104" dur="500"/>
                                        <p:tgtEl>
                                          <p:spTgt spid="54"/>
                                        </p:tgtEl>
                                      </p:cBhvr>
                                    </p:animEffect>
                                  </p:childTnLst>
                                </p:cTn>
                              </p:par>
                            </p:childTnLst>
                          </p:cTn>
                        </p:par>
                        <p:par>
                          <p:cTn id="105" fill="hold">
                            <p:stCondLst>
                              <p:cond delay="10800"/>
                            </p:stCondLst>
                            <p:childTnLst>
                              <p:par>
                                <p:cTn id="106" presetID="22" presetClass="entr" presetSubtype="2" fill="hold" nodeType="afterEffect">
                                  <p:stCondLst>
                                    <p:cond delay="0"/>
                                  </p:stCondLst>
                                  <p:childTnLst>
                                    <p:set>
                                      <p:cBhvr>
                                        <p:cTn id="107" dur="1" fill="hold">
                                          <p:stCondLst>
                                            <p:cond delay="0"/>
                                          </p:stCondLst>
                                        </p:cTn>
                                        <p:tgtEl>
                                          <p:spTgt spid="60"/>
                                        </p:tgtEl>
                                        <p:attrNameLst>
                                          <p:attrName>style.visibility</p:attrName>
                                        </p:attrNameLst>
                                      </p:cBhvr>
                                      <p:to>
                                        <p:strVal val="visible"/>
                                      </p:to>
                                    </p:set>
                                    <p:animEffect transition="in" filter="wipe(right)">
                                      <p:cBhvr>
                                        <p:cTn id="108" dur="500"/>
                                        <p:tgtEl>
                                          <p:spTgt spid="60"/>
                                        </p:tgtEl>
                                      </p:cBhvr>
                                    </p:animEffect>
                                  </p:childTnLst>
                                </p:cTn>
                              </p:par>
                            </p:childTnLst>
                          </p:cTn>
                        </p:par>
                        <p:par>
                          <p:cTn id="109" fill="hold">
                            <p:stCondLst>
                              <p:cond delay="11300"/>
                            </p:stCondLst>
                            <p:childTnLst>
                              <p:par>
                                <p:cTn id="110" presetID="2" presetClass="entr" presetSubtype="4" decel="100000" fill="hold" grpId="0" nodeType="afterEffect">
                                  <p:stCondLst>
                                    <p:cond delay="0"/>
                                  </p:stCondLst>
                                  <p:childTnLst>
                                    <p:set>
                                      <p:cBhvr>
                                        <p:cTn id="111" dur="1" fill="hold">
                                          <p:stCondLst>
                                            <p:cond delay="0"/>
                                          </p:stCondLst>
                                        </p:cTn>
                                        <p:tgtEl>
                                          <p:spTgt spid="42">
                                            <p:txEl>
                                              <p:pRg st="0" end="0"/>
                                            </p:txEl>
                                          </p:spTgt>
                                        </p:tgtEl>
                                        <p:attrNameLst>
                                          <p:attrName>style.visibility</p:attrName>
                                        </p:attrNameLst>
                                      </p:cBhvr>
                                      <p:to>
                                        <p:strVal val="visible"/>
                                      </p:to>
                                    </p:set>
                                    <p:anim calcmode="lin" valueType="num">
                                      <p:cBhvr additive="base">
                                        <p:cTn id="112" dur="500" fill="hold"/>
                                        <p:tgtEl>
                                          <p:spTgt spid="42">
                                            <p:txEl>
                                              <p:pRg st="0" end="0"/>
                                            </p:txEl>
                                          </p:spTgt>
                                        </p:tgtEl>
                                        <p:attrNameLst>
                                          <p:attrName>ppt_x</p:attrName>
                                        </p:attrNameLst>
                                      </p:cBhvr>
                                      <p:tavLst>
                                        <p:tav tm="0">
                                          <p:val>
                                            <p:strVal val="#ppt_x"/>
                                          </p:val>
                                        </p:tav>
                                        <p:tav tm="100000">
                                          <p:val>
                                            <p:strVal val="#ppt_x"/>
                                          </p:val>
                                        </p:tav>
                                      </p:tavLst>
                                    </p:anim>
                                    <p:anim calcmode="lin" valueType="num">
                                      <p:cBhvr additive="base">
                                        <p:cTn id="113" dur="500" fill="hold"/>
                                        <p:tgtEl>
                                          <p:spTgt spid="42">
                                            <p:txEl>
                                              <p:pRg st="0" end="0"/>
                                            </p:txEl>
                                          </p:spTgt>
                                        </p:tgtEl>
                                        <p:attrNameLst>
                                          <p:attrName>ppt_y</p:attrName>
                                        </p:attrNameLst>
                                      </p:cBhvr>
                                      <p:tavLst>
                                        <p:tav tm="0">
                                          <p:val>
                                            <p:strVal val="1+#ppt_h/2"/>
                                          </p:val>
                                        </p:tav>
                                        <p:tav tm="100000">
                                          <p:val>
                                            <p:strVal val="#ppt_y"/>
                                          </p:val>
                                        </p:tav>
                                      </p:tavLst>
                                    </p:anim>
                                  </p:childTnLst>
                                </p:cTn>
                              </p:par>
                              <p:par>
                                <p:cTn id="114" presetID="2" presetClass="entr" presetSubtype="4" decel="100000" fill="hold" grpId="0" nodeType="withEffect">
                                  <p:stCondLst>
                                    <p:cond delay="100"/>
                                  </p:stCondLst>
                                  <p:childTnLst>
                                    <p:set>
                                      <p:cBhvr>
                                        <p:cTn id="115" dur="1" fill="hold">
                                          <p:stCondLst>
                                            <p:cond delay="0"/>
                                          </p:stCondLst>
                                        </p:cTn>
                                        <p:tgtEl>
                                          <p:spTgt spid="43"/>
                                        </p:tgtEl>
                                        <p:attrNameLst>
                                          <p:attrName>style.visibility</p:attrName>
                                        </p:attrNameLst>
                                      </p:cBhvr>
                                      <p:to>
                                        <p:strVal val="visible"/>
                                      </p:to>
                                    </p:set>
                                    <p:anim calcmode="lin" valueType="num">
                                      <p:cBhvr additive="base">
                                        <p:cTn id="116" dur="500" fill="hold"/>
                                        <p:tgtEl>
                                          <p:spTgt spid="43"/>
                                        </p:tgtEl>
                                        <p:attrNameLst>
                                          <p:attrName>ppt_x</p:attrName>
                                        </p:attrNameLst>
                                      </p:cBhvr>
                                      <p:tavLst>
                                        <p:tav tm="0">
                                          <p:val>
                                            <p:strVal val="#ppt_x"/>
                                          </p:val>
                                        </p:tav>
                                        <p:tav tm="100000">
                                          <p:val>
                                            <p:strVal val="#ppt_x"/>
                                          </p:val>
                                        </p:tav>
                                      </p:tavLst>
                                    </p:anim>
                                    <p:anim calcmode="lin" valueType="num">
                                      <p:cBhvr additive="base">
                                        <p:cTn id="117" dur="500" fill="hold"/>
                                        <p:tgtEl>
                                          <p:spTgt spid="43"/>
                                        </p:tgtEl>
                                        <p:attrNameLst>
                                          <p:attrName>ppt_y</p:attrName>
                                        </p:attrNameLst>
                                      </p:cBhvr>
                                      <p:tavLst>
                                        <p:tav tm="0">
                                          <p:val>
                                            <p:strVal val="1+#ppt_h/2"/>
                                          </p:val>
                                        </p:tav>
                                        <p:tav tm="100000">
                                          <p:val>
                                            <p:strVal val="#ppt_y"/>
                                          </p:val>
                                        </p:tav>
                                      </p:tavLst>
                                    </p:anim>
                                  </p:childTnLst>
                                </p:cTn>
                              </p:par>
                            </p:childTnLst>
                          </p:cTn>
                        </p:par>
                        <p:par>
                          <p:cTn id="118" fill="hold">
                            <p:stCondLst>
                              <p:cond delay="11900"/>
                            </p:stCondLst>
                            <p:childTnLst>
                              <p:par>
                                <p:cTn id="119" presetID="22" presetClass="entr" presetSubtype="2" fill="hold" grpId="0" nodeType="afterEffect">
                                  <p:stCondLst>
                                    <p:cond delay="0"/>
                                  </p:stCondLst>
                                  <p:childTnLst>
                                    <p:set>
                                      <p:cBhvr>
                                        <p:cTn id="120" dur="1" fill="hold">
                                          <p:stCondLst>
                                            <p:cond delay="0"/>
                                          </p:stCondLst>
                                        </p:cTn>
                                        <p:tgtEl>
                                          <p:spTgt spid="38"/>
                                        </p:tgtEl>
                                        <p:attrNameLst>
                                          <p:attrName>style.visibility</p:attrName>
                                        </p:attrNameLst>
                                      </p:cBhvr>
                                      <p:to>
                                        <p:strVal val="visible"/>
                                      </p:to>
                                    </p:set>
                                    <p:animEffect transition="in" filter="wipe(right)">
                                      <p:cBhvr>
                                        <p:cTn id="121" dur="500"/>
                                        <p:tgtEl>
                                          <p:spTgt spid="38"/>
                                        </p:tgtEl>
                                      </p:cBhvr>
                                    </p:animEffect>
                                  </p:childTnLst>
                                </p:cTn>
                              </p:par>
                            </p:childTnLst>
                          </p:cTn>
                        </p:par>
                        <p:par>
                          <p:cTn id="122" fill="hold">
                            <p:stCondLst>
                              <p:cond delay="12400"/>
                            </p:stCondLst>
                            <p:childTnLst>
                              <p:par>
                                <p:cTn id="123" presetID="42" presetClass="path" presetSubtype="0" decel="100000" fill="hold" grpId="1" nodeType="afterEffect">
                                  <p:stCondLst>
                                    <p:cond delay="250"/>
                                  </p:stCondLst>
                                  <p:childTnLst>
                                    <p:animMotion origin="layout" path="M 0 2.72573E-6 L 0 -0.30622 " pathEditMode="relative" rAng="0" ptsTypes="AA">
                                      <p:cBhvr>
                                        <p:cTn id="124" dur="500" fill="hold"/>
                                        <p:tgtEl>
                                          <p:spTgt spid="19"/>
                                        </p:tgtEl>
                                        <p:attrNameLst>
                                          <p:attrName>ppt_x</p:attrName>
                                          <p:attrName>ppt_y</p:attrName>
                                        </p:attrNameLst>
                                      </p:cBhvr>
                                      <p:rCtr x="0" y="-15311"/>
                                    </p:animMotion>
                                  </p:childTnLst>
                                </p:cTn>
                              </p:par>
                            </p:childTnLst>
                          </p:cTn>
                        </p:par>
                        <p:par>
                          <p:cTn id="125" fill="hold">
                            <p:stCondLst>
                              <p:cond delay="13150"/>
                            </p:stCondLst>
                            <p:childTnLst>
                              <p:par>
                                <p:cTn id="126" presetID="10" presetClass="entr" presetSubtype="0" fill="hold" grpId="0" nodeType="afterEffect">
                                  <p:stCondLst>
                                    <p:cond delay="0"/>
                                  </p:stCondLst>
                                  <p:childTnLst>
                                    <p:set>
                                      <p:cBhvr>
                                        <p:cTn id="127" dur="1" fill="hold">
                                          <p:stCondLst>
                                            <p:cond delay="0"/>
                                          </p:stCondLst>
                                        </p:cTn>
                                        <p:tgtEl>
                                          <p:spTgt spid="55"/>
                                        </p:tgtEl>
                                        <p:attrNameLst>
                                          <p:attrName>style.visibility</p:attrName>
                                        </p:attrNameLst>
                                      </p:cBhvr>
                                      <p:to>
                                        <p:strVal val="visible"/>
                                      </p:to>
                                    </p:set>
                                    <p:animEffect transition="in" filter="fade">
                                      <p:cBhvr>
                                        <p:cTn id="128" dur="500"/>
                                        <p:tgtEl>
                                          <p:spTgt spid="55"/>
                                        </p:tgtEl>
                                      </p:cBhvr>
                                    </p:animEffect>
                                  </p:childTnLst>
                                </p:cTn>
                              </p:par>
                            </p:childTnLst>
                          </p:cTn>
                        </p:par>
                        <p:par>
                          <p:cTn id="129" fill="hold">
                            <p:stCondLst>
                              <p:cond delay="13650"/>
                            </p:stCondLst>
                            <p:childTnLst>
                              <p:par>
                                <p:cTn id="130" presetID="22" presetClass="entr" presetSubtype="8" fill="hold" nodeType="afterEffect">
                                  <p:stCondLst>
                                    <p:cond delay="0"/>
                                  </p:stCondLst>
                                  <p:childTnLst>
                                    <p:set>
                                      <p:cBhvr>
                                        <p:cTn id="131" dur="1" fill="hold">
                                          <p:stCondLst>
                                            <p:cond delay="0"/>
                                          </p:stCondLst>
                                        </p:cTn>
                                        <p:tgtEl>
                                          <p:spTgt spid="66"/>
                                        </p:tgtEl>
                                        <p:attrNameLst>
                                          <p:attrName>style.visibility</p:attrName>
                                        </p:attrNameLst>
                                      </p:cBhvr>
                                      <p:to>
                                        <p:strVal val="visible"/>
                                      </p:to>
                                    </p:set>
                                    <p:animEffect transition="in" filter="wipe(left)">
                                      <p:cBhvr>
                                        <p:cTn id="132" dur="500"/>
                                        <p:tgtEl>
                                          <p:spTgt spid="66"/>
                                        </p:tgtEl>
                                      </p:cBhvr>
                                    </p:animEffect>
                                  </p:childTnLst>
                                </p:cTn>
                              </p:par>
                            </p:childTnLst>
                          </p:cTn>
                        </p:par>
                        <p:par>
                          <p:cTn id="133" fill="hold">
                            <p:stCondLst>
                              <p:cond delay="14150"/>
                            </p:stCondLst>
                            <p:childTnLst>
                              <p:par>
                                <p:cTn id="134" presetID="2" presetClass="entr" presetSubtype="4" decel="100000" fill="hold" grpId="0" nodeType="afterEffect">
                                  <p:stCondLst>
                                    <p:cond delay="0"/>
                                  </p:stCondLst>
                                  <p:childTnLst>
                                    <p:set>
                                      <p:cBhvr>
                                        <p:cTn id="135" dur="1" fill="hold">
                                          <p:stCondLst>
                                            <p:cond delay="0"/>
                                          </p:stCondLst>
                                        </p:cTn>
                                        <p:tgtEl>
                                          <p:spTgt spid="45">
                                            <p:txEl>
                                              <p:pRg st="0" end="0"/>
                                            </p:txEl>
                                          </p:spTgt>
                                        </p:tgtEl>
                                        <p:attrNameLst>
                                          <p:attrName>style.visibility</p:attrName>
                                        </p:attrNameLst>
                                      </p:cBhvr>
                                      <p:to>
                                        <p:strVal val="visible"/>
                                      </p:to>
                                    </p:set>
                                    <p:anim calcmode="lin" valueType="num">
                                      <p:cBhvr additive="base">
                                        <p:cTn id="136" dur="500" fill="hold"/>
                                        <p:tgtEl>
                                          <p:spTgt spid="45">
                                            <p:txEl>
                                              <p:pRg st="0" end="0"/>
                                            </p:txEl>
                                          </p:spTgt>
                                        </p:tgtEl>
                                        <p:attrNameLst>
                                          <p:attrName>ppt_x</p:attrName>
                                        </p:attrNameLst>
                                      </p:cBhvr>
                                      <p:tavLst>
                                        <p:tav tm="0">
                                          <p:val>
                                            <p:strVal val="#ppt_x"/>
                                          </p:val>
                                        </p:tav>
                                        <p:tav tm="100000">
                                          <p:val>
                                            <p:strVal val="#ppt_x"/>
                                          </p:val>
                                        </p:tav>
                                      </p:tavLst>
                                    </p:anim>
                                    <p:anim calcmode="lin" valueType="num">
                                      <p:cBhvr additive="base">
                                        <p:cTn id="137" dur="500" fill="hold"/>
                                        <p:tgtEl>
                                          <p:spTgt spid="45">
                                            <p:txEl>
                                              <p:pRg st="0" end="0"/>
                                            </p:txEl>
                                          </p:spTgt>
                                        </p:tgtEl>
                                        <p:attrNameLst>
                                          <p:attrName>ppt_y</p:attrName>
                                        </p:attrNameLst>
                                      </p:cBhvr>
                                      <p:tavLst>
                                        <p:tav tm="0">
                                          <p:val>
                                            <p:strVal val="1+#ppt_h/2"/>
                                          </p:val>
                                        </p:tav>
                                        <p:tav tm="100000">
                                          <p:val>
                                            <p:strVal val="#ppt_y"/>
                                          </p:val>
                                        </p:tav>
                                      </p:tavLst>
                                    </p:anim>
                                  </p:childTnLst>
                                </p:cTn>
                              </p:par>
                              <p:par>
                                <p:cTn id="138" presetID="2" presetClass="entr" presetSubtype="4" decel="100000" fill="hold" grpId="0" nodeType="withEffect">
                                  <p:stCondLst>
                                    <p:cond delay="100"/>
                                  </p:stCondLst>
                                  <p:childTnLst>
                                    <p:set>
                                      <p:cBhvr>
                                        <p:cTn id="139" dur="1" fill="hold">
                                          <p:stCondLst>
                                            <p:cond delay="0"/>
                                          </p:stCondLst>
                                        </p:cTn>
                                        <p:tgtEl>
                                          <p:spTgt spid="46"/>
                                        </p:tgtEl>
                                        <p:attrNameLst>
                                          <p:attrName>style.visibility</p:attrName>
                                        </p:attrNameLst>
                                      </p:cBhvr>
                                      <p:to>
                                        <p:strVal val="visible"/>
                                      </p:to>
                                    </p:set>
                                    <p:anim calcmode="lin" valueType="num">
                                      <p:cBhvr additive="base">
                                        <p:cTn id="140" dur="500" fill="hold"/>
                                        <p:tgtEl>
                                          <p:spTgt spid="46"/>
                                        </p:tgtEl>
                                        <p:attrNameLst>
                                          <p:attrName>ppt_x</p:attrName>
                                        </p:attrNameLst>
                                      </p:cBhvr>
                                      <p:tavLst>
                                        <p:tav tm="0">
                                          <p:val>
                                            <p:strVal val="#ppt_x"/>
                                          </p:val>
                                        </p:tav>
                                        <p:tav tm="100000">
                                          <p:val>
                                            <p:strVal val="#ppt_x"/>
                                          </p:val>
                                        </p:tav>
                                      </p:tavLst>
                                    </p:anim>
                                    <p:anim calcmode="lin" valueType="num">
                                      <p:cBhvr additive="base">
                                        <p:cTn id="141" dur="500" fill="hold"/>
                                        <p:tgtEl>
                                          <p:spTgt spid="46"/>
                                        </p:tgtEl>
                                        <p:attrNameLst>
                                          <p:attrName>ppt_y</p:attrName>
                                        </p:attrNameLst>
                                      </p:cBhvr>
                                      <p:tavLst>
                                        <p:tav tm="0">
                                          <p:val>
                                            <p:strVal val="1+#ppt_h/2"/>
                                          </p:val>
                                        </p:tav>
                                        <p:tav tm="100000">
                                          <p:val>
                                            <p:strVal val="#ppt_y"/>
                                          </p:val>
                                        </p:tav>
                                      </p:tavLst>
                                    </p:anim>
                                  </p:childTnLst>
                                </p:cTn>
                              </p:par>
                            </p:childTnLst>
                          </p:cTn>
                        </p:par>
                        <p:par>
                          <p:cTn id="142" fill="hold">
                            <p:stCondLst>
                              <p:cond delay="14750"/>
                            </p:stCondLst>
                            <p:childTnLst>
                              <p:par>
                                <p:cTn id="143" presetID="22" presetClass="entr" presetSubtype="8" fill="hold" grpId="0" nodeType="afterEffect">
                                  <p:stCondLst>
                                    <p:cond delay="0"/>
                                  </p:stCondLst>
                                  <p:childTnLst>
                                    <p:set>
                                      <p:cBhvr>
                                        <p:cTn id="144" dur="1" fill="hold">
                                          <p:stCondLst>
                                            <p:cond delay="0"/>
                                          </p:stCondLst>
                                        </p:cTn>
                                        <p:tgtEl>
                                          <p:spTgt spid="44"/>
                                        </p:tgtEl>
                                        <p:attrNameLst>
                                          <p:attrName>style.visibility</p:attrName>
                                        </p:attrNameLst>
                                      </p:cBhvr>
                                      <p:to>
                                        <p:strVal val="visible"/>
                                      </p:to>
                                    </p:set>
                                    <p:animEffect transition="in" filter="wipe(left)">
                                      <p:cBhvr>
                                        <p:cTn id="145" dur="500"/>
                                        <p:tgtEl>
                                          <p:spTgt spid="44"/>
                                        </p:tgtEl>
                                      </p:cBhvr>
                                    </p:animEffect>
                                  </p:childTnLst>
                                </p:cTn>
                              </p:par>
                            </p:childTnLst>
                          </p:cTn>
                        </p:par>
                        <p:par>
                          <p:cTn id="146" fill="hold">
                            <p:stCondLst>
                              <p:cond delay="15250"/>
                            </p:stCondLst>
                            <p:childTnLst>
                              <p:par>
                                <p:cTn id="147" presetID="42" presetClass="path" presetSubtype="0" decel="100000" fill="hold" grpId="1" nodeType="afterEffect">
                                  <p:stCondLst>
                                    <p:cond delay="250"/>
                                  </p:stCondLst>
                                  <p:childTnLst>
                                    <p:animMotion origin="layout" path="M 0 2.72573E-6 L 0 -0.38201 " pathEditMode="relative" rAng="0" ptsTypes="AA">
                                      <p:cBhvr>
                                        <p:cTn id="148" dur="500" fill="hold"/>
                                        <p:tgtEl>
                                          <p:spTgt spid="20"/>
                                        </p:tgtEl>
                                        <p:attrNameLst>
                                          <p:attrName>ppt_x</p:attrName>
                                          <p:attrName>ppt_y</p:attrName>
                                        </p:attrNameLst>
                                      </p:cBhvr>
                                      <p:rCtr x="0" y="-19108"/>
                                    </p:animMotion>
                                  </p:childTnLst>
                                </p:cTn>
                              </p:par>
                            </p:childTnLst>
                          </p:cTn>
                        </p:par>
                        <p:par>
                          <p:cTn id="149" fill="hold">
                            <p:stCondLst>
                              <p:cond delay="16000"/>
                            </p:stCondLst>
                            <p:childTnLst>
                              <p:par>
                                <p:cTn id="150" presetID="10" presetClass="entr" presetSubtype="0" fill="hold" grpId="0" nodeType="afterEffect">
                                  <p:stCondLst>
                                    <p:cond delay="0"/>
                                  </p:stCondLst>
                                  <p:childTnLst>
                                    <p:set>
                                      <p:cBhvr>
                                        <p:cTn id="151" dur="1" fill="hold">
                                          <p:stCondLst>
                                            <p:cond delay="0"/>
                                          </p:stCondLst>
                                        </p:cTn>
                                        <p:tgtEl>
                                          <p:spTgt spid="56"/>
                                        </p:tgtEl>
                                        <p:attrNameLst>
                                          <p:attrName>style.visibility</p:attrName>
                                        </p:attrNameLst>
                                      </p:cBhvr>
                                      <p:to>
                                        <p:strVal val="visible"/>
                                      </p:to>
                                    </p:set>
                                    <p:animEffect transition="in" filter="fade">
                                      <p:cBhvr>
                                        <p:cTn id="152" dur="500"/>
                                        <p:tgtEl>
                                          <p:spTgt spid="56"/>
                                        </p:tgtEl>
                                      </p:cBhvr>
                                    </p:animEffect>
                                  </p:childTnLst>
                                </p:cTn>
                              </p:par>
                            </p:childTnLst>
                          </p:cTn>
                        </p:par>
                        <p:par>
                          <p:cTn id="153" fill="hold">
                            <p:stCondLst>
                              <p:cond delay="16500"/>
                            </p:stCondLst>
                            <p:childTnLst>
                              <p:par>
                                <p:cTn id="154" presetID="22" presetClass="entr" presetSubtype="2" fill="hold" nodeType="afterEffect">
                                  <p:stCondLst>
                                    <p:cond delay="0"/>
                                  </p:stCondLst>
                                  <p:childTnLst>
                                    <p:set>
                                      <p:cBhvr>
                                        <p:cTn id="155" dur="1" fill="hold">
                                          <p:stCondLst>
                                            <p:cond delay="0"/>
                                          </p:stCondLst>
                                        </p:cTn>
                                        <p:tgtEl>
                                          <p:spTgt spid="61"/>
                                        </p:tgtEl>
                                        <p:attrNameLst>
                                          <p:attrName>style.visibility</p:attrName>
                                        </p:attrNameLst>
                                      </p:cBhvr>
                                      <p:to>
                                        <p:strVal val="visible"/>
                                      </p:to>
                                    </p:set>
                                    <p:animEffect transition="in" filter="wipe(right)">
                                      <p:cBhvr>
                                        <p:cTn id="156" dur="500"/>
                                        <p:tgtEl>
                                          <p:spTgt spid="61"/>
                                        </p:tgtEl>
                                      </p:cBhvr>
                                    </p:animEffect>
                                  </p:childTnLst>
                                </p:cTn>
                              </p:par>
                            </p:childTnLst>
                          </p:cTn>
                        </p:par>
                        <p:par>
                          <p:cTn id="157" fill="hold">
                            <p:stCondLst>
                              <p:cond delay="17000"/>
                            </p:stCondLst>
                            <p:childTnLst>
                              <p:par>
                                <p:cTn id="158" presetID="2" presetClass="entr" presetSubtype="4" decel="100000" fill="hold" grpId="0" nodeType="afterEffect">
                                  <p:stCondLst>
                                    <p:cond delay="0"/>
                                  </p:stCondLst>
                                  <p:childTnLst>
                                    <p:set>
                                      <p:cBhvr>
                                        <p:cTn id="159" dur="1" fill="hold">
                                          <p:stCondLst>
                                            <p:cond delay="0"/>
                                          </p:stCondLst>
                                        </p:cTn>
                                        <p:tgtEl>
                                          <p:spTgt spid="51">
                                            <p:txEl>
                                              <p:pRg st="0" end="0"/>
                                            </p:txEl>
                                          </p:spTgt>
                                        </p:tgtEl>
                                        <p:attrNameLst>
                                          <p:attrName>style.visibility</p:attrName>
                                        </p:attrNameLst>
                                      </p:cBhvr>
                                      <p:to>
                                        <p:strVal val="visible"/>
                                      </p:to>
                                    </p:set>
                                    <p:anim calcmode="lin" valueType="num">
                                      <p:cBhvr additive="base">
                                        <p:cTn id="160" dur="500" fill="hold"/>
                                        <p:tgtEl>
                                          <p:spTgt spid="51">
                                            <p:txEl>
                                              <p:pRg st="0" end="0"/>
                                            </p:txEl>
                                          </p:spTgt>
                                        </p:tgtEl>
                                        <p:attrNameLst>
                                          <p:attrName>ppt_x</p:attrName>
                                        </p:attrNameLst>
                                      </p:cBhvr>
                                      <p:tavLst>
                                        <p:tav tm="0">
                                          <p:val>
                                            <p:strVal val="#ppt_x"/>
                                          </p:val>
                                        </p:tav>
                                        <p:tav tm="100000">
                                          <p:val>
                                            <p:strVal val="#ppt_x"/>
                                          </p:val>
                                        </p:tav>
                                      </p:tavLst>
                                    </p:anim>
                                    <p:anim calcmode="lin" valueType="num">
                                      <p:cBhvr additive="base">
                                        <p:cTn id="161" dur="500" fill="hold"/>
                                        <p:tgtEl>
                                          <p:spTgt spid="51">
                                            <p:txEl>
                                              <p:pRg st="0" end="0"/>
                                            </p:txEl>
                                          </p:spTgt>
                                        </p:tgtEl>
                                        <p:attrNameLst>
                                          <p:attrName>ppt_y</p:attrName>
                                        </p:attrNameLst>
                                      </p:cBhvr>
                                      <p:tavLst>
                                        <p:tav tm="0">
                                          <p:val>
                                            <p:strVal val="1+#ppt_h/2"/>
                                          </p:val>
                                        </p:tav>
                                        <p:tav tm="100000">
                                          <p:val>
                                            <p:strVal val="#ppt_y"/>
                                          </p:val>
                                        </p:tav>
                                      </p:tavLst>
                                    </p:anim>
                                  </p:childTnLst>
                                </p:cTn>
                              </p:par>
                              <p:par>
                                <p:cTn id="162" presetID="2" presetClass="entr" presetSubtype="4" decel="100000" fill="hold" grpId="0" nodeType="withEffect">
                                  <p:stCondLst>
                                    <p:cond delay="100"/>
                                  </p:stCondLst>
                                  <p:childTnLst>
                                    <p:set>
                                      <p:cBhvr>
                                        <p:cTn id="163" dur="1" fill="hold">
                                          <p:stCondLst>
                                            <p:cond delay="0"/>
                                          </p:stCondLst>
                                        </p:cTn>
                                        <p:tgtEl>
                                          <p:spTgt spid="52"/>
                                        </p:tgtEl>
                                        <p:attrNameLst>
                                          <p:attrName>style.visibility</p:attrName>
                                        </p:attrNameLst>
                                      </p:cBhvr>
                                      <p:to>
                                        <p:strVal val="visible"/>
                                      </p:to>
                                    </p:set>
                                    <p:anim calcmode="lin" valueType="num">
                                      <p:cBhvr additive="base">
                                        <p:cTn id="164" dur="500" fill="hold"/>
                                        <p:tgtEl>
                                          <p:spTgt spid="52"/>
                                        </p:tgtEl>
                                        <p:attrNameLst>
                                          <p:attrName>ppt_x</p:attrName>
                                        </p:attrNameLst>
                                      </p:cBhvr>
                                      <p:tavLst>
                                        <p:tav tm="0">
                                          <p:val>
                                            <p:strVal val="#ppt_x"/>
                                          </p:val>
                                        </p:tav>
                                        <p:tav tm="100000">
                                          <p:val>
                                            <p:strVal val="#ppt_x"/>
                                          </p:val>
                                        </p:tav>
                                      </p:tavLst>
                                    </p:anim>
                                    <p:anim calcmode="lin" valueType="num">
                                      <p:cBhvr additive="base">
                                        <p:cTn id="165" dur="500" fill="hold"/>
                                        <p:tgtEl>
                                          <p:spTgt spid="52"/>
                                        </p:tgtEl>
                                        <p:attrNameLst>
                                          <p:attrName>ppt_y</p:attrName>
                                        </p:attrNameLst>
                                      </p:cBhvr>
                                      <p:tavLst>
                                        <p:tav tm="0">
                                          <p:val>
                                            <p:strVal val="1+#ppt_h/2"/>
                                          </p:val>
                                        </p:tav>
                                        <p:tav tm="100000">
                                          <p:val>
                                            <p:strVal val="#ppt_y"/>
                                          </p:val>
                                        </p:tav>
                                      </p:tavLst>
                                    </p:anim>
                                  </p:childTnLst>
                                </p:cTn>
                              </p:par>
                            </p:childTnLst>
                          </p:cTn>
                        </p:par>
                        <p:par>
                          <p:cTn id="166" fill="hold">
                            <p:stCondLst>
                              <p:cond delay="17600"/>
                            </p:stCondLst>
                            <p:childTnLst>
                              <p:par>
                                <p:cTn id="167" presetID="22" presetClass="entr" presetSubtype="2" fill="hold" grpId="0" nodeType="afterEffect">
                                  <p:stCondLst>
                                    <p:cond delay="0"/>
                                  </p:stCondLst>
                                  <p:childTnLst>
                                    <p:set>
                                      <p:cBhvr>
                                        <p:cTn id="168" dur="1" fill="hold">
                                          <p:stCondLst>
                                            <p:cond delay="0"/>
                                          </p:stCondLst>
                                        </p:cTn>
                                        <p:tgtEl>
                                          <p:spTgt spid="50"/>
                                        </p:tgtEl>
                                        <p:attrNameLst>
                                          <p:attrName>style.visibility</p:attrName>
                                        </p:attrNameLst>
                                      </p:cBhvr>
                                      <p:to>
                                        <p:strVal val="visible"/>
                                      </p:to>
                                    </p:set>
                                    <p:animEffect transition="in" filter="wipe(right)">
                                      <p:cBhvr>
                                        <p:cTn id="169" dur="500"/>
                                        <p:tgtEl>
                                          <p:spTgt spid="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5" grpId="1" animBg="1"/>
      <p:bldP spid="17" grpId="0" animBg="1"/>
      <p:bldP spid="17" grpId="1" animBg="1"/>
      <p:bldP spid="18" grpId="0" animBg="1"/>
      <p:bldP spid="18" grpId="1" animBg="1"/>
      <p:bldP spid="19" grpId="0" animBg="1"/>
      <p:bldP spid="19" grpId="1" animBg="1"/>
      <p:bldP spid="20" grpId="0" animBg="1"/>
      <p:bldP spid="20" grpId="1" animBg="1"/>
      <p:bldP spid="21" grpId="0" animBg="1"/>
      <p:bldP spid="22" grpId="0">
        <p:tmplLst>
          <p:tmpl>
            <p:tnLst>
              <p:par>
                <p:cTn presetID="22" presetClass="entr" presetSubtype="8" fill="hold" nodeType="afterEffect">
                  <p:stCondLst>
                    <p:cond delay="0"/>
                  </p:stCondLst>
                  <p:childTnLst>
                    <p:set>
                      <p:cBhvr>
                        <p:cTn dur="1" fill="hold">
                          <p:stCondLst>
                            <p:cond delay="0"/>
                          </p:stCondLst>
                        </p:cTn>
                        <p:tgtEl>
                          <p:spTgt spid="22"/>
                        </p:tgtEl>
                        <p:attrNameLst>
                          <p:attrName>style.visibility</p:attrName>
                        </p:attrNameLst>
                      </p:cBhvr>
                      <p:to>
                        <p:strVal val="visible"/>
                      </p:to>
                    </p:set>
                    <p:animEffect transition="in" filter="wipe(left)">
                      <p:cBhvr>
                        <p:cTn dur="500"/>
                        <p:tgtEl>
                          <p:spTgt spid="22"/>
                        </p:tgtEl>
                      </p:cBhvr>
                    </p:animEffect>
                  </p:childTnLst>
                </p:cTn>
              </p:par>
            </p:tnLst>
          </p:tmpl>
        </p:tmplLst>
      </p:bldP>
      <p:bldP spid="23" grpId="0" build="p">
        <p:tmplLst>
          <p:tmpl lvl="1">
            <p:tnLst>
              <p:par>
                <p:cTn presetID="2" presetClass="entr" presetSubtype="4" decel="100000" fill="hold" nodeType="afterEffect">
                  <p:stCondLst>
                    <p:cond delay="0"/>
                  </p:stCondLst>
                  <p:childTnLst>
                    <p:set>
                      <p:cBhvr>
                        <p:cTn dur="1" fill="hold">
                          <p:stCondLst>
                            <p:cond delay="0"/>
                          </p:stCondLst>
                        </p:cTn>
                        <p:tgtEl>
                          <p:spTgt spid="23"/>
                        </p:tgtEl>
                        <p:attrNameLst>
                          <p:attrName>style.visibility</p:attrName>
                        </p:attrNameLst>
                      </p:cBhvr>
                      <p:to>
                        <p:strVal val="visible"/>
                      </p:to>
                    </p:set>
                    <p:anim calcmode="lin" valueType="num">
                      <p:cBhvr additive="base">
                        <p:cTn dur="500" fill="hold"/>
                        <p:tgtEl>
                          <p:spTgt spid="23"/>
                        </p:tgtEl>
                        <p:attrNameLst>
                          <p:attrName>ppt_x</p:attrName>
                        </p:attrNameLst>
                      </p:cBhvr>
                      <p:tavLst>
                        <p:tav tm="0">
                          <p:val>
                            <p:strVal val="#ppt_x"/>
                          </p:val>
                        </p:tav>
                        <p:tav tm="100000">
                          <p:val>
                            <p:strVal val="#ppt_x"/>
                          </p:val>
                        </p:tav>
                      </p:tavLst>
                    </p:anim>
                    <p:anim calcmode="lin" valueType="num">
                      <p:cBhvr additive="base">
                        <p:cTn dur="500" fill="hold"/>
                        <p:tgtEl>
                          <p:spTgt spid="23"/>
                        </p:tgtEl>
                        <p:attrNameLst>
                          <p:attrName>ppt_y</p:attrName>
                        </p:attrNameLst>
                      </p:cBhvr>
                      <p:tavLst>
                        <p:tav tm="0">
                          <p:val>
                            <p:strVal val="1+#ppt_h/2"/>
                          </p:val>
                        </p:tav>
                        <p:tav tm="100000">
                          <p:val>
                            <p:strVal val="#ppt_y"/>
                          </p:val>
                        </p:tav>
                      </p:tavLst>
                    </p:anim>
                  </p:childTnLst>
                </p:cTn>
              </p:par>
            </p:tnLst>
          </p:tmpl>
        </p:tmplLst>
      </p:bldP>
      <p:bldP spid="24" grpId="0" animBg="1"/>
      <p:bldP spid="25" grpId="0">
        <p:tmplLst>
          <p:tmpl>
            <p:tnLst>
              <p:par>
                <p:cTn presetID="22" presetClass="entr" presetSubtype="2" fill="hold" nodeType="afterEffect">
                  <p:stCondLst>
                    <p:cond delay="0"/>
                  </p:stCondLst>
                  <p:childTnLst>
                    <p:set>
                      <p:cBhvr>
                        <p:cTn dur="1" fill="hold">
                          <p:stCondLst>
                            <p:cond delay="0"/>
                          </p:stCondLst>
                        </p:cTn>
                        <p:tgtEl>
                          <p:spTgt spid="25"/>
                        </p:tgtEl>
                        <p:attrNameLst>
                          <p:attrName>style.visibility</p:attrName>
                        </p:attrNameLst>
                      </p:cBhvr>
                      <p:to>
                        <p:strVal val="visible"/>
                      </p:to>
                    </p:set>
                    <p:animEffect transition="in" filter="wipe(right)">
                      <p:cBhvr>
                        <p:cTn dur="500"/>
                        <p:tgtEl>
                          <p:spTgt spid="25"/>
                        </p:tgtEl>
                      </p:cBhvr>
                    </p:animEffect>
                  </p:childTnLst>
                </p:cTn>
              </p:par>
            </p:tnLst>
          </p:tmpl>
        </p:tmplLst>
      </p:bldP>
      <p:bldP spid="26" grpId="0" build="p">
        <p:tmplLst>
          <p:tmpl lvl="1">
            <p:tnLst>
              <p:par>
                <p:cTn presetID="2" presetClass="entr" presetSubtype="4" decel="100000" fill="hold" nodeType="afterEffect">
                  <p:stCondLst>
                    <p:cond delay="0"/>
                  </p:stCondLst>
                  <p:childTnLst>
                    <p:set>
                      <p:cBhvr>
                        <p:cTn dur="1" fill="hold">
                          <p:stCondLst>
                            <p:cond delay="0"/>
                          </p:stCondLst>
                        </p:cTn>
                        <p:tgtEl>
                          <p:spTgt spid="26"/>
                        </p:tgtEl>
                        <p:attrNameLst>
                          <p:attrName>style.visibility</p:attrName>
                        </p:attrNameLst>
                      </p:cBhvr>
                      <p:to>
                        <p:strVal val="visible"/>
                      </p:to>
                    </p:set>
                    <p:anim calcmode="lin" valueType="num">
                      <p:cBhvr additive="base">
                        <p:cTn dur="500" fill="hold"/>
                        <p:tgtEl>
                          <p:spTgt spid="26"/>
                        </p:tgtEl>
                        <p:attrNameLst>
                          <p:attrName>ppt_x</p:attrName>
                        </p:attrNameLst>
                      </p:cBhvr>
                      <p:tavLst>
                        <p:tav tm="0">
                          <p:val>
                            <p:strVal val="#ppt_x"/>
                          </p:val>
                        </p:tav>
                        <p:tav tm="100000">
                          <p:val>
                            <p:strVal val="#ppt_x"/>
                          </p:val>
                        </p:tav>
                      </p:tavLst>
                    </p:anim>
                    <p:anim calcmode="lin" valueType="num">
                      <p:cBhvr additive="base">
                        <p:cTn dur="500" fill="hold"/>
                        <p:tgtEl>
                          <p:spTgt spid="26"/>
                        </p:tgtEl>
                        <p:attrNameLst>
                          <p:attrName>ppt_y</p:attrName>
                        </p:attrNameLst>
                      </p:cBhvr>
                      <p:tavLst>
                        <p:tav tm="0">
                          <p:val>
                            <p:strVal val="1+#ppt_h/2"/>
                          </p:val>
                        </p:tav>
                        <p:tav tm="100000">
                          <p:val>
                            <p:strVal val="#ppt_y"/>
                          </p:val>
                        </p:tav>
                      </p:tavLst>
                    </p:anim>
                  </p:childTnLst>
                </p:cTn>
              </p:par>
            </p:tnLst>
          </p:tmpl>
        </p:tmplLst>
      </p:bldP>
      <p:bldP spid="27" grpId="0" animBg="1"/>
      <p:bldP spid="29" grpId="0">
        <p:tmplLst>
          <p:tmpl>
            <p:tnLst>
              <p:par>
                <p:cTn presetID="22" presetClass="entr" presetSubtype="8" fill="hold" nodeType="afterEffect">
                  <p:stCondLst>
                    <p:cond delay="0"/>
                  </p:stCondLst>
                  <p:childTnLst>
                    <p:set>
                      <p:cBhvr>
                        <p:cTn dur="1" fill="hold">
                          <p:stCondLst>
                            <p:cond delay="0"/>
                          </p:stCondLst>
                        </p:cTn>
                        <p:tgtEl>
                          <p:spTgt spid="29"/>
                        </p:tgtEl>
                        <p:attrNameLst>
                          <p:attrName>style.visibility</p:attrName>
                        </p:attrNameLst>
                      </p:cBhvr>
                      <p:to>
                        <p:strVal val="visible"/>
                      </p:to>
                    </p:set>
                    <p:animEffect transition="in" filter="wipe(left)">
                      <p:cBhvr>
                        <p:cTn dur="500"/>
                        <p:tgtEl>
                          <p:spTgt spid="29"/>
                        </p:tgtEl>
                      </p:cBhvr>
                    </p:animEffect>
                  </p:childTnLst>
                </p:cTn>
              </p:par>
            </p:tnLst>
          </p:tmpl>
        </p:tmplLst>
      </p:bldP>
      <p:bldP spid="32" grpId="0" build="p">
        <p:tmplLst>
          <p:tmpl lvl="1">
            <p:tnLst>
              <p:par>
                <p:cTn presetID="2" presetClass="entr" presetSubtype="4" decel="100000" fill="hold" nodeType="afterEffect">
                  <p:stCondLst>
                    <p:cond delay="0"/>
                  </p:stCondLst>
                  <p:childTnLst>
                    <p:set>
                      <p:cBhvr>
                        <p:cTn dur="1" fill="hold">
                          <p:stCondLst>
                            <p:cond delay="0"/>
                          </p:stCondLst>
                        </p:cTn>
                        <p:tgtEl>
                          <p:spTgt spid="32"/>
                        </p:tgtEl>
                        <p:attrNameLst>
                          <p:attrName>style.visibility</p:attrName>
                        </p:attrNameLst>
                      </p:cBhvr>
                      <p:to>
                        <p:strVal val="visible"/>
                      </p:to>
                    </p:set>
                    <p:anim calcmode="lin" valueType="num">
                      <p:cBhvr additive="base">
                        <p:cTn dur="500" fill="hold"/>
                        <p:tgtEl>
                          <p:spTgt spid="32"/>
                        </p:tgtEl>
                        <p:attrNameLst>
                          <p:attrName>ppt_x</p:attrName>
                        </p:attrNameLst>
                      </p:cBhvr>
                      <p:tavLst>
                        <p:tav tm="0">
                          <p:val>
                            <p:strVal val="#ppt_x"/>
                          </p:val>
                        </p:tav>
                        <p:tav tm="100000">
                          <p:val>
                            <p:strVal val="#ppt_x"/>
                          </p:val>
                        </p:tav>
                      </p:tavLst>
                    </p:anim>
                    <p:anim calcmode="lin" valueType="num">
                      <p:cBhvr additive="base">
                        <p:cTn dur="500" fill="hold"/>
                        <p:tgtEl>
                          <p:spTgt spid="32"/>
                        </p:tgtEl>
                        <p:attrNameLst>
                          <p:attrName>ppt_y</p:attrName>
                        </p:attrNameLst>
                      </p:cBhvr>
                      <p:tavLst>
                        <p:tav tm="0">
                          <p:val>
                            <p:strVal val="1+#ppt_h/2"/>
                          </p:val>
                        </p:tav>
                        <p:tav tm="100000">
                          <p:val>
                            <p:strVal val="#ppt_y"/>
                          </p:val>
                        </p:tav>
                      </p:tavLst>
                    </p:anim>
                  </p:childTnLst>
                </p:cTn>
              </p:par>
            </p:tnLst>
          </p:tmpl>
        </p:tmplLst>
      </p:bldP>
      <p:bldP spid="35" grpId="0" animBg="1"/>
      <p:bldP spid="38" grpId="0">
        <p:tmplLst>
          <p:tmpl>
            <p:tnLst>
              <p:par>
                <p:cTn presetID="22" presetClass="entr" presetSubtype="2" fill="hold" nodeType="afterEffect">
                  <p:stCondLst>
                    <p:cond delay="0"/>
                  </p:stCondLst>
                  <p:childTnLst>
                    <p:set>
                      <p:cBhvr>
                        <p:cTn dur="1" fill="hold">
                          <p:stCondLst>
                            <p:cond delay="0"/>
                          </p:stCondLst>
                        </p:cTn>
                        <p:tgtEl>
                          <p:spTgt spid="38"/>
                        </p:tgtEl>
                        <p:attrNameLst>
                          <p:attrName>style.visibility</p:attrName>
                        </p:attrNameLst>
                      </p:cBhvr>
                      <p:to>
                        <p:strVal val="visible"/>
                      </p:to>
                    </p:set>
                    <p:animEffect transition="in" filter="wipe(right)">
                      <p:cBhvr>
                        <p:cTn dur="500"/>
                        <p:tgtEl>
                          <p:spTgt spid="38"/>
                        </p:tgtEl>
                      </p:cBhvr>
                    </p:animEffect>
                  </p:childTnLst>
                </p:cTn>
              </p:par>
            </p:tnLst>
          </p:tmpl>
        </p:tmplLst>
      </p:bldP>
      <p:bldP spid="42" grpId="0" build="p">
        <p:tmplLst>
          <p:tmpl lvl="1">
            <p:tnLst>
              <p:par>
                <p:cTn presetID="2" presetClass="entr" presetSubtype="4" decel="100000" fill="hold" nodeType="afterEffect">
                  <p:stCondLst>
                    <p:cond delay="0"/>
                  </p:stCondLst>
                  <p:childTnLst>
                    <p:set>
                      <p:cBhvr>
                        <p:cTn dur="1" fill="hold">
                          <p:stCondLst>
                            <p:cond delay="0"/>
                          </p:stCondLst>
                        </p:cTn>
                        <p:tgtEl>
                          <p:spTgt spid="42"/>
                        </p:tgtEl>
                        <p:attrNameLst>
                          <p:attrName>style.visibility</p:attrName>
                        </p:attrNameLst>
                      </p:cBhvr>
                      <p:to>
                        <p:strVal val="visible"/>
                      </p:to>
                    </p:set>
                    <p:anim calcmode="lin" valueType="num">
                      <p:cBhvr additive="base">
                        <p:cTn dur="500" fill="hold"/>
                        <p:tgtEl>
                          <p:spTgt spid="42"/>
                        </p:tgtEl>
                        <p:attrNameLst>
                          <p:attrName>ppt_x</p:attrName>
                        </p:attrNameLst>
                      </p:cBhvr>
                      <p:tavLst>
                        <p:tav tm="0">
                          <p:val>
                            <p:strVal val="#ppt_x"/>
                          </p:val>
                        </p:tav>
                        <p:tav tm="100000">
                          <p:val>
                            <p:strVal val="#ppt_x"/>
                          </p:val>
                        </p:tav>
                      </p:tavLst>
                    </p:anim>
                    <p:anim calcmode="lin" valueType="num">
                      <p:cBhvr additive="base">
                        <p:cTn dur="500" fill="hold"/>
                        <p:tgtEl>
                          <p:spTgt spid="42"/>
                        </p:tgtEl>
                        <p:attrNameLst>
                          <p:attrName>ppt_y</p:attrName>
                        </p:attrNameLst>
                      </p:cBhvr>
                      <p:tavLst>
                        <p:tav tm="0">
                          <p:val>
                            <p:strVal val="1+#ppt_h/2"/>
                          </p:val>
                        </p:tav>
                        <p:tav tm="100000">
                          <p:val>
                            <p:strVal val="#ppt_y"/>
                          </p:val>
                        </p:tav>
                      </p:tavLst>
                    </p:anim>
                  </p:childTnLst>
                </p:cTn>
              </p:par>
            </p:tnLst>
          </p:tmpl>
        </p:tmplLst>
      </p:bldP>
      <p:bldP spid="43" grpId="0" animBg="1"/>
      <p:bldP spid="44" grpId="0">
        <p:tmplLst>
          <p:tmpl>
            <p:tnLst>
              <p:par>
                <p:cTn presetID="22" presetClass="entr" presetSubtype="8" fill="hold" nodeType="afterEffect">
                  <p:stCondLst>
                    <p:cond delay="0"/>
                  </p:stCondLst>
                  <p:childTnLst>
                    <p:set>
                      <p:cBhvr>
                        <p:cTn dur="1" fill="hold">
                          <p:stCondLst>
                            <p:cond delay="0"/>
                          </p:stCondLst>
                        </p:cTn>
                        <p:tgtEl>
                          <p:spTgt spid="44"/>
                        </p:tgtEl>
                        <p:attrNameLst>
                          <p:attrName>style.visibility</p:attrName>
                        </p:attrNameLst>
                      </p:cBhvr>
                      <p:to>
                        <p:strVal val="visible"/>
                      </p:to>
                    </p:set>
                    <p:animEffect transition="in" filter="wipe(left)">
                      <p:cBhvr>
                        <p:cTn dur="500"/>
                        <p:tgtEl>
                          <p:spTgt spid="44"/>
                        </p:tgtEl>
                      </p:cBhvr>
                    </p:animEffect>
                  </p:childTnLst>
                </p:cTn>
              </p:par>
            </p:tnLst>
          </p:tmpl>
        </p:tmplLst>
      </p:bldP>
      <p:bldP spid="45" grpId="0" build="p">
        <p:tmplLst>
          <p:tmpl lvl="1">
            <p:tnLst>
              <p:par>
                <p:cTn presetID="2" presetClass="entr" presetSubtype="4" decel="100000" fill="hold" nodeType="afterEffect">
                  <p:stCondLst>
                    <p:cond delay="0"/>
                  </p:stCondLst>
                  <p:childTnLst>
                    <p:set>
                      <p:cBhvr>
                        <p:cTn dur="1" fill="hold">
                          <p:stCondLst>
                            <p:cond delay="0"/>
                          </p:stCondLst>
                        </p:cTn>
                        <p:tgtEl>
                          <p:spTgt spid="45"/>
                        </p:tgtEl>
                        <p:attrNameLst>
                          <p:attrName>style.visibility</p:attrName>
                        </p:attrNameLst>
                      </p:cBhvr>
                      <p:to>
                        <p:strVal val="visible"/>
                      </p:to>
                    </p:set>
                    <p:anim calcmode="lin" valueType="num">
                      <p:cBhvr additive="base">
                        <p:cTn dur="500" fill="hold"/>
                        <p:tgtEl>
                          <p:spTgt spid="45"/>
                        </p:tgtEl>
                        <p:attrNameLst>
                          <p:attrName>ppt_x</p:attrName>
                        </p:attrNameLst>
                      </p:cBhvr>
                      <p:tavLst>
                        <p:tav tm="0">
                          <p:val>
                            <p:strVal val="#ppt_x"/>
                          </p:val>
                        </p:tav>
                        <p:tav tm="100000">
                          <p:val>
                            <p:strVal val="#ppt_x"/>
                          </p:val>
                        </p:tav>
                      </p:tavLst>
                    </p:anim>
                    <p:anim calcmode="lin" valueType="num">
                      <p:cBhvr additive="base">
                        <p:cTn dur="500" fill="hold"/>
                        <p:tgtEl>
                          <p:spTgt spid="45"/>
                        </p:tgtEl>
                        <p:attrNameLst>
                          <p:attrName>ppt_y</p:attrName>
                        </p:attrNameLst>
                      </p:cBhvr>
                      <p:tavLst>
                        <p:tav tm="0">
                          <p:val>
                            <p:strVal val="1+#ppt_h/2"/>
                          </p:val>
                        </p:tav>
                        <p:tav tm="100000">
                          <p:val>
                            <p:strVal val="#ppt_y"/>
                          </p:val>
                        </p:tav>
                      </p:tavLst>
                    </p:anim>
                  </p:childTnLst>
                </p:cTn>
              </p:par>
            </p:tnLst>
          </p:tmpl>
        </p:tmplLst>
      </p:bldP>
      <p:bldP spid="46" grpId="0" animBg="1"/>
      <p:bldP spid="50" grpId="0">
        <p:tmplLst>
          <p:tmpl>
            <p:tnLst>
              <p:par>
                <p:cTn presetID="22" presetClass="entr" presetSubtype="2" fill="hold" nodeType="afterEffect">
                  <p:stCondLst>
                    <p:cond delay="0"/>
                  </p:stCondLst>
                  <p:childTnLst>
                    <p:set>
                      <p:cBhvr>
                        <p:cTn dur="1" fill="hold">
                          <p:stCondLst>
                            <p:cond delay="0"/>
                          </p:stCondLst>
                        </p:cTn>
                        <p:tgtEl>
                          <p:spTgt spid="50"/>
                        </p:tgtEl>
                        <p:attrNameLst>
                          <p:attrName>style.visibility</p:attrName>
                        </p:attrNameLst>
                      </p:cBhvr>
                      <p:to>
                        <p:strVal val="visible"/>
                      </p:to>
                    </p:set>
                    <p:animEffect transition="in" filter="wipe(right)">
                      <p:cBhvr>
                        <p:cTn dur="500"/>
                        <p:tgtEl>
                          <p:spTgt spid="50"/>
                        </p:tgtEl>
                      </p:cBhvr>
                    </p:animEffect>
                  </p:childTnLst>
                </p:cTn>
              </p:par>
            </p:tnLst>
          </p:tmpl>
        </p:tmplLst>
      </p:bldP>
      <p:bldP spid="51" grpId="0" build="p">
        <p:tmplLst>
          <p:tmpl lvl="1">
            <p:tnLst>
              <p:par>
                <p:cTn presetID="2" presetClass="entr" presetSubtype="4" decel="100000" fill="hold" nodeType="afterEffect">
                  <p:stCondLst>
                    <p:cond delay="0"/>
                  </p:stCondLst>
                  <p:childTnLst>
                    <p:set>
                      <p:cBhvr>
                        <p:cTn dur="1" fill="hold">
                          <p:stCondLst>
                            <p:cond delay="0"/>
                          </p:stCondLst>
                        </p:cTn>
                        <p:tgtEl>
                          <p:spTgt spid="51"/>
                        </p:tgtEl>
                        <p:attrNameLst>
                          <p:attrName>style.visibility</p:attrName>
                        </p:attrNameLst>
                      </p:cBhvr>
                      <p:to>
                        <p:strVal val="visible"/>
                      </p:to>
                    </p:set>
                    <p:anim calcmode="lin" valueType="num">
                      <p:cBhvr additive="base">
                        <p:cTn dur="500" fill="hold"/>
                        <p:tgtEl>
                          <p:spTgt spid="51"/>
                        </p:tgtEl>
                        <p:attrNameLst>
                          <p:attrName>ppt_x</p:attrName>
                        </p:attrNameLst>
                      </p:cBhvr>
                      <p:tavLst>
                        <p:tav tm="0">
                          <p:val>
                            <p:strVal val="#ppt_x"/>
                          </p:val>
                        </p:tav>
                        <p:tav tm="100000">
                          <p:val>
                            <p:strVal val="#ppt_x"/>
                          </p:val>
                        </p:tav>
                      </p:tavLst>
                    </p:anim>
                    <p:anim calcmode="lin" valueType="num">
                      <p:cBhvr additive="base">
                        <p:cTn dur="500" fill="hold"/>
                        <p:tgtEl>
                          <p:spTgt spid="51"/>
                        </p:tgtEl>
                        <p:attrNameLst>
                          <p:attrName>ppt_y</p:attrName>
                        </p:attrNameLst>
                      </p:cBhvr>
                      <p:tavLst>
                        <p:tav tm="0">
                          <p:val>
                            <p:strVal val="1+#ppt_h/2"/>
                          </p:val>
                        </p:tav>
                        <p:tav tm="100000">
                          <p:val>
                            <p:strVal val="#ppt_y"/>
                          </p:val>
                        </p:tav>
                      </p:tavLst>
                    </p:anim>
                  </p:childTnLst>
                </p:cTn>
              </p:par>
            </p:tnLst>
          </p:tmpl>
        </p:tmplLst>
      </p:bldP>
      <p:bldP spid="52" grpId="0" animBg="1"/>
      <p:bldP spid="6" grpId="0" animBg="1"/>
      <p:bldP spid="53" grpId="0" animBg="1"/>
      <p:bldP spid="54" grpId="0" animBg="1"/>
      <p:bldP spid="55" grpId="0" animBg="1"/>
      <p:bldP spid="56" grpId="0" animBg="1"/>
      <p:bldP spid="57" grpId="0" animBg="1"/>
    </p:bldLst>
  </p:timing>
  <p:extLst mod="1">
    <p:ext uri="{DCECCB84-F9BA-43D5-87BE-67443E8EF086}">
      <p15:sldGuideLst xmlns:p15="http://schemas.microsoft.com/office/powerpoint/2012/main">
        <p15:guide id="1" orient="horz" pos="3240" userDrawn="1">
          <p15:clr>
            <a:srgbClr val="FBAE40"/>
          </p15:clr>
        </p15:guide>
        <p15:guide id="2" pos="5760" userDrawn="1">
          <p15:clr>
            <a:srgbClr val="FBAE40"/>
          </p15:clr>
        </p15:guide>
      </p15:sldGuideLst>
    </p:ext>
  </p:extLst>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3 Layers">
    <p:spTree>
      <p:nvGrpSpPr>
        <p:cNvPr id="1" name=""/>
        <p:cNvGrpSpPr/>
        <p:nvPr/>
      </p:nvGrpSpPr>
      <p:grpSpPr>
        <a:xfrm>
          <a:off x="0" y="0"/>
          <a:ext cx="0" cy="0"/>
          <a:chOff x="0" y="0"/>
          <a:chExt cx="0" cy="0"/>
        </a:xfrm>
      </p:grpSpPr>
      <p:sp>
        <p:nvSpPr>
          <p:cNvPr id="41" name="円/楕円 4"/>
          <p:cNvSpPr/>
          <p:nvPr userDrawn="1"/>
        </p:nvSpPr>
        <p:spPr>
          <a:xfrm>
            <a:off x="7687620" y="5855660"/>
            <a:ext cx="2947208" cy="2951435"/>
          </a:xfrm>
          <a:prstGeom prst="rect">
            <a:avLst/>
          </a:prstGeom>
          <a:ln w="57150">
            <a:solidFill>
              <a:schemeClr val="bg1"/>
            </a:solidFill>
          </a:ln>
          <a:effectLst>
            <a:outerShdw blurRad="12700" sx="102000" sy="102000" algn="ctr" rotWithShape="0">
              <a:prstClr val="black">
                <a:alpha val="15000"/>
              </a:prstClr>
            </a:outerShdw>
          </a:effectLst>
          <a:scene3d>
            <a:camera prst="isometricTopU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a:xfrm>
            <a:off x="6057900" y="9582811"/>
            <a:ext cx="6172200" cy="547603"/>
          </a:xfrm>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8" name="図プレースホルダー 7"/>
          <p:cNvSpPr>
            <a:spLocks noGrp="1"/>
          </p:cNvSpPr>
          <p:nvPr>
            <p:ph type="pic" sz="quarter" idx="12" hasCustomPrompt="1"/>
          </p:nvPr>
        </p:nvSpPr>
        <p:spPr>
          <a:xfrm>
            <a:off x="8543925" y="6731302"/>
            <a:ext cx="1200150" cy="1200150"/>
          </a:xfrm>
          <a:scene3d>
            <a:camera prst="isometricTopUp"/>
            <a:lightRig rig="threePt" dir="t"/>
          </a:scene3d>
        </p:spPr>
        <p:txBody>
          <a:bodyPr/>
          <a:lstStyle>
            <a:lvl1pPr>
              <a:defRPr>
                <a:solidFill>
                  <a:schemeClr val="bg1"/>
                </a:solidFill>
              </a:defRPr>
            </a:lvl1pPr>
          </a:lstStyle>
          <a:p>
            <a:r>
              <a:rPr kumimoji="1" lang="en-US" altLang="ja-JP" dirty="0"/>
              <a:t>Icon</a:t>
            </a:r>
            <a:endParaRPr kumimoji="1" lang="ja-JP" altLang="en-US" dirty="0"/>
          </a:p>
        </p:txBody>
      </p:sp>
      <p:sp>
        <p:nvSpPr>
          <p:cNvPr id="9" name="正方形/長方形 8"/>
          <p:cNvSpPr/>
          <p:nvPr userDrawn="1"/>
        </p:nvSpPr>
        <p:spPr>
          <a:xfrm>
            <a:off x="8771523" y="5928642"/>
            <a:ext cx="1919703" cy="2519851"/>
          </a:xfrm>
          <a:prstGeom prst="rect">
            <a:avLst/>
          </a:prstGeom>
          <a:solidFill>
            <a:schemeClr val="tx2">
              <a:alpha val="20000"/>
            </a:schemeClr>
          </a:solidFill>
          <a:ln>
            <a:noFill/>
          </a:ln>
          <a:scene3d>
            <a:camera prst="isometricTopU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8" name="円/楕円 4"/>
          <p:cNvSpPr/>
          <p:nvPr userDrawn="1"/>
        </p:nvSpPr>
        <p:spPr>
          <a:xfrm>
            <a:off x="7687620" y="4267518"/>
            <a:ext cx="2947208" cy="2951435"/>
          </a:xfrm>
          <a:prstGeom prst="rect">
            <a:avLst/>
          </a:prstGeom>
          <a:solidFill>
            <a:schemeClr val="accent2"/>
          </a:solidFill>
          <a:ln w="57150">
            <a:solidFill>
              <a:schemeClr val="bg1"/>
            </a:solidFill>
          </a:ln>
          <a:effectLst>
            <a:outerShdw blurRad="12700" sx="102000" sy="102000" algn="ctr" rotWithShape="0">
              <a:prstClr val="black">
                <a:alpha val="15000"/>
              </a:prstClr>
            </a:outerShdw>
          </a:effectLst>
          <a:scene3d>
            <a:camera prst="isometricTopU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9" name="図プレースホルダー 7"/>
          <p:cNvSpPr>
            <a:spLocks noGrp="1"/>
          </p:cNvSpPr>
          <p:nvPr>
            <p:ph type="pic" sz="quarter" idx="13" hasCustomPrompt="1"/>
          </p:nvPr>
        </p:nvSpPr>
        <p:spPr>
          <a:xfrm>
            <a:off x="8543925" y="5143160"/>
            <a:ext cx="1200150" cy="1200150"/>
          </a:xfrm>
          <a:scene3d>
            <a:camera prst="isometricTopUp"/>
            <a:lightRig rig="threePt" dir="t"/>
          </a:scene3d>
        </p:spPr>
        <p:txBody>
          <a:bodyPr/>
          <a:lstStyle>
            <a:lvl1pPr>
              <a:defRPr>
                <a:solidFill>
                  <a:schemeClr val="bg1"/>
                </a:solidFill>
              </a:defRPr>
            </a:lvl1pPr>
          </a:lstStyle>
          <a:p>
            <a:r>
              <a:rPr kumimoji="1" lang="en-US" altLang="ja-JP" dirty="0"/>
              <a:t>Icon</a:t>
            </a:r>
            <a:endParaRPr kumimoji="1" lang="ja-JP" altLang="en-US" dirty="0"/>
          </a:p>
        </p:txBody>
      </p:sp>
      <p:sp>
        <p:nvSpPr>
          <p:cNvPr id="64" name="正方形/長方形 63"/>
          <p:cNvSpPr/>
          <p:nvPr userDrawn="1"/>
        </p:nvSpPr>
        <p:spPr>
          <a:xfrm>
            <a:off x="8756024" y="4354634"/>
            <a:ext cx="1919703" cy="2519851"/>
          </a:xfrm>
          <a:prstGeom prst="rect">
            <a:avLst/>
          </a:prstGeom>
          <a:solidFill>
            <a:schemeClr val="tx2">
              <a:alpha val="20000"/>
            </a:schemeClr>
          </a:solidFill>
          <a:ln>
            <a:noFill/>
          </a:ln>
          <a:scene3d>
            <a:camera prst="isometricTopU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8" name="円/楕円 4"/>
          <p:cNvSpPr/>
          <p:nvPr userDrawn="1"/>
        </p:nvSpPr>
        <p:spPr>
          <a:xfrm>
            <a:off x="7670396" y="2617537"/>
            <a:ext cx="2947208" cy="2951435"/>
          </a:xfrm>
          <a:prstGeom prst="rect">
            <a:avLst/>
          </a:prstGeom>
          <a:solidFill>
            <a:schemeClr val="accent3"/>
          </a:solidFill>
          <a:ln w="57150">
            <a:solidFill>
              <a:schemeClr val="bg1"/>
            </a:solidFill>
          </a:ln>
          <a:effectLst>
            <a:outerShdw blurRad="12700" sx="102000" sy="102000" algn="ctr" rotWithShape="0">
              <a:prstClr val="black">
                <a:alpha val="15000"/>
              </a:prstClr>
            </a:outerShdw>
          </a:effectLst>
          <a:scene3d>
            <a:camera prst="isometricTopU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2" name="図プレースホルダー 7"/>
          <p:cNvSpPr>
            <a:spLocks noGrp="1"/>
          </p:cNvSpPr>
          <p:nvPr>
            <p:ph type="pic" sz="quarter" idx="14" hasCustomPrompt="1"/>
          </p:nvPr>
        </p:nvSpPr>
        <p:spPr>
          <a:xfrm>
            <a:off x="8526701" y="3493179"/>
            <a:ext cx="1200150" cy="1200150"/>
          </a:xfrm>
          <a:scene3d>
            <a:camera prst="isometricTopUp"/>
            <a:lightRig rig="threePt" dir="t"/>
          </a:scene3d>
        </p:spPr>
        <p:txBody>
          <a:bodyPr/>
          <a:lstStyle>
            <a:lvl1pPr>
              <a:defRPr>
                <a:solidFill>
                  <a:schemeClr val="bg1"/>
                </a:solidFill>
              </a:defRPr>
            </a:lvl1pPr>
          </a:lstStyle>
          <a:p>
            <a:r>
              <a:rPr kumimoji="1" lang="en-US" altLang="ja-JP" dirty="0"/>
              <a:t>Icon</a:t>
            </a:r>
            <a:endParaRPr kumimoji="1" lang="ja-JP" altLang="en-US" dirty="0"/>
          </a:p>
        </p:txBody>
      </p:sp>
      <p:sp>
        <p:nvSpPr>
          <p:cNvPr id="65" name="テキスト プレースホルダー 12"/>
          <p:cNvSpPr>
            <a:spLocks noGrp="1"/>
          </p:cNvSpPr>
          <p:nvPr>
            <p:ph type="body" sz="quarter" idx="16" hasCustomPrompt="1"/>
          </p:nvPr>
        </p:nvSpPr>
        <p:spPr>
          <a:xfrm>
            <a:off x="952437" y="7234684"/>
            <a:ext cx="5827206" cy="1798239"/>
          </a:xfrm>
        </p:spPr>
        <p:txBody>
          <a:bodyPr>
            <a:normAutofit/>
          </a:bodyPr>
          <a:lstStyle>
            <a:lvl1pPr algn="r">
              <a:spcBef>
                <a:spcPts val="0"/>
              </a:spcBef>
              <a:defRPr sz="2000" baseline="0"/>
            </a:lvl1pPr>
          </a:lstStyle>
          <a:p>
            <a:pPr lvl="0"/>
            <a:r>
              <a:rPr kumimoji="1" lang="en-US" altLang="ja-JP" dirty="0"/>
              <a:t>Text goes here</a:t>
            </a:r>
            <a:endParaRPr kumimoji="1" lang="ja-JP" altLang="en-US" dirty="0"/>
          </a:p>
        </p:txBody>
      </p:sp>
      <p:sp>
        <p:nvSpPr>
          <p:cNvPr id="67" name="テキスト プレースホルダー 12"/>
          <p:cNvSpPr>
            <a:spLocks noGrp="1"/>
          </p:cNvSpPr>
          <p:nvPr>
            <p:ph type="body" sz="quarter" idx="17" hasCustomPrompt="1"/>
          </p:nvPr>
        </p:nvSpPr>
        <p:spPr>
          <a:xfrm>
            <a:off x="952437" y="6245363"/>
            <a:ext cx="5827206" cy="747032"/>
          </a:xfrm>
        </p:spPr>
        <p:txBody>
          <a:bodyPr anchor="ctr">
            <a:noAutofit/>
          </a:bodyPr>
          <a:lstStyle>
            <a:lvl1pPr algn="r">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68" name="正方形/長方形 67"/>
          <p:cNvSpPr/>
          <p:nvPr userDrawn="1"/>
        </p:nvSpPr>
        <p:spPr>
          <a:xfrm>
            <a:off x="4821646" y="7010529"/>
            <a:ext cx="1827899" cy="72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kumimoji="1" lang="ja-JP" altLang="en-US"/>
          </a:p>
        </p:txBody>
      </p:sp>
      <p:sp>
        <p:nvSpPr>
          <p:cNvPr id="69" name="テキスト プレースホルダー 12"/>
          <p:cNvSpPr>
            <a:spLocks noGrp="1"/>
          </p:cNvSpPr>
          <p:nvPr>
            <p:ph type="body" sz="quarter" idx="23" hasCustomPrompt="1"/>
          </p:nvPr>
        </p:nvSpPr>
        <p:spPr>
          <a:xfrm>
            <a:off x="11542805" y="5420714"/>
            <a:ext cx="5827206" cy="1798239"/>
          </a:xfrm>
        </p:spPr>
        <p:txBody>
          <a:bodyPr>
            <a:normAutofit/>
          </a:bodyPr>
          <a:lstStyle>
            <a:lvl1pPr algn="l">
              <a:spcBef>
                <a:spcPts val="0"/>
              </a:spcBef>
              <a:defRPr sz="2000" baseline="0"/>
            </a:lvl1pPr>
          </a:lstStyle>
          <a:p>
            <a:pPr lvl="0"/>
            <a:r>
              <a:rPr kumimoji="1" lang="en-US" altLang="ja-JP" dirty="0"/>
              <a:t>Text goes here</a:t>
            </a:r>
            <a:endParaRPr kumimoji="1" lang="ja-JP" altLang="en-US" dirty="0"/>
          </a:p>
        </p:txBody>
      </p:sp>
      <p:sp>
        <p:nvSpPr>
          <p:cNvPr id="70" name="テキスト プレースホルダー 12"/>
          <p:cNvSpPr>
            <a:spLocks noGrp="1"/>
          </p:cNvSpPr>
          <p:nvPr>
            <p:ph type="body" sz="quarter" idx="24" hasCustomPrompt="1"/>
          </p:nvPr>
        </p:nvSpPr>
        <p:spPr>
          <a:xfrm>
            <a:off x="11542805" y="4431393"/>
            <a:ext cx="5827206" cy="747032"/>
          </a:xfrm>
        </p:spPr>
        <p:txBody>
          <a:bodyPr anchor="ctr">
            <a:noAutofit/>
          </a:bodyPr>
          <a:lstStyle>
            <a:lvl1pPr algn="l">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71" name="正方形/長方形 70"/>
          <p:cNvSpPr/>
          <p:nvPr userDrawn="1"/>
        </p:nvSpPr>
        <p:spPr>
          <a:xfrm>
            <a:off x="11650302" y="5196559"/>
            <a:ext cx="1827899" cy="720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kumimoji="1" lang="ja-JP" altLang="en-US"/>
          </a:p>
        </p:txBody>
      </p:sp>
      <p:sp>
        <p:nvSpPr>
          <p:cNvPr id="72" name="テキスト プレースホルダー 12"/>
          <p:cNvSpPr>
            <a:spLocks noGrp="1"/>
          </p:cNvSpPr>
          <p:nvPr>
            <p:ph type="body" sz="quarter" idx="25" hasCustomPrompt="1"/>
          </p:nvPr>
        </p:nvSpPr>
        <p:spPr>
          <a:xfrm>
            <a:off x="952437" y="3712889"/>
            <a:ext cx="5827206" cy="1798239"/>
          </a:xfrm>
        </p:spPr>
        <p:txBody>
          <a:bodyPr>
            <a:normAutofit/>
          </a:bodyPr>
          <a:lstStyle>
            <a:lvl1pPr algn="r">
              <a:spcBef>
                <a:spcPts val="0"/>
              </a:spcBef>
              <a:defRPr sz="2000" baseline="0"/>
            </a:lvl1pPr>
          </a:lstStyle>
          <a:p>
            <a:pPr lvl="0"/>
            <a:r>
              <a:rPr kumimoji="1" lang="en-US" altLang="ja-JP" dirty="0"/>
              <a:t>Text goes here</a:t>
            </a:r>
            <a:endParaRPr kumimoji="1" lang="ja-JP" altLang="en-US" dirty="0"/>
          </a:p>
        </p:txBody>
      </p:sp>
      <p:sp>
        <p:nvSpPr>
          <p:cNvPr id="73" name="テキスト プレースホルダー 12"/>
          <p:cNvSpPr>
            <a:spLocks noGrp="1"/>
          </p:cNvSpPr>
          <p:nvPr>
            <p:ph type="body" sz="quarter" idx="26" hasCustomPrompt="1"/>
          </p:nvPr>
        </p:nvSpPr>
        <p:spPr>
          <a:xfrm>
            <a:off x="952437" y="2723568"/>
            <a:ext cx="5827206" cy="747032"/>
          </a:xfrm>
        </p:spPr>
        <p:txBody>
          <a:bodyPr anchor="ctr">
            <a:noAutofit/>
          </a:bodyPr>
          <a:lstStyle>
            <a:lvl1pPr algn="r">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74" name="正方形/長方形 73"/>
          <p:cNvSpPr/>
          <p:nvPr userDrawn="1"/>
        </p:nvSpPr>
        <p:spPr>
          <a:xfrm>
            <a:off x="4821646" y="3488734"/>
            <a:ext cx="1827899" cy="7200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kumimoji="1" lang="ja-JP" altLang="en-US"/>
          </a:p>
        </p:txBody>
      </p:sp>
    </p:spTree>
    <p:extLst>
      <p:ext uri="{BB962C8B-B14F-4D97-AF65-F5344CB8AC3E}">
        <p14:creationId xmlns:p14="http://schemas.microsoft.com/office/powerpoint/2010/main" val="42452211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6" decel="100000" fill="hold" grpId="0" nodeType="afterEffect">
                                  <p:stCondLst>
                                    <p:cond delay="0"/>
                                  </p:stCondLst>
                                  <p:childTnLst>
                                    <p:set>
                                      <p:cBhvr>
                                        <p:cTn id="6" dur="1" fill="hold">
                                          <p:stCondLst>
                                            <p:cond delay="0"/>
                                          </p:stCondLst>
                                        </p:cTn>
                                        <p:tgtEl>
                                          <p:spTgt spid="41"/>
                                        </p:tgtEl>
                                        <p:attrNameLst>
                                          <p:attrName>style.visibility</p:attrName>
                                        </p:attrNameLst>
                                      </p:cBhvr>
                                      <p:to>
                                        <p:strVal val="visible"/>
                                      </p:to>
                                    </p:set>
                                    <p:anim calcmode="lin" valueType="num">
                                      <p:cBhvr additive="base">
                                        <p:cTn id="7" dur="750" fill="hold"/>
                                        <p:tgtEl>
                                          <p:spTgt spid="41"/>
                                        </p:tgtEl>
                                        <p:attrNameLst>
                                          <p:attrName>ppt_x</p:attrName>
                                        </p:attrNameLst>
                                      </p:cBhvr>
                                      <p:tavLst>
                                        <p:tav tm="0">
                                          <p:val>
                                            <p:strVal val="1+#ppt_w/2"/>
                                          </p:val>
                                        </p:tav>
                                        <p:tav tm="100000">
                                          <p:val>
                                            <p:strVal val="#ppt_x"/>
                                          </p:val>
                                        </p:tav>
                                      </p:tavLst>
                                    </p:anim>
                                    <p:anim calcmode="lin" valueType="num">
                                      <p:cBhvr additive="base">
                                        <p:cTn id="8" dur="750" fill="hold"/>
                                        <p:tgtEl>
                                          <p:spTgt spid="41"/>
                                        </p:tgtEl>
                                        <p:attrNameLst>
                                          <p:attrName>ppt_y</p:attrName>
                                        </p:attrNameLst>
                                      </p:cBhvr>
                                      <p:tavLst>
                                        <p:tav tm="0">
                                          <p:val>
                                            <p:strVal val="1+#ppt_h/2"/>
                                          </p:val>
                                        </p:tav>
                                        <p:tav tm="100000">
                                          <p:val>
                                            <p:strVal val="#ppt_y"/>
                                          </p:val>
                                        </p:tav>
                                      </p:tavLst>
                                    </p:anim>
                                  </p:childTnLst>
                                </p:cTn>
                              </p:par>
                              <p:par>
                                <p:cTn id="9" presetID="2" presetClass="entr" presetSubtype="6" decel="100000" fill="hold" grpId="0" nodeType="with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750" fill="hold"/>
                                        <p:tgtEl>
                                          <p:spTgt spid="8"/>
                                        </p:tgtEl>
                                        <p:attrNameLst>
                                          <p:attrName>ppt_x</p:attrName>
                                        </p:attrNameLst>
                                      </p:cBhvr>
                                      <p:tavLst>
                                        <p:tav tm="0">
                                          <p:val>
                                            <p:strVal val="1+#ppt_w/2"/>
                                          </p:val>
                                        </p:tav>
                                        <p:tav tm="100000">
                                          <p:val>
                                            <p:strVal val="#ppt_x"/>
                                          </p:val>
                                        </p:tav>
                                      </p:tavLst>
                                    </p:anim>
                                    <p:anim calcmode="lin" valueType="num">
                                      <p:cBhvr additive="base">
                                        <p:cTn id="12" dur="750" fill="hold"/>
                                        <p:tgtEl>
                                          <p:spTgt spid="8"/>
                                        </p:tgtEl>
                                        <p:attrNameLst>
                                          <p:attrName>ppt_y</p:attrName>
                                        </p:attrNameLst>
                                      </p:cBhvr>
                                      <p:tavLst>
                                        <p:tav tm="0">
                                          <p:val>
                                            <p:strVal val="1+#ppt_h/2"/>
                                          </p:val>
                                        </p:tav>
                                        <p:tav tm="100000">
                                          <p:val>
                                            <p:strVal val="#ppt_y"/>
                                          </p:val>
                                        </p:tav>
                                      </p:tavLst>
                                    </p:anim>
                                  </p:childTnLst>
                                </p:cTn>
                              </p:par>
                            </p:childTnLst>
                          </p:cTn>
                        </p:par>
                        <p:par>
                          <p:cTn id="13" fill="hold">
                            <p:stCondLst>
                              <p:cond delay="750"/>
                            </p:stCondLst>
                            <p:childTnLst>
                              <p:par>
                                <p:cTn id="14" presetID="2" presetClass="entr" presetSubtype="8" decel="100000" fill="hold" grpId="0" nodeType="afterEffect">
                                  <p:stCondLst>
                                    <p:cond delay="0"/>
                                  </p:stCondLst>
                                  <p:childTnLst>
                                    <p:set>
                                      <p:cBhvr>
                                        <p:cTn id="15" dur="1" fill="hold">
                                          <p:stCondLst>
                                            <p:cond delay="0"/>
                                          </p:stCondLst>
                                        </p:cTn>
                                        <p:tgtEl>
                                          <p:spTgt spid="67">
                                            <p:txEl>
                                              <p:pRg st="0" end="0"/>
                                            </p:txEl>
                                          </p:spTgt>
                                        </p:tgtEl>
                                        <p:attrNameLst>
                                          <p:attrName>style.visibility</p:attrName>
                                        </p:attrNameLst>
                                      </p:cBhvr>
                                      <p:to>
                                        <p:strVal val="visible"/>
                                      </p:to>
                                    </p:set>
                                    <p:anim calcmode="lin" valueType="num">
                                      <p:cBhvr additive="base">
                                        <p:cTn id="16" dur="500" fill="hold"/>
                                        <p:tgtEl>
                                          <p:spTgt spid="67">
                                            <p:txEl>
                                              <p:pRg st="0" end="0"/>
                                            </p:txEl>
                                          </p:spTgt>
                                        </p:tgtEl>
                                        <p:attrNameLst>
                                          <p:attrName>ppt_x</p:attrName>
                                        </p:attrNameLst>
                                      </p:cBhvr>
                                      <p:tavLst>
                                        <p:tav tm="0">
                                          <p:val>
                                            <p:strVal val="0-#ppt_w/2"/>
                                          </p:val>
                                        </p:tav>
                                        <p:tav tm="100000">
                                          <p:val>
                                            <p:strVal val="#ppt_x"/>
                                          </p:val>
                                        </p:tav>
                                      </p:tavLst>
                                    </p:anim>
                                    <p:anim calcmode="lin" valueType="num">
                                      <p:cBhvr additive="base">
                                        <p:cTn id="17" dur="500" fill="hold"/>
                                        <p:tgtEl>
                                          <p:spTgt spid="67">
                                            <p:txEl>
                                              <p:pRg st="0" end="0"/>
                                            </p:txEl>
                                          </p:spTgt>
                                        </p:tgtEl>
                                        <p:attrNameLst>
                                          <p:attrName>ppt_y</p:attrName>
                                        </p:attrNameLst>
                                      </p:cBhvr>
                                      <p:tavLst>
                                        <p:tav tm="0">
                                          <p:val>
                                            <p:strVal val="#ppt_y"/>
                                          </p:val>
                                        </p:tav>
                                        <p:tav tm="100000">
                                          <p:val>
                                            <p:strVal val="#ppt_y"/>
                                          </p:val>
                                        </p:tav>
                                      </p:tavLst>
                                    </p:anim>
                                  </p:childTnLst>
                                </p:cTn>
                              </p:par>
                              <p:par>
                                <p:cTn id="18" presetID="2" presetClass="entr" presetSubtype="4" decel="100000" fill="hold" grpId="0" nodeType="withEffect">
                                  <p:stCondLst>
                                    <p:cond delay="0"/>
                                  </p:stCondLst>
                                  <p:childTnLst>
                                    <p:set>
                                      <p:cBhvr>
                                        <p:cTn id="19" dur="1" fill="hold">
                                          <p:stCondLst>
                                            <p:cond delay="0"/>
                                          </p:stCondLst>
                                        </p:cTn>
                                        <p:tgtEl>
                                          <p:spTgt spid="68"/>
                                        </p:tgtEl>
                                        <p:attrNameLst>
                                          <p:attrName>style.visibility</p:attrName>
                                        </p:attrNameLst>
                                      </p:cBhvr>
                                      <p:to>
                                        <p:strVal val="visible"/>
                                      </p:to>
                                    </p:set>
                                    <p:anim calcmode="lin" valueType="num">
                                      <p:cBhvr additive="base">
                                        <p:cTn id="20" dur="500" fill="hold"/>
                                        <p:tgtEl>
                                          <p:spTgt spid="68"/>
                                        </p:tgtEl>
                                        <p:attrNameLst>
                                          <p:attrName>ppt_x</p:attrName>
                                        </p:attrNameLst>
                                      </p:cBhvr>
                                      <p:tavLst>
                                        <p:tav tm="0">
                                          <p:val>
                                            <p:strVal val="#ppt_x"/>
                                          </p:val>
                                        </p:tav>
                                        <p:tav tm="100000">
                                          <p:val>
                                            <p:strVal val="#ppt_x"/>
                                          </p:val>
                                        </p:tav>
                                      </p:tavLst>
                                    </p:anim>
                                    <p:anim calcmode="lin" valueType="num">
                                      <p:cBhvr additive="base">
                                        <p:cTn id="21" dur="500" fill="hold"/>
                                        <p:tgtEl>
                                          <p:spTgt spid="68"/>
                                        </p:tgtEl>
                                        <p:attrNameLst>
                                          <p:attrName>ppt_y</p:attrName>
                                        </p:attrNameLst>
                                      </p:cBhvr>
                                      <p:tavLst>
                                        <p:tav tm="0">
                                          <p:val>
                                            <p:strVal val="1+#ppt_h/2"/>
                                          </p:val>
                                        </p:tav>
                                        <p:tav tm="100000">
                                          <p:val>
                                            <p:strVal val="#ppt_y"/>
                                          </p:val>
                                        </p:tav>
                                      </p:tavLst>
                                    </p:anim>
                                  </p:childTnLst>
                                </p:cTn>
                              </p:par>
                            </p:childTnLst>
                          </p:cTn>
                        </p:par>
                        <p:par>
                          <p:cTn id="22" fill="hold">
                            <p:stCondLst>
                              <p:cond delay="1250"/>
                            </p:stCondLst>
                            <p:childTnLst>
                              <p:par>
                                <p:cTn id="23" presetID="22" presetClass="entr" presetSubtype="2" fill="hold" grpId="0" nodeType="afterEffect">
                                  <p:stCondLst>
                                    <p:cond delay="0"/>
                                  </p:stCondLst>
                                  <p:childTnLst>
                                    <p:set>
                                      <p:cBhvr>
                                        <p:cTn id="24" dur="1" fill="hold">
                                          <p:stCondLst>
                                            <p:cond delay="0"/>
                                          </p:stCondLst>
                                        </p:cTn>
                                        <p:tgtEl>
                                          <p:spTgt spid="65"/>
                                        </p:tgtEl>
                                        <p:attrNameLst>
                                          <p:attrName>style.visibility</p:attrName>
                                        </p:attrNameLst>
                                      </p:cBhvr>
                                      <p:to>
                                        <p:strVal val="visible"/>
                                      </p:to>
                                    </p:set>
                                    <p:animEffect transition="in" filter="wipe(right)">
                                      <p:cBhvr>
                                        <p:cTn id="25" dur="500"/>
                                        <p:tgtEl>
                                          <p:spTgt spid="65"/>
                                        </p:tgtEl>
                                      </p:cBhvr>
                                    </p:animEffect>
                                  </p:childTnLst>
                                </p:cTn>
                              </p:par>
                            </p:childTnLst>
                          </p:cTn>
                        </p:par>
                        <p:par>
                          <p:cTn id="26" fill="hold">
                            <p:stCondLst>
                              <p:cond delay="1750"/>
                            </p:stCondLst>
                            <p:childTnLst>
                              <p:par>
                                <p:cTn id="27" presetID="2" presetClass="entr" presetSubtype="12" decel="100000" fill="hold" grpId="0" nodeType="afterEffect">
                                  <p:stCondLst>
                                    <p:cond delay="0"/>
                                  </p:stCondLst>
                                  <p:childTnLst>
                                    <p:set>
                                      <p:cBhvr>
                                        <p:cTn id="28" dur="1" fill="hold">
                                          <p:stCondLst>
                                            <p:cond delay="0"/>
                                          </p:stCondLst>
                                        </p:cTn>
                                        <p:tgtEl>
                                          <p:spTgt spid="48"/>
                                        </p:tgtEl>
                                        <p:attrNameLst>
                                          <p:attrName>style.visibility</p:attrName>
                                        </p:attrNameLst>
                                      </p:cBhvr>
                                      <p:to>
                                        <p:strVal val="visible"/>
                                      </p:to>
                                    </p:set>
                                    <p:anim calcmode="lin" valueType="num">
                                      <p:cBhvr additive="base">
                                        <p:cTn id="29" dur="750" fill="hold"/>
                                        <p:tgtEl>
                                          <p:spTgt spid="48"/>
                                        </p:tgtEl>
                                        <p:attrNameLst>
                                          <p:attrName>ppt_x</p:attrName>
                                        </p:attrNameLst>
                                      </p:cBhvr>
                                      <p:tavLst>
                                        <p:tav tm="0">
                                          <p:val>
                                            <p:strVal val="0-#ppt_w/2"/>
                                          </p:val>
                                        </p:tav>
                                        <p:tav tm="100000">
                                          <p:val>
                                            <p:strVal val="#ppt_x"/>
                                          </p:val>
                                        </p:tav>
                                      </p:tavLst>
                                    </p:anim>
                                    <p:anim calcmode="lin" valueType="num">
                                      <p:cBhvr additive="base">
                                        <p:cTn id="30" dur="750" fill="hold"/>
                                        <p:tgtEl>
                                          <p:spTgt spid="48"/>
                                        </p:tgtEl>
                                        <p:attrNameLst>
                                          <p:attrName>ppt_y</p:attrName>
                                        </p:attrNameLst>
                                      </p:cBhvr>
                                      <p:tavLst>
                                        <p:tav tm="0">
                                          <p:val>
                                            <p:strVal val="1+#ppt_h/2"/>
                                          </p:val>
                                        </p:tav>
                                        <p:tav tm="100000">
                                          <p:val>
                                            <p:strVal val="#ppt_y"/>
                                          </p:val>
                                        </p:tav>
                                      </p:tavLst>
                                    </p:anim>
                                  </p:childTnLst>
                                </p:cTn>
                              </p:par>
                              <p:par>
                                <p:cTn id="31" presetID="2" presetClass="entr" presetSubtype="12" decel="100000" fill="hold" grpId="0" nodeType="withEffect">
                                  <p:stCondLst>
                                    <p:cond delay="0"/>
                                  </p:stCondLst>
                                  <p:childTnLst>
                                    <p:set>
                                      <p:cBhvr>
                                        <p:cTn id="32" dur="1" fill="hold">
                                          <p:stCondLst>
                                            <p:cond delay="0"/>
                                          </p:stCondLst>
                                        </p:cTn>
                                        <p:tgtEl>
                                          <p:spTgt spid="49"/>
                                        </p:tgtEl>
                                        <p:attrNameLst>
                                          <p:attrName>style.visibility</p:attrName>
                                        </p:attrNameLst>
                                      </p:cBhvr>
                                      <p:to>
                                        <p:strVal val="visible"/>
                                      </p:to>
                                    </p:set>
                                    <p:anim calcmode="lin" valueType="num">
                                      <p:cBhvr additive="base">
                                        <p:cTn id="33" dur="750" fill="hold"/>
                                        <p:tgtEl>
                                          <p:spTgt spid="49"/>
                                        </p:tgtEl>
                                        <p:attrNameLst>
                                          <p:attrName>ppt_x</p:attrName>
                                        </p:attrNameLst>
                                      </p:cBhvr>
                                      <p:tavLst>
                                        <p:tav tm="0">
                                          <p:val>
                                            <p:strVal val="0-#ppt_w/2"/>
                                          </p:val>
                                        </p:tav>
                                        <p:tav tm="100000">
                                          <p:val>
                                            <p:strVal val="#ppt_x"/>
                                          </p:val>
                                        </p:tav>
                                      </p:tavLst>
                                    </p:anim>
                                    <p:anim calcmode="lin" valueType="num">
                                      <p:cBhvr additive="base">
                                        <p:cTn id="34" dur="750" fill="hold"/>
                                        <p:tgtEl>
                                          <p:spTgt spid="49"/>
                                        </p:tgtEl>
                                        <p:attrNameLst>
                                          <p:attrName>ppt_y</p:attrName>
                                        </p:attrNameLst>
                                      </p:cBhvr>
                                      <p:tavLst>
                                        <p:tav tm="0">
                                          <p:val>
                                            <p:strVal val="1+#ppt_h/2"/>
                                          </p:val>
                                        </p:tav>
                                        <p:tav tm="100000">
                                          <p:val>
                                            <p:strVal val="#ppt_y"/>
                                          </p:val>
                                        </p:tav>
                                      </p:tavLst>
                                    </p:anim>
                                  </p:childTnLst>
                                </p:cTn>
                              </p:par>
                              <p:par>
                                <p:cTn id="35" presetID="2" presetClass="entr" presetSubtype="12" decel="100000" fill="hold" grpId="0" nodeType="withEffect">
                                  <p:stCondLst>
                                    <p:cond delay="0"/>
                                  </p:stCondLst>
                                  <p:childTnLst>
                                    <p:set>
                                      <p:cBhvr>
                                        <p:cTn id="36" dur="1" fill="hold">
                                          <p:stCondLst>
                                            <p:cond delay="0"/>
                                          </p:stCondLst>
                                        </p:cTn>
                                        <p:tgtEl>
                                          <p:spTgt spid="9"/>
                                        </p:tgtEl>
                                        <p:attrNameLst>
                                          <p:attrName>style.visibility</p:attrName>
                                        </p:attrNameLst>
                                      </p:cBhvr>
                                      <p:to>
                                        <p:strVal val="visible"/>
                                      </p:to>
                                    </p:set>
                                    <p:anim calcmode="lin" valueType="num">
                                      <p:cBhvr additive="base">
                                        <p:cTn id="37" dur="750" fill="hold"/>
                                        <p:tgtEl>
                                          <p:spTgt spid="9"/>
                                        </p:tgtEl>
                                        <p:attrNameLst>
                                          <p:attrName>ppt_x</p:attrName>
                                        </p:attrNameLst>
                                      </p:cBhvr>
                                      <p:tavLst>
                                        <p:tav tm="0">
                                          <p:val>
                                            <p:strVal val="0-#ppt_w/2"/>
                                          </p:val>
                                        </p:tav>
                                        <p:tav tm="100000">
                                          <p:val>
                                            <p:strVal val="#ppt_x"/>
                                          </p:val>
                                        </p:tav>
                                      </p:tavLst>
                                    </p:anim>
                                    <p:anim calcmode="lin" valueType="num">
                                      <p:cBhvr additive="base">
                                        <p:cTn id="38" dur="750" fill="hold"/>
                                        <p:tgtEl>
                                          <p:spTgt spid="9"/>
                                        </p:tgtEl>
                                        <p:attrNameLst>
                                          <p:attrName>ppt_y</p:attrName>
                                        </p:attrNameLst>
                                      </p:cBhvr>
                                      <p:tavLst>
                                        <p:tav tm="0">
                                          <p:val>
                                            <p:strVal val="1+#ppt_h/2"/>
                                          </p:val>
                                        </p:tav>
                                        <p:tav tm="100000">
                                          <p:val>
                                            <p:strVal val="#ppt_y"/>
                                          </p:val>
                                        </p:tav>
                                      </p:tavLst>
                                    </p:anim>
                                  </p:childTnLst>
                                </p:cTn>
                              </p:par>
                              <p:par>
                                <p:cTn id="39" presetID="10" presetClass="entr" presetSubtype="0" fill="hold" grpId="1" nodeType="withEffect">
                                  <p:stCondLst>
                                    <p:cond delay="0"/>
                                  </p:stCondLst>
                                  <p:childTnLst>
                                    <p:set>
                                      <p:cBhvr>
                                        <p:cTn id="40" dur="1" fill="hold">
                                          <p:stCondLst>
                                            <p:cond delay="0"/>
                                          </p:stCondLst>
                                        </p:cTn>
                                        <p:tgtEl>
                                          <p:spTgt spid="9"/>
                                        </p:tgtEl>
                                        <p:attrNameLst>
                                          <p:attrName>style.visibility</p:attrName>
                                        </p:attrNameLst>
                                      </p:cBhvr>
                                      <p:to>
                                        <p:strVal val="visible"/>
                                      </p:to>
                                    </p:set>
                                    <p:animEffect transition="in" filter="fade">
                                      <p:cBhvr>
                                        <p:cTn id="41" dur="1000"/>
                                        <p:tgtEl>
                                          <p:spTgt spid="9"/>
                                        </p:tgtEl>
                                      </p:cBhvr>
                                    </p:animEffect>
                                  </p:childTnLst>
                                </p:cTn>
                              </p:par>
                            </p:childTnLst>
                          </p:cTn>
                        </p:par>
                        <p:par>
                          <p:cTn id="42" fill="hold">
                            <p:stCondLst>
                              <p:cond delay="2750"/>
                            </p:stCondLst>
                            <p:childTnLst>
                              <p:par>
                                <p:cTn id="43" presetID="2" presetClass="entr" presetSubtype="2" decel="100000" fill="hold" grpId="0" nodeType="afterEffect">
                                  <p:stCondLst>
                                    <p:cond delay="0"/>
                                  </p:stCondLst>
                                  <p:childTnLst>
                                    <p:set>
                                      <p:cBhvr>
                                        <p:cTn id="44" dur="1" fill="hold">
                                          <p:stCondLst>
                                            <p:cond delay="0"/>
                                          </p:stCondLst>
                                        </p:cTn>
                                        <p:tgtEl>
                                          <p:spTgt spid="70">
                                            <p:txEl>
                                              <p:pRg st="0" end="0"/>
                                            </p:txEl>
                                          </p:spTgt>
                                        </p:tgtEl>
                                        <p:attrNameLst>
                                          <p:attrName>style.visibility</p:attrName>
                                        </p:attrNameLst>
                                      </p:cBhvr>
                                      <p:to>
                                        <p:strVal val="visible"/>
                                      </p:to>
                                    </p:set>
                                    <p:anim calcmode="lin" valueType="num">
                                      <p:cBhvr additive="base">
                                        <p:cTn id="45" dur="500" fill="hold"/>
                                        <p:tgtEl>
                                          <p:spTgt spid="70">
                                            <p:txEl>
                                              <p:pRg st="0" end="0"/>
                                            </p:txEl>
                                          </p:spTgt>
                                        </p:tgtEl>
                                        <p:attrNameLst>
                                          <p:attrName>ppt_x</p:attrName>
                                        </p:attrNameLst>
                                      </p:cBhvr>
                                      <p:tavLst>
                                        <p:tav tm="0">
                                          <p:val>
                                            <p:strVal val="1+#ppt_w/2"/>
                                          </p:val>
                                        </p:tav>
                                        <p:tav tm="100000">
                                          <p:val>
                                            <p:strVal val="#ppt_x"/>
                                          </p:val>
                                        </p:tav>
                                      </p:tavLst>
                                    </p:anim>
                                    <p:anim calcmode="lin" valueType="num">
                                      <p:cBhvr additive="base">
                                        <p:cTn id="46" dur="500" fill="hold"/>
                                        <p:tgtEl>
                                          <p:spTgt spid="70">
                                            <p:txEl>
                                              <p:pRg st="0" end="0"/>
                                            </p:txEl>
                                          </p:spTgt>
                                        </p:tgtEl>
                                        <p:attrNameLst>
                                          <p:attrName>ppt_y</p:attrName>
                                        </p:attrNameLst>
                                      </p:cBhvr>
                                      <p:tavLst>
                                        <p:tav tm="0">
                                          <p:val>
                                            <p:strVal val="#ppt_y"/>
                                          </p:val>
                                        </p:tav>
                                        <p:tav tm="100000">
                                          <p:val>
                                            <p:strVal val="#ppt_y"/>
                                          </p:val>
                                        </p:tav>
                                      </p:tavLst>
                                    </p:anim>
                                  </p:childTnLst>
                                </p:cTn>
                              </p:par>
                              <p:par>
                                <p:cTn id="47" presetID="2" presetClass="entr" presetSubtype="4" decel="100000" fill="hold" grpId="0" nodeType="withEffect">
                                  <p:stCondLst>
                                    <p:cond delay="0"/>
                                  </p:stCondLst>
                                  <p:childTnLst>
                                    <p:set>
                                      <p:cBhvr>
                                        <p:cTn id="48" dur="1" fill="hold">
                                          <p:stCondLst>
                                            <p:cond delay="0"/>
                                          </p:stCondLst>
                                        </p:cTn>
                                        <p:tgtEl>
                                          <p:spTgt spid="71"/>
                                        </p:tgtEl>
                                        <p:attrNameLst>
                                          <p:attrName>style.visibility</p:attrName>
                                        </p:attrNameLst>
                                      </p:cBhvr>
                                      <p:to>
                                        <p:strVal val="visible"/>
                                      </p:to>
                                    </p:set>
                                    <p:anim calcmode="lin" valueType="num">
                                      <p:cBhvr additive="base">
                                        <p:cTn id="49" dur="500" fill="hold"/>
                                        <p:tgtEl>
                                          <p:spTgt spid="71"/>
                                        </p:tgtEl>
                                        <p:attrNameLst>
                                          <p:attrName>ppt_x</p:attrName>
                                        </p:attrNameLst>
                                      </p:cBhvr>
                                      <p:tavLst>
                                        <p:tav tm="0">
                                          <p:val>
                                            <p:strVal val="#ppt_x"/>
                                          </p:val>
                                        </p:tav>
                                        <p:tav tm="100000">
                                          <p:val>
                                            <p:strVal val="#ppt_x"/>
                                          </p:val>
                                        </p:tav>
                                      </p:tavLst>
                                    </p:anim>
                                    <p:anim calcmode="lin" valueType="num">
                                      <p:cBhvr additive="base">
                                        <p:cTn id="50" dur="500" fill="hold"/>
                                        <p:tgtEl>
                                          <p:spTgt spid="71"/>
                                        </p:tgtEl>
                                        <p:attrNameLst>
                                          <p:attrName>ppt_y</p:attrName>
                                        </p:attrNameLst>
                                      </p:cBhvr>
                                      <p:tavLst>
                                        <p:tav tm="0">
                                          <p:val>
                                            <p:strVal val="1+#ppt_h/2"/>
                                          </p:val>
                                        </p:tav>
                                        <p:tav tm="100000">
                                          <p:val>
                                            <p:strVal val="#ppt_y"/>
                                          </p:val>
                                        </p:tav>
                                      </p:tavLst>
                                    </p:anim>
                                  </p:childTnLst>
                                </p:cTn>
                              </p:par>
                            </p:childTnLst>
                          </p:cTn>
                        </p:par>
                        <p:par>
                          <p:cTn id="51" fill="hold">
                            <p:stCondLst>
                              <p:cond delay="3250"/>
                            </p:stCondLst>
                            <p:childTnLst>
                              <p:par>
                                <p:cTn id="52" presetID="22" presetClass="entr" presetSubtype="8" fill="hold" grpId="0" nodeType="afterEffect">
                                  <p:stCondLst>
                                    <p:cond delay="0"/>
                                  </p:stCondLst>
                                  <p:childTnLst>
                                    <p:set>
                                      <p:cBhvr>
                                        <p:cTn id="53" dur="1" fill="hold">
                                          <p:stCondLst>
                                            <p:cond delay="0"/>
                                          </p:stCondLst>
                                        </p:cTn>
                                        <p:tgtEl>
                                          <p:spTgt spid="69"/>
                                        </p:tgtEl>
                                        <p:attrNameLst>
                                          <p:attrName>style.visibility</p:attrName>
                                        </p:attrNameLst>
                                      </p:cBhvr>
                                      <p:to>
                                        <p:strVal val="visible"/>
                                      </p:to>
                                    </p:set>
                                    <p:animEffect transition="in" filter="wipe(left)">
                                      <p:cBhvr>
                                        <p:cTn id="54" dur="500"/>
                                        <p:tgtEl>
                                          <p:spTgt spid="69"/>
                                        </p:tgtEl>
                                      </p:cBhvr>
                                    </p:animEffect>
                                  </p:childTnLst>
                                </p:cTn>
                              </p:par>
                            </p:childTnLst>
                          </p:cTn>
                        </p:par>
                        <p:par>
                          <p:cTn id="55" fill="hold">
                            <p:stCondLst>
                              <p:cond delay="3750"/>
                            </p:stCondLst>
                            <p:childTnLst>
                              <p:par>
                                <p:cTn id="56" presetID="2" presetClass="entr" presetSubtype="6" decel="100000" fill="hold" grpId="0" nodeType="afterEffect">
                                  <p:stCondLst>
                                    <p:cond delay="0"/>
                                  </p:stCondLst>
                                  <p:childTnLst>
                                    <p:set>
                                      <p:cBhvr>
                                        <p:cTn id="57" dur="1" fill="hold">
                                          <p:stCondLst>
                                            <p:cond delay="0"/>
                                          </p:stCondLst>
                                        </p:cTn>
                                        <p:tgtEl>
                                          <p:spTgt spid="58"/>
                                        </p:tgtEl>
                                        <p:attrNameLst>
                                          <p:attrName>style.visibility</p:attrName>
                                        </p:attrNameLst>
                                      </p:cBhvr>
                                      <p:to>
                                        <p:strVal val="visible"/>
                                      </p:to>
                                    </p:set>
                                    <p:anim calcmode="lin" valueType="num">
                                      <p:cBhvr additive="base">
                                        <p:cTn id="58" dur="750" fill="hold"/>
                                        <p:tgtEl>
                                          <p:spTgt spid="58"/>
                                        </p:tgtEl>
                                        <p:attrNameLst>
                                          <p:attrName>ppt_x</p:attrName>
                                        </p:attrNameLst>
                                      </p:cBhvr>
                                      <p:tavLst>
                                        <p:tav tm="0">
                                          <p:val>
                                            <p:strVal val="1+#ppt_w/2"/>
                                          </p:val>
                                        </p:tav>
                                        <p:tav tm="100000">
                                          <p:val>
                                            <p:strVal val="#ppt_x"/>
                                          </p:val>
                                        </p:tav>
                                      </p:tavLst>
                                    </p:anim>
                                    <p:anim calcmode="lin" valueType="num">
                                      <p:cBhvr additive="base">
                                        <p:cTn id="59" dur="750" fill="hold"/>
                                        <p:tgtEl>
                                          <p:spTgt spid="58"/>
                                        </p:tgtEl>
                                        <p:attrNameLst>
                                          <p:attrName>ppt_y</p:attrName>
                                        </p:attrNameLst>
                                      </p:cBhvr>
                                      <p:tavLst>
                                        <p:tav tm="0">
                                          <p:val>
                                            <p:strVal val="1+#ppt_h/2"/>
                                          </p:val>
                                        </p:tav>
                                        <p:tav tm="100000">
                                          <p:val>
                                            <p:strVal val="#ppt_y"/>
                                          </p:val>
                                        </p:tav>
                                      </p:tavLst>
                                    </p:anim>
                                  </p:childTnLst>
                                </p:cTn>
                              </p:par>
                              <p:par>
                                <p:cTn id="60" presetID="2" presetClass="entr" presetSubtype="6" decel="100000" fill="hold" grpId="0" nodeType="withEffect">
                                  <p:stCondLst>
                                    <p:cond delay="0"/>
                                  </p:stCondLst>
                                  <p:childTnLst>
                                    <p:set>
                                      <p:cBhvr>
                                        <p:cTn id="61" dur="1" fill="hold">
                                          <p:stCondLst>
                                            <p:cond delay="0"/>
                                          </p:stCondLst>
                                        </p:cTn>
                                        <p:tgtEl>
                                          <p:spTgt spid="62"/>
                                        </p:tgtEl>
                                        <p:attrNameLst>
                                          <p:attrName>style.visibility</p:attrName>
                                        </p:attrNameLst>
                                      </p:cBhvr>
                                      <p:to>
                                        <p:strVal val="visible"/>
                                      </p:to>
                                    </p:set>
                                    <p:anim calcmode="lin" valueType="num">
                                      <p:cBhvr additive="base">
                                        <p:cTn id="62" dur="750" fill="hold"/>
                                        <p:tgtEl>
                                          <p:spTgt spid="62"/>
                                        </p:tgtEl>
                                        <p:attrNameLst>
                                          <p:attrName>ppt_x</p:attrName>
                                        </p:attrNameLst>
                                      </p:cBhvr>
                                      <p:tavLst>
                                        <p:tav tm="0">
                                          <p:val>
                                            <p:strVal val="1+#ppt_w/2"/>
                                          </p:val>
                                        </p:tav>
                                        <p:tav tm="100000">
                                          <p:val>
                                            <p:strVal val="#ppt_x"/>
                                          </p:val>
                                        </p:tav>
                                      </p:tavLst>
                                    </p:anim>
                                    <p:anim calcmode="lin" valueType="num">
                                      <p:cBhvr additive="base">
                                        <p:cTn id="63" dur="750" fill="hold"/>
                                        <p:tgtEl>
                                          <p:spTgt spid="62"/>
                                        </p:tgtEl>
                                        <p:attrNameLst>
                                          <p:attrName>ppt_y</p:attrName>
                                        </p:attrNameLst>
                                      </p:cBhvr>
                                      <p:tavLst>
                                        <p:tav tm="0">
                                          <p:val>
                                            <p:strVal val="1+#ppt_h/2"/>
                                          </p:val>
                                        </p:tav>
                                        <p:tav tm="100000">
                                          <p:val>
                                            <p:strVal val="#ppt_y"/>
                                          </p:val>
                                        </p:tav>
                                      </p:tavLst>
                                    </p:anim>
                                  </p:childTnLst>
                                </p:cTn>
                              </p:par>
                              <p:par>
                                <p:cTn id="64" presetID="2" presetClass="entr" presetSubtype="6" decel="100000" fill="hold" grpId="0" nodeType="withEffect">
                                  <p:stCondLst>
                                    <p:cond delay="0"/>
                                  </p:stCondLst>
                                  <p:childTnLst>
                                    <p:set>
                                      <p:cBhvr>
                                        <p:cTn id="65" dur="1" fill="hold">
                                          <p:stCondLst>
                                            <p:cond delay="0"/>
                                          </p:stCondLst>
                                        </p:cTn>
                                        <p:tgtEl>
                                          <p:spTgt spid="64"/>
                                        </p:tgtEl>
                                        <p:attrNameLst>
                                          <p:attrName>style.visibility</p:attrName>
                                        </p:attrNameLst>
                                      </p:cBhvr>
                                      <p:to>
                                        <p:strVal val="visible"/>
                                      </p:to>
                                    </p:set>
                                    <p:anim calcmode="lin" valueType="num">
                                      <p:cBhvr additive="base">
                                        <p:cTn id="66" dur="750" fill="hold"/>
                                        <p:tgtEl>
                                          <p:spTgt spid="64"/>
                                        </p:tgtEl>
                                        <p:attrNameLst>
                                          <p:attrName>ppt_x</p:attrName>
                                        </p:attrNameLst>
                                      </p:cBhvr>
                                      <p:tavLst>
                                        <p:tav tm="0">
                                          <p:val>
                                            <p:strVal val="1+#ppt_w/2"/>
                                          </p:val>
                                        </p:tav>
                                        <p:tav tm="100000">
                                          <p:val>
                                            <p:strVal val="#ppt_x"/>
                                          </p:val>
                                        </p:tav>
                                      </p:tavLst>
                                    </p:anim>
                                    <p:anim calcmode="lin" valueType="num">
                                      <p:cBhvr additive="base">
                                        <p:cTn id="67" dur="750" fill="hold"/>
                                        <p:tgtEl>
                                          <p:spTgt spid="64"/>
                                        </p:tgtEl>
                                        <p:attrNameLst>
                                          <p:attrName>ppt_y</p:attrName>
                                        </p:attrNameLst>
                                      </p:cBhvr>
                                      <p:tavLst>
                                        <p:tav tm="0">
                                          <p:val>
                                            <p:strVal val="1+#ppt_h/2"/>
                                          </p:val>
                                        </p:tav>
                                        <p:tav tm="100000">
                                          <p:val>
                                            <p:strVal val="#ppt_y"/>
                                          </p:val>
                                        </p:tav>
                                      </p:tavLst>
                                    </p:anim>
                                  </p:childTnLst>
                                </p:cTn>
                              </p:par>
                              <p:par>
                                <p:cTn id="68" presetID="10" presetClass="entr" presetSubtype="0" fill="hold" grpId="1" nodeType="withEffect">
                                  <p:stCondLst>
                                    <p:cond delay="0"/>
                                  </p:stCondLst>
                                  <p:childTnLst>
                                    <p:set>
                                      <p:cBhvr>
                                        <p:cTn id="69" dur="1" fill="hold">
                                          <p:stCondLst>
                                            <p:cond delay="0"/>
                                          </p:stCondLst>
                                        </p:cTn>
                                        <p:tgtEl>
                                          <p:spTgt spid="64"/>
                                        </p:tgtEl>
                                        <p:attrNameLst>
                                          <p:attrName>style.visibility</p:attrName>
                                        </p:attrNameLst>
                                      </p:cBhvr>
                                      <p:to>
                                        <p:strVal val="visible"/>
                                      </p:to>
                                    </p:set>
                                    <p:animEffect transition="in" filter="fade">
                                      <p:cBhvr>
                                        <p:cTn id="70" dur="1000"/>
                                        <p:tgtEl>
                                          <p:spTgt spid="64"/>
                                        </p:tgtEl>
                                      </p:cBhvr>
                                    </p:animEffect>
                                  </p:childTnLst>
                                </p:cTn>
                              </p:par>
                            </p:childTnLst>
                          </p:cTn>
                        </p:par>
                        <p:par>
                          <p:cTn id="71" fill="hold">
                            <p:stCondLst>
                              <p:cond delay="4750"/>
                            </p:stCondLst>
                            <p:childTnLst>
                              <p:par>
                                <p:cTn id="72" presetID="2" presetClass="entr" presetSubtype="8" decel="100000" fill="hold" grpId="0" nodeType="afterEffect">
                                  <p:stCondLst>
                                    <p:cond delay="0"/>
                                  </p:stCondLst>
                                  <p:childTnLst>
                                    <p:set>
                                      <p:cBhvr>
                                        <p:cTn id="73" dur="1" fill="hold">
                                          <p:stCondLst>
                                            <p:cond delay="0"/>
                                          </p:stCondLst>
                                        </p:cTn>
                                        <p:tgtEl>
                                          <p:spTgt spid="73">
                                            <p:txEl>
                                              <p:pRg st="0" end="0"/>
                                            </p:txEl>
                                          </p:spTgt>
                                        </p:tgtEl>
                                        <p:attrNameLst>
                                          <p:attrName>style.visibility</p:attrName>
                                        </p:attrNameLst>
                                      </p:cBhvr>
                                      <p:to>
                                        <p:strVal val="visible"/>
                                      </p:to>
                                    </p:set>
                                    <p:anim calcmode="lin" valueType="num">
                                      <p:cBhvr additive="base">
                                        <p:cTn id="74" dur="500" fill="hold"/>
                                        <p:tgtEl>
                                          <p:spTgt spid="73">
                                            <p:txEl>
                                              <p:pRg st="0" end="0"/>
                                            </p:txEl>
                                          </p:spTgt>
                                        </p:tgtEl>
                                        <p:attrNameLst>
                                          <p:attrName>ppt_x</p:attrName>
                                        </p:attrNameLst>
                                      </p:cBhvr>
                                      <p:tavLst>
                                        <p:tav tm="0">
                                          <p:val>
                                            <p:strVal val="0-#ppt_w/2"/>
                                          </p:val>
                                        </p:tav>
                                        <p:tav tm="100000">
                                          <p:val>
                                            <p:strVal val="#ppt_x"/>
                                          </p:val>
                                        </p:tav>
                                      </p:tavLst>
                                    </p:anim>
                                    <p:anim calcmode="lin" valueType="num">
                                      <p:cBhvr additive="base">
                                        <p:cTn id="75" dur="500" fill="hold"/>
                                        <p:tgtEl>
                                          <p:spTgt spid="73">
                                            <p:txEl>
                                              <p:pRg st="0" end="0"/>
                                            </p:txEl>
                                          </p:spTgt>
                                        </p:tgtEl>
                                        <p:attrNameLst>
                                          <p:attrName>ppt_y</p:attrName>
                                        </p:attrNameLst>
                                      </p:cBhvr>
                                      <p:tavLst>
                                        <p:tav tm="0">
                                          <p:val>
                                            <p:strVal val="#ppt_y"/>
                                          </p:val>
                                        </p:tav>
                                        <p:tav tm="100000">
                                          <p:val>
                                            <p:strVal val="#ppt_y"/>
                                          </p:val>
                                        </p:tav>
                                      </p:tavLst>
                                    </p:anim>
                                  </p:childTnLst>
                                </p:cTn>
                              </p:par>
                              <p:par>
                                <p:cTn id="76" presetID="2" presetClass="entr" presetSubtype="4" decel="100000" fill="hold" grpId="0" nodeType="withEffect">
                                  <p:stCondLst>
                                    <p:cond delay="0"/>
                                  </p:stCondLst>
                                  <p:childTnLst>
                                    <p:set>
                                      <p:cBhvr>
                                        <p:cTn id="77" dur="1" fill="hold">
                                          <p:stCondLst>
                                            <p:cond delay="0"/>
                                          </p:stCondLst>
                                        </p:cTn>
                                        <p:tgtEl>
                                          <p:spTgt spid="74"/>
                                        </p:tgtEl>
                                        <p:attrNameLst>
                                          <p:attrName>style.visibility</p:attrName>
                                        </p:attrNameLst>
                                      </p:cBhvr>
                                      <p:to>
                                        <p:strVal val="visible"/>
                                      </p:to>
                                    </p:set>
                                    <p:anim calcmode="lin" valueType="num">
                                      <p:cBhvr additive="base">
                                        <p:cTn id="78" dur="500" fill="hold"/>
                                        <p:tgtEl>
                                          <p:spTgt spid="74"/>
                                        </p:tgtEl>
                                        <p:attrNameLst>
                                          <p:attrName>ppt_x</p:attrName>
                                        </p:attrNameLst>
                                      </p:cBhvr>
                                      <p:tavLst>
                                        <p:tav tm="0">
                                          <p:val>
                                            <p:strVal val="#ppt_x"/>
                                          </p:val>
                                        </p:tav>
                                        <p:tav tm="100000">
                                          <p:val>
                                            <p:strVal val="#ppt_x"/>
                                          </p:val>
                                        </p:tav>
                                      </p:tavLst>
                                    </p:anim>
                                    <p:anim calcmode="lin" valueType="num">
                                      <p:cBhvr additive="base">
                                        <p:cTn id="79" dur="500" fill="hold"/>
                                        <p:tgtEl>
                                          <p:spTgt spid="74"/>
                                        </p:tgtEl>
                                        <p:attrNameLst>
                                          <p:attrName>ppt_y</p:attrName>
                                        </p:attrNameLst>
                                      </p:cBhvr>
                                      <p:tavLst>
                                        <p:tav tm="0">
                                          <p:val>
                                            <p:strVal val="1+#ppt_h/2"/>
                                          </p:val>
                                        </p:tav>
                                        <p:tav tm="100000">
                                          <p:val>
                                            <p:strVal val="#ppt_y"/>
                                          </p:val>
                                        </p:tav>
                                      </p:tavLst>
                                    </p:anim>
                                  </p:childTnLst>
                                </p:cTn>
                              </p:par>
                            </p:childTnLst>
                          </p:cTn>
                        </p:par>
                        <p:par>
                          <p:cTn id="80" fill="hold">
                            <p:stCondLst>
                              <p:cond delay="5250"/>
                            </p:stCondLst>
                            <p:childTnLst>
                              <p:par>
                                <p:cTn id="81" presetID="22" presetClass="entr" presetSubtype="2" fill="hold" grpId="0" nodeType="afterEffect">
                                  <p:stCondLst>
                                    <p:cond delay="0"/>
                                  </p:stCondLst>
                                  <p:childTnLst>
                                    <p:set>
                                      <p:cBhvr>
                                        <p:cTn id="82" dur="1" fill="hold">
                                          <p:stCondLst>
                                            <p:cond delay="0"/>
                                          </p:stCondLst>
                                        </p:cTn>
                                        <p:tgtEl>
                                          <p:spTgt spid="72"/>
                                        </p:tgtEl>
                                        <p:attrNameLst>
                                          <p:attrName>style.visibility</p:attrName>
                                        </p:attrNameLst>
                                      </p:cBhvr>
                                      <p:to>
                                        <p:strVal val="visible"/>
                                      </p:to>
                                    </p:set>
                                    <p:animEffect transition="in" filter="wipe(right)">
                                      <p:cBhvr>
                                        <p:cTn id="83" dur="500"/>
                                        <p:tgtEl>
                                          <p:spTgt spid="7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animBg="1"/>
      <p:bldP spid="8" grpId="0"/>
      <p:bldP spid="9" grpId="0" animBg="1"/>
      <p:bldP spid="9" grpId="1" animBg="1"/>
      <p:bldP spid="48" grpId="0" animBg="1"/>
      <p:bldP spid="49" grpId="0"/>
      <p:bldP spid="64" grpId="0" animBg="1"/>
      <p:bldP spid="64" grpId="1" animBg="1"/>
      <p:bldP spid="58" grpId="0" animBg="1"/>
      <p:bldP spid="62" grpId="0"/>
      <p:bldP spid="65" grpId="0">
        <p:tmplLst>
          <p:tmpl>
            <p:tnLst>
              <p:par>
                <p:cTn presetID="22" presetClass="entr" presetSubtype="2" fill="hold" nodeType="afterEffect">
                  <p:stCondLst>
                    <p:cond delay="0"/>
                  </p:stCondLst>
                  <p:childTnLst>
                    <p:set>
                      <p:cBhvr>
                        <p:cTn dur="1" fill="hold">
                          <p:stCondLst>
                            <p:cond delay="0"/>
                          </p:stCondLst>
                        </p:cTn>
                        <p:tgtEl>
                          <p:spTgt spid="65"/>
                        </p:tgtEl>
                        <p:attrNameLst>
                          <p:attrName>style.visibility</p:attrName>
                        </p:attrNameLst>
                      </p:cBhvr>
                      <p:to>
                        <p:strVal val="visible"/>
                      </p:to>
                    </p:set>
                    <p:animEffect transition="in" filter="wipe(right)">
                      <p:cBhvr>
                        <p:cTn dur="500"/>
                        <p:tgtEl>
                          <p:spTgt spid="65"/>
                        </p:tgtEl>
                      </p:cBhvr>
                    </p:animEffect>
                  </p:childTnLst>
                </p:cTn>
              </p:par>
            </p:tnLst>
          </p:tmpl>
        </p:tmplLst>
      </p:bldP>
      <p:bldP spid="67" grpId="0" build="p">
        <p:tmplLst>
          <p:tmpl lvl="1">
            <p:tnLst>
              <p:par>
                <p:cTn presetID="2" presetClass="entr" presetSubtype="8" decel="100000" fill="hold" nodeType="afterEffect">
                  <p:stCondLst>
                    <p:cond delay="0"/>
                  </p:stCondLst>
                  <p:childTnLst>
                    <p:set>
                      <p:cBhvr>
                        <p:cTn dur="1" fill="hold">
                          <p:stCondLst>
                            <p:cond delay="0"/>
                          </p:stCondLst>
                        </p:cTn>
                        <p:tgtEl>
                          <p:spTgt spid="67"/>
                        </p:tgtEl>
                        <p:attrNameLst>
                          <p:attrName>style.visibility</p:attrName>
                        </p:attrNameLst>
                      </p:cBhvr>
                      <p:to>
                        <p:strVal val="visible"/>
                      </p:to>
                    </p:set>
                    <p:anim calcmode="lin" valueType="num">
                      <p:cBhvr additive="base">
                        <p:cTn dur="500" fill="hold"/>
                        <p:tgtEl>
                          <p:spTgt spid="67"/>
                        </p:tgtEl>
                        <p:attrNameLst>
                          <p:attrName>ppt_x</p:attrName>
                        </p:attrNameLst>
                      </p:cBhvr>
                      <p:tavLst>
                        <p:tav tm="0">
                          <p:val>
                            <p:strVal val="0-#ppt_w/2"/>
                          </p:val>
                        </p:tav>
                        <p:tav tm="100000">
                          <p:val>
                            <p:strVal val="#ppt_x"/>
                          </p:val>
                        </p:tav>
                      </p:tavLst>
                    </p:anim>
                    <p:anim calcmode="lin" valueType="num">
                      <p:cBhvr additive="base">
                        <p:cTn dur="500" fill="hold"/>
                        <p:tgtEl>
                          <p:spTgt spid="67"/>
                        </p:tgtEl>
                        <p:attrNameLst>
                          <p:attrName>ppt_y</p:attrName>
                        </p:attrNameLst>
                      </p:cBhvr>
                      <p:tavLst>
                        <p:tav tm="0">
                          <p:val>
                            <p:strVal val="#ppt_y"/>
                          </p:val>
                        </p:tav>
                        <p:tav tm="100000">
                          <p:val>
                            <p:strVal val="#ppt_y"/>
                          </p:val>
                        </p:tav>
                      </p:tavLst>
                    </p:anim>
                  </p:childTnLst>
                </p:cTn>
              </p:par>
            </p:tnLst>
          </p:tmpl>
        </p:tmplLst>
      </p:bldP>
      <p:bldP spid="68" grpId="0" animBg="1"/>
      <p:bldP spid="69" grpId="0">
        <p:tmplLst>
          <p:tmpl>
            <p:tnLst>
              <p:par>
                <p:cTn presetID="22" presetClass="entr" presetSubtype="8" fill="hold" nodeType="afterEffect">
                  <p:stCondLst>
                    <p:cond delay="0"/>
                  </p:stCondLst>
                  <p:childTnLst>
                    <p:set>
                      <p:cBhvr>
                        <p:cTn dur="1" fill="hold">
                          <p:stCondLst>
                            <p:cond delay="0"/>
                          </p:stCondLst>
                        </p:cTn>
                        <p:tgtEl>
                          <p:spTgt spid="69"/>
                        </p:tgtEl>
                        <p:attrNameLst>
                          <p:attrName>style.visibility</p:attrName>
                        </p:attrNameLst>
                      </p:cBhvr>
                      <p:to>
                        <p:strVal val="visible"/>
                      </p:to>
                    </p:set>
                    <p:animEffect transition="in" filter="wipe(left)">
                      <p:cBhvr>
                        <p:cTn dur="500"/>
                        <p:tgtEl>
                          <p:spTgt spid="69"/>
                        </p:tgtEl>
                      </p:cBhvr>
                    </p:animEffect>
                  </p:childTnLst>
                </p:cTn>
              </p:par>
            </p:tnLst>
          </p:tmpl>
        </p:tmplLst>
      </p:bldP>
      <p:bldP spid="70" grpId="0" build="p">
        <p:tmplLst>
          <p:tmpl lvl="1">
            <p:tnLst>
              <p:par>
                <p:cTn presetID="2" presetClass="entr" presetSubtype="2" decel="100000" fill="hold" nodeType="afterEffect">
                  <p:stCondLst>
                    <p:cond delay="0"/>
                  </p:stCondLst>
                  <p:childTnLst>
                    <p:set>
                      <p:cBhvr>
                        <p:cTn dur="1" fill="hold">
                          <p:stCondLst>
                            <p:cond delay="0"/>
                          </p:stCondLst>
                        </p:cTn>
                        <p:tgtEl>
                          <p:spTgt spid="70"/>
                        </p:tgtEl>
                        <p:attrNameLst>
                          <p:attrName>style.visibility</p:attrName>
                        </p:attrNameLst>
                      </p:cBhvr>
                      <p:to>
                        <p:strVal val="visible"/>
                      </p:to>
                    </p:set>
                    <p:anim calcmode="lin" valueType="num">
                      <p:cBhvr additive="base">
                        <p:cTn dur="500" fill="hold"/>
                        <p:tgtEl>
                          <p:spTgt spid="70"/>
                        </p:tgtEl>
                        <p:attrNameLst>
                          <p:attrName>ppt_x</p:attrName>
                        </p:attrNameLst>
                      </p:cBhvr>
                      <p:tavLst>
                        <p:tav tm="0">
                          <p:val>
                            <p:strVal val="1+#ppt_w/2"/>
                          </p:val>
                        </p:tav>
                        <p:tav tm="100000">
                          <p:val>
                            <p:strVal val="#ppt_x"/>
                          </p:val>
                        </p:tav>
                      </p:tavLst>
                    </p:anim>
                    <p:anim calcmode="lin" valueType="num">
                      <p:cBhvr additive="base">
                        <p:cTn dur="500" fill="hold"/>
                        <p:tgtEl>
                          <p:spTgt spid="70"/>
                        </p:tgtEl>
                        <p:attrNameLst>
                          <p:attrName>ppt_y</p:attrName>
                        </p:attrNameLst>
                      </p:cBhvr>
                      <p:tavLst>
                        <p:tav tm="0">
                          <p:val>
                            <p:strVal val="#ppt_y"/>
                          </p:val>
                        </p:tav>
                        <p:tav tm="100000">
                          <p:val>
                            <p:strVal val="#ppt_y"/>
                          </p:val>
                        </p:tav>
                      </p:tavLst>
                    </p:anim>
                  </p:childTnLst>
                </p:cTn>
              </p:par>
            </p:tnLst>
          </p:tmpl>
        </p:tmplLst>
      </p:bldP>
      <p:bldP spid="71" grpId="0" animBg="1"/>
      <p:bldP spid="72" grpId="0">
        <p:tmplLst>
          <p:tmpl>
            <p:tnLst>
              <p:par>
                <p:cTn presetID="22" presetClass="entr" presetSubtype="2" fill="hold" nodeType="afterEffect">
                  <p:stCondLst>
                    <p:cond delay="0"/>
                  </p:stCondLst>
                  <p:childTnLst>
                    <p:set>
                      <p:cBhvr>
                        <p:cTn dur="1" fill="hold">
                          <p:stCondLst>
                            <p:cond delay="0"/>
                          </p:stCondLst>
                        </p:cTn>
                        <p:tgtEl>
                          <p:spTgt spid="72"/>
                        </p:tgtEl>
                        <p:attrNameLst>
                          <p:attrName>style.visibility</p:attrName>
                        </p:attrNameLst>
                      </p:cBhvr>
                      <p:to>
                        <p:strVal val="visible"/>
                      </p:to>
                    </p:set>
                    <p:animEffect transition="in" filter="wipe(right)">
                      <p:cBhvr>
                        <p:cTn dur="500"/>
                        <p:tgtEl>
                          <p:spTgt spid="72"/>
                        </p:tgtEl>
                      </p:cBhvr>
                    </p:animEffect>
                  </p:childTnLst>
                </p:cTn>
              </p:par>
            </p:tnLst>
          </p:tmpl>
        </p:tmplLst>
      </p:bldP>
      <p:bldP spid="73" grpId="0" build="p">
        <p:tmplLst>
          <p:tmpl lvl="1">
            <p:tnLst>
              <p:par>
                <p:cTn presetID="2" presetClass="entr" presetSubtype="8" decel="100000" fill="hold" nodeType="afterEffect">
                  <p:stCondLst>
                    <p:cond delay="0"/>
                  </p:stCondLst>
                  <p:childTnLst>
                    <p:set>
                      <p:cBhvr>
                        <p:cTn dur="1" fill="hold">
                          <p:stCondLst>
                            <p:cond delay="0"/>
                          </p:stCondLst>
                        </p:cTn>
                        <p:tgtEl>
                          <p:spTgt spid="73"/>
                        </p:tgtEl>
                        <p:attrNameLst>
                          <p:attrName>style.visibility</p:attrName>
                        </p:attrNameLst>
                      </p:cBhvr>
                      <p:to>
                        <p:strVal val="visible"/>
                      </p:to>
                    </p:set>
                    <p:anim calcmode="lin" valueType="num">
                      <p:cBhvr additive="base">
                        <p:cTn dur="500" fill="hold"/>
                        <p:tgtEl>
                          <p:spTgt spid="73"/>
                        </p:tgtEl>
                        <p:attrNameLst>
                          <p:attrName>ppt_x</p:attrName>
                        </p:attrNameLst>
                      </p:cBhvr>
                      <p:tavLst>
                        <p:tav tm="0">
                          <p:val>
                            <p:strVal val="0-#ppt_w/2"/>
                          </p:val>
                        </p:tav>
                        <p:tav tm="100000">
                          <p:val>
                            <p:strVal val="#ppt_x"/>
                          </p:val>
                        </p:tav>
                      </p:tavLst>
                    </p:anim>
                    <p:anim calcmode="lin" valueType="num">
                      <p:cBhvr additive="base">
                        <p:cTn dur="500" fill="hold"/>
                        <p:tgtEl>
                          <p:spTgt spid="73"/>
                        </p:tgtEl>
                        <p:attrNameLst>
                          <p:attrName>ppt_y</p:attrName>
                        </p:attrNameLst>
                      </p:cBhvr>
                      <p:tavLst>
                        <p:tav tm="0">
                          <p:val>
                            <p:strVal val="#ppt_y"/>
                          </p:val>
                        </p:tav>
                        <p:tav tm="100000">
                          <p:val>
                            <p:strVal val="#ppt_y"/>
                          </p:val>
                        </p:tav>
                      </p:tavLst>
                    </p:anim>
                  </p:childTnLst>
                </p:cTn>
              </p:par>
            </p:tnLst>
          </p:tmpl>
        </p:tmplLst>
      </p:bldP>
      <p:bldP spid="74" grpId="0" animBg="1"/>
    </p:bldLst>
  </p:timing>
  <p:extLst mod="1">
    <p:ext uri="{DCECCB84-F9BA-43D5-87BE-67443E8EF086}">
      <p15:sldGuideLst xmlns:p15="http://schemas.microsoft.com/office/powerpoint/2012/main">
        <p15:guide id="1" orient="horz" pos="3262" userDrawn="1">
          <p15:clr>
            <a:srgbClr val="FBAE40"/>
          </p15:clr>
        </p15:guide>
        <p15:guide id="2" pos="5760">
          <p15:clr>
            <a:srgbClr val="FBAE40"/>
          </p15:clr>
        </p15:guide>
      </p15:sldGuideLst>
    </p:ext>
  </p:extLst>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SWOT">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18" name="円/楕円 4"/>
          <p:cNvSpPr/>
          <p:nvPr userDrawn="1"/>
        </p:nvSpPr>
        <p:spPr>
          <a:xfrm rot="5400000">
            <a:off x="6736438" y="3234592"/>
            <a:ext cx="2284254" cy="2287530"/>
          </a:xfrm>
          <a:prstGeom prst="snip1Rect">
            <a:avLst/>
          </a:prstGeom>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 name="テキスト プレースホルダー 12"/>
          <p:cNvSpPr>
            <a:spLocks noGrp="1"/>
          </p:cNvSpPr>
          <p:nvPr>
            <p:ph type="body" sz="quarter" idx="19" hasCustomPrompt="1"/>
          </p:nvPr>
        </p:nvSpPr>
        <p:spPr>
          <a:xfrm>
            <a:off x="7025891" y="3459174"/>
            <a:ext cx="1630680" cy="1704757"/>
          </a:xfrm>
        </p:spPr>
        <p:txBody>
          <a:bodyPr anchor="ctr">
            <a:noAutofit/>
          </a:bodyPr>
          <a:lstStyle>
            <a:lvl1pPr algn="ctr">
              <a:lnSpc>
                <a:spcPct val="100000"/>
              </a:lnSpc>
              <a:spcBef>
                <a:spcPts val="0"/>
              </a:spcBef>
              <a:defRPr sz="9600" baseline="0">
                <a:solidFill>
                  <a:schemeClr val="bg1"/>
                </a:solidFill>
                <a:latin typeface="Ubuntu Medium" panose="020B0604030602030204" pitchFamily="34" charset="0"/>
              </a:defRPr>
            </a:lvl1pPr>
          </a:lstStyle>
          <a:p>
            <a:pPr lvl="0"/>
            <a:r>
              <a:rPr kumimoji="1" lang="en-US" altLang="ja-JP" dirty="0"/>
              <a:t>A</a:t>
            </a:r>
            <a:endParaRPr kumimoji="1" lang="ja-JP" altLang="en-US" dirty="0"/>
          </a:p>
        </p:txBody>
      </p:sp>
      <p:sp>
        <p:nvSpPr>
          <p:cNvPr id="25" name="テキスト プレースホルダー 12"/>
          <p:cNvSpPr>
            <a:spLocks noGrp="1"/>
          </p:cNvSpPr>
          <p:nvPr>
            <p:ph type="body" sz="quarter" idx="16" hasCustomPrompt="1"/>
          </p:nvPr>
        </p:nvSpPr>
        <p:spPr>
          <a:xfrm>
            <a:off x="543540" y="3992992"/>
            <a:ext cx="5827206" cy="1453771"/>
          </a:xfrm>
        </p:spPr>
        <p:txBody>
          <a:bodyPr>
            <a:normAutofit/>
          </a:bodyPr>
          <a:lstStyle>
            <a:lvl1pPr algn="r">
              <a:spcBef>
                <a:spcPts val="0"/>
              </a:spcBef>
              <a:defRPr sz="2000" baseline="0"/>
            </a:lvl1pPr>
          </a:lstStyle>
          <a:p>
            <a:pPr lvl="0"/>
            <a:r>
              <a:rPr kumimoji="1" lang="en-US" altLang="ja-JP" dirty="0"/>
              <a:t>Text goes here</a:t>
            </a:r>
            <a:endParaRPr kumimoji="1" lang="ja-JP" altLang="en-US" dirty="0"/>
          </a:p>
        </p:txBody>
      </p:sp>
      <p:sp>
        <p:nvSpPr>
          <p:cNvPr id="26" name="テキスト プレースホルダー 12"/>
          <p:cNvSpPr>
            <a:spLocks noGrp="1"/>
          </p:cNvSpPr>
          <p:nvPr>
            <p:ph type="body" sz="quarter" idx="17" hasCustomPrompt="1"/>
          </p:nvPr>
        </p:nvSpPr>
        <p:spPr>
          <a:xfrm>
            <a:off x="543540" y="3003671"/>
            <a:ext cx="5827206" cy="747032"/>
          </a:xfrm>
        </p:spPr>
        <p:txBody>
          <a:bodyPr anchor="ctr">
            <a:noAutofit/>
          </a:bodyPr>
          <a:lstStyle>
            <a:lvl1pPr algn="r">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27" name="正方形/長方形 26"/>
          <p:cNvSpPr/>
          <p:nvPr userDrawn="1"/>
        </p:nvSpPr>
        <p:spPr>
          <a:xfrm>
            <a:off x="4412749" y="3768837"/>
            <a:ext cx="1827899" cy="72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kumimoji="1" lang="ja-JP" altLang="en-US"/>
          </a:p>
        </p:txBody>
      </p:sp>
      <p:sp>
        <p:nvSpPr>
          <p:cNvPr id="32" name="テキスト プレースホルダー 12"/>
          <p:cNvSpPr>
            <a:spLocks noGrp="1"/>
          </p:cNvSpPr>
          <p:nvPr>
            <p:ph type="body" sz="quarter" idx="23" hasCustomPrompt="1"/>
          </p:nvPr>
        </p:nvSpPr>
        <p:spPr>
          <a:xfrm>
            <a:off x="11877319" y="3992992"/>
            <a:ext cx="5827206" cy="1453771"/>
          </a:xfrm>
        </p:spPr>
        <p:txBody>
          <a:bodyPr>
            <a:normAutofit/>
          </a:bodyPr>
          <a:lstStyle>
            <a:lvl1pPr algn="l">
              <a:spcBef>
                <a:spcPts val="0"/>
              </a:spcBef>
              <a:defRPr sz="2000" baseline="0"/>
            </a:lvl1pPr>
          </a:lstStyle>
          <a:p>
            <a:pPr lvl="0"/>
            <a:r>
              <a:rPr kumimoji="1" lang="en-US" altLang="ja-JP" dirty="0"/>
              <a:t>Text goes here</a:t>
            </a:r>
            <a:endParaRPr kumimoji="1" lang="ja-JP" altLang="en-US" dirty="0"/>
          </a:p>
        </p:txBody>
      </p:sp>
      <p:sp>
        <p:nvSpPr>
          <p:cNvPr id="35" name="テキスト プレースホルダー 12"/>
          <p:cNvSpPr>
            <a:spLocks noGrp="1"/>
          </p:cNvSpPr>
          <p:nvPr>
            <p:ph type="body" sz="quarter" idx="24" hasCustomPrompt="1"/>
          </p:nvPr>
        </p:nvSpPr>
        <p:spPr>
          <a:xfrm>
            <a:off x="11877319" y="3003671"/>
            <a:ext cx="5827206" cy="747032"/>
          </a:xfrm>
        </p:spPr>
        <p:txBody>
          <a:bodyPr anchor="ctr">
            <a:noAutofit/>
          </a:bodyPr>
          <a:lstStyle>
            <a:lvl1pPr algn="l">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38" name="正方形/長方形 37"/>
          <p:cNvSpPr/>
          <p:nvPr userDrawn="1"/>
        </p:nvSpPr>
        <p:spPr>
          <a:xfrm>
            <a:off x="11984816" y="3768837"/>
            <a:ext cx="1827899" cy="720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kumimoji="1" lang="ja-JP" altLang="en-US"/>
          </a:p>
        </p:txBody>
      </p:sp>
      <p:sp>
        <p:nvSpPr>
          <p:cNvPr id="42" name="テキスト プレースホルダー 12"/>
          <p:cNvSpPr>
            <a:spLocks noGrp="1"/>
          </p:cNvSpPr>
          <p:nvPr>
            <p:ph type="body" sz="quarter" idx="25" hasCustomPrompt="1"/>
          </p:nvPr>
        </p:nvSpPr>
        <p:spPr>
          <a:xfrm>
            <a:off x="536802" y="6753752"/>
            <a:ext cx="5827206" cy="1453771"/>
          </a:xfrm>
        </p:spPr>
        <p:txBody>
          <a:bodyPr>
            <a:normAutofit/>
          </a:bodyPr>
          <a:lstStyle>
            <a:lvl1pPr algn="r">
              <a:spcBef>
                <a:spcPts val="0"/>
              </a:spcBef>
              <a:defRPr sz="2000" baseline="0"/>
            </a:lvl1pPr>
          </a:lstStyle>
          <a:p>
            <a:pPr lvl="0"/>
            <a:r>
              <a:rPr kumimoji="1" lang="en-US" altLang="ja-JP" dirty="0"/>
              <a:t>Text goes here</a:t>
            </a:r>
            <a:endParaRPr kumimoji="1" lang="ja-JP" altLang="en-US" dirty="0"/>
          </a:p>
        </p:txBody>
      </p:sp>
      <p:sp>
        <p:nvSpPr>
          <p:cNvPr id="43" name="テキスト プレースホルダー 12"/>
          <p:cNvSpPr>
            <a:spLocks noGrp="1"/>
          </p:cNvSpPr>
          <p:nvPr>
            <p:ph type="body" sz="quarter" idx="26" hasCustomPrompt="1"/>
          </p:nvPr>
        </p:nvSpPr>
        <p:spPr>
          <a:xfrm>
            <a:off x="536802" y="5764431"/>
            <a:ext cx="5827206" cy="747032"/>
          </a:xfrm>
        </p:spPr>
        <p:txBody>
          <a:bodyPr anchor="ctr">
            <a:noAutofit/>
          </a:bodyPr>
          <a:lstStyle>
            <a:lvl1pPr algn="r">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44" name="正方形/長方形 43"/>
          <p:cNvSpPr/>
          <p:nvPr userDrawn="1"/>
        </p:nvSpPr>
        <p:spPr>
          <a:xfrm>
            <a:off x="4406011" y="6529597"/>
            <a:ext cx="1827899" cy="7200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kumimoji="1" lang="ja-JP" altLang="en-US"/>
          </a:p>
        </p:txBody>
      </p:sp>
      <p:sp>
        <p:nvSpPr>
          <p:cNvPr id="45" name="テキスト プレースホルダー 12"/>
          <p:cNvSpPr>
            <a:spLocks noGrp="1"/>
          </p:cNvSpPr>
          <p:nvPr>
            <p:ph type="body" sz="quarter" idx="27" hasCustomPrompt="1"/>
          </p:nvPr>
        </p:nvSpPr>
        <p:spPr>
          <a:xfrm>
            <a:off x="11877319" y="6753752"/>
            <a:ext cx="5827206" cy="1453771"/>
          </a:xfrm>
        </p:spPr>
        <p:txBody>
          <a:bodyPr>
            <a:normAutofit/>
          </a:bodyPr>
          <a:lstStyle>
            <a:lvl1pPr algn="l">
              <a:spcBef>
                <a:spcPts val="0"/>
              </a:spcBef>
              <a:defRPr sz="2000" baseline="0"/>
            </a:lvl1pPr>
          </a:lstStyle>
          <a:p>
            <a:pPr lvl="0"/>
            <a:r>
              <a:rPr kumimoji="1" lang="en-US" altLang="ja-JP" dirty="0"/>
              <a:t>Text goes here</a:t>
            </a:r>
            <a:endParaRPr kumimoji="1" lang="ja-JP" altLang="en-US" dirty="0"/>
          </a:p>
        </p:txBody>
      </p:sp>
      <p:sp>
        <p:nvSpPr>
          <p:cNvPr id="46" name="テキスト プレースホルダー 12"/>
          <p:cNvSpPr>
            <a:spLocks noGrp="1"/>
          </p:cNvSpPr>
          <p:nvPr>
            <p:ph type="body" sz="quarter" idx="28" hasCustomPrompt="1"/>
          </p:nvPr>
        </p:nvSpPr>
        <p:spPr>
          <a:xfrm>
            <a:off x="11877319" y="5764431"/>
            <a:ext cx="5827206" cy="747032"/>
          </a:xfrm>
        </p:spPr>
        <p:txBody>
          <a:bodyPr anchor="ctr">
            <a:noAutofit/>
          </a:bodyPr>
          <a:lstStyle>
            <a:lvl1pPr algn="l">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47" name="正方形/長方形 46"/>
          <p:cNvSpPr/>
          <p:nvPr userDrawn="1"/>
        </p:nvSpPr>
        <p:spPr>
          <a:xfrm>
            <a:off x="11984816" y="6529597"/>
            <a:ext cx="1827899" cy="72008"/>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kumimoji="1" lang="ja-JP" altLang="en-US"/>
          </a:p>
        </p:txBody>
      </p:sp>
      <p:sp>
        <p:nvSpPr>
          <p:cNvPr id="17" name="円/楕円 4"/>
          <p:cNvSpPr/>
          <p:nvPr userDrawn="1"/>
        </p:nvSpPr>
        <p:spPr>
          <a:xfrm rot="10800000">
            <a:off x="9267916" y="3232954"/>
            <a:ext cx="2284254" cy="2287530"/>
          </a:xfrm>
          <a:prstGeom prst="snip1Rect">
            <a:avLst/>
          </a:prstGeom>
          <a:solidFill>
            <a:schemeClr val="accent2"/>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 name="テキスト プレースホルダー 12"/>
          <p:cNvSpPr>
            <a:spLocks noGrp="1"/>
          </p:cNvSpPr>
          <p:nvPr>
            <p:ph type="body" sz="quarter" idx="20" hasCustomPrompt="1"/>
          </p:nvPr>
        </p:nvSpPr>
        <p:spPr>
          <a:xfrm>
            <a:off x="9593065" y="3459174"/>
            <a:ext cx="1630680" cy="1704757"/>
          </a:xfrm>
        </p:spPr>
        <p:txBody>
          <a:bodyPr anchor="ctr">
            <a:noAutofit/>
          </a:bodyPr>
          <a:lstStyle>
            <a:lvl1pPr algn="ctr">
              <a:lnSpc>
                <a:spcPct val="100000"/>
              </a:lnSpc>
              <a:spcBef>
                <a:spcPts val="0"/>
              </a:spcBef>
              <a:defRPr sz="9600" baseline="0">
                <a:solidFill>
                  <a:schemeClr val="bg1"/>
                </a:solidFill>
                <a:latin typeface="Ubuntu Medium" panose="020B0604030602030204" pitchFamily="34" charset="0"/>
              </a:defRPr>
            </a:lvl1pPr>
          </a:lstStyle>
          <a:p>
            <a:pPr lvl="0"/>
            <a:r>
              <a:rPr kumimoji="1" lang="en-US" altLang="ja-JP" dirty="0"/>
              <a:t>A</a:t>
            </a:r>
            <a:endParaRPr kumimoji="1" lang="ja-JP" altLang="en-US" dirty="0"/>
          </a:p>
        </p:txBody>
      </p:sp>
      <p:sp>
        <p:nvSpPr>
          <p:cNvPr id="19" name="円/楕円 4"/>
          <p:cNvSpPr/>
          <p:nvPr userDrawn="1"/>
        </p:nvSpPr>
        <p:spPr>
          <a:xfrm>
            <a:off x="6736438" y="5764432"/>
            <a:ext cx="2284254" cy="2287530"/>
          </a:xfrm>
          <a:prstGeom prst="snip1Rect">
            <a:avLst/>
          </a:prstGeom>
          <a:solidFill>
            <a:schemeClr val="accent3"/>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 name="テキスト プレースホルダー 12"/>
          <p:cNvSpPr>
            <a:spLocks noGrp="1"/>
          </p:cNvSpPr>
          <p:nvPr>
            <p:ph type="body" sz="quarter" idx="21" hasCustomPrompt="1"/>
          </p:nvPr>
        </p:nvSpPr>
        <p:spPr>
          <a:xfrm>
            <a:off x="7025891" y="5970306"/>
            <a:ext cx="1630680" cy="1704757"/>
          </a:xfrm>
        </p:spPr>
        <p:txBody>
          <a:bodyPr anchor="ctr">
            <a:noAutofit/>
          </a:bodyPr>
          <a:lstStyle>
            <a:lvl1pPr algn="ctr">
              <a:lnSpc>
                <a:spcPct val="100000"/>
              </a:lnSpc>
              <a:spcBef>
                <a:spcPts val="0"/>
              </a:spcBef>
              <a:defRPr sz="9600" baseline="0">
                <a:solidFill>
                  <a:schemeClr val="bg1"/>
                </a:solidFill>
                <a:latin typeface="Ubuntu Medium" panose="020B0604030602030204" pitchFamily="34" charset="0"/>
              </a:defRPr>
            </a:lvl1pPr>
          </a:lstStyle>
          <a:p>
            <a:pPr lvl="0"/>
            <a:r>
              <a:rPr kumimoji="1" lang="en-US" altLang="ja-JP" dirty="0"/>
              <a:t>A</a:t>
            </a:r>
            <a:endParaRPr kumimoji="1" lang="ja-JP" altLang="en-US" dirty="0"/>
          </a:p>
        </p:txBody>
      </p:sp>
      <p:sp>
        <p:nvSpPr>
          <p:cNvPr id="20" name="円/楕円 4"/>
          <p:cNvSpPr/>
          <p:nvPr userDrawn="1"/>
        </p:nvSpPr>
        <p:spPr>
          <a:xfrm rot="16200000">
            <a:off x="9266278" y="5762794"/>
            <a:ext cx="2284254" cy="2287530"/>
          </a:xfrm>
          <a:prstGeom prst="snip1Rect">
            <a:avLst/>
          </a:prstGeom>
          <a:solidFill>
            <a:schemeClr val="accent5"/>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 name="テキスト プレースホルダー 12"/>
          <p:cNvSpPr>
            <a:spLocks noGrp="1"/>
          </p:cNvSpPr>
          <p:nvPr>
            <p:ph type="body" sz="quarter" idx="22" hasCustomPrompt="1"/>
          </p:nvPr>
        </p:nvSpPr>
        <p:spPr>
          <a:xfrm>
            <a:off x="9593065" y="5970306"/>
            <a:ext cx="1630680" cy="1704757"/>
          </a:xfrm>
        </p:spPr>
        <p:txBody>
          <a:bodyPr anchor="ctr">
            <a:noAutofit/>
          </a:bodyPr>
          <a:lstStyle>
            <a:lvl1pPr algn="ctr">
              <a:lnSpc>
                <a:spcPct val="100000"/>
              </a:lnSpc>
              <a:spcBef>
                <a:spcPts val="0"/>
              </a:spcBef>
              <a:defRPr sz="9600" baseline="0">
                <a:solidFill>
                  <a:schemeClr val="bg1"/>
                </a:solidFill>
                <a:latin typeface="Ubuntu Medium" panose="020B0604030602030204" pitchFamily="34" charset="0"/>
              </a:defRPr>
            </a:lvl1pPr>
          </a:lstStyle>
          <a:p>
            <a:pPr lvl="0"/>
            <a:r>
              <a:rPr kumimoji="1" lang="en-US" altLang="ja-JP" dirty="0"/>
              <a:t>A</a:t>
            </a:r>
            <a:endParaRPr kumimoji="1" lang="ja-JP" altLang="en-US" dirty="0"/>
          </a:p>
        </p:txBody>
      </p:sp>
    </p:spTree>
    <p:extLst>
      <p:ext uri="{BB962C8B-B14F-4D97-AF65-F5344CB8AC3E}">
        <p14:creationId xmlns:p14="http://schemas.microsoft.com/office/powerpoint/2010/main" val="21629640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6" decel="100000" fill="hold" grpId="0" nodeType="after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additive="base">
                                        <p:cTn id="7" dur="500" fill="hold"/>
                                        <p:tgtEl>
                                          <p:spTgt spid="18"/>
                                        </p:tgtEl>
                                        <p:attrNameLst>
                                          <p:attrName>ppt_x</p:attrName>
                                        </p:attrNameLst>
                                      </p:cBhvr>
                                      <p:tavLst>
                                        <p:tav tm="0">
                                          <p:val>
                                            <p:strVal val="1+#ppt_w/2"/>
                                          </p:val>
                                        </p:tav>
                                        <p:tav tm="100000">
                                          <p:val>
                                            <p:strVal val="#ppt_x"/>
                                          </p:val>
                                        </p:tav>
                                      </p:tavLst>
                                    </p:anim>
                                    <p:anim calcmode="lin" valueType="num">
                                      <p:cBhvr additive="base">
                                        <p:cTn id="8" dur="500" fill="hold"/>
                                        <p:tgtEl>
                                          <p:spTgt spid="18"/>
                                        </p:tgtEl>
                                        <p:attrNameLst>
                                          <p:attrName>ppt_y</p:attrName>
                                        </p:attrNameLst>
                                      </p:cBhvr>
                                      <p:tavLst>
                                        <p:tav tm="0">
                                          <p:val>
                                            <p:strVal val="1+#ppt_h/2"/>
                                          </p:val>
                                        </p:tav>
                                        <p:tav tm="100000">
                                          <p:val>
                                            <p:strVal val="#ppt_y"/>
                                          </p:val>
                                        </p:tav>
                                      </p:tavLst>
                                    </p:anim>
                                  </p:childTnLst>
                                </p:cTn>
                              </p:par>
                              <p:par>
                                <p:cTn id="9" presetID="2" presetClass="entr" presetSubtype="6" decel="100000" fill="hold" grpId="0" nodeType="withEffect">
                                  <p:stCondLst>
                                    <p:cond delay="0"/>
                                  </p:stCondLst>
                                  <p:childTnLst>
                                    <p:set>
                                      <p:cBhvr>
                                        <p:cTn id="10" dur="1" fill="hold">
                                          <p:stCondLst>
                                            <p:cond delay="0"/>
                                          </p:stCondLst>
                                        </p:cTn>
                                        <p:tgtEl>
                                          <p:spTgt spid="21">
                                            <p:txEl>
                                              <p:pRg st="0" end="0"/>
                                            </p:txEl>
                                          </p:spTgt>
                                        </p:tgtEl>
                                        <p:attrNameLst>
                                          <p:attrName>style.visibility</p:attrName>
                                        </p:attrNameLst>
                                      </p:cBhvr>
                                      <p:to>
                                        <p:strVal val="visible"/>
                                      </p:to>
                                    </p:set>
                                    <p:anim calcmode="lin" valueType="num">
                                      <p:cBhvr additive="base">
                                        <p:cTn id="11" dur="500" fill="hold"/>
                                        <p:tgtEl>
                                          <p:spTgt spid="21">
                                            <p:txEl>
                                              <p:pRg st="0" end="0"/>
                                            </p:txEl>
                                          </p:spTgt>
                                        </p:tgtEl>
                                        <p:attrNameLst>
                                          <p:attrName>ppt_x</p:attrName>
                                        </p:attrNameLst>
                                      </p:cBhvr>
                                      <p:tavLst>
                                        <p:tav tm="0">
                                          <p:val>
                                            <p:strVal val="1+#ppt_w/2"/>
                                          </p:val>
                                        </p:tav>
                                        <p:tav tm="100000">
                                          <p:val>
                                            <p:strVal val="#ppt_x"/>
                                          </p:val>
                                        </p:tav>
                                      </p:tavLst>
                                    </p:anim>
                                    <p:anim calcmode="lin" valueType="num">
                                      <p:cBhvr additive="base">
                                        <p:cTn id="12" dur="500" fill="hold"/>
                                        <p:tgtEl>
                                          <p:spTgt spid="21">
                                            <p:txEl>
                                              <p:pRg st="0" end="0"/>
                                            </p:txEl>
                                          </p:spTgt>
                                        </p:tgtEl>
                                        <p:attrNameLst>
                                          <p:attrName>ppt_y</p:attrName>
                                        </p:attrNameLst>
                                      </p:cBhvr>
                                      <p:tavLst>
                                        <p:tav tm="0">
                                          <p:val>
                                            <p:strVal val="1+#ppt_h/2"/>
                                          </p:val>
                                        </p:tav>
                                        <p:tav tm="100000">
                                          <p:val>
                                            <p:strVal val="#ppt_y"/>
                                          </p:val>
                                        </p:tav>
                                      </p:tavLst>
                                    </p:anim>
                                  </p:childTnLst>
                                </p:cTn>
                              </p:par>
                              <p:par>
                                <p:cTn id="13" presetID="49" presetClass="entr" presetSubtype="0" decel="100000" fill="hold" grpId="1" nodeType="withEffect">
                                  <p:stCondLst>
                                    <p:cond delay="0"/>
                                  </p:stCondLst>
                                  <p:childTnLst>
                                    <p:set>
                                      <p:cBhvr>
                                        <p:cTn id="14" dur="1" fill="hold">
                                          <p:stCondLst>
                                            <p:cond delay="0"/>
                                          </p:stCondLst>
                                        </p:cTn>
                                        <p:tgtEl>
                                          <p:spTgt spid="18"/>
                                        </p:tgtEl>
                                        <p:attrNameLst>
                                          <p:attrName>style.visibility</p:attrName>
                                        </p:attrNameLst>
                                      </p:cBhvr>
                                      <p:to>
                                        <p:strVal val="visible"/>
                                      </p:to>
                                    </p:set>
                                    <p:anim calcmode="lin" valueType="num">
                                      <p:cBhvr>
                                        <p:cTn id="15" dur="500" fill="hold"/>
                                        <p:tgtEl>
                                          <p:spTgt spid="18"/>
                                        </p:tgtEl>
                                        <p:attrNameLst>
                                          <p:attrName>ppt_w</p:attrName>
                                        </p:attrNameLst>
                                      </p:cBhvr>
                                      <p:tavLst>
                                        <p:tav tm="0">
                                          <p:val>
                                            <p:fltVal val="0"/>
                                          </p:val>
                                        </p:tav>
                                        <p:tav tm="100000">
                                          <p:val>
                                            <p:strVal val="#ppt_w"/>
                                          </p:val>
                                        </p:tav>
                                      </p:tavLst>
                                    </p:anim>
                                    <p:anim calcmode="lin" valueType="num">
                                      <p:cBhvr>
                                        <p:cTn id="16" dur="500" fill="hold"/>
                                        <p:tgtEl>
                                          <p:spTgt spid="18"/>
                                        </p:tgtEl>
                                        <p:attrNameLst>
                                          <p:attrName>ppt_h</p:attrName>
                                        </p:attrNameLst>
                                      </p:cBhvr>
                                      <p:tavLst>
                                        <p:tav tm="0">
                                          <p:val>
                                            <p:fltVal val="0"/>
                                          </p:val>
                                        </p:tav>
                                        <p:tav tm="100000">
                                          <p:val>
                                            <p:strVal val="#ppt_h"/>
                                          </p:val>
                                        </p:tav>
                                      </p:tavLst>
                                    </p:anim>
                                    <p:anim calcmode="lin" valueType="num">
                                      <p:cBhvr>
                                        <p:cTn id="17" dur="500" fill="hold"/>
                                        <p:tgtEl>
                                          <p:spTgt spid="18"/>
                                        </p:tgtEl>
                                        <p:attrNameLst>
                                          <p:attrName>style.rotation</p:attrName>
                                        </p:attrNameLst>
                                      </p:cBhvr>
                                      <p:tavLst>
                                        <p:tav tm="0">
                                          <p:val>
                                            <p:fltVal val="360"/>
                                          </p:val>
                                        </p:tav>
                                        <p:tav tm="100000">
                                          <p:val>
                                            <p:fltVal val="0"/>
                                          </p:val>
                                        </p:tav>
                                      </p:tavLst>
                                    </p:anim>
                                    <p:animEffect transition="in" filter="fade">
                                      <p:cBhvr>
                                        <p:cTn id="18" dur="500"/>
                                        <p:tgtEl>
                                          <p:spTgt spid="18"/>
                                        </p:tgtEl>
                                      </p:cBhvr>
                                    </p:animEffect>
                                  </p:childTnLst>
                                </p:cTn>
                              </p:par>
                              <p:par>
                                <p:cTn id="19" presetID="49" presetClass="entr" presetSubtype="0" decel="100000" fill="hold" grpId="1" nodeType="withEffect">
                                  <p:stCondLst>
                                    <p:cond delay="0"/>
                                  </p:stCondLst>
                                  <p:childTnLst>
                                    <p:set>
                                      <p:cBhvr>
                                        <p:cTn id="20" dur="1" fill="hold">
                                          <p:stCondLst>
                                            <p:cond delay="0"/>
                                          </p:stCondLst>
                                        </p:cTn>
                                        <p:tgtEl>
                                          <p:spTgt spid="21">
                                            <p:txEl>
                                              <p:pRg st="0" end="0"/>
                                            </p:txEl>
                                          </p:spTgt>
                                        </p:tgtEl>
                                        <p:attrNameLst>
                                          <p:attrName>style.visibility</p:attrName>
                                        </p:attrNameLst>
                                      </p:cBhvr>
                                      <p:to>
                                        <p:strVal val="visible"/>
                                      </p:to>
                                    </p:set>
                                    <p:anim calcmode="lin" valueType="num">
                                      <p:cBhvr>
                                        <p:cTn id="21" dur="500" fill="hold"/>
                                        <p:tgtEl>
                                          <p:spTgt spid="21">
                                            <p:txEl>
                                              <p:pRg st="0" end="0"/>
                                            </p:txEl>
                                          </p:spTgt>
                                        </p:tgtEl>
                                        <p:attrNameLst>
                                          <p:attrName>ppt_w</p:attrName>
                                        </p:attrNameLst>
                                      </p:cBhvr>
                                      <p:tavLst>
                                        <p:tav tm="0">
                                          <p:val>
                                            <p:fltVal val="0"/>
                                          </p:val>
                                        </p:tav>
                                        <p:tav tm="100000">
                                          <p:val>
                                            <p:strVal val="#ppt_w"/>
                                          </p:val>
                                        </p:tav>
                                      </p:tavLst>
                                    </p:anim>
                                    <p:anim calcmode="lin" valueType="num">
                                      <p:cBhvr>
                                        <p:cTn id="22" dur="500" fill="hold"/>
                                        <p:tgtEl>
                                          <p:spTgt spid="21">
                                            <p:txEl>
                                              <p:pRg st="0" end="0"/>
                                            </p:txEl>
                                          </p:spTgt>
                                        </p:tgtEl>
                                        <p:attrNameLst>
                                          <p:attrName>ppt_h</p:attrName>
                                        </p:attrNameLst>
                                      </p:cBhvr>
                                      <p:tavLst>
                                        <p:tav tm="0">
                                          <p:val>
                                            <p:fltVal val="0"/>
                                          </p:val>
                                        </p:tav>
                                        <p:tav tm="100000">
                                          <p:val>
                                            <p:strVal val="#ppt_h"/>
                                          </p:val>
                                        </p:tav>
                                      </p:tavLst>
                                    </p:anim>
                                    <p:anim calcmode="lin" valueType="num">
                                      <p:cBhvr>
                                        <p:cTn id="23" dur="500" fill="hold"/>
                                        <p:tgtEl>
                                          <p:spTgt spid="21">
                                            <p:txEl>
                                              <p:pRg st="0" end="0"/>
                                            </p:txEl>
                                          </p:spTgt>
                                        </p:tgtEl>
                                        <p:attrNameLst>
                                          <p:attrName>style.rotation</p:attrName>
                                        </p:attrNameLst>
                                      </p:cBhvr>
                                      <p:tavLst>
                                        <p:tav tm="0">
                                          <p:val>
                                            <p:fltVal val="360"/>
                                          </p:val>
                                        </p:tav>
                                        <p:tav tm="100000">
                                          <p:val>
                                            <p:fltVal val="0"/>
                                          </p:val>
                                        </p:tav>
                                      </p:tavLst>
                                    </p:anim>
                                    <p:animEffect transition="in" filter="fade">
                                      <p:cBhvr>
                                        <p:cTn id="24" dur="500"/>
                                        <p:tgtEl>
                                          <p:spTgt spid="21">
                                            <p:txEl>
                                              <p:pRg st="0" end="0"/>
                                            </p:txEl>
                                          </p:spTgt>
                                        </p:tgtEl>
                                      </p:cBhvr>
                                    </p:animEffect>
                                  </p:childTnLst>
                                </p:cTn>
                              </p:par>
                              <p:par>
                                <p:cTn id="25" presetID="2" presetClass="entr" presetSubtype="12" decel="100000" fill="hold" grpId="0" nodeType="withEffect">
                                  <p:stCondLst>
                                    <p:cond delay="250"/>
                                  </p:stCondLst>
                                  <p:childTnLst>
                                    <p:set>
                                      <p:cBhvr>
                                        <p:cTn id="26" dur="1" fill="hold">
                                          <p:stCondLst>
                                            <p:cond delay="0"/>
                                          </p:stCondLst>
                                        </p:cTn>
                                        <p:tgtEl>
                                          <p:spTgt spid="17"/>
                                        </p:tgtEl>
                                        <p:attrNameLst>
                                          <p:attrName>style.visibility</p:attrName>
                                        </p:attrNameLst>
                                      </p:cBhvr>
                                      <p:to>
                                        <p:strVal val="visible"/>
                                      </p:to>
                                    </p:set>
                                    <p:anim calcmode="lin" valueType="num">
                                      <p:cBhvr additive="base">
                                        <p:cTn id="27" dur="500" fill="hold"/>
                                        <p:tgtEl>
                                          <p:spTgt spid="17"/>
                                        </p:tgtEl>
                                        <p:attrNameLst>
                                          <p:attrName>ppt_x</p:attrName>
                                        </p:attrNameLst>
                                      </p:cBhvr>
                                      <p:tavLst>
                                        <p:tav tm="0">
                                          <p:val>
                                            <p:strVal val="0-#ppt_w/2"/>
                                          </p:val>
                                        </p:tav>
                                        <p:tav tm="100000">
                                          <p:val>
                                            <p:strVal val="#ppt_x"/>
                                          </p:val>
                                        </p:tav>
                                      </p:tavLst>
                                    </p:anim>
                                    <p:anim calcmode="lin" valueType="num">
                                      <p:cBhvr additive="base">
                                        <p:cTn id="28" dur="500" fill="hold"/>
                                        <p:tgtEl>
                                          <p:spTgt spid="17"/>
                                        </p:tgtEl>
                                        <p:attrNameLst>
                                          <p:attrName>ppt_y</p:attrName>
                                        </p:attrNameLst>
                                      </p:cBhvr>
                                      <p:tavLst>
                                        <p:tav tm="0">
                                          <p:val>
                                            <p:strVal val="1+#ppt_h/2"/>
                                          </p:val>
                                        </p:tav>
                                        <p:tav tm="100000">
                                          <p:val>
                                            <p:strVal val="#ppt_y"/>
                                          </p:val>
                                        </p:tav>
                                      </p:tavLst>
                                    </p:anim>
                                  </p:childTnLst>
                                </p:cTn>
                              </p:par>
                              <p:par>
                                <p:cTn id="29" presetID="2" presetClass="entr" presetSubtype="12" decel="100000" fill="hold" grpId="0" nodeType="withEffect">
                                  <p:stCondLst>
                                    <p:cond delay="250"/>
                                  </p:stCondLst>
                                  <p:childTnLst>
                                    <p:set>
                                      <p:cBhvr>
                                        <p:cTn id="30" dur="1" fill="hold">
                                          <p:stCondLst>
                                            <p:cond delay="0"/>
                                          </p:stCondLst>
                                        </p:cTn>
                                        <p:tgtEl>
                                          <p:spTgt spid="22">
                                            <p:txEl>
                                              <p:pRg st="0" end="0"/>
                                            </p:txEl>
                                          </p:spTgt>
                                        </p:tgtEl>
                                        <p:attrNameLst>
                                          <p:attrName>style.visibility</p:attrName>
                                        </p:attrNameLst>
                                      </p:cBhvr>
                                      <p:to>
                                        <p:strVal val="visible"/>
                                      </p:to>
                                    </p:set>
                                    <p:anim calcmode="lin" valueType="num">
                                      <p:cBhvr additive="base">
                                        <p:cTn id="31" dur="500" fill="hold"/>
                                        <p:tgtEl>
                                          <p:spTgt spid="22">
                                            <p:txEl>
                                              <p:pRg st="0" end="0"/>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22">
                                            <p:txEl>
                                              <p:pRg st="0" end="0"/>
                                            </p:txEl>
                                          </p:spTgt>
                                        </p:tgtEl>
                                        <p:attrNameLst>
                                          <p:attrName>ppt_y</p:attrName>
                                        </p:attrNameLst>
                                      </p:cBhvr>
                                      <p:tavLst>
                                        <p:tav tm="0">
                                          <p:val>
                                            <p:strVal val="1+#ppt_h/2"/>
                                          </p:val>
                                        </p:tav>
                                        <p:tav tm="100000">
                                          <p:val>
                                            <p:strVal val="#ppt_y"/>
                                          </p:val>
                                        </p:tav>
                                      </p:tavLst>
                                    </p:anim>
                                  </p:childTnLst>
                                </p:cTn>
                              </p:par>
                              <p:par>
                                <p:cTn id="33" presetID="49" presetClass="entr" presetSubtype="0" decel="100000" fill="hold" grpId="1" nodeType="withEffect">
                                  <p:stCondLst>
                                    <p:cond delay="250"/>
                                  </p:stCondLst>
                                  <p:childTnLst>
                                    <p:set>
                                      <p:cBhvr>
                                        <p:cTn id="34" dur="1" fill="hold">
                                          <p:stCondLst>
                                            <p:cond delay="0"/>
                                          </p:stCondLst>
                                        </p:cTn>
                                        <p:tgtEl>
                                          <p:spTgt spid="17"/>
                                        </p:tgtEl>
                                        <p:attrNameLst>
                                          <p:attrName>style.visibility</p:attrName>
                                        </p:attrNameLst>
                                      </p:cBhvr>
                                      <p:to>
                                        <p:strVal val="visible"/>
                                      </p:to>
                                    </p:set>
                                    <p:anim calcmode="lin" valueType="num">
                                      <p:cBhvr>
                                        <p:cTn id="35" dur="500" fill="hold"/>
                                        <p:tgtEl>
                                          <p:spTgt spid="17"/>
                                        </p:tgtEl>
                                        <p:attrNameLst>
                                          <p:attrName>ppt_w</p:attrName>
                                        </p:attrNameLst>
                                      </p:cBhvr>
                                      <p:tavLst>
                                        <p:tav tm="0">
                                          <p:val>
                                            <p:fltVal val="0"/>
                                          </p:val>
                                        </p:tav>
                                        <p:tav tm="100000">
                                          <p:val>
                                            <p:strVal val="#ppt_w"/>
                                          </p:val>
                                        </p:tav>
                                      </p:tavLst>
                                    </p:anim>
                                    <p:anim calcmode="lin" valueType="num">
                                      <p:cBhvr>
                                        <p:cTn id="36" dur="500" fill="hold"/>
                                        <p:tgtEl>
                                          <p:spTgt spid="17"/>
                                        </p:tgtEl>
                                        <p:attrNameLst>
                                          <p:attrName>ppt_h</p:attrName>
                                        </p:attrNameLst>
                                      </p:cBhvr>
                                      <p:tavLst>
                                        <p:tav tm="0">
                                          <p:val>
                                            <p:fltVal val="0"/>
                                          </p:val>
                                        </p:tav>
                                        <p:tav tm="100000">
                                          <p:val>
                                            <p:strVal val="#ppt_h"/>
                                          </p:val>
                                        </p:tav>
                                      </p:tavLst>
                                    </p:anim>
                                    <p:anim calcmode="lin" valueType="num">
                                      <p:cBhvr>
                                        <p:cTn id="37" dur="500" fill="hold"/>
                                        <p:tgtEl>
                                          <p:spTgt spid="17"/>
                                        </p:tgtEl>
                                        <p:attrNameLst>
                                          <p:attrName>style.rotation</p:attrName>
                                        </p:attrNameLst>
                                      </p:cBhvr>
                                      <p:tavLst>
                                        <p:tav tm="0">
                                          <p:val>
                                            <p:fltVal val="360"/>
                                          </p:val>
                                        </p:tav>
                                        <p:tav tm="100000">
                                          <p:val>
                                            <p:fltVal val="0"/>
                                          </p:val>
                                        </p:tav>
                                      </p:tavLst>
                                    </p:anim>
                                    <p:animEffect transition="in" filter="fade">
                                      <p:cBhvr>
                                        <p:cTn id="38" dur="500"/>
                                        <p:tgtEl>
                                          <p:spTgt spid="17"/>
                                        </p:tgtEl>
                                      </p:cBhvr>
                                    </p:animEffect>
                                  </p:childTnLst>
                                </p:cTn>
                              </p:par>
                              <p:par>
                                <p:cTn id="39" presetID="49" presetClass="entr" presetSubtype="0" decel="100000" fill="hold" grpId="1" nodeType="withEffect">
                                  <p:stCondLst>
                                    <p:cond delay="250"/>
                                  </p:stCondLst>
                                  <p:childTnLst>
                                    <p:set>
                                      <p:cBhvr>
                                        <p:cTn id="40" dur="1" fill="hold">
                                          <p:stCondLst>
                                            <p:cond delay="0"/>
                                          </p:stCondLst>
                                        </p:cTn>
                                        <p:tgtEl>
                                          <p:spTgt spid="22">
                                            <p:txEl>
                                              <p:pRg st="0" end="0"/>
                                            </p:txEl>
                                          </p:spTgt>
                                        </p:tgtEl>
                                        <p:attrNameLst>
                                          <p:attrName>style.visibility</p:attrName>
                                        </p:attrNameLst>
                                      </p:cBhvr>
                                      <p:to>
                                        <p:strVal val="visible"/>
                                      </p:to>
                                    </p:set>
                                    <p:anim calcmode="lin" valueType="num">
                                      <p:cBhvr>
                                        <p:cTn id="41" dur="500" fill="hold"/>
                                        <p:tgtEl>
                                          <p:spTgt spid="22">
                                            <p:txEl>
                                              <p:pRg st="0" end="0"/>
                                            </p:txEl>
                                          </p:spTgt>
                                        </p:tgtEl>
                                        <p:attrNameLst>
                                          <p:attrName>ppt_w</p:attrName>
                                        </p:attrNameLst>
                                      </p:cBhvr>
                                      <p:tavLst>
                                        <p:tav tm="0">
                                          <p:val>
                                            <p:fltVal val="0"/>
                                          </p:val>
                                        </p:tav>
                                        <p:tav tm="100000">
                                          <p:val>
                                            <p:strVal val="#ppt_w"/>
                                          </p:val>
                                        </p:tav>
                                      </p:tavLst>
                                    </p:anim>
                                    <p:anim calcmode="lin" valueType="num">
                                      <p:cBhvr>
                                        <p:cTn id="42" dur="500" fill="hold"/>
                                        <p:tgtEl>
                                          <p:spTgt spid="22">
                                            <p:txEl>
                                              <p:pRg st="0" end="0"/>
                                            </p:txEl>
                                          </p:spTgt>
                                        </p:tgtEl>
                                        <p:attrNameLst>
                                          <p:attrName>ppt_h</p:attrName>
                                        </p:attrNameLst>
                                      </p:cBhvr>
                                      <p:tavLst>
                                        <p:tav tm="0">
                                          <p:val>
                                            <p:fltVal val="0"/>
                                          </p:val>
                                        </p:tav>
                                        <p:tav tm="100000">
                                          <p:val>
                                            <p:strVal val="#ppt_h"/>
                                          </p:val>
                                        </p:tav>
                                      </p:tavLst>
                                    </p:anim>
                                    <p:anim calcmode="lin" valueType="num">
                                      <p:cBhvr>
                                        <p:cTn id="43" dur="500" fill="hold"/>
                                        <p:tgtEl>
                                          <p:spTgt spid="22">
                                            <p:txEl>
                                              <p:pRg st="0" end="0"/>
                                            </p:txEl>
                                          </p:spTgt>
                                        </p:tgtEl>
                                        <p:attrNameLst>
                                          <p:attrName>style.rotation</p:attrName>
                                        </p:attrNameLst>
                                      </p:cBhvr>
                                      <p:tavLst>
                                        <p:tav tm="0">
                                          <p:val>
                                            <p:fltVal val="360"/>
                                          </p:val>
                                        </p:tav>
                                        <p:tav tm="100000">
                                          <p:val>
                                            <p:fltVal val="0"/>
                                          </p:val>
                                        </p:tav>
                                      </p:tavLst>
                                    </p:anim>
                                    <p:animEffect transition="in" filter="fade">
                                      <p:cBhvr>
                                        <p:cTn id="44" dur="500"/>
                                        <p:tgtEl>
                                          <p:spTgt spid="22">
                                            <p:txEl>
                                              <p:pRg st="0" end="0"/>
                                            </p:txEl>
                                          </p:spTgt>
                                        </p:tgtEl>
                                      </p:cBhvr>
                                    </p:animEffect>
                                  </p:childTnLst>
                                </p:cTn>
                              </p:par>
                              <p:par>
                                <p:cTn id="45" presetID="2" presetClass="entr" presetSubtype="3" decel="100000" fill="hold" grpId="0" nodeType="withEffect">
                                  <p:stCondLst>
                                    <p:cond delay="500"/>
                                  </p:stCondLst>
                                  <p:childTnLst>
                                    <p:set>
                                      <p:cBhvr>
                                        <p:cTn id="46" dur="1" fill="hold">
                                          <p:stCondLst>
                                            <p:cond delay="0"/>
                                          </p:stCondLst>
                                        </p:cTn>
                                        <p:tgtEl>
                                          <p:spTgt spid="19"/>
                                        </p:tgtEl>
                                        <p:attrNameLst>
                                          <p:attrName>style.visibility</p:attrName>
                                        </p:attrNameLst>
                                      </p:cBhvr>
                                      <p:to>
                                        <p:strVal val="visible"/>
                                      </p:to>
                                    </p:set>
                                    <p:anim calcmode="lin" valueType="num">
                                      <p:cBhvr additive="base">
                                        <p:cTn id="47" dur="500" fill="hold"/>
                                        <p:tgtEl>
                                          <p:spTgt spid="19"/>
                                        </p:tgtEl>
                                        <p:attrNameLst>
                                          <p:attrName>ppt_x</p:attrName>
                                        </p:attrNameLst>
                                      </p:cBhvr>
                                      <p:tavLst>
                                        <p:tav tm="0">
                                          <p:val>
                                            <p:strVal val="1+#ppt_w/2"/>
                                          </p:val>
                                        </p:tav>
                                        <p:tav tm="100000">
                                          <p:val>
                                            <p:strVal val="#ppt_x"/>
                                          </p:val>
                                        </p:tav>
                                      </p:tavLst>
                                    </p:anim>
                                    <p:anim calcmode="lin" valueType="num">
                                      <p:cBhvr additive="base">
                                        <p:cTn id="48" dur="500" fill="hold"/>
                                        <p:tgtEl>
                                          <p:spTgt spid="19"/>
                                        </p:tgtEl>
                                        <p:attrNameLst>
                                          <p:attrName>ppt_y</p:attrName>
                                        </p:attrNameLst>
                                      </p:cBhvr>
                                      <p:tavLst>
                                        <p:tav tm="0">
                                          <p:val>
                                            <p:strVal val="0-#ppt_h/2"/>
                                          </p:val>
                                        </p:tav>
                                        <p:tav tm="100000">
                                          <p:val>
                                            <p:strVal val="#ppt_y"/>
                                          </p:val>
                                        </p:tav>
                                      </p:tavLst>
                                    </p:anim>
                                  </p:childTnLst>
                                </p:cTn>
                              </p:par>
                              <p:par>
                                <p:cTn id="49" presetID="2" presetClass="entr" presetSubtype="3" decel="100000" fill="hold" grpId="0" nodeType="withEffect">
                                  <p:stCondLst>
                                    <p:cond delay="500"/>
                                  </p:stCondLst>
                                  <p:childTnLst>
                                    <p:set>
                                      <p:cBhvr>
                                        <p:cTn id="50" dur="1" fill="hold">
                                          <p:stCondLst>
                                            <p:cond delay="0"/>
                                          </p:stCondLst>
                                        </p:cTn>
                                        <p:tgtEl>
                                          <p:spTgt spid="23">
                                            <p:txEl>
                                              <p:pRg st="0" end="0"/>
                                            </p:txEl>
                                          </p:spTgt>
                                        </p:tgtEl>
                                        <p:attrNameLst>
                                          <p:attrName>style.visibility</p:attrName>
                                        </p:attrNameLst>
                                      </p:cBhvr>
                                      <p:to>
                                        <p:strVal val="visible"/>
                                      </p:to>
                                    </p:set>
                                    <p:anim calcmode="lin" valueType="num">
                                      <p:cBhvr additive="base">
                                        <p:cTn id="51" dur="500" fill="hold"/>
                                        <p:tgtEl>
                                          <p:spTgt spid="23">
                                            <p:txEl>
                                              <p:pRg st="0" end="0"/>
                                            </p:txEl>
                                          </p:spTgt>
                                        </p:tgtEl>
                                        <p:attrNameLst>
                                          <p:attrName>ppt_x</p:attrName>
                                        </p:attrNameLst>
                                      </p:cBhvr>
                                      <p:tavLst>
                                        <p:tav tm="0">
                                          <p:val>
                                            <p:strVal val="1+#ppt_w/2"/>
                                          </p:val>
                                        </p:tav>
                                        <p:tav tm="100000">
                                          <p:val>
                                            <p:strVal val="#ppt_x"/>
                                          </p:val>
                                        </p:tav>
                                      </p:tavLst>
                                    </p:anim>
                                    <p:anim calcmode="lin" valueType="num">
                                      <p:cBhvr additive="base">
                                        <p:cTn id="52" dur="500" fill="hold"/>
                                        <p:tgtEl>
                                          <p:spTgt spid="23">
                                            <p:txEl>
                                              <p:pRg st="0" end="0"/>
                                            </p:txEl>
                                          </p:spTgt>
                                        </p:tgtEl>
                                        <p:attrNameLst>
                                          <p:attrName>ppt_y</p:attrName>
                                        </p:attrNameLst>
                                      </p:cBhvr>
                                      <p:tavLst>
                                        <p:tav tm="0">
                                          <p:val>
                                            <p:strVal val="0-#ppt_h/2"/>
                                          </p:val>
                                        </p:tav>
                                        <p:tav tm="100000">
                                          <p:val>
                                            <p:strVal val="#ppt_y"/>
                                          </p:val>
                                        </p:tav>
                                      </p:tavLst>
                                    </p:anim>
                                  </p:childTnLst>
                                </p:cTn>
                              </p:par>
                              <p:par>
                                <p:cTn id="53" presetID="49" presetClass="entr" presetSubtype="0" decel="100000" fill="hold" grpId="1" nodeType="withEffect">
                                  <p:stCondLst>
                                    <p:cond delay="500"/>
                                  </p:stCondLst>
                                  <p:childTnLst>
                                    <p:set>
                                      <p:cBhvr>
                                        <p:cTn id="54" dur="1" fill="hold">
                                          <p:stCondLst>
                                            <p:cond delay="0"/>
                                          </p:stCondLst>
                                        </p:cTn>
                                        <p:tgtEl>
                                          <p:spTgt spid="19"/>
                                        </p:tgtEl>
                                        <p:attrNameLst>
                                          <p:attrName>style.visibility</p:attrName>
                                        </p:attrNameLst>
                                      </p:cBhvr>
                                      <p:to>
                                        <p:strVal val="visible"/>
                                      </p:to>
                                    </p:set>
                                    <p:anim calcmode="lin" valueType="num">
                                      <p:cBhvr>
                                        <p:cTn id="55" dur="500" fill="hold"/>
                                        <p:tgtEl>
                                          <p:spTgt spid="19"/>
                                        </p:tgtEl>
                                        <p:attrNameLst>
                                          <p:attrName>ppt_w</p:attrName>
                                        </p:attrNameLst>
                                      </p:cBhvr>
                                      <p:tavLst>
                                        <p:tav tm="0">
                                          <p:val>
                                            <p:fltVal val="0"/>
                                          </p:val>
                                        </p:tav>
                                        <p:tav tm="100000">
                                          <p:val>
                                            <p:strVal val="#ppt_w"/>
                                          </p:val>
                                        </p:tav>
                                      </p:tavLst>
                                    </p:anim>
                                    <p:anim calcmode="lin" valueType="num">
                                      <p:cBhvr>
                                        <p:cTn id="56" dur="500" fill="hold"/>
                                        <p:tgtEl>
                                          <p:spTgt spid="19"/>
                                        </p:tgtEl>
                                        <p:attrNameLst>
                                          <p:attrName>ppt_h</p:attrName>
                                        </p:attrNameLst>
                                      </p:cBhvr>
                                      <p:tavLst>
                                        <p:tav tm="0">
                                          <p:val>
                                            <p:fltVal val="0"/>
                                          </p:val>
                                        </p:tav>
                                        <p:tav tm="100000">
                                          <p:val>
                                            <p:strVal val="#ppt_h"/>
                                          </p:val>
                                        </p:tav>
                                      </p:tavLst>
                                    </p:anim>
                                    <p:anim calcmode="lin" valueType="num">
                                      <p:cBhvr>
                                        <p:cTn id="57" dur="500" fill="hold"/>
                                        <p:tgtEl>
                                          <p:spTgt spid="19"/>
                                        </p:tgtEl>
                                        <p:attrNameLst>
                                          <p:attrName>style.rotation</p:attrName>
                                        </p:attrNameLst>
                                      </p:cBhvr>
                                      <p:tavLst>
                                        <p:tav tm="0">
                                          <p:val>
                                            <p:fltVal val="360"/>
                                          </p:val>
                                        </p:tav>
                                        <p:tav tm="100000">
                                          <p:val>
                                            <p:fltVal val="0"/>
                                          </p:val>
                                        </p:tav>
                                      </p:tavLst>
                                    </p:anim>
                                    <p:animEffect transition="in" filter="fade">
                                      <p:cBhvr>
                                        <p:cTn id="58" dur="500"/>
                                        <p:tgtEl>
                                          <p:spTgt spid="19"/>
                                        </p:tgtEl>
                                      </p:cBhvr>
                                    </p:animEffect>
                                  </p:childTnLst>
                                </p:cTn>
                              </p:par>
                              <p:par>
                                <p:cTn id="59" presetID="49" presetClass="entr" presetSubtype="0" decel="100000" fill="hold" grpId="1" nodeType="withEffect">
                                  <p:stCondLst>
                                    <p:cond delay="500"/>
                                  </p:stCondLst>
                                  <p:childTnLst>
                                    <p:set>
                                      <p:cBhvr>
                                        <p:cTn id="60" dur="1" fill="hold">
                                          <p:stCondLst>
                                            <p:cond delay="0"/>
                                          </p:stCondLst>
                                        </p:cTn>
                                        <p:tgtEl>
                                          <p:spTgt spid="23">
                                            <p:txEl>
                                              <p:pRg st="0" end="0"/>
                                            </p:txEl>
                                          </p:spTgt>
                                        </p:tgtEl>
                                        <p:attrNameLst>
                                          <p:attrName>style.visibility</p:attrName>
                                        </p:attrNameLst>
                                      </p:cBhvr>
                                      <p:to>
                                        <p:strVal val="visible"/>
                                      </p:to>
                                    </p:set>
                                    <p:anim calcmode="lin" valueType="num">
                                      <p:cBhvr>
                                        <p:cTn id="61" dur="500" fill="hold"/>
                                        <p:tgtEl>
                                          <p:spTgt spid="23">
                                            <p:txEl>
                                              <p:pRg st="0" end="0"/>
                                            </p:txEl>
                                          </p:spTgt>
                                        </p:tgtEl>
                                        <p:attrNameLst>
                                          <p:attrName>ppt_w</p:attrName>
                                        </p:attrNameLst>
                                      </p:cBhvr>
                                      <p:tavLst>
                                        <p:tav tm="0">
                                          <p:val>
                                            <p:fltVal val="0"/>
                                          </p:val>
                                        </p:tav>
                                        <p:tav tm="100000">
                                          <p:val>
                                            <p:strVal val="#ppt_w"/>
                                          </p:val>
                                        </p:tav>
                                      </p:tavLst>
                                    </p:anim>
                                    <p:anim calcmode="lin" valueType="num">
                                      <p:cBhvr>
                                        <p:cTn id="62" dur="500" fill="hold"/>
                                        <p:tgtEl>
                                          <p:spTgt spid="23">
                                            <p:txEl>
                                              <p:pRg st="0" end="0"/>
                                            </p:txEl>
                                          </p:spTgt>
                                        </p:tgtEl>
                                        <p:attrNameLst>
                                          <p:attrName>ppt_h</p:attrName>
                                        </p:attrNameLst>
                                      </p:cBhvr>
                                      <p:tavLst>
                                        <p:tav tm="0">
                                          <p:val>
                                            <p:fltVal val="0"/>
                                          </p:val>
                                        </p:tav>
                                        <p:tav tm="100000">
                                          <p:val>
                                            <p:strVal val="#ppt_h"/>
                                          </p:val>
                                        </p:tav>
                                      </p:tavLst>
                                    </p:anim>
                                    <p:anim calcmode="lin" valueType="num">
                                      <p:cBhvr>
                                        <p:cTn id="63" dur="500" fill="hold"/>
                                        <p:tgtEl>
                                          <p:spTgt spid="23">
                                            <p:txEl>
                                              <p:pRg st="0" end="0"/>
                                            </p:txEl>
                                          </p:spTgt>
                                        </p:tgtEl>
                                        <p:attrNameLst>
                                          <p:attrName>style.rotation</p:attrName>
                                        </p:attrNameLst>
                                      </p:cBhvr>
                                      <p:tavLst>
                                        <p:tav tm="0">
                                          <p:val>
                                            <p:fltVal val="360"/>
                                          </p:val>
                                        </p:tav>
                                        <p:tav tm="100000">
                                          <p:val>
                                            <p:fltVal val="0"/>
                                          </p:val>
                                        </p:tav>
                                      </p:tavLst>
                                    </p:anim>
                                    <p:animEffect transition="in" filter="fade">
                                      <p:cBhvr>
                                        <p:cTn id="64" dur="500"/>
                                        <p:tgtEl>
                                          <p:spTgt spid="23">
                                            <p:txEl>
                                              <p:pRg st="0" end="0"/>
                                            </p:txEl>
                                          </p:spTgt>
                                        </p:tgtEl>
                                      </p:cBhvr>
                                    </p:animEffect>
                                  </p:childTnLst>
                                </p:cTn>
                              </p:par>
                              <p:par>
                                <p:cTn id="65" presetID="2" presetClass="entr" presetSubtype="9" decel="100000" fill="hold" grpId="0" nodeType="withEffect">
                                  <p:stCondLst>
                                    <p:cond delay="750"/>
                                  </p:stCondLst>
                                  <p:childTnLst>
                                    <p:set>
                                      <p:cBhvr>
                                        <p:cTn id="66" dur="1" fill="hold">
                                          <p:stCondLst>
                                            <p:cond delay="0"/>
                                          </p:stCondLst>
                                        </p:cTn>
                                        <p:tgtEl>
                                          <p:spTgt spid="20"/>
                                        </p:tgtEl>
                                        <p:attrNameLst>
                                          <p:attrName>style.visibility</p:attrName>
                                        </p:attrNameLst>
                                      </p:cBhvr>
                                      <p:to>
                                        <p:strVal val="visible"/>
                                      </p:to>
                                    </p:set>
                                    <p:anim calcmode="lin" valueType="num">
                                      <p:cBhvr additive="base">
                                        <p:cTn id="67" dur="500" fill="hold"/>
                                        <p:tgtEl>
                                          <p:spTgt spid="20"/>
                                        </p:tgtEl>
                                        <p:attrNameLst>
                                          <p:attrName>ppt_x</p:attrName>
                                        </p:attrNameLst>
                                      </p:cBhvr>
                                      <p:tavLst>
                                        <p:tav tm="0">
                                          <p:val>
                                            <p:strVal val="0-#ppt_w/2"/>
                                          </p:val>
                                        </p:tav>
                                        <p:tav tm="100000">
                                          <p:val>
                                            <p:strVal val="#ppt_x"/>
                                          </p:val>
                                        </p:tav>
                                      </p:tavLst>
                                    </p:anim>
                                    <p:anim calcmode="lin" valueType="num">
                                      <p:cBhvr additive="base">
                                        <p:cTn id="68" dur="500" fill="hold"/>
                                        <p:tgtEl>
                                          <p:spTgt spid="20"/>
                                        </p:tgtEl>
                                        <p:attrNameLst>
                                          <p:attrName>ppt_y</p:attrName>
                                        </p:attrNameLst>
                                      </p:cBhvr>
                                      <p:tavLst>
                                        <p:tav tm="0">
                                          <p:val>
                                            <p:strVal val="0-#ppt_h/2"/>
                                          </p:val>
                                        </p:tav>
                                        <p:tav tm="100000">
                                          <p:val>
                                            <p:strVal val="#ppt_y"/>
                                          </p:val>
                                        </p:tav>
                                      </p:tavLst>
                                    </p:anim>
                                  </p:childTnLst>
                                </p:cTn>
                              </p:par>
                              <p:par>
                                <p:cTn id="69" presetID="2" presetClass="entr" presetSubtype="9" decel="100000" fill="hold" grpId="0" nodeType="withEffect">
                                  <p:stCondLst>
                                    <p:cond delay="750"/>
                                  </p:stCondLst>
                                  <p:childTnLst>
                                    <p:set>
                                      <p:cBhvr>
                                        <p:cTn id="70" dur="1" fill="hold">
                                          <p:stCondLst>
                                            <p:cond delay="0"/>
                                          </p:stCondLst>
                                        </p:cTn>
                                        <p:tgtEl>
                                          <p:spTgt spid="24">
                                            <p:txEl>
                                              <p:pRg st="0" end="0"/>
                                            </p:txEl>
                                          </p:spTgt>
                                        </p:tgtEl>
                                        <p:attrNameLst>
                                          <p:attrName>style.visibility</p:attrName>
                                        </p:attrNameLst>
                                      </p:cBhvr>
                                      <p:to>
                                        <p:strVal val="visible"/>
                                      </p:to>
                                    </p:set>
                                    <p:anim calcmode="lin" valueType="num">
                                      <p:cBhvr additive="base">
                                        <p:cTn id="71" dur="500" fill="hold"/>
                                        <p:tgtEl>
                                          <p:spTgt spid="24">
                                            <p:txEl>
                                              <p:pRg st="0" end="0"/>
                                            </p:txEl>
                                          </p:spTgt>
                                        </p:tgtEl>
                                        <p:attrNameLst>
                                          <p:attrName>ppt_x</p:attrName>
                                        </p:attrNameLst>
                                      </p:cBhvr>
                                      <p:tavLst>
                                        <p:tav tm="0">
                                          <p:val>
                                            <p:strVal val="0-#ppt_w/2"/>
                                          </p:val>
                                        </p:tav>
                                        <p:tav tm="100000">
                                          <p:val>
                                            <p:strVal val="#ppt_x"/>
                                          </p:val>
                                        </p:tav>
                                      </p:tavLst>
                                    </p:anim>
                                    <p:anim calcmode="lin" valueType="num">
                                      <p:cBhvr additive="base">
                                        <p:cTn id="72" dur="500" fill="hold"/>
                                        <p:tgtEl>
                                          <p:spTgt spid="24">
                                            <p:txEl>
                                              <p:pRg st="0" end="0"/>
                                            </p:txEl>
                                          </p:spTgt>
                                        </p:tgtEl>
                                        <p:attrNameLst>
                                          <p:attrName>ppt_y</p:attrName>
                                        </p:attrNameLst>
                                      </p:cBhvr>
                                      <p:tavLst>
                                        <p:tav tm="0">
                                          <p:val>
                                            <p:strVal val="0-#ppt_h/2"/>
                                          </p:val>
                                        </p:tav>
                                        <p:tav tm="100000">
                                          <p:val>
                                            <p:strVal val="#ppt_y"/>
                                          </p:val>
                                        </p:tav>
                                      </p:tavLst>
                                    </p:anim>
                                  </p:childTnLst>
                                </p:cTn>
                              </p:par>
                              <p:par>
                                <p:cTn id="73" presetID="49" presetClass="entr" presetSubtype="0" decel="100000" fill="hold" grpId="1" nodeType="withEffect">
                                  <p:stCondLst>
                                    <p:cond delay="750"/>
                                  </p:stCondLst>
                                  <p:childTnLst>
                                    <p:set>
                                      <p:cBhvr>
                                        <p:cTn id="74" dur="1" fill="hold">
                                          <p:stCondLst>
                                            <p:cond delay="0"/>
                                          </p:stCondLst>
                                        </p:cTn>
                                        <p:tgtEl>
                                          <p:spTgt spid="20"/>
                                        </p:tgtEl>
                                        <p:attrNameLst>
                                          <p:attrName>style.visibility</p:attrName>
                                        </p:attrNameLst>
                                      </p:cBhvr>
                                      <p:to>
                                        <p:strVal val="visible"/>
                                      </p:to>
                                    </p:set>
                                    <p:anim calcmode="lin" valueType="num">
                                      <p:cBhvr>
                                        <p:cTn id="75" dur="500" fill="hold"/>
                                        <p:tgtEl>
                                          <p:spTgt spid="20"/>
                                        </p:tgtEl>
                                        <p:attrNameLst>
                                          <p:attrName>ppt_w</p:attrName>
                                        </p:attrNameLst>
                                      </p:cBhvr>
                                      <p:tavLst>
                                        <p:tav tm="0">
                                          <p:val>
                                            <p:fltVal val="0"/>
                                          </p:val>
                                        </p:tav>
                                        <p:tav tm="100000">
                                          <p:val>
                                            <p:strVal val="#ppt_w"/>
                                          </p:val>
                                        </p:tav>
                                      </p:tavLst>
                                    </p:anim>
                                    <p:anim calcmode="lin" valueType="num">
                                      <p:cBhvr>
                                        <p:cTn id="76" dur="500" fill="hold"/>
                                        <p:tgtEl>
                                          <p:spTgt spid="20"/>
                                        </p:tgtEl>
                                        <p:attrNameLst>
                                          <p:attrName>ppt_h</p:attrName>
                                        </p:attrNameLst>
                                      </p:cBhvr>
                                      <p:tavLst>
                                        <p:tav tm="0">
                                          <p:val>
                                            <p:fltVal val="0"/>
                                          </p:val>
                                        </p:tav>
                                        <p:tav tm="100000">
                                          <p:val>
                                            <p:strVal val="#ppt_h"/>
                                          </p:val>
                                        </p:tav>
                                      </p:tavLst>
                                    </p:anim>
                                    <p:anim calcmode="lin" valueType="num">
                                      <p:cBhvr>
                                        <p:cTn id="77" dur="500" fill="hold"/>
                                        <p:tgtEl>
                                          <p:spTgt spid="20"/>
                                        </p:tgtEl>
                                        <p:attrNameLst>
                                          <p:attrName>style.rotation</p:attrName>
                                        </p:attrNameLst>
                                      </p:cBhvr>
                                      <p:tavLst>
                                        <p:tav tm="0">
                                          <p:val>
                                            <p:fltVal val="360"/>
                                          </p:val>
                                        </p:tav>
                                        <p:tav tm="100000">
                                          <p:val>
                                            <p:fltVal val="0"/>
                                          </p:val>
                                        </p:tav>
                                      </p:tavLst>
                                    </p:anim>
                                    <p:animEffect transition="in" filter="fade">
                                      <p:cBhvr>
                                        <p:cTn id="78" dur="500"/>
                                        <p:tgtEl>
                                          <p:spTgt spid="20"/>
                                        </p:tgtEl>
                                      </p:cBhvr>
                                    </p:animEffect>
                                  </p:childTnLst>
                                </p:cTn>
                              </p:par>
                              <p:par>
                                <p:cTn id="79" presetID="49" presetClass="entr" presetSubtype="0" decel="100000" fill="hold" grpId="1" nodeType="withEffect">
                                  <p:stCondLst>
                                    <p:cond delay="750"/>
                                  </p:stCondLst>
                                  <p:childTnLst>
                                    <p:set>
                                      <p:cBhvr>
                                        <p:cTn id="80" dur="1" fill="hold">
                                          <p:stCondLst>
                                            <p:cond delay="0"/>
                                          </p:stCondLst>
                                        </p:cTn>
                                        <p:tgtEl>
                                          <p:spTgt spid="24">
                                            <p:txEl>
                                              <p:pRg st="0" end="0"/>
                                            </p:txEl>
                                          </p:spTgt>
                                        </p:tgtEl>
                                        <p:attrNameLst>
                                          <p:attrName>style.visibility</p:attrName>
                                        </p:attrNameLst>
                                      </p:cBhvr>
                                      <p:to>
                                        <p:strVal val="visible"/>
                                      </p:to>
                                    </p:set>
                                    <p:anim calcmode="lin" valueType="num">
                                      <p:cBhvr>
                                        <p:cTn id="81" dur="500" fill="hold"/>
                                        <p:tgtEl>
                                          <p:spTgt spid="24">
                                            <p:txEl>
                                              <p:pRg st="0" end="0"/>
                                            </p:txEl>
                                          </p:spTgt>
                                        </p:tgtEl>
                                        <p:attrNameLst>
                                          <p:attrName>ppt_w</p:attrName>
                                        </p:attrNameLst>
                                      </p:cBhvr>
                                      <p:tavLst>
                                        <p:tav tm="0">
                                          <p:val>
                                            <p:fltVal val="0"/>
                                          </p:val>
                                        </p:tav>
                                        <p:tav tm="100000">
                                          <p:val>
                                            <p:strVal val="#ppt_w"/>
                                          </p:val>
                                        </p:tav>
                                      </p:tavLst>
                                    </p:anim>
                                    <p:anim calcmode="lin" valueType="num">
                                      <p:cBhvr>
                                        <p:cTn id="82" dur="500" fill="hold"/>
                                        <p:tgtEl>
                                          <p:spTgt spid="24">
                                            <p:txEl>
                                              <p:pRg st="0" end="0"/>
                                            </p:txEl>
                                          </p:spTgt>
                                        </p:tgtEl>
                                        <p:attrNameLst>
                                          <p:attrName>ppt_h</p:attrName>
                                        </p:attrNameLst>
                                      </p:cBhvr>
                                      <p:tavLst>
                                        <p:tav tm="0">
                                          <p:val>
                                            <p:fltVal val="0"/>
                                          </p:val>
                                        </p:tav>
                                        <p:tav tm="100000">
                                          <p:val>
                                            <p:strVal val="#ppt_h"/>
                                          </p:val>
                                        </p:tav>
                                      </p:tavLst>
                                    </p:anim>
                                    <p:anim calcmode="lin" valueType="num">
                                      <p:cBhvr>
                                        <p:cTn id="83" dur="500" fill="hold"/>
                                        <p:tgtEl>
                                          <p:spTgt spid="24">
                                            <p:txEl>
                                              <p:pRg st="0" end="0"/>
                                            </p:txEl>
                                          </p:spTgt>
                                        </p:tgtEl>
                                        <p:attrNameLst>
                                          <p:attrName>style.rotation</p:attrName>
                                        </p:attrNameLst>
                                      </p:cBhvr>
                                      <p:tavLst>
                                        <p:tav tm="0">
                                          <p:val>
                                            <p:fltVal val="360"/>
                                          </p:val>
                                        </p:tav>
                                        <p:tav tm="100000">
                                          <p:val>
                                            <p:fltVal val="0"/>
                                          </p:val>
                                        </p:tav>
                                      </p:tavLst>
                                    </p:anim>
                                    <p:animEffect transition="in" filter="fade">
                                      <p:cBhvr>
                                        <p:cTn id="84" dur="500"/>
                                        <p:tgtEl>
                                          <p:spTgt spid="24">
                                            <p:txEl>
                                              <p:pRg st="0" end="0"/>
                                            </p:txEl>
                                          </p:spTgt>
                                        </p:tgtEl>
                                      </p:cBhvr>
                                    </p:animEffect>
                                  </p:childTnLst>
                                </p:cTn>
                              </p:par>
                            </p:childTnLst>
                          </p:cTn>
                        </p:par>
                        <p:par>
                          <p:cTn id="85" fill="hold">
                            <p:stCondLst>
                              <p:cond delay="1250"/>
                            </p:stCondLst>
                            <p:childTnLst>
                              <p:par>
                                <p:cTn id="86" presetID="2" presetClass="entr" presetSubtype="8" decel="100000" fill="hold" grpId="0" nodeType="afterEffect">
                                  <p:stCondLst>
                                    <p:cond delay="250"/>
                                  </p:stCondLst>
                                  <p:childTnLst>
                                    <p:set>
                                      <p:cBhvr>
                                        <p:cTn id="87" dur="1" fill="hold">
                                          <p:stCondLst>
                                            <p:cond delay="0"/>
                                          </p:stCondLst>
                                        </p:cTn>
                                        <p:tgtEl>
                                          <p:spTgt spid="26">
                                            <p:txEl>
                                              <p:pRg st="0" end="0"/>
                                            </p:txEl>
                                          </p:spTgt>
                                        </p:tgtEl>
                                        <p:attrNameLst>
                                          <p:attrName>style.visibility</p:attrName>
                                        </p:attrNameLst>
                                      </p:cBhvr>
                                      <p:to>
                                        <p:strVal val="visible"/>
                                      </p:to>
                                    </p:set>
                                    <p:anim calcmode="lin" valueType="num">
                                      <p:cBhvr additive="base">
                                        <p:cTn id="88" dur="500" fill="hold"/>
                                        <p:tgtEl>
                                          <p:spTgt spid="26">
                                            <p:txEl>
                                              <p:pRg st="0" end="0"/>
                                            </p:txEl>
                                          </p:spTgt>
                                        </p:tgtEl>
                                        <p:attrNameLst>
                                          <p:attrName>ppt_x</p:attrName>
                                        </p:attrNameLst>
                                      </p:cBhvr>
                                      <p:tavLst>
                                        <p:tav tm="0">
                                          <p:val>
                                            <p:strVal val="0-#ppt_w/2"/>
                                          </p:val>
                                        </p:tav>
                                        <p:tav tm="100000">
                                          <p:val>
                                            <p:strVal val="#ppt_x"/>
                                          </p:val>
                                        </p:tav>
                                      </p:tavLst>
                                    </p:anim>
                                    <p:anim calcmode="lin" valueType="num">
                                      <p:cBhvr additive="base">
                                        <p:cTn id="89" dur="500" fill="hold"/>
                                        <p:tgtEl>
                                          <p:spTgt spid="26">
                                            <p:txEl>
                                              <p:pRg st="0" end="0"/>
                                            </p:txEl>
                                          </p:spTgt>
                                        </p:tgtEl>
                                        <p:attrNameLst>
                                          <p:attrName>ppt_y</p:attrName>
                                        </p:attrNameLst>
                                      </p:cBhvr>
                                      <p:tavLst>
                                        <p:tav tm="0">
                                          <p:val>
                                            <p:strVal val="#ppt_y"/>
                                          </p:val>
                                        </p:tav>
                                        <p:tav tm="100000">
                                          <p:val>
                                            <p:strVal val="#ppt_y"/>
                                          </p:val>
                                        </p:tav>
                                      </p:tavLst>
                                    </p:anim>
                                  </p:childTnLst>
                                </p:cTn>
                              </p:par>
                              <p:par>
                                <p:cTn id="90" presetID="2" presetClass="entr" presetSubtype="4" decel="100000" fill="hold" grpId="0" nodeType="withEffect">
                                  <p:stCondLst>
                                    <p:cond delay="250"/>
                                  </p:stCondLst>
                                  <p:childTnLst>
                                    <p:set>
                                      <p:cBhvr>
                                        <p:cTn id="91" dur="1" fill="hold">
                                          <p:stCondLst>
                                            <p:cond delay="0"/>
                                          </p:stCondLst>
                                        </p:cTn>
                                        <p:tgtEl>
                                          <p:spTgt spid="27"/>
                                        </p:tgtEl>
                                        <p:attrNameLst>
                                          <p:attrName>style.visibility</p:attrName>
                                        </p:attrNameLst>
                                      </p:cBhvr>
                                      <p:to>
                                        <p:strVal val="visible"/>
                                      </p:to>
                                    </p:set>
                                    <p:anim calcmode="lin" valueType="num">
                                      <p:cBhvr additive="base">
                                        <p:cTn id="92" dur="500" fill="hold"/>
                                        <p:tgtEl>
                                          <p:spTgt spid="27"/>
                                        </p:tgtEl>
                                        <p:attrNameLst>
                                          <p:attrName>ppt_x</p:attrName>
                                        </p:attrNameLst>
                                      </p:cBhvr>
                                      <p:tavLst>
                                        <p:tav tm="0">
                                          <p:val>
                                            <p:strVal val="#ppt_x"/>
                                          </p:val>
                                        </p:tav>
                                        <p:tav tm="100000">
                                          <p:val>
                                            <p:strVal val="#ppt_x"/>
                                          </p:val>
                                        </p:tav>
                                      </p:tavLst>
                                    </p:anim>
                                    <p:anim calcmode="lin" valueType="num">
                                      <p:cBhvr additive="base">
                                        <p:cTn id="93" dur="500" fill="hold"/>
                                        <p:tgtEl>
                                          <p:spTgt spid="27"/>
                                        </p:tgtEl>
                                        <p:attrNameLst>
                                          <p:attrName>ppt_y</p:attrName>
                                        </p:attrNameLst>
                                      </p:cBhvr>
                                      <p:tavLst>
                                        <p:tav tm="0">
                                          <p:val>
                                            <p:strVal val="1+#ppt_h/2"/>
                                          </p:val>
                                        </p:tav>
                                        <p:tav tm="100000">
                                          <p:val>
                                            <p:strVal val="#ppt_y"/>
                                          </p:val>
                                        </p:tav>
                                      </p:tavLst>
                                    </p:anim>
                                  </p:childTnLst>
                                </p:cTn>
                              </p:par>
                            </p:childTnLst>
                          </p:cTn>
                        </p:par>
                        <p:par>
                          <p:cTn id="94" fill="hold">
                            <p:stCondLst>
                              <p:cond delay="2000"/>
                            </p:stCondLst>
                            <p:childTnLst>
                              <p:par>
                                <p:cTn id="95" presetID="22" presetClass="entr" presetSubtype="2" fill="hold" grpId="0" nodeType="afterEffect">
                                  <p:stCondLst>
                                    <p:cond delay="0"/>
                                  </p:stCondLst>
                                  <p:childTnLst>
                                    <p:set>
                                      <p:cBhvr>
                                        <p:cTn id="96" dur="1" fill="hold">
                                          <p:stCondLst>
                                            <p:cond delay="0"/>
                                          </p:stCondLst>
                                        </p:cTn>
                                        <p:tgtEl>
                                          <p:spTgt spid="25"/>
                                        </p:tgtEl>
                                        <p:attrNameLst>
                                          <p:attrName>style.visibility</p:attrName>
                                        </p:attrNameLst>
                                      </p:cBhvr>
                                      <p:to>
                                        <p:strVal val="visible"/>
                                      </p:to>
                                    </p:set>
                                    <p:animEffect transition="in" filter="wipe(right)">
                                      <p:cBhvr>
                                        <p:cTn id="97" dur="500"/>
                                        <p:tgtEl>
                                          <p:spTgt spid="25"/>
                                        </p:tgtEl>
                                      </p:cBhvr>
                                    </p:animEffect>
                                  </p:childTnLst>
                                </p:cTn>
                              </p:par>
                            </p:childTnLst>
                          </p:cTn>
                        </p:par>
                        <p:par>
                          <p:cTn id="98" fill="hold">
                            <p:stCondLst>
                              <p:cond delay="2500"/>
                            </p:stCondLst>
                            <p:childTnLst>
                              <p:par>
                                <p:cTn id="99" presetID="2" presetClass="entr" presetSubtype="2" decel="100000" fill="hold" grpId="0" nodeType="afterEffect">
                                  <p:stCondLst>
                                    <p:cond delay="250"/>
                                  </p:stCondLst>
                                  <p:childTnLst>
                                    <p:set>
                                      <p:cBhvr>
                                        <p:cTn id="100" dur="1" fill="hold">
                                          <p:stCondLst>
                                            <p:cond delay="0"/>
                                          </p:stCondLst>
                                        </p:cTn>
                                        <p:tgtEl>
                                          <p:spTgt spid="35">
                                            <p:txEl>
                                              <p:pRg st="0" end="0"/>
                                            </p:txEl>
                                          </p:spTgt>
                                        </p:tgtEl>
                                        <p:attrNameLst>
                                          <p:attrName>style.visibility</p:attrName>
                                        </p:attrNameLst>
                                      </p:cBhvr>
                                      <p:to>
                                        <p:strVal val="visible"/>
                                      </p:to>
                                    </p:set>
                                    <p:anim calcmode="lin" valueType="num">
                                      <p:cBhvr additive="base">
                                        <p:cTn id="101" dur="500" fill="hold"/>
                                        <p:tgtEl>
                                          <p:spTgt spid="35">
                                            <p:txEl>
                                              <p:pRg st="0" end="0"/>
                                            </p:txEl>
                                          </p:spTgt>
                                        </p:tgtEl>
                                        <p:attrNameLst>
                                          <p:attrName>ppt_x</p:attrName>
                                        </p:attrNameLst>
                                      </p:cBhvr>
                                      <p:tavLst>
                                        <p:tav tm="0">
                                          <p:val>
                                            <p:strVal val="1+#ppt_w/2"/>
                                          </p:val>
                                        </p:tav>
                                        <p:tav tm="100000">
                                          <p:val>
                                            <p:strVal val="#ppt_x"/>
                                          </p:val>
                                        </p:tav>
                                      </p:tavLst>
                                    </p:anim>
                                    <p:anim calcmode="lin" valueType="num">
                                      <p:cBhvr additive="base">
                                        <p:cTn id="102" dur="500" fill="hold"/>
                                        <p:tgtEl>
                                          <p:spTgt spid="35">
                                            <p:txEl>
                                              <p:pRg st="0" end="0"/>
                                            </p:txEl>
                                          </p:spTgt>
                                        </p:tgtEl>
                                        <p:attrNameLst>
                                          <p:attrName>ppt_y</p:attrName>
                                        </p:attrNameLst>
                                      </p:cBhvr>
                                      <p:tavLst>
                                        <p:tav tm="0">
                                          <p:val>
                                            <p:strVal val="#ppt_y"/>
                                          </p:val>
                                        </p:tav>
                                        <p:tav tm="100000">
                                          <p:val>
                                            <p:strVal val="#ppt_y"/>
                                          </p:val>
                                        </p:tav>
                                      </p:tavLst>
                                    </p:anim>
                                  </p:childTnLst>
                                </p:cTn>
                              </p:par>
                              <p:par>
                                <p:cTn id="103" presetID="2" presetClass="entr" presetSubtype="4" decel="100000" fill="hold" grpId="0" nodeType="withEffect">
                                  <p:stCondLst>
                                    <p:cond delay="250"/>
                                  </p:stCondLst>
                                  <p:childTnLst>
                                    <p:set>
                                      <p:cBhvr>
                                        <p:cTn id="104" dur="1" fill="hold">
                                          <p:stCondLst>
                                            <p:cond delay="0"/>
                                          </p:stCondLst>
                                        </p:cTn>
                                        <p:tgtEl>
                                          <p:spTgt spid="38"/>
                                        </p:tgtEl>
                                        <p:attrNameLst>
                                          <p:attrName>style.visibility</p:attrName>
                                        </p:attrNameLst>
                                      </p:cBhvr>
                                      <p:to>
                                        <p:strVal val="visible"/>
                                      </p:to>
                                    </p:set>
                                    <p:anim calcmode="lin" valueType="num">
                                      <p:cBhvr additive="base">
                                        <p:cTn id="105" dur="500" fill="hold"/>
                                        <p:tgtEl>
                                          <p:spTgt spid="38"/>
                                        </p:tgtEl>
                                        <p:attrNameLst>
                                          <p:attrName>ppt_x</p:attrName>
                                        </p:attrNameLst>
                                      </p:cBhvr>
                                      <p:tavLst>
                                        <p:tav tm="0">
                                          <p:val>
                                            <p:strVal val="#ppt_x"/>
                                          </p:val>
                                        </p:tav>
                                        <p:tav tm="100000">
                                          <p:val>
                                            <p:strVal val="#ppt_x"/>
                                          </p:val>
                                        </p:tav>
                                      </p:tavLst>
                                    </p:anim>
                                    <p:anim calcmode="lin" valueType="num">
                                      <p:cBhvr additive="base">
                                        <p:cTn id="106" dur="500" fill="hold"/>
                                        <p:tgtEl>
                                          <p:spTgt spid="38"/>
                                        </p:tgtEl>
                                        <p:attrNameLst>
                                          <p:attrName>ppt_y</p:attrName>
                                        </p:attrNameLst>
                                      </p:cBhvr>
                                      <p:tavLst>
                                        <p:tav tm="0">
                                          <p:val>
                                            <p:strVal val="1+#ppt_h/2"/>
                                          </p:val>
                                        </p:tav>
                                        <p:tav tm="100000">
                                          <p:val>
                                            <p:strVal val="#ppt_y"/>
                                          </p:val>
                                        </p:tav>
                                      </p:tavLst>
                                    </p:anim>
                                  </p:childTnLst>
                                </p:cTn>
                              </p:par>
                            </p:childTnLst>
                          </p:cTn>
                        </p:par>
                        <p:par>
                          <p:cTn id="107" fill="hold">
                            <p:stCondLst>
                              <p:cond delay="3250"/>
                            </p:stCondLst>
                            <p:childTnLst>
                              <p:par>
                                <p:cTn id="108" presetID="22" presetClass="entr" presetSubtype="8" fill="hold" grpId="0" nodeType="afterEffect">
                                  <p:stCondLst>
                                    <p:cond delay="0"/>
                                  </p:stCondLst>
                                  <p:childTnLst>
                                    <p:set>
                                      <p:cBhvr>
                                        <p:cTn id="109" dur="1" fill="hold">
                                          <p:stCondLst>
                                            <p:cond delay="0"/>
                                          </p:stCondLst>
                                        </p:cTn>
                                        <p:tgtEl>
                                          <p:spTgt spid="32"/>
                                        </p:tgtEl>
                                        <p:attrNameLst>
                                          <p:attrName>style.visibility</p:attrName>
                                        </p:attrNameLst>
                                      </p:cBhvr>
                                      <p:to>
                                        <p:strVal val="visible"/>
                                      </p:to>
                                    </p:set>
                                    <p:animEffect transition="in" filter="wipe(left)">
                                      <p:cBhvr>
                                        <p:cTn id="110" dur="500"/>
                                        <p:tgtEl>
                                          <p:spTgt spid="32"/>
                                        </p:tgtEl>
                                      </p:cBhvr>
                                    </p:animEffect>
                                  </p:childTnLst>
                                </p:cTn>
                              </p:par>
                            </p:childTnLst>
                          </p:cTn>
                        </p:par>
                        <p:par>
                          <p:cTn id="111" fill="hold">
                            <p:stCondLst>
                              <p:cond delay="3750"/>
                            </p:stCondLst>
                            <p:childTnLst>
                              <p:par>
                                <p:cTn id="112" presetID="2" presetClass="entr" presetSubtype="8" decel="100000" fill="hold" grpId="0" nodeType="afterEffect">
                                  <p:stCondLst>
                                    <p:cond delay="250"/>
                                  </p:stCondLst>
                                  <p:childTnLst>
                                    <p:set>
                                      <p:cBhvr>
                                        <p:cTn id="113" dur="1" fill="hold">
                                          <p:stCondLst>
                                            <p:cond delay="0"/>
                                          </p:stCondLst>
                                        </p:cTn>
                                        <p:tgtEl>
                                          <p:spTgt spid="43">
                                            <p:txEl>
                                              <p:pRg st="0" end="0"/>
                                            </p:txEl>
                                          </p:spTgt>
                                        </p:tgtEl>
                                        <p:attrNameLst>
                                          <p:attrName>style.visibility</p:attrName>
                                        </p:attrNameLst>
                                      </p:cBhvr>
                                      <p:to>
                                        <p:strVal val="visible"/>
                                      </p:to>
                                    </p:set>
                                    <p:anim calcmode="lin" valueType="num">
                                      <p:cBhvr additive="base">
                                        <p:cTn id="114" dur="500" fill="hold"/>
                                        <p:tgtEl>
                                          <p:spTgt spid="43">
                                            <p:txEl>
                                              <p:pRg st="0" end="0"/>
                                            </p:txEl>
                                          </p:spTgt>
                                        </p:tgtEl>
                                        <p:attrNameLst>
                                          <p:attrName>ppt_x</p:attrName>
                                        </p:attrNameLst>
                                      </p:cBhvr>
                                      <p:tavLst>
                                        <p:tav tm="0">
                                          <p:val>
                                            <p:strVal val="0-#ppt_w/2"/>
                                          </p:val>
                                        </p:tav>
                                        <p:tav tm="100000">
                                          <p:val>
                                            <p:strVal val="#ppt_x"/>
                                          </p:val>
                                        </p:tav>
                                      </p:tavLst>
                                    </p:anim>
                                    <p:anim calcmode="lin" valueType="num">
                                      <p:cBhvr additive="base">
                                        <p:cTn id="115" dur="500" fill="hold"/>
                                        <p:tgtEl>
                                          <p:spTgt spid="43">
                                            <p:txEl>
                                              <p:pRg st="0" end="0"/>
                                            </p:txEl>
                                          </p:spTgt>
                                        </p:tgtEl>
                                        <p:attrNameLst>
                                          <p:attrName>ppt_y</p:attrName>
                                        </p:attrNameLst>
                                      </p:cBhvr>
                                      <p:tavLst>
                                        <p:tav tm="0">
                                          <p:val>
                                            <p:strVal val="#ppt_y"/>
                                          </p:val>
                                        </p:tav>
                                        <p:tav tm="100000">
                                          <p:val>
                                            <p:strVal val="#ppt_y"/>
                                          </p:val>
                                        </p:tav>
                                      </p:tavLst>
                                    </p:anim>
                                  </p:childTnLst>
                                </p:cTn>
                              </p:par>
                              <p:par>
                                <p:cTn id="116" presetID="2" presetClass="entr" presetSubtype="4" decel="100000" fill="hold" grpId="0" nodeType="withEffect">
                                  <p:stCondLst>
                                    <p:cond delay="250"/>
                                  </p:stCondLst>
                                  <p:childTnLst>
                                    <p:set>
                                      <p:cBhvr>
                                        <p:cTn id="117" dur="1" fill="hold">
                                          <p:stCondLst>
                                            <p:cond delay="0"/>
                                          </p:stCondLst>
                                        </p:cTn>
                                        <p:tgtEl>
                                          <p:spTgt spid="44"/>
                                        </p:tgtEl>
                                        <p:attrNameLst>
                                          <p:attrName>style.visibility</p:attrName>
                                        </p:attrNameLst>
                                      </p:cBhvr>
                                      <p:to>
                                        <p:strVal val="visible"/>
                                      </p:to>
                                    </p:set>
                                    <p:anim calcmode="lin" valueType="num">
                                      <p:cBhvr additive="base">
                                        <p:cTn id="118" dur="500" fill="hold"/>
                                        <p:tgtEl>
                                          <p:spTgt spid="44"/>
                                        </p:tgtEl>
                                        <p:attrNameLst>
                                          <p:attrName>ppt_x</p:attrName>
                                        </p:attrNameLst>
                                      </p:cBhvr>
                                      <p:tavLst>
                                        <p:tav tm="0">
                                          <p:val>
                                            <p:strVal val="#ppt_x"/>
                                          </p:val>
                                        </p:tav>
                                        <p:tav tm="100000">
                                          <p:val>
                                            <p:strVal val="#ppt_x"/>
                                          </p:val>
                                        </p:tav>
                                      </p:tavLst>
                                    </p:anim>
                                    <p:anim calcmode="lin" valueType="num">
                                      <p:cBhvr additive="base">
                                        <p:cTn id="119" dur="500" fill="hold"/>
                                        <p:tgtEl>
                                          <p:spTgt spid="44"/>
                                        </p:tgtEl>
                                        <p:attrNameLst>
                                          <p:attrName>ppt_y</p:attrName>
                                        </p:attrNameLst>
                                      </p:cBhvr>
                                      <p:tavLst>
                                        <p:tav tm="0">
                                          <p:val>
                                            <p:strVal val="1+#ppt_h/2"/>
                                          </p:val>
                                        </p:tav>
                                        <p:tav tm="100000">
                                          <p:val>
                                            <p:strVal val="#ppt_y"/>
                                          </p:val>
                                        </p:tav>
                                      </p:tavLst>
                                    </p:anim>
                                  </p:childTnLst>
                                </p:cTn>
                              </p:par>
                            </p:childTnLst>
                          </p:cTn>
                        </p:par>
                        <p:par>
                          <p:cTn id="120" fill="hold">
                            <p:stCondLst>
                              <p:cond delay="4500"/>
                            </p:stCondLst>
                            <p:childTnLst>
                              <p:par>
                                <p:cTn id="121" presetID="22" presetClass="entr" presetSubtype="2" fill="hold" grpId="0" nodeType="afterEffect">
                                  <p:stCondLst>
                                    <p:cond delay="0"/>
                                  </p:stCondLst>
                                  <p:childTnLst>
                                    <p:set>
                                      <p:cBhvr>
                                        <p:cTn id="122" dur="1" fill="hold">
                                          <p:stCondLst>
                                            <p:cond delay="0"/>
                                          </p:stCondLst>
                                        </p:cTn>
                                        <p:tgtEl>
                                          <p:spTgt spid="42"/>
                                        </p:tgtEl>
                                        <p:attrNameLst>
                                          <p:attrName>style.visibility</p:attrName>
                                        </p:attrNameLst>
                                      </p:cBhvr>
                                      <p:to>
                                        <p:strVal val="visible"/>
                                      </p:to>
                                    </p:set>
                                    <p:animEffect transition="in" filter="wipe(right)">
                                      <p:cBhvr>
                                        <p:cTn id="123" dur="500"/>
                                        <p:tgtEl>
                                          <p:spTgt spid="42"/>
                                        </p:tgtEl>
                                      </p:cBhvr>
                                    </p:animEffect>
                                  </p:childTnLst>
                                </p:cTn>
                              </p:par>
                            </p:childTnLst>
                          </p:cTn>
                        </p:par>
                        <p:par>
                          <p:cTn id="124" fill="hold">
                            <p:stCondLst>
                              <p:cond delay="5000"/>
                            </p:stCondLst>
                            <p:childTnLst>
                              <p:par>
                                <p:cTn id="125" presetID="2" presetClass="entr" presetSubtype="2" decel="100000" fill="hold" grpId="0" nodeType="afterEffect">
                                  <p:stCondLst>
                                    <p:cond delay="250"/>
                                  </p:stCondLst>
                                  <p:childTnLst>
                                    <p:set>
                                      <p:cBhvr>
                                        <p:cTn id="126" dur="1" fill="hold">
                                          <p:stCondLst>
                                            <p:cond delay="0"/>
                                          </p:stCondLst>
                                        </p:cTn>
                                        <p:tgtEl>
                                          <p:spTgt spid="46">
                                            <p:txEl>
                                              <p:pRg st="0" end="0"/>
                                            </p:txEl>
                                          </p:spTgt>
                                        </p:tgtEl>
                                        <p:attrNameLst>
                                          <p:attrName>style.visibility</p:attrName>
                                        </p:attrNameLst>
                                      </p:cBhvr>
                                      <p:to>
                                        <p:strVal val="visible"/>
                                      </p:to>
                                    </p:set>
                                    <p:anim calcmode="lin" valueType="num">
                                      <p:cBhvr additive="base">
                                        <p:cTn id="127" dur="500" fill="hold"/>
                                        <p:tgtEl>
                                          <p:spTgt spid="46">
                                            <p:txEl>
                                              <p:pRg st="0" end="0"/>
                                            </p:txEl>
                                          </p:spTgt>
                                        </p:tgtEl>
                                        <p:attrNameLst>
                                          <p:attrName>ppt_x</p:attrName>
                                        </p:attrNameLst>
                                      </p:cBhvr>
                                      <p:tavLst>
                                        <p:tav tm="0">
                                          <p:val>
                                            <p:strVal val="1+#ppt_w/2"/>
                                          </p:val>
                                        </p:tav>
                                        <p:tav tm="100000">
                                          <p:val>
                                            <p:strVal val="#ppt_x"/>
                                          </p:val>
                                        </p:tav>
                                      </p:tavLst>
                                    </p:anim>
                                    <p:anim calcmode="lin" valueType="num">
                                      <p:cBhvr additive="base">
                                        <p:cTn id="128" dur="500" fill="hold"/>
                                        <p:tgtEl>
                                          <p:spTgt spid="46">
                                            <p:txEl>
                                              <p:pRg st="0" end="0"/>
                                            </p:txEl>
                                          </p:spTgt>
                                        </p:tgtEl>
                                        <p:attrNameLst>
                                          <p:attrName>ppt_y</p:attrName>
                                        </p:attrNameLst>
                                      </p:cBhvr>
                                      <p:tavLst>
                                        <p:tav tm="0">
                                          <p:val>
                                            <p:strVal val="#ppt_y"/>
                                          </p:val>
                                        </p:tav>
                                        <p:tav tm="100000">
                                          <p:val>
                                            <p:strVal val="#ppt_y"/>
                                          </p:val>
                                        </p:tav>
                                      </p:tavLst>
                                    </p:anim>
                                  </p:childTnLst>
                                </p:cTn>
                              </p:par>
                              <p:par>
                                <p:cTn id="129" presetID="2" presetClass="entr" presetSubtype="4" decel="100000" fill="hold" grpId="0" nodeType="withEffect">
                                  <p:stCondLst>
                                    <p:cond delay="250"/>
                                  </p:stCondLst>
                                  <p:childTnLst>
                                    <p:set>
                                      <p:cBhvr>
                                        <p:cTn id="130" dur="1" fill="hold">
                                          <p:stCondLst>
                                            <p:cond delay="0"/>
                                          </p:stCondLst>
                                        </p:cTn>
                                        <p:tgtEl>
                                          <p:spTgt spid="47"/>
                                        </p:tgtEl>
                                        <p:attrNameLst>
                                          <p:attrName>style.visibility</p:attrName>
                                        </p:attrNameLst>
                                      </p:cBhvr>
                                      <p:to>
                                        <p:strVal val="visible"/>
                                      </p:to>
                                    </p:set>
                                    <p:anim calcmode="lin" valueType="num">
                                      <p:cBhvr additive="base">
                                        <p:cTn id="131" dur="500" fill="hold"/>
                                        <p:tgtEl>
                                          <p:spTgt spid="47"/>
                                        </p:tgtEl>
                                        <p:attrNameLst>
                                          <p:attrName>ppt_x</p:attrName>
                                        </p:attrNameLst>
                                      </p:cBhvr>
                                      <p:tavLst>
                                        <p:tav tm="0">
                                          <p:val>
                                            <p:strVal val="#ppt_x"/>
                                          </p:val>
                                        </p:tav>
                                        <p:tav tm="100000">
                                          <p:val>
                                            <p:strVal val="#ppt_x"/>
                                          </p:val>
                                        </p:tav>
                                      </p:tavLst>
                                    </p:anim>
                                    <p:anim calcmode="lin" valueType="num">
                                      <p:cBhvr additive="base">
                                        <p:cTn id="132" dur="500" fill="hold"/>
                                        <p:tgtEl>
                                          <p:spTgt spid="47"/>
                                        </p:tgtEl>
                                        <p:attrNameLst>
                                          <p:attrName>ppt_y</p:attrName>
                                        </p:attrNameLst>
                                      </p:cBhvr>
                                      <p:tavLst>
                                        <p:tav tm="0">
                                          <p:val>
                                            <p:strVal val="1+#ppt_h/2"/>
                                          </p:val>
                                        </p:tav>
                                        <p:tav tm="100000">
                                          <p:val>
                                            <p:strVal val="#ppt_y"/>
                                          </p:val>
                                        </p:tav>
                                      </p:tavLst>
                                    </p:anim>
                                  </p:childTnLst>
                                </p:cTn>
                              </p:par>
                            </p:childTnLst>
                          </p:cTn>
                        </p:par>
                        <p:par>
                          <p:cTn id="133" fill="hold">
                            <p:stCondLst>
                              <p:cond delay="5750"/>
                            </p:stCondLst>
                            <p:childTnLst>
                              <p:par>
                                <p:cTn id="134" presetID="22" presetClass="entr" presetSubtype="8" fill="hold" grpId="0" nodeType="afterEffect">
                                  <p:stCondLst>
                                    <p:cond delay="0"/>
                                  </p:stCondLst>
                                  <p:childTnLst>
                                    <p:set>
                                      <p:cBhvr>
                                        <p:cTn id="135" dur="1" fill="hold">
                                          <p:stCondLst>
                                            <p:cond delay="0"/>
                                          </p:stCondLst>
                                        </p:cTn>
                                        <p:tgtEl>
                                          <p:spTgt spid="45"/>
                                        </p:tgtEl>
                                        <p:attrNameLst>
                                          <p:attrName>style.visibility</p:attrName>
                                        </p:attrNameLst>
                                      </p:cBhvr>
                                      <p:to>
                                        <p:strVal val="visible"/>
                                      </p:to>
                                    </p:set>
                                    <p:animEffect transition="in" filter="wipe(left)">
                                      <p:cBhvr>
                                        <p:cTn id="136" dur="5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8" grpId="1" animBg="1"/>
      <p:bldP spid="21" grpId="0" build="p">
        <p:tmplLst>
          <p:tmpl lvl="1">
            <p:tnLst>
              <p:par>
                <p:cTn presetID="2" presetClass="entr" presetSubtype="6" decel="100000" fill="hold" nodeType="withEffect">
                  <p:stCondLst>
                    <p:cond delay="0"/>
                  </p:stCondLst>
                  <p:childTnLst>
                    <p:set>
                      <p:cBhvr>
                        <p:cTn dur="1" fill="hold">
                          <p:stCondLst>
                            <p:cond delay="0"/>
                          </p:stCondLst>
                        </p:cTn>
                        <p:tgtEl>
                          <p:spTgt spid="21"/>
                        </p:tgtEl>
                        <p:attrNameLst>
                          <p:attrName>style.visibility</p:attrName>
                        </p:attrNameLst>
                      </p:cBhvr>
                      <p:to>
                        <p:strVal val="visible"/>
                      </p:to>
                    </p:set>
                    <p:anim calcmode="lin" valueType="num">
                      <p:cBhvr additive="base">
                        <p:cTn dur="500" fill="hold"/>
                        <p:tgtEl>
                          <p:spTgt spid="21"/>
                        </p:tgtEl>
                        <p:attrNameLst>
                          <p:attrName>ppt_x</p:attrName>
                        </p:attrNameLst>
                      </p:cBhvr>
                      <p:tavLst>
                        <p:tav tm="0">
                          <p:val>
                            <p:strVal val="1+#ppt_w/2"/>
                          </p:val>
                        </p:tav>
                        <p:tav tm="100000">
                          <p:val>
                            <p:strVal val="#ppt_x"/>
                          </p:val>
                        </p:tav>
                      </p:tavLst>
                    </p:anim>
                    <p:anim calcmode="lin" valueType="num">
                      <p:cBhvr additive="base">
                        <p:cTn dur="500" fill="hold"/>
                        <p:tgtEl>
                          <p:spTgt spid="21"/>
                        </p:tgtEl>
                        <p:attrNameLst>
                          <p:attrName>ppt_y</p:attrName>
                        </p:attrNameLst>
                      </p:cBhvr>
                      <p:tavLst>
                        <p:tav tm="0">
                          <p:val>
                            <p:strVal val="1+#ppt_h/2"/>
                          </p:val>
                        </p:tav>
                        <p:tav tm="100000">
                          <p:val>
                            <p:strVal val="#ppt_y"/>
                          </p:val>
                        </p:tav>
                      </p:tavLst>
                    </p:anim>
                  </p:childTnLst>
                </p:cTn>
              </p:par>
            </p:tnLst>
          </p:tmpl>
        </p:tmplLst>
      </p:bldP>
      <p:bldP spid="21" grpId="1" build="p">
        <p:tmplLst>
          <p:tmpl lvl="1">
            <p:tnLst>
              <p:par>
                <p:cTn presetID="49" presetClass="entr" presetSubtype="0" decel="100000" fill="hold" nodeType="withEffect">
                  <p:stCondLst>
                    <p:cond delay="0"/>
                  </p:stCondLst>
                  <p:childTnLst>
                    <p:set>
                      <p:cBhvr>
                        <p:cTn dur="1" fill="hold">
                          <p:stCondLst>
                            <p:cond delay="0"/>
                          </p:stCondLst>
                        </p:cTn>
                        <p:tgtEl>
                          <p:spTgt spid="21"/>
                        </p:tgtEl>
                        <p:attrNameLst>
                          <p:attrName>style.visibility</p:attrName>
                        </p:attrNameLst>
                      </p:cBhvr>
                      <p:to>
                        <p:strVal val="visible"/>
                      </p:to>
                    </p:set>
                    <p:anim calcmode="lin" valueType="num">
                      <p:cBhvr>
                        <p:cTn dur="500" fill="hold"/>
                        <p:tgtEl>
                          <p:spTgt spid="21"/>
                        </p:tgtEl>
                        <p:attrNameLst>
                          <p:attrName>ppt_w</p:attrName>
                        </p:attrNameLst>
                      </p:cBhvr>
                      <p:tavLst>
                        <p:tav tm="0">
                          <p:val>
                            <p:fltVal val="0"/>
                          </p:val>
                        </p:tav>
                        <p:tav tm="100000">
                          <p:val>
                            <p:strVal val="#ppt_w"/>
                          </p:val>
                        </p:tav>
                      </p:tavLst>
                    </p:anim>
                    <p:anim calcmode="lin" valueType="num">
                      <p:cBhvr>
                        <p:cTn dur="500" fill="hold"/>
                        <p:tgtEl>
                          <p:spTgt spid="21"/>
                        </p:tgtEl>
                        <p:attrNameLst>
                          <p:attrName>ppt_h</p:attrName>
                        </p:attrNameLst>
                      </p:cBhvr>
                      <p:tavLst>
                        <p:tav tm="0">
                          <p:val>
                            <p:fltVal val="0"/>
                          </p:val>
                        </p:tav>
                        <p:tav tm="100000">
                          <p:val>
                            <p:strVal val="#ppt_h"/>
                          </p:val>
                        </p:tav>
                      </p:tavLst>
                    </p:anim>
                    <p:anim calcmode="lin" valueType="num">
                      <p:cBhvr>
                        <p:cTn dur="500" fill="hold"/>
                        <p:tgtEl>
                          <p:spTgt spid="21"/>
                        </p:tgtEl>
                        <p:attrNameLst>
                          <p:attrName>style.rotation</p:attrName>
                        </p:attrNameLst>
                      </p:cBhvr>
                      <p:tavLst>
                        <p:tav tm="0">
                          <p:val>
                            <p:fltVal val="360"/>
                          </p:val>
                        </p:tav>
                        <p:tav tm="100000">
                          <p:val>
                            <p:fltVal val="0"/>
                          </p:val>
                        </p:tav>
                      </p:tavLst>
                    </p:anim>
                    <p:animEffect transition="in" filter="fade">
                      <p:cBhvr>
                        <p:cTn dur="500"/>
                        <p:tgtEl>
                          <p:spTgt spid="21"/>
                        </p:tgtEl>
                      </p:cBhvr>
                    </p:animEffect>
                  </p:childTnLst>
                </p:cTn>
              </p:par>
            </p:tnLst>
          </p:tmpl>
        </p:tmplLst>
      </p:bldP>
      <p:bldP spid="25" grpId="0">
        <p:tmplLst>
          <p:tmpl>
            <p:tnLst>
              <p:par>
                <p:cTn presetID="22" presetClass="entr" presetSubtype="2" fill="hold" nodeType="afterEffect">
                  <p:stCondLst>
                    <p:cond delay="0"/>
                  </p:stCondLst>
                  <p:childTnLst>
                    <p:set>
                      <p:cBhvr>
                        <p:cTn dur="1" fill="hold">
                          <p:stCondLst>
                            <p:cond delay="0"/>
                          </p:stCondLst>
                        </p:cTn>
                        <p:tgtEl>
                          <p:spTgt spid="25"/>
                        </p:tgtEl>
                        <p:attrNameLst>
                          <p:attrName>style.visibility</p:attrName>
                        </p:attrNameLst>
                      </p:cBhvr>
                      <p:to>
                        <p:strVal val="visible"/>
                      </p:to>
                    </p:set>
                    <p:animEffect transition="in" filter="wipe(right)">
                      <p:cBhvr>
                        <p:cTn dur="500"/>
                        <p:tgtEl>
                          <p:spTgt spid="25"/>
                        </p:tgtEl>
                      </p:cBhvr>
                    </p:animEffect>
                  </p:childTnLst>
                </p:cTn>
              </p:par>
            </p:tnLst>
          </p:tmpl>
        </p:tmplLst>
      </p:bldP>
      <p:bldP spid="26" grpId="0" build="p">
        <p:tmplLst>
          <p:tmpl lvl="1">
            <p:tnLst>
              <p:par>
                <p:cTn presetID="2" presetClass="entr" presetSubtype="8" decel="100000" fill="hold" nodeType="afterEffect">
                  <p:stCondLst>
                    <p:cond delay="250"/>
                  </p:stCondLst>
                  <p:childTnLst>
                    <p:set>
                      <p:cBhvr>
                        <p:cTn dur="1" fill="hold">
                          <p:stCondLst>
                            <p:cond delay="0"/>
                          </p:stCondLst>
                        </p:cTn>
                        <p:tgtEl>
                          <p:spTgt spid="26"/>
                        </p:tgtEl>
                        <p:attrNameLst>
                          <p:attrName>style.visibility</p:attrName>
                        </p:attrNameLst>
                      </p:cBhvr>
                      <p:to>
                        <p:strVal val="visible"/>
                      </p:to>
                    </p:set>
                    <p:anim calcmode="lin" valueType="num">
                      <p:cBhvr additive="base">
                        <p:cTn dur="500" fill="hold"/>
                        <p:tgtEl>
                          <p:spTgt spid="26"/>
                        </p:tgtEl>
                        <p:attrNameLst>
                          <p:attrName>ppt_x</p:attrName>
                        </p:attrNameLst>
                      </p:cBhvr>
                      <p:tavLst>
                        <p:tav tm="0">
                          <p:val>
                            <p:strVal val="0-#ppt_w/2"/>
                          </p:val>
                        </p:tav>
                        <p:tav tm="100000">
                          <p:val>
                            <p:strVal val="#ppt_x"/>
                          </p:val>
                        </p:tav>
                      </p:tavLst>
                    </p:anim>
                    <p:anim calcmode="lin" valueType="num">
                      <p:cBhvr additive="base">
                        <p:cTn dur="500" fill="hold"/>
                        <p:tgtEl>
                          <p:spTgt spid="26"/>
                        </p:tgtEl>
                        <p:attrNameLst>
                          <p:attrName>ppt_y</p:attrName>
                        </p:attrNameLst>
                      </p:cBhvr>
                      <p:tavLst>
                        <p:tav tm="0">
                          <p:val>
                            <p:strVal val="#ppt_y"/>
                          </p:val>
                        </p:tav>
                        <p:tav tm="100000">
                          <p:val>
                            <p:strVal val="#ppt_y"/>
                          </p:val>
                        </p:tav>
                      </p:tavLst>
                    </p:anim>
                  </p:childTnLst>
                </p:cTn>
              </p:par>
            </p:tnLst>
          </p:tmpl>
        </p:tmplLst>
      </p:bldP>
      <p:bldP spid="27" grpId="0" animBg="1"/>
      <p:bldP spid="32" grpId="0">
        <p:tmplLst>
          <p:tmpl>
            <p:tnLst>
              <p:par>
                <p:cTn presetID="22" presetClass="entr" presetSubtype="8" fill="hold" nodeType="afterEffect">
                  <p:stCondLst>
                    <p:cond delay="0"/>
                  </p:stCondLst>
                  <p:childTnLst>
                    <p:set>
                      <p:cBhvr>
                        <p:cTn dur="1" fill="hold">
                          <p:stCondLst>
                            <p:cond delay="0"/>
                          </p:stCondLst>
                        </p:cTn>
                        <p:tgtEl>
                          <p:spTgt spid="32"/>
                        </p:tgtEl>
                        <p:attrNameLst>
                          <p:attrName>style.visibility</p:attrName>
                        </p:attrNameLst>
                      </p:cBhvr>
                      <p:to>
                        <p:strVal val="visible"/>
                      </p:to>
                    </p:set>
                    <p:animEffect transition="in" filter="wipe(left)">
                      <p:cBhvr>
                        <p:cTn dur="500"/>
                        <p:tgtEl>
                          <p:spTgt spid="32"/>
                        </p:tgtEl>
                      </p:cBhvr>
                    </p:animEffect>
                  </p:childTnLst>
                </p:cTn>
              </p:par>
            </p:tnLst>
          </p:tmpl>
        </p:tmplLst>
      </p:bldP>
      <p:bldP spid="35" grpId="0" build="p">
        <p:tmplLst>
          <p:tmpl lvl="1">
            <p:tnLst>
              <p:par>
                <p:cTn presetID="2" presetClass="entr" presetSubtype="2" decel="100000" fill="hold" nodeType="afterEffect">
                  <p:stCondLst>
                    <p:cond delay="250"/>
                  </p:stCondLst>
                  <p:childTnLst>
                    <p:set>
                      <p:cBhvr>
                        <p:cTn dur="1" fill="hold">
                          <p:stCondLst>
                            <p:cond delay="0"/>
                          </p:stCondLst>
                        </p:cTn>
                        <p:tgtEl>
                          <p:spTgt spid="35"/>
                        </p:tgtEl>
                        <p:attrNameLst>
                          <p:attrName>style.visibility</p:attrName>
                        </p:attrNameLst>
                      </p:cBhvr>
                      <p:to>
                        <p:strVal val="visible"/>
                      </p:to>
                    </p:set>
                    <p:anim calcmode="lin" valueType="num">
                      <p:cBhvr additive="base">
                        <p:cTn dur="500" fill="hold"/>
                        <p:tgtEl>
                          <p:spTgt spid="35"/>
                        </p:tgtEl>
                        <p:attrNameLst>
                          <p:attrName>ppt_x</p:attrName>
                        </p:attrNameLst>
                      </p:cBhvr>
                      <p:tavLst>
                        <p:tav tm="0">
                          <p:val>
                            <p:strVal val="1+#ppt_w/2"/>
                          </p:val>
                        </p:tav>
                        <p:tav tm="100000">
                          <p:val>
                            <p:strVal val="#ppt_x"/>
                          </p:val>
                        </p:tav>
                      </p:tavLst>
                    </p:anim>
                    <p:anim calcmode="lin" valueType="num">
                      <p:cBhvr additive="base">
                        <p:cTn dur="500" fill="hold"/>
                        <p:tgtEl>
                          <p:spTgt spid="35"/>
                        </p:tgtEl>
                        <p:attrNameLst>
                          <p:attrName>ppt_y</p:attrName>
                        </p:attrNameLst>
                      </p:cBhvr>
                      <p:tavLst>
                        <p:tav tm="0">
                          <p:val>
                            <p:strVal val="#ppt_y"/>
                          </p:val>
                        </p:tav>
                        <p:tav tm="100000">
                          <p:val>
                            <p:strVal val="#ppt_y"/>
                          </p:val>
                        </p:tav>
                      </p:tavLst>
                    </p:anim>
                  </p:childTnLst>
                </p:cTn>
              </p:par>
            </p:tnLst>
          </p:tmpl>
        </p:tmplLst>
      </p:bldP>
      <p:bldP spid="38" grpId="0" animBg="1"/>
      <p:bldP spid="42" grpId="0">
        <p:tmplLst>
          <p:tmpl>
            <p:tnLst>
              <p:par>
                <p:cTn presetID="22" presetClass="entr" presetSubtype="2" fill="hold" nodeType="afterEffect">
                  <p:stCondLst>
                    <p:cond delay="0"/>
                  </p:stCondLst>
                  <p:childTnLst>
                    <p:set>
                      <p:cBhvr>
                        <p:cTn dur="1" fill="hold">
                          <p:stCondLst>
                            <p:cond delay="0"/>
                          </p:stCondLst>
                        </p:cTn>
                        <p:tgtEl>
                          <p:spTgt spid="42"/>
                        </p:tgtEl>
                        <p:attrNameLst>
                          <p:attrName>style.visibility</p:attrName>
                        </p:attrNameLst>
                      </p:cBhvr>
                      <p:to>
                        <p:strVal val="visible"/>
                      </p:to>
                    </p:set>
                    <p:animEffect transition="in" filter="wipe(right)">
                      <p:cBhvr>
                        <p:cTn dur="500"/>
                        <p:tgtEl>
                          <p:spTgt spid="42"/>
                        </p:tgtEl>
                      </p:cBhvr>
                    </p:animEffect>
                  </p:childTnLst>
                </p:cTn>
              </p:par>
            </p:tnLst>
          </p:tmpl>
        </p:tmplLst>
      </p:bldP>
      <p:bldP spid="43" grpId="0" build="p">
        <p:tmplLst>
          <p:tmpl lvl="1">
            <p:tnLst>
              <p:par>
                <p:cTn presetID="2" presetClass="entr" presetSubtype="8" decel="100000" fill="hold" nodeType="afterEffect">
                  <p:stCondLst>
                    <p:cond delay="250"/>
                  </p:stCondLst>
                  <p:childTnLst>
                    <p:set>
                      <p:cBhvr>
                        <p:cTn dur="1" fill="hold">
                          <p:stCondLst>
                            <p:cond delay="0"/>
                          </p:stCondLst>
                        </p:cTn>
                        <p:tgtEl>
                          <p:spTgt spid="43"/>
                        </p:tgtEl>
                        <p:attrNameLst>
                          <p:attrName>style.visibility</p:attrName>
                        </p:attrNameLst>
                      </p:cBhvr>
                      <p:to>
                        <p:strVal val="visible"/>
                      </p:to>
                    </p:set>
                    <p:anim calcmode="lin" valueType="num">
                      <p:cBhvr additive="base">
                        <p:cTn dur="500" fill="hold"/>
                        <p:tgtEl>
                          <p:spTgt spid="43"/>
                        </p:tgtEl>
                        <p:attrNameLst>
                          <p:attrName>ppt_x</p:attrName>
                        </p:attrNameLst>
                      </p:cBhvr>
                      <p:tavLst>
                        <p:tav tm="0">
                          <p:val>
                            <p:strVal val="0-#ppt_w/2"/>
                          </p:val>
                        </p:tav>
                        <p:tav tm="100000">
                          <p:val>
                            <p:strVal val="#ppt_x"/>
                          </p:val>
                        </p:tav>
                      </p:tavLst>
                    </p:anim>
                    <p:anim calcmode="lin" valueType="num">
                      <p:cBhvr additive="base">
                        <p:cTn dur="500" fill="hold"/>
                        <p:tgtEl>
                          <p:spTgt spid="43"/>
                        </p:tgtEl>
                        <p:attrNameLst>
                          <p:attrName>ppt_y</p:attrName>
                        </p:attrNameLst>
                      </p:cBhvr>
                      <p:tavLst>
                        <p:tav tm="0">
                          <p:val>
                            <p:strVal val="#ppt_y"/>
                          </p:val>
                        </p:tav>
                        <p:tav tm="100000">
                          <p:val>
                            <p:strVal val="#ppt_y"/>
                          </p:val>
                        </p:tav>
                      </p:tavLst>
                    </p:anim>
                  </p:childTnLst>
                </p:cTn>
              </p:par>
            </p:tnLst>
          </p:tmpl>
        </p:tmplLst>
      </p:bldP>
      <p:bldP spid="44" grpId="0" animBg="1"/>
      <p:bldP spid="45" grpId="0">
        <p:tmplLst>
          <p:tmpl>
            <p:tnLst>
              <p:par>
                <p:cTn presetID="22" presetClass="entr" presetSubtype="8" fill="hold" nodeType="afterEffect">
                  <p:stCondLst>
                    <p:cond delay="0"/>
                  </p:stCondLst>
                  <p:childTnLst>
                    <p:set>
                      <p:cBhvr>
                        <p:cTn dur="1" fill="hold">
                          <p:stCondLst>
                            <p:cond delay="0"/>
                          </p:stCondLst>
                        </p:cTn>
                        <p:tgtEl>
                          <p:spTgt spid="45"/>
                        </p:tgtEl>
                        <p:attrNameLst>
                          <p:attrName>style.visibility</p:attrName>
                        </p:attrNameLst>
                      </p:cBhvr>
                      <p:to>
                        <p:strVal val="visible"/>
                      </p:to>
                    </p:set>
                    <p:animEffect transition="in" filter="wipe(left)">
                      <p:cBhvr>
                        <p:cTn dur="500"/>
                        <p:tgtEl>
                          <p:spTgt spid="45"/>
                        </p:tgtEl>
                      </p:cBhvr>
                    </p:animEffect>
                  </p:childTnLst>
                </p:cTn>
              </p:par>
            </p:tnLst>
          </p:tmpl>
        </p:tmplLst>
      </p:bldP>
      <p:bldP spid="46" grpId="0" build="p">
        <p:tmplLst>
          <p:tmpl lvl="1">
            <p:tnLst>
              <p:par>
                <p:cTn presetID="2" presetClass="entr" presetSubtype="2" decel="100000" fill="hold" nodeType="afterEffect">
                  <p:stCondLst>
                    <p:cond delay="250"/>
                  </p:stCondLst>
                  <p:childTnLst>
                    <p:set>
                      <p:cBhvr>
                        <p:cTn dur="1" fill="hold">
                          <p:stCondLst>
                            <p:cond delay="0"/>
                          </p:stCondLst>
                        </p:cTn>
                        <p:tgtEl>
                          <p:spTgt spid="46"/>
                        </p:tgtEl>
                        <p:attrNameLst>
                          <p:attrName>style.visibility</p:attrName>
                        </p:attrNameLst>
                      </p:cBhvr>
                      <p:to>
                        <p:strVal val="visible"/>
                      </p:to>
                    </p:set>
                    <p:anim calcmode="lin" valueType="num">
                      <p:cBhvr additive="base">
                        <p:cTn dur="500" fill="hold"/>
                        <p:tgtEl>
                          <p:spTgt spid="46"/>
                        </p:tgtEl>
                        <p:attrNameLst>
                          <p:attrName>ppt_x</p:attrName>
                        </p:attrNameLst>
                      </p:cBhvr>
                      <p:tavLst>
                        <p:tav tm="0">
                          <p:val>
                            <p:strVal val="1+#ppt_w/2"/>
                          </p:val>
                        </p:tav>
                        <p:tav tm="100000">
                          <p:val>
                            <p:strVal val="#ppt_x"/>
                          </p:val>
                        </p:tav>
                      </p:tavLst>
                    </p:anim>
                    <p:anim calcmode="lin" valueType="num">
                      <p:cBhvr additive="base">
                        <p:cTn dur="500" fill="hold"/>
                        <p:tgtEl>
                          <p:spTgt spid="46"/>
                        </p:tgtEl>
                        <p:attrNameLst>
                          <p:attrName>ppt_y</p:attrName>
                        </p:attrNameLst>
                      </p:cBhvr>
                      <p:tavLst>
                        <p:tav tm="0">
                          <p:val>
                            <p:strVal val="#ppt_y"/>
                          </p:val>
                        </p:tav>
                        <p:tav tm="100000">
                          <p:val>
                            <p:strVal val="#ppt_y"/>
                          </p:val>
                        </p:tav>
                      </p:tavLst>
                    </p:anim>
                  </p:childTnLst>
                </p:cTn>
              </p:par>
            </p:tnLst>
          </p:tmpl>
        </p:tmplLst>
      </p:bldP>
      <p:bldP spid="47" grpId="0" animBg="1"/>
      <p:bldP spid="17" grpId="0" animBg="1"/>
      <p:bldP spid="17" grpId="1" animBg="1"/>
      <p:bldP spid="22" grpId="0" build="p">
        <p:tmplLst>
          <p:tmpl lvl="1">
            <p:tnLst>
              <p:par>
                <p:cTn presetID="2" presetClass="entr" presetSubtype="12" decel="100000" fill="hold" nodeType="withEffect">
                  <p:stCondLst>
                    <p:cond delay="250"/>
                  </p:stCondLst>
                  <p:childTnLst>
                    <p:set>
                      <p:cBhvr>
                        <p:cTn dur="1" fill="hold">
                          <p:stCondLst>
                            <p:cond delay="0"/>
                          </p:stCondLst>
                        </p:cTn>
                        <p:tgtEl>
                          <p:spTgt spid="22"/>
                        </p:tgtEl>
                        <p:attrNameLst>
                          <p:attrName>style.visibility</p:attrName>
                        </p:attrNameLst>
                      </p:cBhvr>
                      <p:to>
                        <p:strVal val="visible"/>
                      </p:to>
                    </p:set>
                    <p:anim calcmode="lin" valueType="num">
                      <p:cBhvr additive="base">
                        <p:cTn dur="500" fill="hold"/>
                        <p:tgtEl>
                          <p:spTgt spid="22"/>
                        </p:tgtEl>
                        <p:attrNameLst>
                          <p:attrName>ppt_x</p:attrName>
                        </p:attrNameLst>
                      </p:cBhvr>
                      <p:tavLst>
                        <p:tav tm="0">
                          <p:val>
                            <p:strVal val="0-#ppt_w/2"/>
                          </p:val>
                        </p:tav>
                        <p:tav tm="100000">
                          <p:val>
                            <p:strVal val="#ppt_x"/>
                          </p:val>
                        </p:tav>
                      </p:tavLst>
                    </p:anim>
                    <p:anim calcmode="lin" valueType="num">
                      <p:cBhvr additive="base">
                        <p:cTn dur="500" fill="hold"/>
                        <p:tgtEl>
                          <p:spTgt spid="22"/>
                        </p:tgtEl>
                        <p:attrNameLst>
                          <p:attrName>ppt_y</p:attrName>
                        </p:attrNameLst>
                      </p:cBhvr>
                      <p:tavLst>
                        <p:tav tm="0">
                          <p:val>
                            <p:strVal val="1+#ppt_h/2"/>
                          </p:val>
                        </p:tav>
                        <p:tav tm="100000">
                          <p:val>
                            <p:strVal val="#ppt_y"/>
                          </p:val>
                        </p:tav>
                      </p:tavLst>
                    </p:anim>
                  </p:childTnLst>
                </p:cTn>
              </p:par>
            </p:tnLst>
          </p:tmpl>
        </p:tmplLst>
      </p:bldP>
      <p:bldP spid="22" grpId="1" build="p">
        <p:tmplLst>
          <p:tmpl lvl="1">
            <p:tnLst>
              <p:par>
                <p:cTn presetID="49" presetClass="entr" presetSubtype="0" decel="100000" fill="hold" nodeType="withEffect">
                  <p:stCondLst>
                    <p:cond delay="250"/>
                  </p:stCondLst>
                  <p:childTnLst>
                    <p:set>
                      <p:cBhvr>
                        <p:cTn dur="1" fill="hold">
                          <p:stCondLst>
                            <p:cond delay="0"/>
                          </p:stCondLst>
                        </p:cTn>
                        <p:tgtEl>
                          <p:spTgt spid="22"/>
                        </p:tgtEl>
                        <p:attrNameLst>
                          <p:attrName>style.visibility</p:attrName>
                        </p:attrNameLst>
                      </p:cBhvr>
                      <p:to>
                        <p:strVal val="visible"/>
                      </p:to>
                    </p:set>
                    <p:anim calcmode="lin" valueType="num">
                      <p:cBhvr>
                        <p:cTn dur="500" fill="hold"/>
                        <p:tgtEl>
                          <p:spTgt spid="22"/>
                        </p:tgtEl>
                        <p:attrNameLst>
                          <p:attrName>ppt_w</p:attrName>
                        </p:attrNameLst>
                      </p:cBhvr>
                      <p:tavLst>
                        <p:tav tm="0">
                          <p:val>
                            <p:fltVal val="0"/>
                          </p:val>
                        </p:tav>
                        <p:tav tm="100000">
                          <p:val>
                            <p:strVal val="#ppt_w"/>
                          </p:val>
                        </p:tav>
                      </p:tavLst>
                    </p:anim>
                    <p:anim calcmode="lin" valueType="num">
                      <p:cBhvr>
                        <p:cTn dur="500" fill="hold"/>
                        <p:tgtEl>
                          <p:spTgt spid="22"/>
                        </p:tgtEl>
                        <p:attrNameLst>
                          <p:attrName>ppt_h</p:attrName>
                        </p:attrNameLst>
                      </p:cBhvr>
                      <p:tavLst>
                        <p:tav tm="0">
                          <p:val>
                            <p:fltVal val="0"/>
                          </p:val>
                        </p:tav>
                        <p:tav tm="100000">
                          <p:val>
                            <p:strVal val="#ppt_h"/>
                          </p:val>
                        </p:tav>
                      </p:tavLst>
                    </p:anim>
                    <p:anim calcmode="lin" valueType="num">
                      <p:cBhvr>
                        <p:cTn dur="500" fill="hold"/>
                        <p:tgtEl>
                          <p:spTgt spid="22"/>
                        </p:tgtEl>
                        <p:attrNameLst>
                          <p:attrName>style.rotation</p:attrName>
                        </p:attrNameLst>
                      </p:cBhvr>
                      <p:tavLst>
                        <p:tav tm="0">
                          <p:val>
                            <p:fltVal val="360"/>
                          </p:val>
                        </p:tav>
                        <p:tav tm="100000">
                          <p:val>
                            <p:fltVal val="0"/>
                          </p:val>
                        </p:tav>
                      </p:tavLst>
                    </p:anim>
                    <p:animEffect transition="in" filter="fade">
                      <p:cBhvr>
                        <p:cTn dur="500"/>
                        <p:tgtEl>
                          <p:spTgt spid="22"/>
                        </p:tgtEl>
                      </p:cBhvr>
                    </p:animEffect>
                  </p:childTnLst>
                </p:cTn>
              </p:par>
            </p:tnLst>
          </p:tmpl>
        </p:tmplLst>
      </p:bldP>
      <p:bldP spid="19" grpId="0" animBg="1"/>
      <p:bldP spid="19" grpId="1" animBg="1"/>
      <p:bldP spid="23" grpId="0" build="p">
        <p:tmplLst>
          <p:tmpl lvl="1">
            <p:tnLst>
              <p:par>
                <p:cTn presetID="2" presetClass="entr" presetSubtype="3" decel="100000" fill="hold" nodeType="withEffect">
                  <p:stCondLst>
                    <p:cond delay="500"/>
                  </p:stCondLst>
                  <p:childTnLst>
                    <p:set>
                      <p:cBhvr>
                        <p:cTn dur="1" fill="hold">
                          <p:stCondLst>
                            <p:cond delay="0"/>
                          </p:stCondLst>
                        </p:cTn>
                        <p:tgtEl>
                          <p:spTgt spid="23"/>
                        </p:tgtEl>
                        <p:attrNameLst>
                          <p:attrName>style.visibility</p:attrName>
                        </p:attrNameLst>
                      </p:cBhvr>
                      <p:to>
                        <p:strVal val="visible"/>
                      </p:to>
                    </p:set>
                    <p:anim calcmode="lin" valueType="num">
                      <p:cBhvr additive="base">
                        <p:cTn dur="500" fill="hold"/>
                        <p:tgtEl>
                          <p:spTgt spid="23"/>
                        </p:tgtEl>
                        <p:attrNameLst>
                          <p:attrName>ppt_x</p:attrName>
                        </p:attrNameLst>
                      </p:cBhvr>
                      <p:tavLst>
                        <p:tav tm="0">
                          <p:val>
                            <p:strVal val="1+#ppt_w/2"/>
                          </p:val>
                        </p:tav>
                        <p:tav tm="100000">
                          <p:val>
                            <p:strVal val="#ppt_x"/>
                          </p:val>
                        </p:tav>
                      </p:tavLst>
                    </p:anim>
                    <p:anim calcmode="lin" valueType="num">
                      <p:cBhvr additive="base">
                        <p:cTn dur="500" fill="hold"/>
                        <p:tgtEl>
                          <p:spTgt spid="23"/>
                        </p:tgtEl>
                        <p:attrNameLst>
                          <p:attrName>ppt_y</p:attrName>
                        </p:attrNameLst>
                      </p:cBhvr>
                      <p:tavLst>
                        <p:tav tm="0">
                          <p:val>
                            <p:strVal val="0-#ppt_h/2"/>
                          </p:val>
                        </p:tav>
                        <p:tav tm="100000">
                          <p:val>
                            <p:strVal val="#ppt_y"/>
                          </p:val>
                        </p:tav>
                      </p:tavLst>
                    </p:anim>
                  </p:childTnLst>
                </p:cTn>
              </p:par>
            </p:tnLst>
          </p:tmpl>
        </p:tmplLst>
      </p:bldP>
      <p:bldP spid="23" grpId="1" build="p">
        <p:tmplLst>
          <p:tmpl lvl="1">
            <p:tnLst>
              <p:par>
                <p:cTn presetID="49" presetClass="entr" presetSubtype="0" decel="100000" fill="hold" nodeType="withEffect">
                  <p:stCondLst>
                    <p:cond delay="500"/>
                  </p:stCondLst>
                  <p:childTnLst>
                    <p:set>
                      <p:cBhvr>
                        <p:cTn dur="1" fill="hold">
                          <p:stCondLst>
                            <p:cond delay="0"/>
                          </p:stCondLst>
                        </p:cTn>
                        <p:tgtEl>
                          <p:spTgt spid="23"/>
                        </p:tgtEl>
                        <p:attrNameLst>
                          <p:attrName>style.visibility</p:attrName>
                        </p:attrNameLst>
                      </p:cBhvr>
                      <p:to>
                        <p:strVal val="visible"/>
                      </p:to>
                    </p:set>
                    <p:anim calcmode="lin" valueType="num">
                      <p:cBhvr>
                        <p:cTn dur="500" fill="hold"/>
                        <p:tgtEl>
                          <p:spTgt spid="23"/>
                        </p:tgtEl>
                        <p:attrNameLst>
                          <p:attrName>ppt_w</p:attrName>
                        </p:attrNameLst>
                      </p:cBhvr>
                      <p:tavLst>
                        <p:tav tm="0">
                          <p:val>
                            <p:fltVal val="0"/>
                          </p:val>
                        </p:tav>
                        <p:tav tm="100000">
                          <p:val>
                            <p:strVal val="#ppt_w"/>
                          </p:val>
                        </p:tav>
                      </p:tavLst>
                    </p:anim>
                    <p:anim calcmode="lin" valueType="num">
                      <p:cBhvr>
                        <p:cTn dur="500" fill="hold"/>
                        <p:tgtEl>
                          <p:spTgt spid="23"/>
                        </p:tgtEl>
                        <p:attrNameLst>
                          <p:attrName>ppt_h</p:attrName>
                        </p:attrNameLst>
                      </p:cBhvr>
                      <p:tavLst>
                        <p:tav tm="0">
                          <p:val>
                            <p:fltVal val="0"/>
                          </p:val>
                        </p:tav>
                        <p:tav tm="100000">
                          <p:val>
                            <p:strVal val="#ppt_h"/>
                          </p:val>
                        </p:tav>
                      </p:tavLst>
                    </p:anim>
                    <p:anim calcmode="lin" valueType="num">
                      <p:cBhvr>
                        <p:cTn dur="500" fill="hold"/>
                        <p:tgtEl>
                          <p:spTgt spid="23"/>
                        </p:tgtEl>
                        <p:attrNameLst>
                          <p:attrName>style.rotation</p:attrName>
                        </p:attrNameLst>
                      </p:cBhvr>
                      <p:tavLst>
                        <p:tav tm="0">
                          <p:val>
                            <p:fltVal val="360"/>
                          </p:val>
                        </p:tav>
                        <p:tav tm="100000">
                          <p:val>
                            <p:fltVal val="0"/>
                          </p:val>
                        </p:tav>
                      </p:tavLst>
                    </p:anim>
                    <p:animEffect transition="in" filter="fade">
                      <p:cBhvr>
                        <p:cTn dur="500"/>
                        <p:tgtEl>
                          <p:spTgt spid="23"/>
                        </p:tgtEl>
                      </p:cBhvr>
                    </p:animEffect>
                  </p:childTnLst>
                </p:cTn>
              </p:par>
            </p:tnLst>
          </p:tmpl>
        </p:tmplLst>
      </p:bldP>
      <p:bldP spid="20" grpId="0" animBg="1"/>
      <p:bldP spid="20" grpId="1" animBg="1"/>
      <p:bldP spid="24" grpId="0" build="p">
        <p:tmplLst>
          <p:tmpl lvl="1">
            <p:tnLst>
              <p:par>
                <p:cTn presetID="2" presetClass="entr" presetSubtype="9" decel="100000" fill="hold" nodeType="withEffect">
                  <p:stCondLst>
                    <p:cond delay="750"/>
                  </p:stCondLst>
                  <p:childTnLst>
                    <p:set>
                      <p:cBhvr>
                        <p:cTn dur="1" fill="hold">
                          <p:stCondLst>
                            <p:cond delay="0"/>
                          </p:stCondLst>
                        </p:cTn>
                        <p:tgtEl>
                          <p:spTgt spid="24"/>
                        </p:tgtEl>
                        <p:attrNameLst>
                          <p:attrName>style.visibility</p:attrName>
                        </p:attrNameLst>
                      </p:cBhvr>
                      <p:to>
                        <p:strVal val="visible"/>
                      </p:to>
                    </p:set>
                    <p:anim calcmode="lin" valueType="num">
                      <p:cBhvr additive="base">
                        <p:cTn dur="500" fill="hold"/>
                        <p:tgtEl>
                          <p:spTgt spid="24"/>
                        </p:tgtEl>
                        <p:attrNameLst>
                          <p:attrName>ppt_x</p:attrName>
                        </p:attrNameLst>
                      </p:cBhvr>
                      <p:tavLst>
                        <p:tav tm="0">
                          <p:val>
                            <p:strVal val="0-#ppt_w/2"/>
                          </p:val>
                        </p:tav>
                        <p:tav tm="100000">
                          <p:val>
                            <p:strVal val="#ppt_x"/>
                          </p:val>
                        </p:tav>
                      </p:tavLst>
                    </p:anim>
                    <p:anim calcmode="lin" valueType="num">
                      <p:cBhvr additive="base">
                        <p:cTn dur="500" fill="hold"/>
                        <p:tgtEl>
                          <p:spTgt spid="24"/>
                        </p:tgtEl>
                        <p:attrNameLst>
                          <p:attrName>ppt_y</p:attrName>
                        </p:attrNameLst>
                      </p:cBhvr>
                      <p:tavLst>
                        <p:tav tm="0">
                          <p:val>
                            <p:strVal val="0-#ppt_h/2"/>
                          </p:val>
                        </p:tav>
                        <p:tav tm="100000">
                          <p:val>
                            <p:strVal val="#ppt_y"/>
                          </p:val>
                        </p:tav>
                      </p:tavLst>
                    </p:anim>
                  </p:childTnLst>
                </p:cTn>
              </p:par>
            </p:tnLst>
          </p:tmpl>
        </p:tmplLst>
      </p:bldP>
      <p:bldP spid="24" grpId="1" build="p">
        <p:tmplLst>
          <p:tmpl lvl="1">
            <p:tnLst>
              <p:par>
                <p:cTn presetID="49" presetClass="entr" presetSubtype="0" decel="100000" fill="hold" nodeType="withEffect">
                  <p:stCondLst>
                    <p:cond delay="750"/>
                  </p:stCondLst>
                  <p:childTnLst>
                    <p:set>
                      <p:cBhvr>
                        <p:cTn dur="1" fill="hold">
                          <p:stCondLst>
                            <p:cond delay="0"/>
                          </p:stCondLst>
                        </p:cTn>
                        <p:tgtEl>
                          <p:spTgt spid="24"/>
                        </p:tgtEl>
                        <p:attrNameLst>
                          <p:attrName>style.visibility</p:attrName>
                        </p:attrNameLst>
                      </p:cBhvr>
                      <p:to>
                        <p:strVal val="visible"/>
                      </p:to>
                    </p:set>
                    <p:anim calcmode="lin" valueType="num">
                      <p:cBhvr>
                        <p:cTn dur="500" fill="hold"/>
                        <p:tgtEl>
                          <p:spTgt spid="24"/>
                        </p:tgtEl>
                        <p:attrNameLst>
                          <p:attrName>ppt_w</p:attrName>
                        </p:attrNameLst>
                      </p:cBhvr>
                      <p:tavLst>
                        <p:tav tm="0">
                          <p:val>
                            <p:fltVal val="0"/>
                          </p:val>
                        </p:tav>
                        <p:tav tm="100000">
                          <p:val>
                            <p:strVal val="#ppt_w"/>
                          </p:val>
                        </p:tav>
                      </p:tavLst>
                    </p:anim>
                    <p:anim calcmode="lin" valueType="num">
                      <p:cBhvr>
                        <p:cTn dur="500" fill="hold"/>
                        <p:tgtEl>
                          <p:spTgt spid="24"/>
                        </p:tgtEl>
                        <p:attrNameLst>
                          <p:attrName>ppt_h</p:attrName>
                        </p:attrNameLst>
                      </p:cBhvr>
                      <p:tavLst>
                        <p:tav tm="0">
                          <p:val>
                            <p:fltVal val="0"/>
                          </p:val>
                        </p:tav>
                        <p:tav tm="100000">
                          <p:val>
                            <p:strVal val="#ppt_h"/>
                          </p:val>
                        </p:tav>
                      </p:tavLst>
                    </p:anim>
                    <p:anim calcmode="lin" valueType="num">
                      <p:cBhvr>
                        <p:cTn dur="500" fill="hold"/>
                        <p:tgtEl>
                          <p:spTgt spid="24"/>
                        </p:tgtEl>
                        <p:attrNameLst>
                          <p:attrName>style.rotation</p:attrName>
                        </p:attrNameLst>
                      </p:cBhvr>
                      <p:tavLst>
                        <p:tav tm="0">
                          <p:val>
                            <p:fltVal val="360"/>
                          </p:val>
                        </p:tav>
                        <p:tav tm="100000">
                          <p:val>
                            <p:fltVal val="0"/>
                          </p:val>
                        </p:tav>
                      </p:tavLst>
                    </p:anim>
                    <p:animEffect transition="in" filter="fade">
                      <p:cBhvr>
                        <p:cTn dur="500"/>
                        <p:tgtEl>
                          <p:spTgt spid="24"/>
                        </p:tgtEl>
                      </p:cBhvr>
                    </p:animEffect>
                  </p:childTnLst>
                </p:cTn>
              </p:par>
            </p:tnLst>
          </p:tmpl>
        </p:tmplLst>
      </p:bldP>
    </p:bldLst>
  </p:timing>
  <p:extLst mod="1">
    <p:ext uri="{DCECCB84-F9BA-43D5-87BE-67443E8EF086}">
      <p15:sldGuideLst xmlns:p15="http://schemas.microsoft.com/office/powerpoint/2012/main">
        <p15:guide id="1" orient="horz" pos="3239">
          <p15:clr>
            <a:srgbClr val="FBAE40"/>
          </p15:clr>
        </p15:guide>
        <p15:guide id="2" pos="5760">
          <p15:clr>
            <a:srgbClr val="FBAE40"/>
          </p15:clr>
        </p15:guide>
      </p15:sldGuideLst>
    </p:ext>
  </p:extLst>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4 Piece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52" name="フリーフォーム 51"/>
          <p:cNvSpPr/>
          <p:nvPr userDrawn="1"/>
        </p:nvSpPr>
        <p:spPr>
          <a:xfrm>
            <a:off x="9167574" y="2741622"/>
            <a:ext cx="2736850" cy="3170216"/>
          </a:xfrm>
          <a:custGeom>
            <a:avLst/>
            <a:gdLst>
              <a:gd name="connsiteX0" fmla="*/ 1191 w 2736850"/>
              <a:gd name="connsiteY0" fmla="*/ 0 h 3170216"/>
              <a:gd name="connsiteX1" fmla="*/ 2736850 w 2736850"/>
              <a:gd name="connsiteY1" fmla="*/ 2743190 h 3170216"/>
              <a:gd name="connsiteX2" fmla="*/ 2180317 w 2736850"/>
              <a:gd name="connsiteY2" fmla="*/ 2743190 h 3170216"/>
              <a:gd name="connsiteX3" fmla="*/ 2180328 w 2736850"/>
              <a:gd name="connsiteY3" fmla="*/ 2743595 h 3170216"/>
              <a:gd name="connsiteX4" fmla="*/ 2226953 w 2736850"/>
              <a:gd name="connsiteY4" fmla="*/ 2849230 h 3170216"/>
              <a:gd name="connsiteX5" fmla="*/ 2259495 w 2736850"/>
              <a:gd name="connsiteY5" fmla="*/ 2880063 h 3170216"/>
              <a:gd name="connsiteX6" fmla="*/ 2267249 w 2736850"/>
              <a:gd name="connsiteY6" fmla="*/ 2886304 h 3170216"/>
              <a:gd name="connsiteX7" fmla="*/ 2314085 w 2736850"/>
              <a:gd name="connsiteY7" fmla="*/ 2988117 h 3170216"/>
              <a:gd name="connsiteX8" fmla="*/ 2039845 w 2736850"/>
              <a:gd name="connsiteY8" fmla="*/ 3170216 h 3170216"/>
              <a:gd name="connsiteX9" fmla="*/ 1765605 w 2736850"/>
              <a:gd name="connsiteY9" fmla="*/ 2988117 h 3170216"/>
              <a:gd name="connsiteX10" fmla="*/ 1812441 w 2736850"/>
              <a:gd name="connsiteY10" fmla="*/ 2886304 h 3170216"/>
              <a:gd name="connsiteX11" fmla="*/ 1821026 w 2736850"/>
              <a:gd name="connsiteY11" fmla="*/ 2879394 h 3170216"/>
              <a:gd name="connsiteX12" fmla="*/ 1872511 w 2736850"/>
              <a:gd name="connsiteY12" fmla="*/ 2821923 h 3170216"/>
              <a:gd name="connsiteX13" fmla="*/ 1900956 w 2736850"/>
              <a:gd name="connsiteY13" fmla="*/ 2774623 h 3170216"/>
              <a:gd name="connsiteX14" fmla="*/ 1908065 w 2736850"/>
              <a:gd name="connsiteY14" fmla="*/ 2743190 h 3170216"/>
              <a:gd name="connsiteX15" fmla="*/ 1365250 w 2736850"/>
              <a:gd name="connsiteY15" fmla="*/ 2743190 h 3170216"/>
              <a:gd name="connsiteX16" fmla="*/ 137373 w 2736850"/>
              <a:gd name="connsiteY16" fmla="*/ 1379035 h 3170216"/>
              <a:gd name="connsiteX17" fmla="*/ 0 w 2736850"/>
              <a:gd name="connsiteY17" fmla="*/ 1371732 h 3170216"/>
              <a:gd name="connsiteX18" fmla="*/ 0 w 2736850"/>
              <a:gd name="connsiteY18" fmla="*/ 834108 h 3170216"/>
              <a:gd name="connsiteX19" fmla="*/ 7859 w 2736850"/>
              <a:gd name="connsiteY19" fmla="*/ 835885 h 3170216"/>
              <a:gd name="connsiteX20" fmla="*/ 55160 w 2736850"/>
              <a:gd name="connsiteY20" fmla="*/ 864331 h 3170216"/>
              <a:gd name="connsiteX21" fmla="*/ 112630 w 2736850"/>
              <a:gd name="connsiteY21" fmla="*/ 915816 h 3170216"/>
              <a:gd name="connsiteX22" fmla="*/ 119540 w 2736850"/>
              <a:gd name="connsiteY22" fmla="*/ 924401 h 3170216"/>
              <a:gd name="connsiteX23" fmla="*/ 221354 w 2736850"/>
              <a:gd name="connsiteY23" fmla="*/ 971237 h 3170216"/>
              <a:gd name="connsiteX24" fmla="*/ 403452 w 2736850"/>
              <a:gd name="connsiteY24" fmla="*/ 696997 h 3170216"/>
              <a:gd name="connsiteX25" fmla="*/ 221354 w 2736850"/>
              <a:gd name="connsiteY25" fmla="*/ 422757 h 3170216"/>
              <a:gd name="connsiteX26" fmla="*/ 119540 w 2736850"/>
              <a:gd name="connsiteY26" fmla="*/ 469593 h 3170216"/>
              <a:gd name="connsiteX27" fmla="*/ 113300 w 2736850"/>
              <a:gd name="connsiteY27" fmla="*/ 477347 h 3170216"/>
              <a:gd name="connsiteX28" fmla="*/ 82466 w 2736850"/>
              <a:gd name="connsiteY28" fmla="*/ 509889 h 3170216"/>
              <a:gd name="connsiteX29" fmla="*/ 12560 w 2736850"/>
              <a:gd name="connsiteY29" fmla="*/ 548811 h 3170216"/>
              <a:gd name="connsiteX30" fmla="*/ 0 w 2736850"/>
              <a:gd name="connsiteY30" fmla="*/ 551519 h 3170216"/>
              <a:gd name="connsiteX31" fmla="*/ 0 w 2736850"/>
              <a:gd name="connsiteY31" fmla="*/ 433336 h 31702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2736850" h="3170216">
                <a:moveTo>
                  <a:pt x="1191" y="0"/>
                </a:moveTo>
                <a:cubicBezTo>
                  <a:pt x="1513269" y="4157"/>
                  <a:pt x="2736850" y="1231106"/>
                  <a:pt x="2736850" y="2743190"/>
                </a:cubicBezTo>
                <a:lnTo>
                  <a:pt x="2180317" y="2743190"/>
                </a:lnTo>
                <a:lnTo>
                  <a:pt x="2180328" y="2743595"/>
                </a:lnTo>
                <a:cubicBezTo>
                  <a:pt x="2184532" y="2779054"/>
                  <a:pt x="2198811" y="2815854"/>
                  <a:pt x="2226953" y="2849230"/>
                </a:cubicBezTo>
                <a:lnTo>
                  <a:pt x="2259495" y="2880063"/>
                </a:lnTo>
                <a:lnTo>
                  <a:pt x="2267249" y="2886304"/>
                </a:lnTo>
                <a:cubicBezTo>
                  <a:pt x="2296819" y="2915367"/>
                  <a:pt x="2314085" y="2950403"/>
                  <a:pt x="2314085" y="2988117"/>
                </a:cubicBezTo>
                <a:cubicBezTo>
                  <a:pt x="2314085" y="3088688"/>
                  <a:pt x="2191304" y="3170216"/>
                  <a:pt x="2039845" y="3170216"/>
                </a:cubicBezTo>
                <a:cubicBezTo>
                  <a:pt x="1888386" y="3170216"/>
                  <a:pt x="1765605" y="3088688"/>
                  <a:pt x="1765605" y="2988117"/>
                </a:cubicBezTo>
                <a:cubicBezTo>
                  <a:pt x="1765605" y="2950403"/>
                  <a:pt x="1782871" y="2915367"/>
                  <a:pt x="1812441" y="2886304"/>
                </a:cubicBezTo>
                <a:lnTo>
                  <a:pt x="1821026" y="2879394"/>
                </a:lnTo>
                <a:lnTo>
                  <a:pt x="1872511" y="2821923"/>
                </a:lnTo>
                <a:cubicBezTo>
                  <a:pt x="1884433" y="2806236"/>
                  <a:pt x="1894117" y="2790680"/>
                  <a:pt x="1900956" y="2774623"/>
                </a:cubicBezTo>
                <a:lnTo>
                  <a:pt x="1908065" y="2743190"/>
                </a:lnTo>
                <a:lnTo>
                  <a:pt x="1365250" y="2743190"/>
                </a:lnTo>
                <a:cubicBezTo>
                  <a:pt x="1365250" y="2034401"/>
                  <a:pt x="827543" y="1450914"/>
                  <a:pt x="137373" y="1379035"/>
                </a:cubicBezTo>
                <a:lnTo>
                  <a:pt x="0" y="1371732"/>
                </a:lnTo>
                <a:lnTo>
                  <a:pt x="0" y="834108"/>
                </a:lnTo>
                <a:lnTo>
                  <a:pt x="7859" y="835885"/>
                </a:lnTo>
                <a:cubicBezTo>
                  <a:pt x="23916" y="842725"/>
                  <a:pt x="39473" y="852409"/>
                  <a:pt x="55160" y="864331"/>
                </a:cubicBezTo>
                <a:lnTo>
                  <a:pt x="112630" y="915816"/>
                </a:lnTo>
                <a:lnTo>
                  <a:pt x="119540" y="924401"/>
                </a:lnTo>
                <a:cubicBezTo>
                  <a:pt x="148604" y="953971"/>
                  <a:pt x="183640" y="971237"/>
                  <a:pt x="221354" y="971237"/>
                </a:cubicBezTo>
                <a:cubicBezTo>
                  <a:pt x="321924" y="971237"/>
                  <a:pt x="403452" y="848456"/>
                  <a:pt x="403452" y="696997"/>
                </a:cubicBezTo>
                <a:cubicBezTo>
                  <a:pt x="403452" y="545538"/>
                  <a:pt x="321924" y="422757"/>
                  <a:pt x="221354" y="422757"/>
                </a:cubicBezTo>
                <a:cubicBezTo>
                  <a:pt x="183640" y="422757"/>
                  <a:pt x="148604" y="440023"/>
                  <a:pt x="119540" y="469593"/>
                </a:cubicBezTo>
                <a:lnTo>
                  <a:pt x="113300" y="477347"/>
                </a:lnTo>
                <a:lnTo>
                  <a:pt x="82466" y="509889"/>
                </a:lnTo>
                <a:cubicBezTo>
                  <a:pt x="60215" y="528650"/>
                  <a:pt x="36443" y="541250"/>
                  <a:pt x="12560" y="548811"/>
                </a:cubicBezTo>
                <a:lnTo>
                  <a:pt x="0" y="551519"/>
                </a:lnTo>
                <a:lnTo>
                  <a:pt x="0" y="433336"/>
                </a:lnTo>
                <a:close/>
              </a:path>
            </a:pathLst>
          </a:custGeom>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3" name="フリーフォーム 52"/>
          <p:cNvSpPr/>
          <p:nvPr userDrawn="1"/>
        </p:nvSpPr>
        <p:spPr>
          <a:xfrm rot="5400000">
            <a:off x="8950891" y="5268130"/>
            <a:ext cx="2736850" cy="3170216"/>
          </a:xfrm>
          <a:custGeom>
            <a:avLst/>
            <a:gdLst>
              <a:gd name="connsiteX0" fmla="*/ 1191 w 2736850"/>
              <a:gd name="connsiteY0" fmla="*/ 0 h 3170216"/>
              <a:gd name="connsiteX1" fmla="*/ 2736850 w 2736850"/>
              <a:gd name="connsiteY1" fmla="*/ 2743190 h 3170216"/>
              <a:gd name="connsiteX2" fmla="*/ 2180317 w 2736850"/>
              <a:gd name="connsiteY2" fmla="*/ 2743190 h 3170216"/>
              <a:gd name="connsiteX3" fmla="*/ 2180328 w 2736850"/>
              <a:gd name="connsiteY3" fmla="*/ 2743595 h 3170216"/>
              <a:gd name="connsiteX4" fmla="*/ 2226953 w 2736850"/>
              <a:gd name="connsiteY4" fmla="*/ 2849230 h 3170216"/>
              <a:gd name="connsiteX5" fmla="*/ 2259495 w 2736850"/>
              <a:gd name="connsiteY5" fmla="*/ 2880063 h 3170216"/>
              <a:gd name="connsiteX6" fmla="*/ 2267249 w 2736850"/>
              <a:gd name="connsiteY6" fmla="*/ 2886304 h 3170216"/>
              <a:gd name="connsiteX7" fmla="*/ 2314085 w 2736850"/>
              <a:gd name="connsiteY7" fmla="*/ 2988117 h 3170216"/>
              <a:gd name="connsiteX8" fmla="*/ 2039845 w 2736850"/>
              <a:gd name="connsiteY8" fmla="*/ 3170216 h 3170216"/>
              <a:gd name="connsiteX9" fmla="*/ 1765605 w 2736850"/>
              <a:gd name="connsiteY9" fmla="*/ 2988117 h 3170216"/>
              <a:gd name="connsiteX10" fmla="*/ 1812441 w 2736850"/>
              <a:gd name="connsiteY10" fmla="*/ 2886304 h 3170216"/>
              <a:gd name="connsiteX11" fmla="*/ 1821026 w 2736850"/>
              <a:gd name="connsiteY11" fmla="*/ 2879394 h 3170216"/>
              <a:gd name="connsiteX12" fmla="*/ 1872511 w 2736850"/>
              <a:gd name="connsiteY12" fmla="*/ 2821923 h 3170216"/>
              <a:gd name="connsiteX13" fmla="*/ 1900956 w 2736850"/>
              <a:gd name="connsiteY13" fmla="*/ 2774623 h 3170216"/>
              <a:gd name="connsiteX14" fmla="*/ 1908065 w 2736850"/>
              <a:gd name="connsiteY14" fmla="*/ 2743190 h 3170216"/>
              <a:gd name="connsiteX15" fmla="*/ 1365250 w 2736850"/>
              <a:gd name="connsiteY15" fmla="*/ 2743190 h 3170216"/>
              <a:gd name="connsiteX16" fmla="*/ 137373 w 2736850"/>
              <a:gd name="connsiteY16" fmla="*/ 1379035 h 3170216"/>
              <a:gd name="connsiteX17" fmla="*/ 0 w 2736850"/>
              <a:gd name="connsiteY17" fmla="*/ 1371732 h 3170216"/>
              <a:gd name="connsiteX18" fmla="*/ 0 w 2736850"/>
              <a:gd name="connsiteY18" fmla="*/ 834108 h 3170216"/>
              <a:gd name="connsiteX19" fmla="*/ 7859 w 2736850"/>
              <a:gd name="connsiteY19" fmla="*/ 835885 h 3170216"/>
              <a:gd name="connsiteX20" fmla="*/ 55160 w 2736850"/>
              <a:gd name="connsiteY20" fmla="*/ 864331 h 3170216"/>
              <a:gd name="connsiteX21" fmla="*/ 112630 w 2736850"/>
              <a:gd name="connsiteY21" fmla="*/ 915816 h 3170216"/>
              <a:gd name="connsiteX22" fmla="*/ 119540 w 2736850"/>
              <a:gd name="connsiteY22" fmla="*/ 924401 h 3170216"/>
              <a:gd name="connsiteX23" fmla="*/ 221354 w 2736850"/>
              <a:gd name="connsiteY23" fmla="*/ 971237 h 3170216"/>
              <a:gd name="connsiteX24" fmla="*/ 403452 w 2736850"/>
              <a:gd name="connsiteY24" fmla="*/ 696997 h 3170216"/>
              <a:gd name="connsiteX25" fmla="*/ 221354 w 2736850"/>
              <a:gd name="connsiteY25" fmla="*/ 422757 h 3170216"/>
              <a:gd name="connsiteX26" fmla="*/ 119540 w 2736850"/>
              <a:gd name="connsiteY26" fmla="*/ 469593 h 3170216"/>
              <a:gd name="connsiteX27" fmla="*/ 113300 w 2736850"/>
              <a:gd name="connsiteY27" fmla="*/ 477347 h 3170216"/>
              <a:gd name="connsiteX28" fmla="*/ 82466 w 2736850"/>
              <a:gd name="connsiteY28" fmla="*/ 509889 h 3170216"/>
              <a:gd name="connsiteX29" fmla="*/ 12560 w 2736850"/>
              <a:gd name="connsiteY29" fmla="*/ 548811 h 3170216"/>
              <a:gd name="connsiteX30" fmla="*/ 0 w 2736850"/>
              <a:gd name="connsiteY30" fmla="*/ 551519 h 3170216"/>
              <a:gd name="connsiteX31" fmla="*/ 0 w 2736850"/>
              <a:gd name="connsiteY31" fmla="*/ 433336 h 31702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2736850" h="3170216">
                <a:moveTo>
                  <a:pt x="1191" y="0"/>
                </a:moveTo>
                <a:cubicBezTo>
                  <a:pt x="1513269" y="4157"/>
                  <a:pt x="2736850" y="1231106"/>
                  <a:pt x="2736850" y="2743190"/>
                </a:cubicBezTo>
                <a:lnTo>
                  <a:pt x="2180317" y="2743190"/>
                </a:lnTo>
                <a:lnTo>
                  <a:pt x="2180328" y="2743595"/>
                </a:lnTo>
                <a:cubicBezTo>
                  <a:pt x="2184532" y="2779054"/>
                  <a:pt x="2198811" y="2815854"/>
                  <a:pt x="2226953" y="2849230"/>
                </a:cubicBezTo>
                <a:lnTo>
                  <a:pt x="2259495" y="2880063"/>
                </a:lnTo>
                <a:lnTo>
                  <a:pt x="2267249" y="2886304"/>
                </a:lnTo>
                <a:cubicBezTo>
                  <a:pt x="2296819" y="2915367"/>
                  <a:pt x="2314085" y="2950403"/>
                  <a:pt x="2314085" y="2988117"/>
                </a:cubicBezTo>
                <a:cubicBezTo>
                  <a:pt x="2314085" y="3088688"/>
                  <a:pt x="2191304" y="3170216"/>
                  <a:pt x="2039845" y="3170216"/>
                </a:cubicBezTo>
                <a:cubicBezTo>
                  <a:pt x="1888386" y="3170216"/>
                  <a:pt x="1765605" y="3088688"/>
                  <a:pt x="1765605" y="2988117"/>
                </a:cubicBezTo>
                <a:cubicBezTo>
                  <a:pt x="1765605" y="2950403"/>
                  <a:pt x="1782871" y="2915367"/>
                  <a:pt x="1812441" y="2886304"/>
                </a:cubicBezTo>
                <a:lnTo>
                  <a:pt x="1821026" y="2879394"/>
                </a:lnTo>
                <a:lnTo>
                  <a:pt x="1872511" y="2821923"/>
                </a:lnTo>
                <a:cubicBezTo>
                  <a:pt x="1884433" y="2806236"/>
                  <a:pt x="1894117" y="2790680"/>
                  <a:pt x="1900956" y="2774623"/>
                </a:cubicBezTo>
                <a:lnTo>
                  <a:pt x="1908065" y="2743190"/>
                </a:lnTo>
                <a:lnTo>
                  <a:pt x="1365250" y="2743190"/>
                </a:lnTo>
                <a:cubicBezTo>
                  <a:pt x="1365250" y="2034401"/>
                  <a:pt x="827543" y="1450914"/>
                  <a:pt x="137373" y="1379035"/>
                </a:cubicBezTo>
                <a:lnTo>
                  <a:pt x="0" y="1371732"/>
                </a:lnTo>
                <a:lnTo>
                  <a:pt x="0" y="834108"/>
                </a:lnTo>
                <a:lnTo>
                  <a:pt x="7859" y="835885"/>
                </a:lnTo>
                <a:cubicBezTo>
                  <a:pt x="23916" y="842725"/>
                  <a:pt x="39473" y="852409"/>
                  <a:pt x="55160" y="864331"/>
                </a:cubicBezTo>
                <a:lnTo>
                  <a:pt x="112630" y="915816"/>
                </a:lnTo>
                <a:lnTo>
                  <a:pt x="119540" y="924401"/>
                </a:lnTo>
                <a:cubicBezTo>
                  <a:pt x="148604" y="953971"/>
                  <a:pt x="183640" y="971237"/>
                  <a:pt x="221354" y="971237"/>
                </a:cubicBezTo>
                <a:cubicBezTo>
                  <a:pt x="321924" y="971237"/>
                  <a:pt x="403452" y="848456"/>
                  <a:pt x="403452" y="696997"/>
                </a:cubicBezTo>
                <a:cubicBezTo>
                  <a:pt x="403452" y="545538"/>
                  <a:pt x="321924" y="422757"/>
                  <a:pt x="221354" y="422757"/>
                </a:cubicBezTo>
                <a:cubicBezTo>
                  <a:pt x="183640" y="422757"/>
                  <a:pt x="148604" y="440023"/>
                  <a:pt x="119540" y="469593"/>
                </a:cubicBezTo>
                <a:lnTo>
                  <a:pt x="113300" y="477347"/>
                </a:lnTo>
                <a:lnTo>
                  <a:pt x="82466" y="509889"/>
                </a:lnTo>
                <a:cubicBezTo>
                  <a:pt x="60215" y="528650"/>
                  <a:pt x="36443" y="541250"/>
                  <a:pt x="12560" y="548811"/>
                </a:cubicBezTo>
                <a:lnTo>
                  <a:pt x="0" y="551519"/>
                </a:lnTo>
                <a:lnTo>
                  <a:pt x="0" y="433336"/>
                </a:lnTo>
                <a:close/>
              </a:path>
            </a:pathLst>
          </a:custGeom>
          <a:solidFill>
            <a:schemeClr val="accent2"/>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4" name="フリーフォーム 53"/>
          <p:cNvSpPr/>
          <p:nvPr userDrawn="1"/>
        </p:nvSpPr>
        <p:spPr>
          <a:xfrm rot="10800000">
            <a:off x="6430724" y="5051447"/>
            <a:ext cx="2736850" cy="3170216"/>
          </a:xfrm>
          <a:custGeom>
            <a:avLst/>
            <a:gdLst>
              <a:gd name="connsiteX0" fmla="*/ 1191 w 2736850"/>
              <a:gd name="connsiteY0" fmla="*/ 0 h 3170216"/>
              <a:gd name="connsiteX1" fmla="*/ 2736850 w 2736850"/>
              <a:gd name="connsiteY1" fmla="*/ 2743190 h 3170216"/>
              <a:gd name="connsiteX2" fmla="*/ 2180317 w 2736850"/>
              <a:gd name="connsiteY2" fmla="*/ 2743190 h 3170216"/>
              <a:gd name="connsiteX3" fmla="*/ 2180328 w 2736850"/>
              <a:gd name="connsiteY3" fmla="*/ 2743595 h 3170216"/>
              <a:gd name="connsiteX4" fmla="*/ 2226953 w 2736850"/>
              <a:gd name="connsiteY4" fmla="*/ 2849230 h 3170216"/>
              <a:gd name="connsiteX5" fmla="*/ 2259495 w 2736850"/>
              <a:gd name="connsiteY5" fmla="*/ 2880063 h 3170216"/>
              <a:gd name="connsiteX6" fmla="*/ 2267249 w 2736850"/>
              <a:gd name="connsiteY6" fmla="*/ 2886304 h 3170216"/>
              <a:gd name="connsiteX7" fmla="*/ 2314085 w 2736850"/>
              <a:gd name="connsiteY7" fmla="*/ 2988117 h 3170216"/>
              <a:gd name="connsiteX8" fmla="*/ 2039845 w 2736850"/>
              <a:gd name="connsiteY8" fmla="*/ 3170216 h 3170216"/>
              <a:gd name="connsiteX9" fmla="*/ 1765605 w 2736850"/>
              <a:gd name="connsiteY9" fmla="*/ 2988117 h 3170216"/>
              <a:gd name="connsiteX10" fmla="*/ 1812441 w 2736850"/>
              <a:gd name="connsiteY10" fmla="*/ 2886304 h 3170216"/>
              <a:gd name="connsiteX11" fmla="*/ 1821026 w 2736850"/>
              <a:gd name="connsiteY11" fmla="*/ 2879394 h 3170216"/>
              <a:gd name="connsiteX12" fmla="*/ 1872511 w 2736850"/>
              <a:gd name="connsiteY12" fmla="*/ 2821923 h 3170216"/>
              <a:gd name="connsiteX13" fmla="*/ 1900956 w 2736850"/>
              <a:gd name="connsiteY13" fmla="*/ 2774623 h 3170216"/>
              <a:gd name="connsiteX14" fmla="*/ 1908065 w 2736850"/>
              <a:gd name="connsiteY14" fmla="*/ 2743190 h 3170216"/>
              <a:gd name="connsiteX15" fmla="*/ 1365250 w 2736850"/>
              <a:gd name="connsiteY15" fmla="*/ 2743190 h 3170216"/>
              <a:gd name="connsiteX16" fmla="*/ 137373 w 2736850"/>
              <a:gd name="connsiteY16" fmla="*/ 1379035 h 3170216"/>
              <a:gd name="connsiteX17" fmla="*/ 0 w 2736850"/>
              <a:gd name="connsiteY17" fmla="*/ 1371732 h 3170216"/>
              <a:gd name="connsiteX18" fmla="*/ 0 w 2736850"/>
              <a:gd name="connsiteY18" fmla="*/ 834108 h 3170216"/>
              <a:gd name="connsiteX19" fmla="*/ 7859 w 2736850"/>
              <a:gd name="connsiteY19" fmla="*/ 835885 h 3170216"/>
              <a:gd name="connsiteX20" fmla="*/ 55160 w 2736850"/>
              <a:gd name="connsiteY20" fmla="*/ 864331 h 3170216"/>
              <a:gd name="connsiteX21" fmla="*/ 112630 w 2736850"/>
              <a:gd name="connsiteY21" fmla="*/ 915816 h 3170216"/>
              <a:gd name="connsiteX22" fmla="*/ 119540 w 2736850"/>
              <a:gd name="connsiteY22" fmla="*/ 924401 h 3170216"/>
              <a:gd name="connsiteX23" fmla="*/ 221354 w 2736850"/>
              <a:gd name="connsiteY23" fmla="*/ 971237 h 3170216"/>
              <a:gd name="connsiteX24" fmla="*/ 403452 w 2736850"/>
              <a:gd name="connsiteY24" fmla="*/ 696997 h 3170216"/>
              <a:gd name="connsiteX25" fmla="*/ 221354 w 2736850"/>
              <a:gd name="connsiteY25" fmla="*/ 422757 h 3170216"/>
              <a:gd name="connsiteX26" fmla="*/ 119540 w 2736850"/>
              <a:gd name="connsiteY26" fmla="*/ 469593 h 3170216"/>
              <a:gd name="connsiteX27" fmla="*/ 113300 w 2736850"/>
              <a:gd name="connsiteY27" fmla="*/ 477347 h 3170216"/>
              <a:gd name="connsiteX28" fmla="*/ 82466 w 2736850"/>
              <a:gd name="connsiteY28" fmla="*/ 509889 h 3170216"/>
              <a:gd name="connsiteX29" fmla="*/ 12560 w 2736850"/>
              <a:gd name="connsiteY29" fmla="*/ 548811 h 3170216"/>
              <a:gd name="connsiteX30" fmla="*/ 0 w 2736850"/>
              <a:gd name="connsiteY30" fmla="*/ 551519 h 3170216"/>
              <a:gd name="connsiteX31" fmla="*/ 0 w 2736850"/>
              <a:gd name="connsiteY31" fmla="*/ 433336 h 31702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2736850" h="3170216">
                <a:moveTo>
                  <a:pt x="1191" y="0"/>
                </a:moveTo>
                <a:cubicBezTo>
                  <a:pt x="1513269" y="4157"/>
                  <a:pt x="2736850" y="1231106"/>
                  <a:pt x="2736850" y="2743190"/>
                </a:cubicBezTo>
                <a:lnTo>
                  <a:pt x="2180317" y="2743190"/>
                </a:lnTo>
                <a:lnTo>
                  <a:pt x="2180328" y="2743595"/>
                </a:lnTo>
                <a:cubicBezTo>
                  <a:pt x="2184532" y="2779054"/>
                  <a:pt x="2198811" y="2815854"/>
                  <a:pt x="2226953" y="2849230"/>
                </a:cubicBezTo>
                <a:lnTo>
                  <a:pt x="2259495" y="2880063"/>
                </a:lnTo>
                <a:lnTo>
                  <a:pt x="2267249" y="2886304"/>
                </a:lnTo>
                <a:cubicBezTo>
                  <a:pt x="2296819" y="2915367"/>
                  <a:pt x="2314085" y="2950403"/>
                  <a:pt x="2314085" y="2988117"/>
                </a:cubicBezTo>
                <a:cubicBezTo>
                  <a:pt x="2314085" y="3088688"/>
                  <a:pt x="2191304" y="3170216"/>
                  <a:pt x="2039845" y="3170216"/>
                </a:cubicBezTo>
                <a:cubicBezTo>
                  <a:pt x="1888386" y="3170216"/>
                  <a:pt x="1765605" y="3088688"/>
                  <a:pt x="1765605" y="2988117"/>
                </a:cubicBezTo>
                <a:cubicBezTo>
                  <a:pt x="1765605" y="2950403"/>
                  <a:pt x="1782871" y="2915367"/>
                  <a:pt x="1812441" y="2886304"/>
                </a:cubicBezTo>
                <a:lnTo>
                  <a:pt x="1821026" y="2879394"/>
                </a:lnTo>
                <a:lnTo>
                  <a:pt x="1872511" y="2821923"/>
                </a:lnTo>
                <a:cubicBezTo>
                  <a:pt x="1884433" y="2806236"/>
                  <a:pt x="1894117" y="2790680"/>
                  <a:pt x="1900956" y="2774623"/>
                </a:cubicBezTo>
                <a:lnTo>
                  <a:pt x="1908065" y="2743190"/>
                </a:lnTo>
                <a:lnTo>
                  <a:pt x="1365250" y="2743190"/>
                </a:lnTo>
                <a:cubicBezTo>
                  <a:pt x="1365250" y="2034401"/>
                  <a:pt x="827543" y="1450914"/>
                  <a:pt x="137373" y="1379035"/>
                </a:cubicBezTo>
                <a:lnTo>
                  <a:pt x="0" y="1371732"/>
                </a:lnTo>
                <a:lnTo>
                  <a:pt x="0" y="834108"/>
                </a:lnTo>
                <a:lnTo>
                  <a:pt x="7859" y="835885"/>
                </a:lnTo>
                <a:cubicBezTo>
                  <a:pt x="23916" y="842725"/>
                  <a:pt x="39473" y="852409"/>
                  <a:pt x="55160" y="864331"/>
                </a:cubicBezTo>
                <a:lnTo>
                  <a:pt x="112630" y="915816"/>
                </a:lnTo>
                <a:lnTo>
                  <a:pt x="119540" y="924401"/>
                </a:lnTo>
                <a:cubicBezTo>
                  <a:pt x="148604" y="953971"/>
                  <a:pt x="183640" y="971237"/>
                  <a:pt x="221354" y="971237"/>
                </a:cubicBezTo>
                <a:cubicBezTo>
                  <a:pt x="321924" y="971237"/>
                  <a:pt x="403452" y="848456"/>
                  <a:pt x="403452" y="696997"/>
                </a:cubicBezTo>
                <a:cubicBezTo>
                  <a:pt x="403452" y="545538"/>
                  <a:pt x="321924" y="422757"/>
                  <a:pt x="221354" y="422757"/>
                </a:cubicBezTo>
                <a:cubicBezTo>
                  <a:pt x="183640" y="422757"/>
                  <a:pt x="148604" y="440023"/>
                  <a:pt x="119540" y="469593"/>
                </a:cubicBezTo>
                <a:lnTo>
                  <a:pt x="113300" y="477347"/>
                </a:lnTo>
                <a:lnTo>
                  <a:pt x="82466" y="509889"/>
                </a:lnTo>
                <a:cubicBezTo>
                  <a:pt x="60215" y="528650"/>
                  <a:pt x="36443" y="541250"/>
                  <a:pt x="12560" y="548811"/>
                </a:cubicBezTo>
                <a:lnTo>
                  <a:pt x="0" y="551519"/>
                </a:lnTo>
                <a:lnTo>
                  <a:pt x="0" y="433336"/>
                </a:lnTo>
                <a:close/>
              </a:path>
            </a:pathLst>
          </a:custGeom>
          <a:solidFill>
            <a:schemeClr val="accent3"/>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5" name="フリーフォーム 54"/>
          <p:cNvSpPr/>
          <p:nvPr userDrawn="1"/>
        </p:nvSpPr>
        <p:spPr>
          <a:xfrm rot="16200000">
            <a:off x="6647406" y="2524939"/>
            <a:ext cx="2736850" cy="3170216"/>
          </a:xfrm>
          <a:custGeom>
            <a:avLst/>
            <a:gdLst>
              <a:gd name="connsiteX0" fmla="*/ 1191 w 2736850"/>
              <a:gd name="connsiteY0" fmla="*/ 0 h 3170216"/>
              <a:gd name="connsiteX1" fmla="*/ 2736850 w 2736850"/>
              <a:gd name="connsiteY1" fmla="*/ 2743190 h 3170216"/>
              <a:gd name="connsiteX2" fmla="*/ 2180317 w 2736850"/>
              <a:gd name="connsiteY2" fmla="*/ 2743190 h 3170216"/>
              <a:gd name="connsiteX3" fmla="*/ 2180328 w 2736850"/>
              <a:gd name="connsiteY3" fmla="*/ 2743595 h 3170216"/>
              <a:gd name="connsiteX4" fmla="*/ 2226953 w 2736850"/>
              <a:gd name="connsiteY4" fmla="*/ 2849230 h 3170216"/>
              <a:gd name="connsiteX5" fmla="*/ 2259495 w 2736850"/>
              <a:gd name="connsiteY5" fmla="*/ 2880063 h 3170216"/>
              <a:gd name="connsiteX6" fmla="*/ 2267249 w 2736850"/>
              <a:gd name="connsiteY6" fmla="*/ 2886304 h 3170216"/>
              <a:gd name="connsiteX7" fmla="*/ 2314085 w 2736850"/>
              <a:gd name="connsiteY7" fmla="*/ 2988117 h 3170216"/>
              <a:gd name="connsiteX8" fmla="*/ 2039845 w 2736850"/>
              <a:gd name="connsiteY8" fmla="*/ 3170216 h 3170216"/>
              <a:gd name="connsiteX9" fmla="*/ 1765605 w 2736850"/>
              <a:gd name="connsiteY9" fmla="*/ 2988117 h 3170216"/>
              <a:gd name="connsiteX10" fmla="*/ 1812441 w 2736850"/>
              <a:gd name="connsiteY10" fmla="*/ 2886304 h 3170216"/>
              <a:gd name="connsiteX11" fmla="*/ 1821026 w 2736850"/>
              <a:gd name="connsiteY11" fmla="*/ 2879394 h 3170216"/>
              <a:gd name="connsiteX12" fmla="*/ 1872511 w 2736850"/>
              <a:gd name="connsiteY12" fmla="*/ 2821923 h 3170216"/>
              <a:gd name="connsiteX13" fmla="*/ 1900956 w 2736850"/>
              <a:gd name="connsiteY13" fmla="*/ 2774623 h 3170216"/>
              <a:gd name="connsiteX14" fmla="*/ 1908065 w 2736850"/>
              <a:gd name="connsiteY14" fmla="*/ 2743190 h 3170216"/>
              <a:gd name="connsiteX15" fmla="*/ 1365250 w 2736850"/>
              <a:gd name="connsiteY15" fmla="*/ 2743190 h 3170216"/>
              <a:gd name="connsiteX16" fmla="*/ 137373 w 2736850"/>
              <a:gd name="connsiteY16" fmla="*/ 1379035 h 3170216"/>
              <a:gd name="connsiteX17" fmla="*/ 0 w 2736850"/>
              <a:gd name="connsiteY17" fmla="*/ 1371732 h 3170216"/>
              <a:gd name="connsiteX18" fmla="*/ 0 w 2736850"/>
              <a:gd name="connsiteY18" fmla="*/ 834108 h 3170216"/>
              <a:gd name="connsiteX19" fmla="*/ 7859 w 2736850"/>
              <a:gd name="connsiteY19" fmla="*/ 835885 h 3170216"/>
              <a:gd name="connsiteX20" fmla="*/ 55160 w 2736850"/>
              <a:gd name="connsiteY20" fmla="*/ 864331 h 3170216"/>
              <a:gd name="connsiteX21" fmla="*/ 112630 w 2736850"/>
              <a:gd name="connsiteY21" fmla="*/ 915816 h 3170216"/>
              <a:gd name="connsiteX22" fmla="*/ 119540 w 2736850"/>
              <a:gd name="connsiteY22" fmla="*/ 924401 h 3170216"/>
              <a:gd name="connsiteX23" fmla="*/ 221354 w 2736850"/>
              <a:gd name="connsiteY23" fmla="*/ 971237 h 3170216"/>
              <a:gd name="connsiteX24" fmla="*/ 403452 w 2736850"/>
              <a:gd name="connsiteY24" fmla="*/ 696997 h 3170216"/>
              <a:gd name="connsiteX25" fmla="*/ 221354 w 2736850"/>
              <a:gd name="connsiteY25" fmla="*/ 422757 h 3170216"/>
              <a:gd name="connsiteX26" fmla="*/ 119540 w 2736850"/>
              <a:gd name="connsiteY26" fmla="*/ 469593 h 3170216"/>
              <a:gd name="connsiteX27" fmla="*/ 113300 w 2736850"/>
              <a:gd name="connsiteY27" fmla="*/ 477347 h 3170216"/>
              <a:gd name="connsiteX28" fmla="*/ 82466 w 2736850"/>
              <a:gd name="connsiteY28" fmla="*/ 509889 h 3170216"/>
              <a:gd name="connsiteX29" fmla="*/ 12560 w 2736850"/>
              <a:gd name="connsiteY29" fmla="*/ 548811 h 3170216"/>
              <a:gd name="connsiteX30" fmla="*/ 0 w 2736850"/>
              <a:gd name="connsiteY30" fmla="*/ 551519 h 3170216"/>
              <a:gd name="connsiteX31" fmla="*/ 0 w 2736850"/>
              <a:gd name="connsiteY31" fmla="*/ 433336 h 31702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2736850" h="3170216">
                <a:moveTo>
                  <a:pt x="1191" y="0"/>
                </a:moveTo>
                <a:cubicBezTo>
                  <a:pt x="1513269" y="4157"/>
                  <a:pt x="2736850" y="1231106"/>
                  <a:pt x="2736850" y="2743190"/>
                </a:cubicBezTo>
                <a:lnTo>
                  <a:pt x="2180317" y="2743190"/>
                </a:lnTo>
                <a:lnTo>
                  <a:pt x="2180328" y="2743595"/>
                </a:lnTo>
                <a:cubicBezTo>
                  <a:pt x="2184532" y="2779054"/>
                  <a:pt x="2198811" y="2815854"/>
                  <a:pt x="2226953" y="2849230"/>
                </a:cubicBezTo>
                <a:lnTo>
                  <a:pt x="2259495" y="2880063"/>
                </a:lnTo>
                <a:lnTo>
                  <a:pt x="2267249" y="2886304"/>
                </a:lnTo>
                <a:cubicBezTo>
                  <a:pt x="2296819" y="2915367"/>
                  <a:pt x="2314085" y="2950403"/>
                  <a:pt x="2314085" y="2988117"/>
                </a:cubicBezTo>
                <a:cubicBezTo>
                  <a:pt x="2314085" y="3088688"/>
                  <a:pt x="2191304" y="3170216"/>
                  <a:pt x="2039845" y="3170216"/>
                </a:cubicBezTo>
                <a:cubicBezTo>
                  <a:pt x="1888386" y="3170216"/>
                  <a:pt x="1765605" y="3088688"/>
                  <a:pt x="1765605" y="2988117"/>
                </a:cubicBezTo>
                <a:cubicBezTo>
                  <a:pt x="1765605" y="2950403"/>
                  <a:pt x="1782871" y="2915367"/>
                  <a:pt x="1812441" y="2886304"/>
                </a:cubicBezTo>
                <a:lnTo>
                  <a:pt x="1821026" y="2879394"/>
                </a:lnTo>
                <a:lnTo>
                  <a:pt x="1872511" y="2821923"/>
                </a:lnTo>
                <a:cubicBezTo>
                  <a:pt x="1884433" y="2806236"/>
                  <a:pt x="1894117" y="2790680"/>
                  <a:pt x="1900956" y="2774623"/>
                </a:cubicBezTo>
                <a:lnTo>
                  <a:pt x="1908065" y="2743190"/>
                </a:lnTo>
                <a:lnTo>
                  <a:pt x="1365250" y="2743190"/>
                </a:lnTo>
                <a:cubicBezTo>
                  <a:pt x="1365250" y="2034401"/>
                  <a:pt x="827543" y="1450914"/>
                  <a:pt x="137373" y="1379035"/>
                </a:cubicBezTo>
                <a:lnTo>
                  <a:pt x="0" y="1371732"/>
                </a:lnTo>
                <a:lnTo>
                  <a:pt x="0" y="834108"/>
                </a:lnTo>
                <a:lnTo>
                  <a:pt x="7859" y="835885"/>
                </a:lnTo>
                <a:cubicBezTo>
                  <a:pt x="23916" y="842725"/>
                  <a:pt x="39473" y="852409"/>
                  <a:pt x="55160" y="864331"/>
                </a:cubicBezTo>
                <a:lnTo>
                  <a:pt x="112630" y="915816"/>
                </a:lnTo>
                <a:lnTo>
                  <a:pt x="119540" y="924401"/>
                </a:lnTo>
                <a:cubicBezTo>
                  <a:pt x="148604" y="953971"/>
                  <a:pt x="183640" y="971237"/>
                  <a:pt x="221354" y="971237"/>
                </a:cubicBezTo>
                <a:cubicBezTo>
                  <a:pt x="321924" y="971237"/>
                  <a:pt x="403452" y="848456"/>
                  <a:pt x="403452" y="696997"/>
                </a:cubicBezTo>
                <a:cubicBezTo>
                  <a:pt x="403452" y="545538"/>
                  <a:pt x="321924" y="422757"/>
                  <a:pt x="221354" y="422757"/>
                </a:cubicBezTo>
                <a:cubicBezTo>
                  <a:pt x="183640" y="422757"/>
                  <a:pt x="148604" y="440023"/>
                  <a:pt x="119540" y="469593"/>
                </a:cubicBezTo>
                <a:lnTo>
                  <a:pt x="113300" y="477347"/>
                </a:lnTo>
                <a:lnTo>
                  <a:pt x="82466" y="509889"/>
                </a:lnTo>
                <a:cubicBezTo>
                  <a:pt x="60215" y="528650"/>
                  <a:pt x="36443" y="541250"/>
                  <a:pt x="12560" y="548811"/>
                </a:cubicBezTo>
                <a:lnTo>
                  <a:pt x="0" y="551519"/>
                </a:lnTo>
                <a:lnTo>
                  <a:pt x="0" y="433336"/>
                </a:lnTo>
                <a:close/>
              </a:path>
            </a:pathLst>
          </a:custGeom>
          <a:solidFill>
            <a:schemeClr val="accent5"/>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6" name="テキスト プレースホルダー 12"/>
          <p:cNvSpPr>
            <a:spLocks noGrp="1"/>
          </p:cNvSpPr>
          <p:nvPr>
            <p:ph type="body" sz="quarter" idx="23" hasCustomPrompt="1"/>
          </p:nvPr>
        </p:nvSpPr>
        <p:spPr>
          <a:xfrm>
            <a:off x="11877319" y="3357426"/>
            <a:ext cx="5827206" cy="1453771"/>
          </a:xfrm>
        </p:spPr>
        <p:txBody>
          <a:bodyPr>
            <a:normAutofit/>
          </a:bodyPr>
          <a:lstStyle>
            <a:lvl1pPr algn="l">
              <a:spcBef>
                <a:spcPts val="0"/>
              </a:spcBef>
              <a:defRPr sz="2000" baseline="0"/>
            </a:lvl1pPr>
          </a:lstStyle>
          <a:p>
            <a:pPr lvl="0"/>
            <a:r>
              <a:rPr kumimoji="1" lang="en-US" altLang="ja-JP" dirty="0"/>
              <a:t>Text goes here</a:t>
            </a:r>
            <a:endParaRPr kumimoji="1" lang="ja-JP" altLang="en-US" dirty="0"/>
          </a:p>
        </p:txBody>
      </p:sp>
      <p:sp>
        <p:nvSpPr>
          <p:cNvPr id="57" name="テキスト プレースホルダー 12"/>
          <p:cNvSpPr>
            <a:spLocks noGrp="1"/>
          </p:cNvSpPr>
          <p:nvPr>
            <p:ph type="body" sz="quarter" idx="24" hasCustomPrompt="1"/>
          </p:nvPr>
        </p:nvSpPr>
        <p:spPr>
          <a:xfrm>
            <a:off x="11877319" y="2368105"/>
            <a:ext cx="5827206" cy="747032"/>
          </a:xfrm>
        </p:spPr>
        <p:txBody>
          <a:bodyPr anchor="ctr">
            <a:noAutofit/>
          </a:bodyPr>
          <a:lstStyle>
            <a:lvl1pPr algn="l">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58" name="正方形/長方形 57"/>
          <p:cNvSpPr/>
          <p:nvPr userDrawn="1"/>
        </p:nvSpPr>
        <p:spPr>
          <a:xfrm>
            <a:off x="11984816" y="3133271"/>
            <a:ext cx="1827899" cy="72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kumimoji="1" lang="ja-JP" altLang="en-US"/>
          </a:p>
        </p:txBody>
      </p:sp>
      <p:sp>
        <p:nvSpPr>
          <p:cNvPr id="59" name="テキスト プレースホルダー 12"/>
          <p:cNvSpPr>
            <a:spLocks noGrp="1"/>
          </p:cNvSpPr>
          <p:nvPr>
            <p:ph type="body" sz="quarter" idx="25" hasCustomPrompt="1"/>
          </p:nvPr>
        </p:nvSpPr>
        <p:spPr>
          <a:xfrm>
            <a:off x="11904424" y="7219476"/>
            <a:ext cx="5827206" cy="1453771"/>
          </a:xfrm>
        </p:spPr>
        <p:txBody>
          <a:bodyPr>
            <a:normAutofit/>
          </a:bodyPr>
          <a:lstStyle>
            <a:lvl1pPr algn="l">
              <a:spcBef>
                <a:spcPts val="0"/>
              </a:spcBef>
              <a:defRPr sz="2000" baseline="0"/>
            </a:lvl1pPr>
          </a:lstStyle>
          <a:p>
            <a:pPr lvl="0"/>
            <a:r>
              <a:rPr kumimoji="1" lang="en-US" altLang="ja-JP" dirty="0"/>
              <a:t>Text goes here</a:t>
            </a:r>
            <a:endParaRPr kumimoji="1" lang="ja-JP" altLang="en-US" dirty="0"/>
          </a:p>
        </p:txBody>
      </p:sp>
      <p:sp>
        <p:nvSpPr>
          <p:cNvPr id="60" name="テキスト プレースホルダー 12"/>
          <p:cNvSpPr>
            <a:spLocks noGrp="1"/>
          </p:cNvSpPr>
          <p:nvPr>
            <p:ph type="body" sz="quarter" idx="26" hasCustomPrompt="1"/>
          </p:nvPr>
        </p:nvSpPr>
        <p:spPr>
          <a:xfrm>
            <a:off x="11904424" y="6230155"/>
            <a:ext cx="5827206" cy="747032"/>
          </a:xfrm>
        </p:spPr>
        <p:txBody>
          <a:bodyPr anchor="ctr">
            <a:noAutofit/>
          </a:bodyPr>
          <a:lstStyle>
            <a:lvl1pPr algn="l">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61" name="正方形/長方形 60"/>
          <p:cNvSpPr/>
          <p:nvPr userDrawn="1"/>
        </p:nvSpPr>
        <p:spPr>
          <a:xfrm>
            <a:off x="12011921" y="6995321"/>
            <a:ext cx="1827899" cy="720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kumimoji="1" lang="ja-JP" altLang="en-US"/>
          </a:p>
        </p:txBody>
      </p:sp>
      <p:sp>
        <p:nvSpPr>
          <p:cNvPr id="62" name="テキスト プレースホルダー 12"/>
          <p:cNvSpPr>
            <a:spLocks noGrp="1"/>
          </p:cNvSpPr>
          <p:nvPr>
            <p:ph type="body" sz="quarter" idx="16" hasCustomPrompt="1"/>
          </p:nvPr>
        </p:nvSpPr>
        <p:spPr>
          <a:xfrm>
            <a:off x="543540" y="7219476"/>
            <a:ext cx="5827206" cy="1453771"/>
          </a:xfrm>
        </p:spPr>
        <p:txBody>
          <a:bodyPr>
            <a:normAutofit/>
          </a:bodyPr>
          <a:lstStyle>
            <a:lvl1pPr algn="r">
              <a:spcBef>
                <a:spcPts val="0"/>
              </a:spcBef>
              <a:defRPr sz="2000" baseline="0"/>
            </a:lvl1pPr>
          </a:lstStyle>
          <a:p>
            <a:pPr lvl="0"/>
            <a:r>
              <a:rPr kumimoji="1" lang="en-US" altLang="ja-JP" dirty="0"/>
              <a:t>Text goes here</a:t>
            </a:r>
            <a:endParaRPr kumimoji="1" lang="ja-JP" altLang="en-US" dirty="0"/>
          </a:p>
        </p:txBody>
      </p:sp>
      <p:sp>
        <p:nvSpPr>
          <p:cNvPr id="63" name="テキスト プレースホルダー 12"/>
          <p:cNvSpPr>
            <a:spLocks noGrp="1"/>
          </p:cNvSpPr>
          <p:nvPr>
            <p:ph type="body" sz="quarter" idx="17" hasCustomPrompt="1"/>
          </p:nvPr>
        </p:nvSpPr>
        <p:spPr>
          <a:xfrm>
            <a:off x="543540" y="6230155"/>
            <a:ext cx="5827206" cy="747032"/>
          </a:xfrm>
        </p:spPr>
        <p:txBody>
          <a:bodyPr anchor="ctr">
            <a:noAutofit/>
          </a:bodyPr>
          <a:lstStyle>
            <a:lvl1pPr algn="r">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64" name="正方形/長方形 63"/>
          <p:cNvSpPr/>
          <p:nvPr userDrawn="1"/>
        </p:nvSpPr>
        <p:spPr>
          <a:xfrm>
            <a:off x="4412749" y="6995321"/>
            <a:ext cx="1827899" cy="7200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kumimoji="1" lang="ja-JP" altLang="en-US"/>
          </a:p>
        </p:txBody>
      </p:sp>
      <p:sp>
        <p:nvSpPr>
          <p:cNvPr id="68" name="テキスト プレースホルダー 12"/>
          <p:cNvSpPr>
            <a:spLocks noGrp="1"/>
          </p:cNvSpPr>
          <p:nvPr>
            <p:ph type="body" sz="quarter" idx="27" hasCustomPrompt="1"/>
          </p:nvPr>
        </p:nvSpPr>
        <p:spPr>
          <a:xfrm>
            <a:off x="543540" y="3357426"/>
            <a:ext cx="5827206" cy="1453771"/>
          </a:xfrm>
        </p:spPr>
        <p:txBody>
          <a:bodyPr>
            <a:normAutofit/>
          </a:bodyPr>
          <a:lstStyle>
            <a:lvl1pPr algn="r">
              <a:spcBef>
                <a:spcPts val="0"/>
              </a:spcBef>
              <a:defRPr sz="2000" baseline="0"/>
            </a:lvl1pPr>
          </a:lstStyle>
          <a:p>
            <a:pPr lvl="0"/>
            <a:r>
              <a:rPr kumimoji="1" lang="en-US" altLang="ja-JP" dirty="0"/>
              <a:t>Text goes here</a:t>
            </a:r>
            <a:endParaRPr kumimoji="1" lang="ja-JP" altLang="en-US" dirty="0"/>
          </a:p>
        </p:txBody>
      </p:sp>
      <p:sp>
        <p:nvSpPr>
          <p:cNvPr id="69" name="テキスト プレースホルダー 12"/>
          <p:cNvSpPr>
            <a:spLocks noGrp="1"/>
          </p:cNvSpPr>
          <p:nvPr>
            <p:ph type="body" sz="quarter" idx="28" hasCustomPrompt="1"/>
          </p:nvPr>
        </p:nvSpPr>
        <p:spPr>
          <a:xfrm>
            <a:off x="543540" y="2368105"/>
            <a:ext cx="5827206" cy="747032"/>
          </a:xfrm>
        </p:spPr>
        <p:txBody>
          <a:bodyPr anchor="ctr">
            <a:noAutofit/>
          </a:bodyPr>
          <a:lstStyle>
            <a:lvl1pPr algn="r">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70" name="正方形/長方形 69"/>
          <p:cNvSpPr/>
          <p:nvPr userDrawn="1"/>
        </p:nvSpPr>
        <p:spPr>
          <a:xfrm>
            <a:off x="4412749" y="3133271"/>
            <a:ext cx="1827899" cy="72008"/>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kumimoji="1" lang="ja-JP" altLang="en-US"/>
          </a:p>
        </p:txBody>
      </p:sp>
      <p:sp>
        <p:nvSpPr>
          <p:cNvPr id="71" name="図プレースホルダー 25"/>
          <p:cNvSpPr>
            <a:spLocks noGrp="1"/>
          </p:cNvSpPr>
          <p:nvPr>
            <p:ph type="pic" sz="quarter" idx="14" hasCustomPrompt="1"/>
          </p:nvPr>
        </p:nvSpPr>
        <p:spPr>
          <a:xfrm>
            <a:off x="10319316" y="3740054"/>
            <a:ext cx="630000" cy="630000"/>
          </a:xfrm>
        </p:spPr>
        <p:txBody>
          <a:bodyPr>
            <a:normAutofit/>
          </a:bodyPr>
          <a:lstStyle>
            <a:lvl1pPr>
              <a:defRPr sz="1400">
                <a:solidFill>
                  <a:schemeClr val="bg1"/>
                </a:solidFill>
              </a:defRPr>
            </a:lvl1pPr>
          </a:lstStyle>
          <a:p>
            <a:r>
              <a:rPr kumimoji="1" lang="en-US" altLang="ja-JP" dirty="0"/>
              <a:t>Icon</a:t>
            </a:r>
            <a:endParaRPr kumimoji="1" lang="ja-JP" altLang="en-US" dirty="0"/>
          </a:p>
        </p:txBody>
      </p:sp>
      <p:sp>
        <p:nvSpPr>
          <p:cNvPr id="72" name="図プレースホルダー 25"/>
          <p:cNvSpPr>
            <a:spLocks noGrp="1"/>
          </p:cNvSpPr>
          <p:nvPr>
            <p:ph type="pic" sz="quarter" idx="29" hasCustomPrompt="1"/>
          </p:nvPr>
        </p:nvSpPr>
        <p:spPr>
          <a:xfrm>
            <a:off x="10319316" y="6538238"/>
            <a:ext cx="630000" cy="630000"/>
          </a:xfrm>
        </p:spPr>
        <p:txBody>
          <a:bodyPr>
            <a:normAutofit/>
          </a:bodyPr>
          <a:lstStyle>
            <a:lvl1pPr>
              <a:defRPr sz="1400">
                <a:solidFill>
                  <a:schemeClr val="bg1"/>
                </a:solidFill>
              </a:defRPr>
            </a:lvl1pPr>
          </a:lstStyle>
          <a:p>
            <a:r>
              <a:rPr kumimoji="1" lang="en-US" altLang="ja-JP" dirty="0"/>
              <a:t>Icon</a:t>
            </a:r>
            <a:endParaRPr kumimoji="1" lang="ja-JP" altLang="en-US" dirty="0"/>
          </a:p>
        </p:txBody>
      </p:sp>
      <p:sp>
        <p:nvSpPr>
          <p:cNvPr id="73" name="図プレースホルダー 25"/>
          <p:cNvSpPr>
            <a:spLocks noGrp="1"/>
          </p:cNvSpPr>
          <p:nvPr>
            <p:ph type="pic" sz="quarter" idx="30" hasCustomPrompt="1"/>
          </p:nvPr>
        </p:nvSpPr>
        <p:spPr>
          <a:xfrm>
            <a:off x="7350100" y="6550611"/>
            <a:ext cx="630000" cy="630000"/>
          </a:xfrm>
        </p:spPr>
        <p:txBody>
          <a:bodyPr>
            <a:normAutofit/>
          </a:bodyPr>
          <a:lstStyle>
            <a:lvl1pPr>
              <a:defRPr sz="1400">
                <a:solidFill>
                  <a:schemeClr val="bg1"/>
                </a:solidFill>
              </a:defRPr>
            </a:lvl1pPr>
          </a:lstStyle>
          <a:p>
            <a:r>
              <a:rPr kumimoji="1" lang="en-US" altLang="ja-JP" dirty="0"/>
              <a:t>Icon</a:t>
            </a:r>
            <a:endParaRPr kumimoji="1" lang="ja-JP" altLang="en-US" dirty="0"/>
          </a:p>
        </p:txBody>
      </p:sp>
      <p:sp>
        <p:nvSpPr>
          <p:cNvPr id="74" name="図プレースホルダー 25"/>
          <p:cNvSpPr>
            <a:spLocks noGrp="1"/>
          </p:cNvSpPr>
          <p:nvPr>
            <p:ph type="pic" sz="quarter" idx="31" hasCustomPrompt="1"/>
          </p:nvPr>
        </p:nvSpPr>
        <p:spPr>
          <a:xfrm>
            <a:off x="7350100" y="3740054"/>
            <a:ext cx="630000" cy="630000"/>
          </a:xfrm>
        </p:spPr>
        <p:txBody>
          <a:bodyPr>
            <a:normAutofit/>
          </a:bodyPr>
          <a:lstStyle>
            <a:lvl1pPr>
              <a:defRPr sz="1400">
                <a:solidFill>
                  <a:schemeClr val="bg1"/>
                </a:solidFill>
              </a:defRPr>
            </a:lvl1pPr>
          </a:lstStyle>
          <a:p>
            <a:r>
              <a:rPr kumimoji="1" lang="en-US" altLang="ja-JP" dirty="0"/>
              <a:t>Icon</a:t>
            </a:r>
            <a:endParaRPr kumimoji="1" lang="ja-JP" altLang="en-US" dirty="0"/>
          </a:p>
        </p:txBody>
      </p:sp>
    </p:spTree>
    <p:extLst>
      <p:ext uri="{BB962C8B-B14F-4D97-AF65-F5344CB8AC3E}">
        <p14:creationId xmlns:p14="http://schemas.microsoft.com/office/powerpoint/2010/main" val="35971065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528" fill="hold" grpId="0" nodeType="afterEffect">
                                  <p:stCondLst>
                                    <p:cond delay="0"/>
                                  </p:stCondLst>
                                  <p:childTnLst>
                                    <p:set>
                                      <p:cBhvr>
                                        <p:cTn id="6" dur="1" fill="hold">
                                          <p:stCondLst>
                                            <p:cond delay="0"/>
                                          </p:stCondLst>
                                        </p:cTn>
                                        <p:tgtEl>
                                          <p:spTgt spid="52"/>
                                        </p:tgtEl>
                                        <p:attrNameLst>
                                          <p:attrName>style.visibility</p:attrName>
                                        </p:attrNameLst>
                                      </p:cBhvr>
                                      <p:to>
                                        <p:strVal val="visible"/>
                                      </p:to>
                                    </p:set>
                                    <p:anim calcmode="lin" valueType="num">
                                      <p:cBhvr>
                                        <p:cTn id="7" dur="500" fill="hold"/>
                                        <p:tgtEl>
                                          <p:spTgt spid="52"/>
                                        </p:tgtEl>
                                        <p:attrNameLst>
                                          <p:attrName>ppt_w</p:attrName>
                                        </p:attrNameLst>
                                      </p:cBhvr>
                                      <p:tavLst>
                                        <p:tav tm="0">
                                          <p:val>
                                            <p:fltVal val="0"/>
                                          </p:val>
                                        </p:tav>
                                        <p:tav tm="100000">
                                          <p:val>
                                            <p:strVal val="#ppt_w"/>
                                          </p:val>
                                        </p:tav>
                                      </p:tavLst>
                                    </p:anim>
                                    <p:anim calcmode="lin" valueType="num">
                                      <p:cBhvr>
                                        <p:cTn id="8" dur="500" fill="hold"/>
                                        <p:tgtEl>
                                          <p:spTgt spid="52"/>
                                        </p:tgtEl>
                                        <p:attrNameLst>
                                          <p:attrName>ppt_h</p:attrName>
                                        </p:attrNameLst>
                                      </p:cBhvr>
                                      <p:tavLst>
                                        <p:tav tm="0">
                                          <p:val>
                                            <p:fltVal val="0"/>
                                          </p:val>
                                        </p:tav>
                                        <p:tav tm="100000">
                                          <p:val>
                                            <p:strVal val="#ppt_h"/>
                                          </p:val>
                                        </p:tav>
                                      </p:tavLst>
                                    </p:anim>
                                    <p:animEffect transition="in" filter="fade">
                                      <p:cBhvr>
                                        <p:cTn id="9" dur="500"/>
                                        <p:tgtEl>
                                          <p:spTgt spid="52"/>
                                        </p:tgtEl>
                                      </p:cBhvr>
                                    </p:animEffect>
                                    <p:anim calcmode="lin" valueType="num">
                                      <p:cBhvr>
                                        <p:cTn id="10" dur="500" fill="hold"/>
                                        <p:tgtEl>
                                          <p:spTgt spid="52"/>
                                        </p:tgtEl>
                                        <p:attrNameLst>
                                          <p:attrName>ppt_x</p:attrName>
                                        </p:attrNameLst>
                                      </p:cBhvr>
                                      <p:tavLst>
                                        <p:tav tm="0">
                                          <p:val>
                                            <p:fltVal val="0.5"/>
                                          </p:val>
                                        </p:tav>
                                        <p:tav tm="100000">
                                          <p:val>
                                            <p:strVal val="#ppt_x"/>
                                          </p:val>
                                        </p:tav>
                                      </p:tavLst>
                                    </p:anim>
                                    <p:anim calcmode="lin" valueType="num">
                                      <p:cBhvr>
                                        <p:cTn id="11" dur="500" fill="hold"/>
                                        <p:tgtEl>
                                          <p:spTgt spid="52"/>
                                        </p:tgtEl>
                                        <p:attrNameLst>
                                          <p:attrName>ppt_y</p:attrName>
                                        </p:attrNameLst>
                                      </p:cBhvr>
                                      <p:tavLst>
                                        <p:tav tm="0">
                                          <p:val>
                                            <p:fltVal val="0.5"/>
                                          </p:val>
                                        </p:tav>
                                        <p:tav tm="100000">
                                          <p:val>
                                            <p:strVal val="#ppt_y"/>
                                          </p:val>
                                        </p:tav>
                                      </p:tavLst>
                                    </p:anim>
                                  </p:childTnLst>
                                </p:cTn>
                              </p:par>
                              <p:par>
                                <p:cTn id="12" presetID="49" presetClass="entr" presetSubtype="0" decel="100000" fill="hold" grpId="1" nodeType="withEffect">
                                  <p:stCondLst>
                                    <p:cond delay="0"/>
                                  </p:stCondLst>
                                  <p:childTnLst>
                                    <p:set>
                                      <p:cBhvr>
                                        <p:cTn id="13" dur="1" fill="hold">
                                          <p:stCondLst>
                                            <p:cond delay="0"/>
                                          </p:stCondLst>
                                        </p:cTn>
                                        <p:tgtEl>
                                          <p:spTgt spid="52"/>
                                        </p:tgtEl>
                                        <p:attrNameLst>
                                          <p:attrName>style.visibility</p:attrName>
                                        </p:attrNameLst>
                                      </p:cBhvr>
                                      <p:to>
                                        <p:strVal val="visible"/>
                                      </p:to>
                                    </p:set>
                                    <p:anim calcmode="lin" valueType="num">
                                      <p:cBhvr>
                                        <p:cTn id="14" dur="500" fill="hold"/>
                                        <p:tgtEl>
                                          <p:spTgt spid="52"/>
                                        </p:tgtEl>
                                        <p:attrNameLst>
                                          <p:attrName>ppt_w</p:attrName>
                                        </p:attrNameLst>
                                      </p:cBhvr>
                                      <p:tavLst>
                                        <p:tav tm="0">
                                          <p:val>
                                            <p:fltVal val="0"/>
                                          </p:val>
                                        </p:tav>
                                        <p:tav tm="100000">
                                          <p:val>
                                            <p:strVal val="#ppt_w"/>
                                          </p:val>
                                        </p:tav>
                                      </p:tavLst>
                                    </p:anim>
                                    <p:anim calcmode="lin" valueType="num">
                                      <p:cBhvr>
                                        <p:cTn id="15" dur="500" fill="hold"/>
                                        <p:tgtEl>
                                          <p:spTgt spid="52"/>
                                        </p:tgtEl>
                                        <p:attrNameLst>
                                          <p:attrName>ppt_h</p:attrName>
                                        </p:attrNameLst>
                                      </p:cBhvr>
                                      <p:tavLst>
                                        <p:tav tm="0">
                                          <p:val>
                                            <p:fltVal val="0"/>
                                          </p:val>
                                        </p:tav>
                                        <p:tav tm="100000">
                                          <p:val>
                                            <p:strVal val="#ppt_h"/>
                                          </p:val>
                                        </p:tav>
                                      </p:tavLst>
                                    </p:anim>
                                    <p:anim calcmode="lin" valueType="num">
                                      <p:cBhvr>
                                        <p:cTn id="16" dur="500" fill="hold"/>
                                        <p:tgtEl>
                                          <p:spTgt spid="52"/>
                                        </p:tgtEl>
                                        <p:attrNameLst>
                                          <p:attrName>style.rotation</p:attrName>
                                        </p:attrNameLst>
                                      </p:cBhvr>
                                      <p:tavLst>
                                        <p:tav tm="0">
                                          <p:val>
                                            <p:fltVal val="360"/>
                                          </p:val>
                                        </p:tav>
                                        <p:tav tm="100000">
                                          <p:val>
                                            <p:fltVal val="0"/>
                                          </p:val>
                                        </p:tav>
                                      </p:tavLst>
                                    </p:anim>
                                    <p:animEffect transition="in" filter="fade">
                                      <p:cBhvr>
                                        <p:cTn id="17" dur="500"/>
                                        <p:tgtEl>
                                          <p:spTgt spid="52"/>
                                        </p:tgtEl>
                                      </p:cBhvr>
                                    </p:animEffect>
                                  </p:childTnLst>
                                </p:cTn>
                              </p:par>
                              <p:par>
                                <p:cTn id="18" presetID="53" presetClass="entr" presetSubtype="528" fill="hold" grpId="0" nodeType="withEffect">
                                  <p:stCondLst>
                                    <p:cond delay="0"/>
                                  </p:stCondLst>
                                  <p:childTnLst>
                                    <p:set>
                                      <p:cBhvr>
                                        <p:cTn id="19" dur="1" fill="hold">
                                          <p:stCondLst>
                                            <p:cond delay="0"/>
                                          </p:stCondLst>
                                        </p:cTn>
                                        <p:tgtEl>
                                          <p:spTgt spid="71"/>
                                        </p:tgtEl>
                                        <p:attrNameLst>
                                          <p:attrName>style.visibility</p:attrName>
                                        </p:attrNameLst>
                                      </p:cBhvr>
                                      <p:to>
                                        <p:strVal val="visible"/>
                                      </p:to>
                                    </p:set>
                                    <p:anim calcmode="lin" valueType="num">
                                      <p:cBhvr>
                                        <p:cTn id="20" dur="500" fill="hold"/>
                                        <p:tgtEl>
                                          <p:spTgt spid="71"/>
                                        </p:tgtEl>
                                        <p:attrNameLst>
                                          <p:attrName>ppt_w</p:attrName>
                                        </p:attrNameLst>
                                      </p:cBhvr>
                                      <p:tavLst>
                                        <p:tav tm="0">
                                          <p:val>
                                            <p:fltVal val="0"/>
                                          </p:val>
                                        </p:tav>
                                        <p:tav tm="100000">
                                          <p:val>
                                            <p:strVal val="#ppt_w"/>
                                          </p:val>
                                        </p:tav>
                                      </p:tavLst>
                                    </p:anim>
                                    <p:anim calcmode="lin" valueType="num">
                                      <p:cBhvr>
                                        <p:cTn id="21" dur="500" fill="hold"/>
                                        <p:tgtEl>
                                          <p:spTgt spid="71"/>
                                        </p:tgtEl>
                                        <p:attrNameLst>
                                          <p:attrName>ppt_h</p:attrName>
                                        </p:attrNameLst>
                                      </p:cBhvr>
                                      <p:tavLst>
                                        <p:tav tm="0">
                                          <p:val>
                                            <p:fltVal val="0"/>
                                          </p:val>
                                        </p:tav>
                                        <p:tav tm="100000">
                                          <p:val>
                                            <p:strVal val="#ppt_h"/>
                                          </p:val>
                                        </p:tav>
                                      </p:tavLst>
                                    </p:anim>
                                    <p:animEffect transition="in" filter="fade">
                                      <p:cBhvr>
                                        <p:cTn id="22" dur="500"/>
                                        <p:tgtEl>
                                          <p:spTgt spid="71"/>
                                        </p:tgtEl>
                                      </p:cBhvr>
                                    </p:animEffect>
                                    <p:anim calcmode="lin" valueType="num">
                                      <p:cBhvr>
                                        <p:cTn id="23" dur="500" fill="hold"/>
                                        <p:tgtEl>
                                          <p:spTgt spid="71"/>
                                        </p:tgtEl>
                                        <p:attrNameLst>
                                          <p:attrName>ppt_x</p:attrName>
                                        </p:attrNameLst>
                                      </p:cBhvr>
                                      <p:tavLst>
                                        <p:tav tm="0">
                                          <p:val>
                                            <p:fltVal val="0.5"/>
                                          </p:val>
                                        </p:tav>
                                        <p:tav tm="100000">
                                          <p:val>
                                            <p:strVal val="#ppt_x"/>
                                          </p:val>
                                        </p:tav>
                                      </p:tavLst>
                                    </p:anim>
                                    <p:anim calcmode="lin" valueType="num">
                                      <p:cBhvr>
                                        <p:cTn id="24" dur="500" fill="hold"/>
                                        <p:tgtEl>
                                          <p:spTgt spid="71"/>
                                        </p:tgtEl>
                                        <p:attrNameLst>
                                          <p:attrName>ppt_y</p:attrName>
                                        </p:attrNameLst>
                                      </p:cBhvr>
                                      <p:tavLst>
                                        <p:tav tm="0">
                                          <p:val>
                                            <p:fltVal val="0.5"/>
                                          </p:val>
                                        </p:tav>
                                        <p:tav tm="100000">
                                          <p:val>
                                            <p:strVal val="#ppt_y"/>
                                          </p:val>
                                        </p:tav>
                                      </p:tavLst>
                                    </p:anim>
                                  </p:childTnLst>
                                </p:cTn>
                              </p:par>
                            </p:childTnLst>
                          </p:cTn>
                        </p:par>
                        <p:par>
                          <p:cTn id="25" fill="hold">
                            <p:stCondLst>
                              <p:cond delay="500"/>
                            </p:stCondLst>
                            <p:childTnLst>
                              <p:par>
                                <p:cTn id="26" presetID="2" presetClass="entr" presetSubtype="2" decel="100000" fill="hold" grpId="0" nodeType="afterEffect">
                                  <p:stCondLst>
                                    <p:cond delay="250"/>
                                  </p:stCondLst>
                                  <p:childTnLst>
                                    <p:set>
                                      <p:cBhvr>
                                        <p:cTn id="27" dur="1" fill="hold">
                                          <p:stCondLst>
                                            <p:cond delay="0"/>
                                          </p:stCondLst>
                                        </p:cTn>
                                        <p:tgtEl>
                                          <p:spTgt spid="57">
                                            <p:txEl>
                                              <p:pRg st="0" end="0"/>
                                            </p:txEl>
                                          </p:spTgt>
                                        </p:tgtEl>
                                        <p:attrNameLst>
                                          <p:attrName>style.visibility</p:attrName>
                                        </p:attrNameLst>
                                      </p:cBhvr>
                                      <p:to>
                                        <p:strVal val="visible"/>
                                      </p:to>
                                    </p:set>
                                    <p:anim calcmode="lin" valueType="num">
                                      <p:cBhvr additive="base">
                                        <p:cTn id="28" dur="500" fill="hold"/>
                                        <p:tgtEl>
                                          <p:spTgt spid="57">
                                            <p:txEl>
                                              <p:pRg st="0" end="0"/>
                                            </p:txEl>
                                          </p:spTgt>
                                        </p:tgtEl>
                                        <p:attrNameLst>
                                          <p:attrName>ppt_x</p:attrName>
                                        </p:attrNameLst>
                                      </p:cBhvr>
                                      <p:tavLst>
                                        <p:tav tm="0">
                                          <p:val>
                                            <p:strVal val="1+#ppt_w/2"/>
                                          </p:val>
                                        </p:tav>
                                        <p:tav tm="100000">
                                          <p:val>
                                            <p:strVal val="#ppt_x"/>
                                          </p:val>
                                        </p:tav>
                                      </p:tavLst>
                                    </p:anim>
                                    <p:anim calcmode="lin" valueType="num">
                                      <p:cBhvr additive="base">
                                        <p:cTn id="29" dur="500" fill="hold"/>
                                        <p:tgtEl>
                                          <p:spTgt spid="57">
                                            <p:txEl>
                                              <p:pRg st="0" end="0"/>
                                            </p:txEl>
                                          </p:spTgt>
                                        </p:tgtEl>
                                        <p:attrNameLst>
                                          <p:attrName>ppt_y</p:attrName>
                                        </p:attrNameLst>
                                      </p:cBhvr>
                                      <p:tavLst>
                                        <p:tav tm="0">
                                          <p:val>
                                            <p:strVal val="#ppt_y"/>
                                          </p:val>
                                        </p:tav>
                                        <p:tav tm="100000">
                                          <p:val>
                                            <p:strVal val="#ppt_y"/>
                                          </p:val>
                                        </p:tav>
                                      </p:tavLst>
                                    </p:anim>
                                  </p:childTnLst>
                                </p:cTn>
                              </p:par>
                              <p:par>
                                <p:cTn id="30" presetID="2" presetClass="entr" presetSubtype="4" decel="100000" fill="hold" grpId="0" nodeType="withEffect">
                                  <p:stCondLst>
                                    <p:cond delay="250"/>
                                  </p:stCondLst>
                                  <p:childTnLst>
                                    <p:set>
                                      <p:cBhvr>
                                        <p:cTn id="31" dur="1" fill="hold">
                                          <p:stCondLst>
                                            <p:cond delay="0"/>
                                          </p:stCondLst>
                                        </p:cTn>
                                        <p:tgtEl>
                                          <p:spTgt spid="58"/>
                                        </p:tgtEl>
                                        <p:attrNameLst>
                                          <p:attrName>style.visibility</p:attrName>
                                        </p:attrNameLst>
                                      </p:cBhvr>
                                      <p:to>
                                        <p:strVal val="visible"/>
                                      </p:to>
                                    </p:set>
                                    <p:anim calcmode="lin" valueType="num">
                                      <p:cBhvr additive="base">
                                        <p:cTn id="32" dur="500" fill="hold"/>
                                        <p:tgtEl>
                                          <p:spTgt spid="58"/>
                                        </p:tgtEl>
                                        <p:attrNameLst>
                                          <p:attrName>ppt_x</p:attrName>
                                        </p:attrNameLst>
                                      </p:cBhvr>
                                      <p:tavLst>
                                        <p:tav tm="0">
                                          <p:val>
                                            <p:strVal val="#ppt_x"/>
                                          </p:val>
                                        </p:tav>
                                        <p:tav tm="100000">
                                          <p:val>
                                            <p:strVal val="#ppt_x"/>
                                          </p:val>
                                        </p:tav>
                                      </p:tavLst>
                                    </p:anim>
                                    <p:anim calcmode="lin" valueType="num">
                                      <p:cBhvr additive="base">
                                        <p:cTn id="33" dur="500" fill="hold"/>
                                        <p:tgtEl>
                                          <p:spTgt spid="58"/>
                                        </p:tgtEl>
                                        <p:attrNameLst>
                                          <p:attrName>ppt_y</p:attrName>
                                        </p:attrNameLst>
                                      </p:cBhvr>
                                      <p:tavLst>
                                        <p:tav tm="0">
                                          <p:val>
                                            <p:strVal val="1+#ppt_h/2"/>
                                          </p:val>
                                        </p:tav>
                                        <p:tav tm="100000">
                                          <p:val>
                                            <p:strVal val="#ppt_y"/>
                                          </p:val>
                                        </p:tav>
                                      </p:tavLst>
                                    </p:anim>
                                  </p:childTnLst>
                                </p:cTn>
                              </p:par>
                            </p:childTnLst>
                          </p:cTn>
                        </p:par>
                        <p:par>
                          <p:cTn id="34" fill="hold">
                            <p:stCondLst>
                              <p:cond delay="1250"/>
                            </p:stCondLst>
                            <p:childTnLst>
                              <p:par>
                                <p:cTn id="35" presetID="22" presetClass="entr" presetSubtype="8" fill="hold" grpId="0" nodeType="afterEffect">
                                  <p:stCondLst>
                                    <p:cond delay="0"/>
                                  </p:stCondLst>
                                  <p:childTnLst>
                                    <p:set>
                                      <p:cBhvr>
                                        <p:cTn id="36" dur="1" fill="hold">
                                          <p:stCondLst>
                                            <p:cond delay="0"/>
                                          </p:stCondLst>
                                        </p:cTn>
                                        <p:tgtEl>
                                          <p:spTgt spid="56"/>
                                        </p:tgtEl>
                                        <p:attrNameLst>
                                          <p:attrName>style.visibility</p:attrName>
                                        </p:attrNameLst>
                                      </p:cBhvr>
                                      <p:to>
                                        <p:strVal val="visible"/>
                                      </p:to>
                                    </p:set>
                                    <p:animEffect transition="in" filter="wipe(left)">
                                      <p:cBhvr>
                                        <p:cTn id="37" dur="500"/>
                                        <p:tgtEl>
                                          <p:spTgt spid="56"/>
                                        </p:tgtEl>
                                      </p:cBhvr>
                                    </p:animEffect>
                                  </p:childTnLst>
                                </p:cTn>
                              </p:par>
                            </p:childTnLst>
                          </p:cTn>
                        </p:par>
                        <p:par>
                          <p:cTn id="38" fill="hold">
                            <p:stCondLst>
                              <p:cond delay="1750"/>
                            </p:stCondLst>
                            <p:childTnLst>
                              <p:par>
                                <p:cTn id="39" presetID="53" presetClass="entr" presetSubtype="528" fill="hold" grpId="0" nodeType="afterEffect">
                                  <p:stCondLst>
                                    <p:cond delay="0"/>
                                  </p:stCondLst>
                                  <p:childTnLst>
                                    <p:set>
                                      <p:cBhvr>
                                        <p:cTn id="40" dur="1" fill="hold">
                                          <p:stCondLst>
                                            <p:cond delay="0"/>
                                          </p:stCondLst>
                                        </p:cTn>
                                        <p:tgtEl>
                                          <p:spTgt spid="53"/>
                                        </p:tgtEl>
                                        <p:attrNameLst>
                                          <p:attrName>style.visibility</p:attrName>
                                        </p:attrNameLst>
                                      </p:cBhvr>
                                      <p:to>
                                        <p:strVal val="visible"/>
                                      </p:to>
                                    </p:set>
                                    <p:anim calcmode="lin" valueType="num">
                                      <p:cBhvr>
                                        <p:cTn id="41" dur="500" fill="hold"/>
                                        <p:tgtEl>
                                          <p:spTgt spid="53"/>
                                        </p:tgtEl>
                                        <p:attrNameLst>
                                          <p:attrName>ppt_w</p:attrName>
                                        </p:attrNameLst>
                                      </p:cBhvr>
                                      <p:tavLst>
                                        <p:tav tm="0">
                                          <p:val>
                                            <p:fltVal val="0"/>
                                          </p:val>
                                        </p:tav>
                                        <p:tav tm="100000">
                                          <p:val>
                                            <p:strVal val="#ppt_w"/>
                                          </p:val>
                                        </p:tav>
                                      </p:tavLst>
                                    </p:anim>
                                    <p:anim calcmode="lin" valueType="num">
                                      <p:cBhvr>
                                        <p:cTn id="42" dur="500" fill="hold"/>
                                        <p:tgtEl>
                                          <p:spTgt spid="53"/>
                                        </p:tgtEl>
                                        <p:attrNameLst>
                                          <p:attrName>ppt_h</p:attrName>
                                        </p:attrNameLst>
                                      </p:cBhvr>
                                      <p:tavLst>
                                        <p:tav tm="0">
                                          <p:val>
                                            <p:fltVal val="0"/>
                                          </p:val>
                                        </p:tav>
                                        <p:tav tm="100000">
                                          <p:val>
                                            <p:strVal val="#ppt_h"/>
                                          </p:val>
                                        </p:tav>
                                      </p:tavLst>
                                    </p:anim>
                                    <p:animEffect transition="in" filter="fade">
                                      <p:cBhvr>
                                        <p:cTn id="43" dur="500"/>
                                        <p:tgtEl>
                                          <p:spTgt spid="53"/>
                                        </p:tgtEl>
                                      </p:cBhvr>
                                    </p:animEffect>
                                    <p:anim calcmode="lin" valueType="num">
                                      <p:cBhvr>
                                        <p:cTn id="44" dur="500" fill="hold"/>
                                        <p:tgtEl>
                                          <p:spTgt spid="53"/>
                                        </p:tgtEl>
                                        <p:attrNameLst>
                                          <p:attrName>ppt_x</p:attrName>
                                        </p:attrNameLst>
                                      </p:cBhvr>
                                      <p:tavLst>
                                        <p:tav tm="0">
                                          <p:val>
                                            <p:fltVal val="0.5"/>
                                          </p:val>
                                        </p:tav>
                                        <p:tav tm="100000">
                                          <p:val>
                                            <p:strVal val="#ppt_x"/>
                                          </p:val>
                                        </p:tav>
                                      </p:tavLst>
                                    </p:anim>
                                    <p:anim calcmode="lin" valueType="num">
                                      <p:cBhvr>
                                        <p:cTn id="45" dur="500" fill="hold"/>
                                        <p:tgtEl>
                                          <p:spTgt spid="53"/>
                                        </p:tgtEl>
                                        <p:attrNameLst>
                                          <p:attrName>ppt_y</p:attrName>
                                        </p:attrNameLst>
                                      </p:cBhvr>
                                      <p:tavLst>
                                        <p:tav tm="0">
                                          <p:val>
                                            <p:fltVal val="0.5"/>
                                          </p:val>
                                        </p:tav>
                                        <p:tav tm="100000">
                                          <p:val>
                                            <p:strVal val="#ppt_y"/>
                                          </p:val>
                                        </p:tav>
                                      </p:tavLst>
                                    </p:anim>
                                  </p:childTnLst>
                                </p:cTn>
                              </p:par>
                              <p:par>
                                <p:cTn id="46" presetID="49" presetClass="entr" presetSubtype="0" decel="100000" fill="hold" grpId="1" nodeType="withEffect">
                                  <p:stCondLst>
                                    <p:cond delay="0"/>
                                  </p:stCondLst>
                                  <p:childTnLst>
                                    <p:set>
                                      <p:cBhvr>
                                        <p:cTn id="47" dur="1" fill="hold">
                                          <p:stCondLst>
                                            <p:cond delay="0"/>
                                          </p:stCondLst>
                                        </p:cTn>
                                        <p:tgtEl>
                                          <p:spTgt spid="53"/>
                                        </p:tgtEl>
                                        <p:attrNameLst>
                                          <p:attrName>style.visibility</p:attrName>
                                        </p:attrNameLst>
                                      </p:cBhvr>
                                      <p:to>
                                        <p:strVal val="visible"/>
                                      </p:to>
                                    </p:set>
                                    <p:anim calcmode="lin" valueType="num">
                                      <p:cBhvr>
                                        <p:cTn id="48" dur="500" fill="hold"/>
                                        <p:tgtEl>
                                          <p:spTgt spid="53"/>
                                        </p:tgtEl>
                                        <p:attrNameLst>
                                          <p:attrName>ppt_w</p:attrName>
                                        </p:attrNameLst>
                                      </p:cBhvr>
                                      <p:tavLst>
                                        <p:tav tm="0">
                                          <p:val>
                                            <p:fltVal val="0"/>
                                          </p:val>
                                        </p:tav>
                                        <p:tav tm="100000">
                                          <p:val>
                                            <p:strVal val="#ppt_w"/>
                                          </p:val>
                                        </p:tav>
                                      </p:tavLst>
                                    </p:anim>
                                    <p:anim calcmode="lin" valueType="num">
                                      <p:cBhvr>
                                        <p:cTn id="49" dur="500" fill="hold"/>
                                        <p:tgtEl>
                                          <p:spTgt spid="53"/>
                                        </p:tgtEl>
                                        <p:attrNameLst>
                                          <p:attrName>ppt_h</p:attrName>
                                        </p:attrNameLst>
                                      </p:cBhvr>
                                      <p:tavLst>
                                        <p:tav tm="0">
                                          <p:val>
                                            <p:fltVal val="0"/>
                                          </p:val>
                                        </p:tav>
                                        <p:tav tm="100000">
                                          <p:val>
                                            <p:strVal val="#ppt_h"/>
                                          </p:val>
                                        </p:tav>
                                      </p:tavLst>
                                    </p:anim>
                                    <p:anim calcmode="lin" valueType="num">
                                      <p:cBhvr>
                                        <p:cTn id="50" dur="500" fill="hold"/>
                                        <p:tgtEl>
                                          <p:spTgt spid="53"/>
                                        </p:tgtEl>
                                        <p:attrNameLst>
                                          <p:attrName>style.rotation</p:attrName>
                                        </p:attrNameLst>
                                      </p:cBhvr>
                                      <p:tavLst>
                                        <p:tav tm="0">
                                          <p:val>
                                            <p:fltVal val="360"/>
                                          </p:val>
                                        </p:tav>
                                        <p:tav tm="100000">
                                          <p:val>
                                            <p:fltVal val="0"/>
                                          </p:val>
                                        </p:tav>
                                      </p:tavLst>
                                    </p:anim>
                                    <p:animEffect transition="in" filter="fade">
                                      <p:cBhvr>
                                        <p:cTn id="51" dur="500"/>
                                        <p:tgtEl>
                                          <p:spTgt spid="53"/>
                                        </p:tgtEl>
                                      </p:cBhvr>
                                    </p:animEffect>
                                  </p:childTnLst>
                                </p:cTn>
                              </p:par>
                              <p:par>
                                <p:cTn id="52" presetID="53" presetClass="entr" presetSubtype="528" fill="hold" grpId="0" nodeType="withEffect">
                                  <p:stCondLst>
                                    <p:cond delay="0"/>
                                  </p:stCondLst>
                                  <p:childTnLst>
                                    <p:set>
                                      <p:cBhvr>
                                        <p:cTn id="53" dur="1" fill="hold">
                                          <p:stCondLst>
                                            <p:cond delay="0"/>
                                          </p:stCondLst>
                                        </p:cTn>
                                        <p:tgtEl>
                                          <p:spTgt spid="72"/>
                                        </p:tgtEl>
                                        <p:attrNameLst>
                                          <p:attrName>style.visibility</p:attrName>
                                        </p:attrNameLst>
                                      </p:cBhvr>
                                      <p:to>
                                        <p:strVal val="visible"/>
                                      </p:to>
                                    </p:set>
                                    <p:anim calcmode="lin" valueType="num">
                                      <p:cBhvr>
                                        <p:cTn id="54" dur="500" fill="hold"/>
                                        <p:tgtEl>
                                          <p:spTgt spid="72"/>
                                        </p:tgtEl>
                                        <p:attrNameLst>
                                          <p:attrName>ppt_w</p:attrName>
                                        </p:attrNameLst>
                                      </p:cBhvr>
                                      <p:tavLst>
                                        <p:tav tm="0">
                                          <p:val>
                                            <p:fltVal val="0"/>
                                          </p:val>
                                        </p:tav>
                                        <p:tav tm="100000">
                                          <p:val>
                                            <p:strVal val="#ppt_w"/>
                                          </p:val>
                                        </p:tav>
                                      </p:tavLst>
                                    </p:anim>
                                    <p:anim calcmode="lin" valueType="num">
                                      <p:cBhvr>
                                        <p:cTn id="55" dur="500" fill="hold"/>
                                        <p:tgtEl>
                                          <p:spTgt spid="72"/>
                                        </p:tgtEl>
                                        <p:attrNameLst>
                                          <p:attrName>ppt_h</p:attrName>
                                        </p:attrNameLst>
                                      </p:cBhvr>
                                      <p:tavLst>
                                        <p:tav tm="0">
                                          <p:val>
                                            <p:fltVal val="0"/>
                                          </p:val>
                                        </p:tav>
                                        <p:tav tm="100000">
                                          <p:val>
                                            <p:strVal val="#ppt_h"/>
                                          </p:val>
                                        </p:tav>
                                      </p:tavLst>
                                    </p:anim>
                                    <p:animEffect transition="in" filter="fade">
                                      <p:cBhvr>
                                        <p:cTn id="56" dur="500"/>
                                        <p:tgtEl>
                                          <p:spTgt spid="72"/>
                                        </p:tgtEl>
                                      </p:cBhvr>
                                    </p:animEffect>
                                    <p:anim calcmode="lin" valueType="num">
                                      <p:cBhvr>
                                        <p:cTn id="57" dur="500" fill="hold"/>
                                        <p:tgtEl>
                                          <p:spTgt spid="72"/>
                                        </p:tgtEl>
                                        <p:attrNameLst>
                                          <p:attrName>ppt_x</p:attrName>
                                        </p:attrNameLst>
                                      </p:cBhvr>
                                      <p:tavLst>
                                        <p:tav tm="0">
                                          <p:val>
                                            <p:fltVal val="0.5"/>
                                          </p:val>
                                        </p:tav>
                                        <p:tav tm="100000">
                                          <p:val>
                                            <p:strVal val="#ppt_x"/>
                                          </p:val>
                                        </p:tav>
                                      </p:tavLst>
                                    </p:anim>
                                    <p:anim calcmode="lin" valueType="num">
                                      <p:cBhvr>
                                        <p:cTn id="58" dur="500" fill="hold"/>
                                        <p:tgtEl>
                                          <p:spTgt spid="72"/>
                                        </p:tgtEl>
                                        <p:attrNameLst>
                                          <p:attrName>ppt_y</p:attrName>
                                        </p:attrNameLst>
                                      </p:cBhvr>
                                      <p:tavLst>
                                        <p:tav tm="0">
                                          <p:val>
                                            <p:fltVal val="0.5"/>
                                          </p:val>
                                        </p:tav>
                                        <p:tav tm="100000">
                                          <p:val>
                                            <p:strVal val="#ppt_y"/>
                                          </p:val>
                                        </p:tav>
                                      </p:tavLst>
                                    </p:anim>
                                  </p:childTnLst>
                                </p:cTn>
                              </p:par>
                            </p:childTnLst>
                          </p:cTn>
                        </p:par>
                        <p:par>
                          <p:cTn id="59" fill="hold">
                            <p:stCondLst>
                              <p:cond delay="2250"/>
                            </p:stCondLst>
                            <p:childTnLst>
                              <p:par>
                                <p:cTn id="60" presetID="2" presetClass="entr" presetSubtype="2" decel="100000" fill="hold" grpId="0" nodeType="afterEffect">
                                  <p:stCondLst>
                                    <p:cond delay="250"/>
                                  </p:stCondLst>
                                  <p:childTnLst>
                                    <p:set>
                                      <p:cBhvr>
                                        <p:cTn id="61" dur="1" fill="hold">
                                          <p:stCondLst>
                                            <p:cond delay="0"/>
                                          </p:stCondLst>
                                        </p:cTn>
                                        <p:tgtEl>
                                          <p:spTgt spid="60">
                                            <p:txEl>
                                              <p:pRg st="0" end="0"/>
                                            </p:txEl>
                                          </p:spTgt>
                                        </p:tgtEl>
                                        <p:attrNameLst>
                                          <p:attrName>style.visibility</p:attrName>
                                        </p:attrNameLst>
                                      </p:cBhvr>
                                      <p:to>
                                        <p:strVal val="visible"/>
                                      </p:to>
                                    </p:set>
                                    <p:anim calcmode="lin" valueType="num">
                                      <p:cBhvr additive="base">
                                        <p:cTn id="62" dur="500" fill="hold"/>
                                        <p:tgtEl>
                                          <p:spTgt spid="60">
                                            <p:txEl>
                                              <p:pRg st="0" end="0"/>
                                            </p:txEl>
                                          </p:spTgt>
                                        </p:tgtEl>
                                        <p:attrNameLst>
                                          <p:attrName>ppt_x</p:attrName>
                                        </p:attrNameLst>
                                      </p:cBhvr>
                                      <p:tavLst>
                                        <p:tav tm="0">
                                          <p:val>
                                            <p:strVal val="1+#ppt_w/2"/>
                                          </p:val>
                                        </p:tav>
                                        <p:tav tm="100000">
                                          <p:val>
                                            <p:strVal val="#ppt_x"/>
                                          </p:val>
                                        </p:tav>
                                      </p:tavLst>
                                    </p:anim>
                                    <p:anim calcmode="lin" valueType="num">
                                      <p:cBhvr additive="base">
                                        <p:cTn id="63" dur="500" fill="hold"/>
                                        <p:tgtEl>
                                          <p:spTgt spid="60">
                                            <p:txEl>
                                              <p:pRg st="0" end="0"/>
                                            </p:txEl>
                                          </p:spTgt>
                                        </p:tgtEl>
                                        <p:attrNameLst>
                                          <p:attrName>ppt_y</p:attrName>
                                        </p:attrNameLst>
                                      </p:cBhvr>
                                      <p:tavLst>
                                        <p:tav tm="0">
                                          <p:val>
                                            <p:strVal val="#ppt_y"/>
                                          </p:val>
                                        </p:tav>
                                        <p:tav tm="100000">
                                          <p:val>
                                            <p:strVal val="#ppt_y"/>
                                          </p:val>
                                        </p:tav>
                                      </p:tavLst>
                                    </p:anim>
                                  </p:childTnLst>
                                </p:cTn>
                              </p:par>
                              <p:par>
                                <p:cTn id="64" presetID="2" presetClass="entr" presetSubtype="4" decel="100000" fill="hold" grpId="0" nodeType="withEffect">
                                  <p:stCondLst>
                                    <p:cond delay="250"/>
                                  </p:stCondLst>
                                  <p:childTnLst>
                                    <p:set>
                                      <p:cBhvr>
                                        <p:cTn id="65" dur="1" fill="hold">
                                          <p:stCondLst>
                                            <p:cond delay="0"/>
                                          </p:stCondLst>
                                        </p:cTn>
                                        <p:tgtEl>
                                          <p:spTgt spid="61"/>
                                        </p:tgtEl>
                                        <p:attrNameLst>
                                          <p:attrName>style.visibility</p:attrName>
                                        </p:attrNameLst>
                                      </p:cBhvr>
                                      <p:to>
                                        <p:strVal val="visible"/>
                                      </p:to>
                                    </p:set>
                                    <p:anim calcmode="lin" valueType="num">
                                      <p:cBhvr additive="base">
                                        <p:cTn id="66" dur="500" fill="hold"/>
                                        <p:tgtEl>
                                          <p:spTgt spid="61"/>
                                        </p:tgtEl>
                                        <p:attrNameLst>
                                          <p:attrName>ppt_x</p:attrName>
                                        </p:attrNameLst>
                                      </p:cBhvr>
                                      <p:tavLst>
                                        <p:tav tm="0">
                                          <p:val>
                                            <p:strVal val="#ppt_x"/>
                                          </p:val>
                                        </p:tav>
                                        <p:tav tm="100000">
                                          <p:val>
                                            <p:strVal val="#ppt_x"/>
                                          </p:val>
                                        </p:tav>
                                      </p:tavLst>
                                    </p:anim>
                                    <p:anim calcmode="lin" valueType="num">
                                      <p:cBhvr additive="base">
                                        <p:cTn id="67" dur="500" fill="hold"/>
                                        <p:tgtEl>
                                          <p:spTgt spid="61"/>
                                        </p:tgtEl>
                                        <p:attrNameLst>
                                          <p:attrName>ppt_y</p:attrName>
                                        </p:attrNameLst>
                                      </p:cBhvr>
                                      <p:tavLst>
                                        <p:tav tm="0">
                                          <p:val>
                                            <p:strVal val="1+#ppt_h/2"/>
                                          </p:val>
                                        </p:tav>
                                        <p:tav tm="100000">
                                          <p:val>
                                            <p:strVal val="#ppt_y"/>
                                          </p:val>
                                        </p:tav>
                                      </p:tavLst>
                                    </p:anim>
                                  </p:childTnLst>
                                </p:cTn>
                              </p:par>
                            </p:childTnLst>
                          </p:cTn>
                        </p:par>
                        <p:par>
                          <p:cTn id="68" fill="hold">
                            <p:stCondLst>
                              <p:cond delay="3000"/>
                            </p:stCondLst>
                            <p:childTnLst>
                              <p:par>
                                <p:cTn id="69" presetID="22" presetClass="entr" presetSubtype="8" fill="hold" grpId="0" nodeType="afterEffect">
                                  <p:stCondLst>
                                    <p:cond delay="0"/>
                                  </p:stCondLst>
                                  <p:childTnLst>
                                    <p:set>
                                      <p:cBhvr>
                                        <p:cTn id="70" dur="1" fill="hold">
                                          <p:stCondLst>
                                            <p:cond delay="0"/>
                                          </p:stCondLst>
                                        </p:cTn>
                                        <p:tgtEl>
                                          <p:spTgt spid="59"/>
                                        </p:tgtEl>
                                        <p:attrNameLst>
                                          <p:attrName>style.visibility</p:attrName>
                                        </p:attrNameLst>
                                      </p:cBhvr>
                                      <p:to>
                                        <p:strVal val="visible"/>
                                      </p:to>
                                    </p:set>
                                    <p:animEffect transition="in" filter="wipe(left)">
                                      <p:cBhvr>
                                        <p:cTn id="71" dur="500"/>
                                        <p:tgtEl>
                                          <p:spTgt spid="59"/>
                                        </p:tgtEl>
                                      </p:cBhvr>
                                    </p:animEffect>
                                  </p:childTnLst>
                                </p:cTn>
                              </p:par>
                            </p:childTnLst>
                          </p:cTn>
                        </p:par>
                        <p:par>
                          <p:cTn id="72" fill="hold">
                            <p:stCondLst>
                              <p:cond delay="3500"/>
                            </p:stCondLst>
                            <p:childTnLst>
                              <p:par>
                                <p:cTn id="73" presetID="53" presetClass="entr" presetSubtype="528" fill="hold" grpId="0" nodeType="afterEffect">
                                  <p:stCondLst>
                                    <p:cond delay="0"/>
                                  </p:stCondLst>
                                  <p:childTnLst>
                                    <p:set>
                                      <p:cBhvr>
                                        <p:cTn id="74" dur="1" fill="hold">
                                          <p:stCondLst>
                                            <p:cond delay="0"/>
                                          </p:stCondLst>
                                        </p:cTn>
                                        <p:tgtEl>
                                          <p:spTgt spid="54"/>
                                        </p:tgtEl>
                                        <p:attrNameLst>
                                          <p:attrName>style.visibility</p:attrName>
                                        </p:attrNameLst>
                                      </p:cBhvr>
                                      <p:to>
                                        <p:strVal val="visible"/>
                                      </p:to>
                                    </p:set>
                                    <p:anim calcmode="lin" valueType="num">
                                      <p:cBhvr>
                                        <p:cTn id="75" dur="500" fill="hold"/>
                                        <p:tgtEl>
                                          <p:spTgt spid="54"/>
                                        </p:tgtEl>
                                        <p:attrNameLst>
                                          <p:attrName>ppt_w</p:attrName>
                                        </p:attrNameLst>
                                      </p:cBhvr>
                                      <p:tavLst>
                                        <p:tav tm="0">
                                          <p:val>
                                            <p:fltVal val="0"/>
                                          </p:val>
                                        </p:tav>
                                        <p:tav tm="100000">
                                          <p:val>
                                            <p:strVal val="#ppt_w"/>
                                          </p:val>
                                        </p:tav>
                                      </p:tavLst>
                                    </p:anim>
                                    <p:anim calcmode="lin" valueType="num">
                                      <p:cBhvr>
                                        <p:cTn id="76" dur="500" fill="hold"/>
                                        <p:tgtEl>
                                          <p:spTgt spid="54"/>
                                        </p:tgtEl>
                                        <p:attrNameLst>
                                          <p:attrName>ppt_h</p:attrName>
                                        </p:attrNameLst>
                                      </p:cBhvr>
                                      <p:tavLst>
                                        <p:tav tm="0">
                                          <p:val>
                                            <p:fltVal val="0"/>
                                          </p:val>
                                        </p:tav>
                                        <p:tav tm="100000">
                                          <p:val>
                                            <p:strVal val="#ppt_h"/>
                                          </p:val>
                                        </p:tav>
                                      </p:tavLst>
                                    </p:anim>
                                    <p:animEffect transition="in" filter="fade">
                                      <p:cBhvr>
                                        <p:cTn id="77" dur="500"/>
                                        <p:tgtEl>
                                          <p:spTgt spid="54"/>
                                        </p:tgtEl>
                                      </p:cBhvr>
                                    </p:animEffect>
                                    <p:anim calcmode="lin" valueType="num">
                                      <p:cBhvr>
                                        <p:cTn id="78" dur="500" fill="hold"/>
                                        <p:tgtEl>
                                          <p:spTgt spid="54"/>
                                        </p:tgtEl>
                                        <p:attrNameLst>
                                          <p:attrName>ppt_x</p:attrName>
                                        </p:attrNameLst>
                                      </p:cBhvr>
                                      <p:tavLst>
                                        <p:tav tm="0">
                                          <p:val>
                                            <p:fltVal val="0.5"/>
                                          </p:val>
                                        </p:tav>
                                        <p:tav tm="100000">
                                          <p:val>
                                            <p:strVal val="#ppt_x"/>
                                          </p:val>
                                        </p:tav>
                                      </p:tavLst>
                                    </p:anim>
                                    <p:anim calcmode="lin" valueType="num">
                                      <p:cBhvr>
                                        <p:cTn id="79" dur="500" fill="hold"/>
                                        <p:tgtEl>
                                          <p:spTgt spid="54"/>
                                        </p:tgtEl>
                                        <p:attrNameLst>
                                          <p:attrName>ppt_y</p:attrName>
                                        </p:attrNameLst>
                                      </p:cBhvr>
                                      <p:tavLst>
                                        <p:tav tm="0">
                                          <p:val>
                                            <p:fltVal val="0.5"/>
                                          </p:val>
                                        </p:tav>
                                        <p:tav tm="100000">
                                          <p:val>
                                            <p:strVal val="#ppt_y"/>
                                          </p:val>
                                        </p:tav>
                                      </p:tavLst>
                                    </p:anim>
                                  </p:childTnLst>
                                </p:cTn>
                              </p:par>
                              <p:par>
                                <p:cTn id="80" presetID="49" presetClass="entr" presetSubtype="0" decel="100000" fill="hold" grpId="1" nodeType="withEffect">
                                  <p:stCondLst>
                                    <p:cond delay="0"/>
                                  </p:stCondLst>
                                  <p:childTnLst>
                                    <p:set>
                                      <p:cBhvr>
                                        <p:cTn id="81" dur="1" fill="hold">
                                          <p:stCondLst>
                                            <p:cond delay="0"/>
                                          </p:stCondLst>
                                        </p:cTn>
                                        <p:tgtEl>
                                          <p:spTgt spid="54"/>
                                        </p:tgtEl>
                                        <p:attrNameLst>
                                          <p:attrName>style.visibility</p:attrName>
                                        </p:attrNameLst>
                                      </p:cBhvr>
                                      <p:to>
                                        <p:strVal val="visible"/>
                                      </p:to>
                                    </p:set>
                                    <p:anim calcmode="lin" valueType="num">
                                      <p:cBhvr>
                                        <p:cTn id="82" dur="500" fill="hold"/>
                                        <p:tgtEl>
                                          <p:spTgt spid="54"/>
                                        </p:tgtEl>
                                        <p:attrNameLst>
                                          <p:attrName>ppt_w</p:attrName>
                                        </p:attrNameLst>
                                      </p:cBhvr>
                                      <p:tavLst>
                                        <p:tav tm="0">
                                          <p:val>
                                            <p:fltVal val="0"/>
                                          </p:val>
                                        </p:tav>
                                        <p:tav tm="100000">
                                          <p:val>
                                            <p:strVal val="#ppt_w"/>
                                          </p:val>
                                        </p:tav>
                                      </p:tavLst>
                                    </p:anim>
                                    <p:anim calcmode="lin" valueType="num">
                                      <p:cBhvr>
                                        <p:cTn id="83" dur="500" fill="hold"/>
                                        <p:tgtEl>
                                          <p:spTgt spid="54"/>
                                        </p:tgtEl>
                                        <p:attrNameLst>
                                          <p:attrName>ppt_h</p:attrName>
                                        </p:attrNameLst>
                                      </p:cBhvr>
                                      <p:tavLst>
                                        <p:tav tm="0">
                                          <p:val>
                                            <p:fltVal val="0"/>
                                          </p:val>
                                        </p:tav>
                                        <p:tav tm="100000">
                                          <p:val>
                                            <p:strVal val="#ppt_h"/>
                                          </p:val>
                                        </p:tav>
                                      </p:tavLst>
                                    </p:anim>
                                    <p:anim calcmode="lin" valueType="num">
                                      <p:cBhvr>
                                        <p:cTn id="84" dur="500" fill="hold"/>
                                        <p:tgtEl>
                                          <p:spTgt spid="54"/>
                                        </p:tgtEl>
                                        <p:attrNameLst>
                                          <p:attrName>style.rotation</p:attrName>
                                        </p:attrNameLst>
                                      </p:cBhvr>
                                      <p:tavLst>
                                        <p:tav tm="0">
                                          <p:val>
                                            <p:fltVal val="360"/>
                                          </p:val>
                                        </p:tav>
                                        <p:tav tm="100000">
                                          <p:val>
                                            <p:fltVal val="0"/>
                                          </p:val>
                                        </p:tav>
                                      </p:tavLst>
                                    </p:anim>
                                    <p:animEffect transition="in" filter="fade">
                                      <p:cBhvr>
                                        <p:cTn id="85" dur="500"/>
                                        <p:tgtEl>
                                          <p:spTgt spid="54"/>
                                        </p:tgtEl>
                                      </p:cBhvr>
                                    </p:animEffect>
                                  </p:childTnLst>
                                </p:cTn>
                              </p:par>
                              <p:par>
                                <p:cTn id="86" presetID="53" presetClass="entr" presetSubtype="528" fill="hold" grpId="0" nodeType="withEffect">
                                  <p:stCondLst>
                                    <p:cond delay="0"/>
                                  </p:stCondLst>
                                  <p:childTnLst>
                                    <p:set>
                                      <p:cBhvr>
                                        <p:cTn id="87" dur="1" fill="hold">
                                          <p:stCondLst>
                                            <p:cond delay="0"/>
                                          </p:stCondLst>
                                        </p:cTn>
                                        <p:tgtEl>
                                          <p:spTgt spid="73"/>
                                        </p:tgtEl>
                                        <p:attrNameLst>
                                          <p:attrName>style.visibility</p:attrName>
                                        </p:attrNameLst>
                                      </p:cBhvr>
                                      <p:to>
                                        <p:strVal val="visible"/>
                                      </p:to>
                                    </p:set>
                                    <p:anim calcmode="lin" valueType="num">
                                      <p:cBhvr>
                                        <p:cTn id="88" dur="500" fill="hold"/>
                                        <p:tgtEl>
                                          <p:spTgt spid="73"/>
                                        </p:tgtEl>
                                        <p:attrNameLst>
                                          <p:attrName>ppt_w</p:attrName>
                                        </p:attrNameLst>
                                      </p:cBhvr>
                                      <p:tavLst>
                                        <p:tav tm="0">
                                          <p:val>
                                            <p:fltVal val="0"/>
                                          </p:val>
                                        </p:tav>
                                        <p:tav tm="100000">
                                          <p:val>
                                            <p:strVal val="#ppt_w"/>
                                          </p:val>
                                        </p:tav>
                                      </p:tavLst>
                                    </p:anim>
                                    <p:anim calcmode="lin" valueType="num">
                                      <p:cBhvr>
                                        <p:cTn id="89" dur="500" fill="hold"/>
                                        <p:tgtEl>
                                          <p:spTgt spid="73"/>
                                        </p:tgtEl>
                                        <p:attrNameLst>
                                          <p:attrName>ppt_h</p:attrName>
                                        </p:attrNameLst>
                                      </p:cBhvr>
                                      <p:tavLst>
                                        <p:tav tm="0">
                                          <p:val>
                                            <p:fltVal val="0"/>
                                          </p:val>
                                        </p:tav>
                                        <p:tav tm="100000">
                                          <p:val>
                                            <p:strVal val="#ppt_h"/>
                                          </p:val>
                                        </p:tav>
                                      </p:tavLst>
                                    </p:anim>
                                    <p:animEffect transition="in" filter="fade">
                                      <p:cBhvr>
                                        <p:cTn id="90" dur="500"/>
                                        <p:tgtEl>
                                          <p:spTgt spid="73"/>
                                        </p:tgtEl>
                                      </p:cBhvr>
                                    </p:animEffect>
                                    <p:anim calcmode="lin" valueType="num">
                                      <p:cBhvr>
                                        <p:cTn id="91" dur="500" fill="hold"/>
                                        <p:tgtEl>
                                          <p:spTgt spid="73"/>
                                        </p:tgtEl>
                                        <p:attrNameLst>
                                          <p:attrName>ppt_x</p:attrName>
                                        </p:attrNameLst>
                                      </p:cBhvr>
                                      <p:tavLst>
                                        <p:tav tm="0">
                                          <p:val>
                                            <p:fltVal val="0.5"/>
                                          </p:val>
                                        </p:tav>
                                        <p:tav tm="100000">
                                          <p:val>
                                            <p:strVal val="#ppt_x"/>
                                          </p:val>
                                        </p:tav>
                                      </p:tavLst>
                                    </p:anim>
                                    <p:anim calcmode="lin" valueType="num">
                                      <p:cBhvr>
                                        <p:cTn id="92" dur="500" fill="hold"/>
                                        <p:tgtEl>
                                          <p:spTgt spid="73"/>
                                        </p:tgtEl>
                                        <p:attrNameLst>
                                          <p:attrName>ppt_y</p:attrName>
                                        </p:attrNameLst>
                                      </p:cBhvr>
                                      <p:tavLst>
                                        <p:tav tm="0">
                                          <p:val>
                                            <p:fltVal val="0.5"/>
                                          </p:val>
                                        </p:tav>
                                        <p:tav tm="100000">
                                          <p:val>
                                            <p:strVal val="#ppt_y"/>
                                          </p:val>
                                        </p:tav>
                                      </p:tavLst>
                                    </p:anim>
                                  </p:childTnLst>
                                </p:cTn>
                              </p:par>
                            </p:childTnLst>
                          </p:cTn>
                        </p:par>
                        <p:par>
                          <p:cTn id="93" fill="hold">
                            <p:stCondLst>
                              <p:cond delay="4000"/>
                            </p:stCondLst>
                            <p:childTnLst>
                              <p:par>
                                <p:cTn id="94" presetID="2" presetClass="entr" presetSubtype="8" decel="100000" fill="hold" grpId="0" nodeType="afterEffect">
                                  <p:stCondLst>
                                    <p:cond delay="250"/>
                                  </p:stCondLst>
                                  <p:childTnLst>
                                    <p:set>
                                      <p:cBhvr>
                                        <p:cTn id="95" dur="1" fill="hold">
                                          <p:stCondLst>
                                            <p:cond delay="0"/>
                                          </p:stCondLst>
                                        </p:cTn>
                                        <p:tgtEl>
                                          <p:spTgt spid="63">
                                            <p:txEl>
                                              <p:pRg st="0" end="0"/>
                                            </p:txEl>
                                          </p:spTgt>
                                        </p:tgtEl>
                                        <p:attrNameLst>
                                          <p:attrName>style.visibility</p:attrName>
                                        </p:attrNameLst>
                                      </p:cBhvr>
                                      <p:to>
                                        <p:strVal val="visible"/>
                                      </p:to>
                                    </p:set>
                                    <p:anim calcmode="lin" valueType="num">
                                      <p:cBhvr additive="base">
                                        <p:cTn id="96" dur="500" fill="hold"/>
                                        <p:tgtEl>
                                          <p:spTgt spid="63">
                                            <p:txEl>
                                              <p:pRg st="0" end="0"/>
                                            </p:txEl>
                                          </p:spTgt>
                                        </p:tgtEl>
                                        <p:attrNameLst>
                                          <p:attrName>ppt_x</p:attrName>
                                        </p:attrNameLst>
                                      </p:cBhvr>
                                      <p:tavLst>
                                        <p:tav tm="0">
                                          <p:val>
                                            <p:strVal val="0-#ppt_w/2"/>
                                          </p:val>
                                        </p:tav>
                                        <p:tav tm="100000">
                                          <p:val>
                                            <p:strVal val="#ppt_x"/>
                                          </p:val>
                                        </p:tav>
                                      </p:tavLst>
                                    </p:anim>
                                    <p:anim calcmode="lin" valueType="num">
                                      <p:cBhvr additive="base">
                                        <p:cTn id="97" dur="500" fill="hold"/>
                                        <p:tgtEl>
                                          <p:spTgt spid="63">
                                            <p:txEl>
                                              <p:pRg st="0" end="0"/>
                                            </p:txEl>
                                          </p:spTgt>
                                        </p:tgtEl>
                                        <p:attrNameLst>
                                          <p:attrName>ppt_y</p:attrName>
                                        </p:attrNameLst>
                                      </p:cBhvr>
                                      <p:tavLst>
                                        <p:tav tm="0">
                                          <p:val>
                                            <p:strVal val="#ppt_y"/>
                                          </p:val>
                                        </p:tav>
                                        <p:tav tm="100000">
                                          <p:val>
                                            <p:strVal val="#ppt_y"/>
                                          </p:val>
                                        </p:tav>
                                      </p:tavLst>
                                    </p:anim>
                                  </p:childTnLst>
                                </p:cTn>
                              </p:par>
                              <p:par>
                                <p:cTn id="98" presetID="2" presetClass="entr" presetSubtype="4" decel="100000" fill="hold" grpId="0" nodeType="withEffect">
                                  <p:stCondLst>
                                    <p:cond delay="250"/>
                                  </p:stCondLst>
                                  <p:childTnLst>
                                    <p:set>
                                      <p:cBhvr>
                                        <p:cTn id="99" dur="1" fill="hold">
                                          <p:stCondLst>
                                            <p:cond delay="0"/>
                                          </p:stCondLst>
                                        </p:cTn>
                                        <p:tgtEl>
                                          <p:spTgt spid="64"/>
                                        </p:tgtEl>
                                        <p:attrNameLst>
                                          <p:attrName>style.visibility</p:attrName>
                                        </p:attrNameLst>
                                      </p:cBhvr>
                                      <p:to>
                                        <p:strVal val="visible"/>
                                      </p:to>
                                    </p:set>
                                    <p:anim calcmode="lin" valueType="num">
                                      <p:cBhvr additive="base">
                                        <p:cTn id="100" dur="500" fill="hold"/>
                                        <p:tgtEl>
                                          <p:spTgt spid="64"/>
                                        </p:tgtEl>
                                        <p:attrNameLst>
                                          <p:attrName>ppt_x</p:attrName>
                                        </p:attrNameLst>
                                      </p:cBhvr>
                                      <p:tavLst>
                                        <p:tav tm="0">
                                          <p:val>
                                            <p:strVal val="#ppt_x"/>
                                          </p:val>
                                        </p:tav>
                                        <p:tav tm="100000">
                                          <p:val>
                                            <p:strVal val="#ppt_x"/>
                                          </p:val>
                                        </p:tav>
                                      </p:tavLst>
                                    </p:anim>
                                    <p:anim calcmode="lin" valueType="num">
                                      <p:cBhvr additive="base">
                                        <p:cTn id="101" dur="500" fill="hold"/>
                                        <p:tgtEl>
                                          <p:spTgt spid="64"/>
                                        </p:tgtEl>
                                        <p:attrNameLst>
                                          <p:attrName>ppt_y</p:attrName>
                                        </p:attrNameLst>
                                      </p:cBhvr>
                                      <p:tavLst>
                                        <p:tav tm="0">
                                          <p:val>
                                            <p:strVal val="1+#ppt_h/2"/>
                                          </p:val>
                                        </p:tav>
                                        <p:tav tm="100000">
                                          <p:val>
                                            <p:strVal val="#ppt_y"/>
                                          </p:val>
                                        </p:tav>
                                      </p:tavLst>
                                    </p:anim>
                                  </p:childTnLst>
                                </p:cTn>
                              </p:par>
                            </p:childTnLst>
                          </p:cTn>
                        </p:par>
                        <p:par>
                          <p:cTn id="102" fill="hold">
                            <p:stCondLst>
                              <p:cond delay="4750"/>
                            </p:stCondLst>
                            <p:childTnLst>
                              <p:par>
                                <p:cTn id="103" presetID="22" presetClass="entr" presetSubtype="2" fill="hold" grpId="0" nodeType="afterEffect">
                                  <p:stCondLst>
                                    <p:cond delay="0"/>
                                  </p:stCondLst>
                                  <p:childTnLst>
                                    <p:set>
                                      <p:cBhvr>
                                        <p:cTn id="104" dur="1" fill="hold">
                                          <p:stCondLst>
                                            <p:cond delay="0"/>
                                          </p:stCondLst>
                                        </p:cTn>
                                        <p:tgtEl>
                                          <p:spTgt spid="62"/>
                                        </p:tgtEl>
                                        <p:attrNameLst>
                                          <p:attrName>style.visibility</p:attrName>
                                        </p:attrNameLst>
                                      </p:cBhvr>
                                      <p:to>
                                        <p:strVal val="visible"/>
                                      </p:to>
                                    </p:set>
                                    <p:animEffect transition="in" filter="wipe(right)">
                                      <p:cBhvr>
                                        <p:cTn id="105" dur="500"/>
                                        <p:tgtEl>
                                          <p:spTgt spid="62"/>
                                        </p:tgtEl>
                                      </p:cBhvr>
                                    </p:animEffect>
                                  </p:childTnLst>
                                </p:cTn>
                              </p:par>
                            </p:childTnLst>
                          </p:cTn>
                        </p:par>
                        <p:par>
                          <p:cTn id="106" fill="hold">
                            <p:stCondLst>
                              <p:cond delay="5250"/>
                            </p:stCondLst>
                            <p:childTnLst>
                              <p:par>
                                <p:cTn id="107" presetID="53" presetClass="entr" presetSubtype="528" fill="hold" grpId="0" nodeType="afterEffect">
                                  <p:stCondLst>
                                    <p:cond delay="0"/>
                                  </p:stCondLst>
                                  <p:childTnLst>
                                    <p:set>
                                      <p:cBhvr>
                                        <p:cTn id="108" dur="1" fill="hold">
                                          <p:stCondLst>
                                            <p:cond delay="0"/>
                                          </p:stCondLst>
                                        </p:cTn>
                                        <p:tgtEl>
                                          <p:spTgt spid="55"/>
                                        </p:tgtEl>
                                        <p:attrNameLst>
                                          <p:attrName>style.visibility</p:attrName>
                                        </p:attrNameLst>
                                      </p:cBhvr>
                                      <p:to>
                                        <p:strVal val="visible"/>
                                      </p:to>
                                    </p:set>
                                    <p:anim calcmode="lin" valueType="num">
                                      <p:cBhvr>
                                        <p:cTn id="109" dur="500" fill="hold"/>
                                        <p:tgtEl>
                                          <p:spTgt spid="55"/>
                                        </p:tgtEl>
                                        <p:attrNameLst>
                                          <p:attrName>ppt_w</p:attrName>
                                        </p:attrNameLst>
                                      </p:cBhvr>
                                      <p:tavLst>
                                        <p:tav tm="0">
                                          <p:val>
                                            <p:fltVal val="0"/>
                                          </p:val>
                                        </p:tav>
                                        <p:tav tm="100000">
                                          <p:val>
                                            <p:strVal val="#ppt_w"/>
                                          </p:val>
                                        </p:tav>
                                      </p:tavLst>
                                    </p:anim>
                                    <p:anim calcmode="lin" valueType="num">
                                      <p:cBhvr>
                                        <p:cTn id="110" dur="500" fill="hold"/>
                                        <p:tgtEl>
                                          <p:spTgt spid="55"/>
                                        </p:tgtEl>
                                        <p:attrNameLst>
                                          <p:attrName>ppt_h</p:attrName>
                                        </p:attrNameLst>
                                      </p:cBhvr>
                                      <p:tavLst>
                                        <p:tav tm="0">
                                          <p:val>
                                            <p:fltVal val="0"/>
                                          </p:val>
                                        </p:tav>
                                        <p:tav tm="100000">
                                          <p:val>
                                            <p:strVal val="#ppt_h"/>
                                          </p:val>
                                        </p:tav>
                                      </p:tavLst>
                                    </p:anim>
                                    <p:animEffect transition="in" filter="fade">
                                      <p:cBhvr>
                                        <p:cTn id="111" dur="500"/>
                                        <p:tgtEl>
                                          <p:spTgt spid="55"/>
                                        </p:tgtEl>
                                      </p:cBhvr>
                                    </p:animEffect>
                                    <p:anim calcmode="lin" valueType="num">
                                      <p:cBhvr>
                                        <p:cTn id="112" dur="500" fill="hold"/>
                                        <p:tgtEl>
                                          <p:spTgt spid="55"/>
                                        </p:tgtEl>
                                        <p:attrNameLst>
                                          <p:attrName>ppt_x</p:attrName>
                                        </p:attrNameLst>
                                      </p:cBhvr>
                                      <p:tavLst>
                                        <p:tav tm="0">
                                          <p:val>
                                            <p:fltVal val="0.5"/>
                                          </p:val>
                                        </p:tav>
                                        <p:tav tm="100000">
                                          <p:val>
                                            <p:strVal val="#ppt_x"/>
                                          </p:val>
                                        </p:tav>
                                      </p:tavLst>
                                    </p:anim>
                                    <p:anim calcmode="lin" valueType="num">
                                      <p:cBhvr>
                                        <p:cTn id="113" dur="500" fill="hold"/>
                                        <p:tgtEl>
                                          <p:spTgt spid="55"/>
                                        </p:tgtEl>
                                        <p:attrNameLst>
                                          <p:attrName>ppt_y</p:attrName>
                                        </p:attrNameLst>
                                      </p:cBhvr>
                                      <p:tavLst>
                                        <p:tav tm="0">
                                          <p:val>
                                            <p:fltVal val="0.5"/>
                                          </p:val>
                                        </p:tav>
                                        <p:tav tm="100000">
                                          <p:val>
                                            <p:strVal val="#ppt_y"/>
                                          </p:val>
                                        </p:tav>
                                      </p:tavLst>
                                    </p:anim>
                                  </p:childTnLst>
                                </p:cTn>
                              </p:par>
                              <p:par>
                                <p:cTn id="114" presetID="49" presetClass="entr" presetSubtype="0" decel="100000" fill="hold" grpId="1" nodeType="withEffect">
                                  <p:stCondLst>
                                    <p:cond delay="0"/>
                                  </p:stCondLst>
                                  <p:childTnLst>
                                    <p:set>
                                      <p:cBhvr>
                                        <p:cTn id="115" dur="1" fill="hold">
                                          <p:stCondLst>
                                            <p:cond delay="0"/>
                                          </p:stCondLst>
                                        </p:cTn>
                                        <p:tgtEl>
                                          <p:spTgt spid="55"/>
                                        </p:tgtEl>
                                        <p:attrNameLst>
                                          <p:attrName>style.visibility</p:attrName>
                                        </p:attrNameLst>
                                      </p:cBhvr>
                                      <p:to>
                                        <p:strVal val="visible"/>
                                      </p:to>
                                    </p:set>
                                    <p:anim calcmode="lin" valueType="num">
                                      <p:cBhvr>
                                        <p:cTn id="116" dur="500" fill="hold"/>
                                        <p:tgtEl>
                                          <p:spTgt spid="55"/>
                                        </p:tgtEl>
                                        <p:attrNameLst>
                                          <p:attrName>ppt_w</p:attrName>
                                        </p:attrNameLst>
                                      </p:cBhvr>
                                      <p:tavLst>
                                        <p:tav tm="0">
                                          <p:val>
                                            <p:fltVal val="0"/>
                                          </p:val>
                                        </p:tav>
                                        <p:tav tm="100000">
                                          <p:val>
                                            <p:strVal val="#ppt_w"/>
                                          </p:val>
                                        </p:tav>
                                      </p:tavLst>
                                    </p:anim>
                                    <p:anim calcmode="lin" valueType="num">
                                      <p:cBhvr>
                                        <p:cTn id="117" dur="500" fill="hold"/>
                                        <p:tgtEl>
                                          <p:spTgt spid="55"/>
                                        </p:tgtEl>
                                        <p:attrNameLst>
                                          <p:attrName>ppt_h</p:attrName>
                                        </p:attrNameLst>
                                      </p:cBhvr>
                                      <p:tavLst>
                                        <p:tav tm="0">
                                          <p:val>
                                            <p:fltVal val="0"/>
                                          </p:val>
                                        </p:tav>
                                        <p:tav tm="100000">
                                          <p:val>
                                            <p:strVal val="#ppt_h"/>
                                          </p:val>
                                        </p:tav>
                                      </p:tavLst>
                                    </p:anim>
                                    <p:anim calcmode="lin" valueType="num">
                                      <p:cBhvr>
                                        <p:cTn id="118" dur="500" fill="hold"/>
                                        <p:tgtEl>
                                          <p:spTgt spid="55"/>
                                        </p:tgtEl>
                                        <p:attrNameLst>
                                          <p:attrName>style.rotation</p:attrName>
                                        </p:attrNameLst>
                                      </p:cBhvr>
                                      <p:tavLst>
                                        <p:tav tm="0">
                                          <p:val>
                                            <p:fltVal val="360"/>
                                          </p:val>
                                        </p:tav>
                                        <p:tav tm="100000">
                                          <p:val>
                                            <p:fltVal val="0"/>
                                          </p:val>
                                        </p:tav>
                                      </p:tavLst>
                                    </p:anim>
                                    <p:animEffect transition="in" filter="fade">
                                      <p:cBhvr>
                                        <p:cTn id="119" dur="500"/>
                                        <p:tgtEl>
                                          <p:spTgt spid="55"/>
                                        </p:tgtEl>
                                      </p:cBhvr>
                                    </p:animEffect>
                                  </p:childTnLst>
                                </p:cTn>
                              </p:par>
                              <p:par>
                                <p:cTn id="120" presetID="53" presetClass="entr" presetSubtype="528" fill="hold" grpId="0" nodeType="withEffect">
                                  <p:stCondLst>
                                    <p:cond delay="0"/>
                                  </p:stCondLst>
                                  <p:childTnLst>
                                    <p:set>
                                      <p:cBhvr>
                                        <p:cTn id="121" dur="1" fill="hold">
                                          <p:stCondLst>
                                            <p:cond delay="0"/>
                                          </p:stCondLst>
                                        </p:cTn>
                                        <p:tgtEl>
                                          <p:spTgt spid="74"/>
                                        </p:tgtEl>
                                        <p:attrNameLst>
                                          <p:attrName>style.visibility</p:attrName>
                                        </p:attrNameLst>
                                      </p:cBhvr>
                                      <p:to>
                                        <p:strVal val="visible"/>
                                      </p:to>
                                    </p:set>
                                    <p:anim calcmode="lin" valueType="num">
                                      <p:cBhvr>
                                        <p:cTn id="122" dur="500" fill="hold"/>
                                        <p:tgtEl>
                                          <p:spTgt spid="74"/>
                                        </p:tgtEl>
                                        <p:attrNameLst>
                                          <p:attrName>ppt_w</p:attrName>
                                        </p:attrNameLst>
                                      </p:cBhvr>
                                      <p:tavLst>
                                        <p:tav tm="0">
                                          <p:val>
                                            <p:fltVal val="0"/>
                                          </p:val>
                                        </p:tav>
                                        <p:tav tm="100000">
                                          <p:val>
                                            <p:strVal val="#ppt_w"/>
                                          </p:val>
                                        </p:tav>
                                      </p:tavLst>
                                    </p:anim>
                                    <p:anim calcmode="lin" valueType="num">
                                      <p:cBhvr>
                                        <p:cTn id="123" dur="500" fill="hold"/>
                                        <p:tgtEl>
                                          <p:spTgt spid="74"/>
                                        </p:tgtEl>
                                        <p:attrNameLst>
                                          <p:attrName>ppt_h</p:attrName>
                                        </p:attrNameLst>
                                      </p:cBhvr>
                                      <p:tavLst>
                                        <p:tav tm="0">
                                          <p:val>
                                            <p:fltVal val="0"/>
                                          </p:val>
                                        </p:tav>
                                        <p:tav tm="100000">
                                          <p:val>
                                            <p:strVal val="#ppt_h"/>
                                          </p:val>
                                        </p:tav>
                                      </p:tavLst>
                                    </p:anim>
                                    <p:animEffect transition="in" filter="fade">
                                      <p:cBhvr>
                                        <p:cTn id="124" dur="500"/>
                                        <p:tgtEl>
                                          <p:spTgt spid="74"/>
                                        </p:tgtEl>
                                      </p:cBhvr>
                                    </p:animEffect>
                                    <p:anim calcmode="lin" valueType="num">
                                      <p:cBhvr>
                                        <p:cTn id="125" dur="500" fill="hold"/>
                                        <p:tgtEl>
                                          <p:spTgt spid="74"/>
                                        </p:tgtEl>
                                        <p:attrNameLst>
                                          <p:attrName>ppt_x</p:attrName>
                                        </p:attrNameLst>
                                      </p:cBhvr>
                                      <p:tavLst>
                                        <p:tav tm="0">
                                          <p:val>
                                            <p:fltVal val="0.5"/>
                                          </p:val>
                                        </p:tav>
                                        <p:tav tm="100000">
                                          <p:val>
                                            <p:strVal val="#ppt_x"/>
                                          </p:val>
                                        </p:tav>
                                      </p:tavLst>
                                    </p:anim>
                                    <p:anim calcmode="lin" valueType="num">
                                      <p:cBhvr>
                                        <p:cTn id="126" dur="500" fill="hold"/>
                                        <p:tgtEl>
                                          <p:spTgt spid="74"/>
                                        </p:tgtEl>
                                        <p:attrNameLst>
                                          <p:attrName>ppt_y</p:attrName>
                                        </p:attrNameLst>
                                      </p:cBhvr>
                                      <p:tavLst>
                                        <p:tav tm="0">
                                          <p:val>
                                            <p:fltVal val="0.5"/>
                                          </p:val>
                                        </p:tav>
                                        <p:tav tm="100000">
                                          <p:val>
                                            <p:strVal val="#ppt_y"/>
                                          </p:val>
                                        </p:tav>
                                      </p:tavLst>
                                    </p:anim>
                                  </p:childTnLst>
                                </p:cTn>
                              </p:par>
                            </p:childTnLst>
                          </p:cTn>
                        </p:par>
                        <p:par>
                          <p:cTn id="127" fill="hold">
                            <p:stCondLst>
                              <p:cond delay="5750"/>
                            </p:stCondLst>
                            <p:childTnLst>
                              <p:par>
                                <p:cTn id="128" presetID="2" presetClass="entr" presetSubtype="8" decel="100000" fill="hold" grpId="0" nodeType="afterEffect">
                                  <p:stCondLst>
                                    <p:cond delay="250"/>
                                  </p:stCondLst>
                                  <p:childTnLst>
                                    <p:set>
                                      <p:cBhvr>
                                        <p:cTn id="129" dur="1" fill="hold">
                                          <p:stCondLst>
                                            <p:cond delay="0"/>
                                          </p:stCondLst>
                                        </p:cTn>
                                        <p:tgtEl>
                                          <p:spTgt spid="69">
                                            <p:txEl>
                                              <p:pRg st="0" end="0"/>
                                            </p:txEl>
                                          </p:spTgt>
                                        </p:tgtEl>
                                        <p:attrNameLst>
                                          <p:attrName>style.visibility</p:attrName>
                                        </p:attrNameLst>
                                      </p:cBhvr>
                                      <p:to>
                                        <p:strVal val="visible"/>
                                      </p:to>
                                    </p:set>
                                    <p:anim calcmode="lin" valueType="num">
                                      <p:cBhvr additive="base">
                                        <p:cTn id="130" dur="500" fill="hold"/>
                                        <p:tgtEl>
                                          <p:spTgt spid="69">
                                            <p:txEl>
                                              <p:pRg st="0" end="0"/>
                                            </p:txEl>
                                          </p:spTgt>
                                        </p:tgtEl>
                                        <p:attrNameLst>
                                          <p:attrName>ppt_x</p:attrName>
                                        </p:attrNameLst>
                                      </p:cBhvr>
                                      <p:tavLst>
                                        <p:tav tm="0">
                                          <p:val>
                                            <p:strVal val="0-#ppt_w/2"/>
                                          </p:val>
                                        </p:tav>
                                        <p:tav tm="100000">
                                          <p:val>
                                            <p:strVal val="#ppt_x"/>
                                          </p:val>
                                        </p:tav>
                                      </p:tavLst>
                                    </p:anim>
                                    <p:anim calcmode="lin" valueType="num">
                                      <p:cBhvr additive="base">
                                        <p:cTn id="131" dur="500" fill="hold"/>
                                        <p:tgtEl>
                                          <p:spTgt spid="69">
                                            <p:txEl>
                                              <p:pRg st="0" end="0"/>
                                            </p:txEl>
                                          </p:spTgt>
                                        </p:tgtEl>
                                        <p:attrNameLst>
                                          <p:attrName>ppt_y</p:attrName>
                                        </p:attrNameLst>
                                      </p:cBhvr>
                                      <p:tavLst>
                                        <p:tav tm="0">
                                          <p:val>
                                            <p:strVal val="#ppt_y"/>
                                          </p:val>
                                        </p:tav>
                                        <p:tav tm="100000">
                                          <p:val>
                                            <p:strVal val="#ppt_y"/>
                                          </p:val>
                                        </p:tav>
                                      </p:tavLst>
                                    </p:anim>
                                  </p:childTnLst>
                                </p:cTn>
                              </p:par>
                              <p:par>
                                <p:cTn id="132" presetID="2" presetClass="entr" presetSubtype="4" decel="100000" fill="hold" grpId="0" nodeType="withEffect">
                                  <p:stCondLst>
                                    <p:cond delay="250"/>
                                  </p:stCondLst>
                                  <p:childTnLst>
                                    <p:set>
                                      <p:cBhvr>
                                        <p:cTn id="133" dur="1" fill="hold">
                                          <p:stCondLst>
                                            <p:cond delay="0"/>
                                          </p:stCondLst>
                                        </p:cTn>
                                        <p:tgtEl>
                                          <p:spTgt spid="70"/>
                                        </p:tgtEl>
                                        <p:attrNameLst>
                                          <p:attrName>style.visibility</p:attrName>
                                        </p:attrNameLst>
                                      </p:cBhvr>
                                      <p:to>
                                        <p:strVal val="visible"/>
                                      </p:to>
                                    </p:set>
                                    <p:anim calcmode="lin" valueType="num">
                                      <p:cBhvr additive="base">
                                        <p:cTn id="134" dur="500" fill="hold"/>
                                        <p:tgtEl>
                                          <p:spTgt spid="70"/>
                                        </p:tgtEl>
                                        <p:attrNameLst>
                                          <p:attrName>ppt_x</p:attrName>
                                        </p:attrNameLst>
                                      </p:cBhvr>
                                      <p:tavLst>
                                        <p:tav tm="0">
                                          <p:val>
                                            <p:strVal val="#ppt_x"/>
                                          </p:val>
                                        </p:tav>
                                        <p:tav tm="100000">
                                          <p:val>
                                            <p:strVal val="#ppt_x"/>
                                          </p:val>
                                        </p:tav>
                                      </p:tavLst>
                                    </p:anim>
                                    <p:anim calcmode="lin" valueType="num">
                                      <p:cBhvr additive="base">
                                        <p:cTn id="135" dur="500" fill="hold"/>
                                        <p:tgtEl>
                                          <p:spTgt spid="70"/>
                                        </p:tgtEl>
                                        <p:attrNameLst>
                                          <p:attrName>ppt_y</p:attrName>
                                        </p:attrNameLst>
                                      </p:cBhvr>
                                      <p:tavLst>
                                        <p:tav tm="0">
                                          <p:val>
                                            <p:strVal val="1+#ppt_h/2"/>
                                          </p:val>
                                        </p:tav>
                                        <p:tav tm="100000">
                                          <p:val>
                                            <p:strVal val="#ppt_y"/>
                                          </p:val>
                                        </p:tav>
                                      </p:tavLst>
                                    </p:anim>
                                  </p:childTnLst>
                                </p:cTn>
                              </p:par>
                            </p:childTnLst>
                          </p:cTn>
                        </p:par>
                        <p:par>
                          <p:cTn id="136" fill="hold">
                            <p:stCondLst>
                              <p:cond delay="6500"/>
                            </p:stCondLst>
                            <p:childTnLst>
                              <p:par>
                                <p:cTn id="137" presetID="22" presetClass="entr" presetSubtype="2" fill="hold" grpId="0" nodeType="afterEffect">
                                  <p:stCondLst>
                                    <p:cond delay="0"/>
                                  </p:stCondLst>
                                  <p:childTnLst>
                                    <p:set>
                                      <p:cBhvr>
                                        <p:cTn id="138" dur="1" fill="hold">
                                          <p:stCondLst>
                                            <p:cond delay="0"/>
                                          </p:stCondLst>
                                        </p:cTn>
                                        <p:tgtEl>
                                          <p:spTgt spid="68"/>
                                        </p:tgtEl>
                                        <p:attrNameLst>
                                          <p:attrName>style.visibility</p:attrName>
                                        </p:attrNameLst>
                                      </p:cBhvr>
                                      <p:to>
                                        <p:strVal val="visible"/>
                                      </p:to>
                                    </p:set>
                                    <p:animEffect transition="in" filter="wipe(right)">
                                      <p:cBhvr>
                                        <p:cTn id="139" dur="500"/>
                                        <p:tgtEl>
                                          <p:spTgt spid="6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 grpId="0" animBg="1"/>
      <p:bldP spid="52" grpId="1" animBg="1"/>
      <p:bldP spid="53" grpId="0" animBg="1"/>
      <p:bldP spid="53" grpId="1" animBg="1"/>
      <p:bldP spid="54" grpId="0" animBg="1"/>
      <p:bldP spid="54" grpId="1" animBg="1"/>
      <p:bldP spid="55" grpId="0" animBg="1"/>
      <p:bldP spid="55" grpId="1" animBg="1"/>
      <p:bldP spid="56" grpId="0">
        <p:tmplLst>
          <p:tmpl>
            <p:tnLst>
              <p:par>
                <p:cTn presetID="22" presetClass="entr" presetSubtype="8" fill="hold" nodeType="afterEffect">
                  <p:stCondLst>
                    <p:cond delay="0"/>
                  </p:stCondLst>
                  <p:childTnLst>
                    <p:set>
                      <p:cBhvr>
                        <p:cTn dur="1" fill="hold">
                          <p:stCondLst>
                            <p:cond delay="0"/>
                          </p:stCondLst>
                        </p:cTn>
                        <p:tgtEl>
                          <p:spTgt spid="56"/>
                        </p:tgtEl>
                        <p:attrNameLst>
                          <p:attrName>style.visibility</p:attrName>
                        </p:attrNameLst>
                      </p:cBhvr>
                      <p:to>
                        <p:strVal val="visible"/>
                      </p:to>
                    </p:set>
                    <p:animEffect transition="in" filter="wipe(left)">
                      <p:cBhvr>
                        <p:cTn dur="500"/>
                        <p:tgtEl>
                          <p:spTgt spid="56"/>
                        </p:tgtEl>
                      </p:cBhvr>
                    </p:animEffect>
                  </p:childTnLst>
                </p:cTn>
              </p:par>
            </p:tnLst>
          </p:tmpl>
        </p:tmplLst>
      </p:bldP>
      <p:bldP spid="57" grpId="0" build="p">
        <p:tmplLst>
          <p:tmpl lvl="1">
            <p:tnLst>
              <p:par>
                <p:cTn presetID="2" presetClass="entr" presetSubtype="2" decel="100000" fill="hold" nodeType="afterEffect">
                  <p:stCondLst>
                    <p:cond delay="250"/>
                  </p:stCondLst>
                  <p:childTnLst>
                    <p:set>
                      <p:cBhvr>
                        <p:cTn dur="1" fill="hold">
                          <p:stCondLst>
                            <p:cond delay="0"/>
                          </p:stCondLst>
                        </p:cTn>
                        <p:tgtEl>
                          <p:spTgt spid="57"/>
                        </p:tgtEl>
                        <p:attrNameLst>
                          <p:attrName>style.visibility</p:attrName>
                        </p:attrNameLst>
                      </p:cBhvr>
                      <p:to>
                        <p:strVal val="visible"/>
                      </p:to>
                    </p:set>
                    <p:anim calcmode="lin" valueType="num">
                      <p:cBhvr additive="base">
                        <p:cTn dur="500" fill="hold"/>
                        <p:tgtEl>
                          <p:spTgt spid="57"/>
                        </p:tgtEl>
                        <p:attrNameLst>
                          <p:attrName>ppt_x</p:attrName>
                        </p:attrNameLst>
                      </p:cBhvr>
                      <p:tavLst>
                        <p:tav tm="0">
                          <p:val>
                            <p:strVal val="1+#ppt_w/2"/>
                          </p:val>
                        </p:tav>
                        <p:tav tm="100000">
                          <p:val>
                            <p:strVal val="#ppt_x"/>
                          </p:val>
                        </p:tav>
                      </p:tavLst>
                    </p:anim>
                    <p:anim calcmode="lin" valueType="num">
                      <p:cBhvr additive="base">
                        <p:cTn dur="500" fill="hold"/>
                        <p:tgtEl>
                          <p:spTgt spid="57"/>
                        </p:tgtEl>
                        <p:attrNameLst>
                          <p:attrName>ppt_y</p:attrName>
                        </p:attrNameLst>
                      </p:cBhvr>
                      <p:tavLst>
                        <p:tav tm="0">
                          <p:val>
                            <p:strVal val="#ppt_y"/>
                          </p:val>
                        </p:tav>
                        <p:tav tm="100000">
                          <p:val>
                            <p:strVal val="#ppt_y"/>
                          </p:val>
                        </p:tav>
                      </p:tavLst>
                    </p:anim>
                  </p:childTnLst>
                </p:cTn>
              </p:par>
            </p:tnLst>
          </p:tmpl>
        </p:tmplLst>
      </p:bldP>
      <p:bldP spid="58" grpId="0" animBg="1"/>
      <p:bldP spid="59" grpId="0">
        <p:tmplLst>
          <p:tmpl>
            <p:tnLst>
              <p:par>
                <p:cTn presetID="22" presetClass="entr" presetSubtype="8" fill="hold" nodeType="afterEffect">
                  <p:stCondLst>
                    <p:cond delay="0"/>
                  </p:stCondLst>
                  <p:childTnLst>
                    <p:set>
                      <p:cBhvr>
                        <p:cTn dur="1" fill="hold">
                          <p:stCondLst>
                            <p:cond delay="0"/>
                          </p:stCondLst>
                        </p:cTn>
                        <p:tgtEl>
                          <p:spTgt spid="59"/>
                        </p:tgtEl>
                        <p:attrNameLst>
                          <p:attrName>style.visibility</p:attrName>
                        </p:attrNameLst>
                      </p:cBhvr>
                      <p:to>
                        <p:strVal val="visible"/>
                      </p:to>
                    </p:set>
                    <p:animEffect transition="in" filter="wipe(left)">
                      <p:cBhvr>
                        <p:cTn dur="500"/>
                        <p:tgtEl>
                          <p:spTgt spid="59"/>
                        </p:tgtEl>
                      </p:cBhvr>
                    </p:animEffect>
                  </p:childTnLst>
                </p:cTn>
              </p:par>
            </p:tnLst>
          </p:tmpl>
        </p:tmplLst>
      </p:bldP>
      <p:bldP spid="60" grpId="0" build="p">
        <p:tmplLst>
          <p:tmpl lvl="1">
            <p:tnLst>
              <p:par>
                <p:cTn presetID="2" presetClass="entr" presetSubtype="2" decel="100000" fill="hold" nodeType="afterEffect">
                  <p:stCondLst>
                    <p:cond delay="250"/>
                  </p:stCondLst>
                  <p:childTnLst>
                    <p:set>
                      <p:cBhvr>
                        <p:cTn dur="1" fill="hold">
                          <p:stCondLst>
                            <p:cond delay="0"/>
                          </p:stCondLst>
                        </p:cTn>
                        <p:tgtEl>
                          <p:spTgt spid="60"/>
                        </p:tgtEl>
                        <p:attrNameLst>
                          <p:attrName>style.visibility</p:attrName>
                        </p:attrNameLst>
                      </p:cBhvr>
                      <p:to>
                        <p:strVal val="visible"/>
                      </p:to>
                    </p:set>
                    <p:anim calcmode="lin" valueType="num">
                      <p:cBhvr additive="base">
                        <p:cTn dur="500" fill="hold"/>
                        <p:tgtEl>
                          <p:spTgt spid="60"/>
                        </p:tgtEl>
                        <p:attrNameLst>
                          <p:attrName>ppt_x</p:attrName>
                        </p:attrNameLst>
                      </p:cBhvr>
                      <p:tavLst>
                        <p:tav tm="0">
                          <p:val>
                            <p:strVal val="1+#ppt_w/2"/>
                          </p:val>
                        </p:tav>
                        <p:tav tm="100000">
                          <p:val>
                            <p:strVal val="#ppt_x"/>
                          </p:val>
                        </p:tav>
                      </p:tavLst>
                    </p:anim>
                    <p:anim calcmode="lin" valueType="num">
                      <p:cBhvr additive="base">
                        <p:cTn dur="500" fill="hold"/>
                        <p:tgtEl>
                          <p:spTgt spid="60"/>
                        </p:tgtEl>
                        <p:attrNameLst>
                          <p:attrName>ppt_y</p:attrName>
                        </p:attrNameLst>
                      </p:cBhvr>
                      <p:tavLst>
                        <p:tav tm="0">
                          <p:val>
                            <p:strVal val="#ppt_y"/>
                          </p:val>
                        </p:tav>
                        <p:tav tm="100000">
                          <p:val>
                            <p:strVal val="#ppt_y"/>
                          </p:val>
                        </p:tav>
                      </p:tavLst>
                    </p:anim>
                  </p:childTnLst>
                </p:cTn>
              </p:par>
            </p:tnLst>
          </p:tmpl>
        </p:tmplLst>
      </p:bldP>
      <p:bldP spid="61" grpId="0" animBg="1"/>
      <p:bldP spid="62" grpId="0">
        <p:tmplLst>
          <p:tmpl>
            <p:tnLst>
              <p:par>
                <p:cTn presetID="22" presetClass="entr" presetSubtype="2" fill="hold" nodeType="afterEffect">
                  <p:stCondLst>
                    <p:cond delay="0"/>
                  </p:stCondLst>
                  <p:childTnLst>
                    <p:set>
                      <p:cBhvr>
                        <p:cTn dur="1" fill="hold">
                          <p:stCondLst>
                            <p:cond delay="0"/>
                          </p:stCondLst>
                        </p:cTn>
                        <p:tgtEl>
                          <p:spTgt spid="62"/>
                        </p:tgtEl>
                        <p:attrNameLst>
                          <p:attrName>style.visibility</p:attrName>
                        </p:attrNameLst>
                      </p:cBhvr>
                      <p:to>
                        <p:strVal val="visible"/>
                      </p:to>
                    </p:set>
                    <p:animEffect transition="in" filter="wipe(right)">
                      <p:cBhvr>
                        <p:cTn dur="500"/>
                        <p:tgtEl>
                          <p:spTgt spid="62"/>
                        </p:tgtEl>
                      </p:cBhvr>
                    </p:animEffect>
                  </p:childTnLst>
                </p:cTn>
              </p:par>
            </p:tnLst>
          </p:tmpl>
        </p:tmplLst>
      </p:bldP>
      <p:bldP spid="63" grpId="0" build="p">
        <p:tmplLst>
          <p:tmpl lvl="1">
            <p:tnLst>
              <p:par>
                <p:cTn presetID="2" presetClass="entr" presetSubtype="8" decel="100000" fill="hold" nodeType="afterEffect">
                  <p:stCondLst>
                    <p:cond delay="250"/>
                  </p:stCondLst>
                  <p:childTnLst>
                    <p:set>
                      <p:cBhvr>
                        <p:cTn dur="1" fill="hold">
                          <p:stCondLst>
                            <p:cond delay="0"/>
                          </p:stCondLst>
                        </p:cTn>
                        <p:tgtEl>
                          <p:spTgt spid="63"/>
                        </p:tgtEl>
                        <p:attrNameLst>
                          <p:attrName>style.visibility</p:attrName>
                        </p:attrNameLst>
                      </p:cBhvr>
                      <p:to>
                        <p:strVal val="visible"/>
                      </p:to>
                    </p:set>
                    <p:anim calcmode="lin" valueType="num">
                      <p:cBhvr additive="base">
                        <p:cTn dur="500" fill="hold"/>
                        <p:tgtEl>
                          <p:spTgt spid="63"/>
                        </p:tgtEl>
                        <p:attrNameLst>
                          <p:attrName>ppt_x</p:attrName>
                        </p:attrNameLst>
                      </p:cBhvr>
                      <p:tavLst>
                        <p:tav tm="0">
                          <p:val>
                            <p:strVal val="0-#ppt_w/2"/>
                          </p:val>
                        </p:tav>
                        <p:tav tm="100000">
                          <p:val>
                            <p:strVal val="#ppt_x"/>
                          </p:val>
                        </p:tav>
                      </p:tavLst>
                    </p:anim>
                    <p:anim calcmode="lin" valueType="num">
                      <p:cBhvr additive="base">
                        <p:cTn dur="500" fill="hold"/>
                        <p:tgtEl>
                          <p:spTgt spid="63"/>
                        </p:tgtEl>
                        <p:attrNameLst>
                          <p:attrName>ppt_y</p:attrName>
                        </p:attrNameLst>
                      </p:cBhvr>
                      <p:tavLst>
                        <p:tav tm="0">
                          <p:val>
                            <p:strVal val="#ppt_y"/>
                          </p:val>
                        </p:tav>
                        <p:tav tm="100000">
                          <p:val>
                            <p:strVal val="#ppt_y"/>
                          </p:val>
                        </p:tav>
                      </p:tavLst>
                    </p:anim>
                  </p:childTnLst>
                </p:cTn>
              </p:par>
            </p:tnLst>
          </p:tmpl>
        </p:tmplLst>
      </p:bldP>
      <p:bldP spid="64" grpId="0" animBg="1"/>
      <p:bldP spid="68" grpId="0">
        <p:tmplLst>
          <p:tmpl>
            <p:tnLst>
              <p:par>
                <p:cTn presetID="22" presetClass="entr" presetSubtype="2" fill="hold" nodeType="afterEffect">
                  <p:stCondLst>
                    <p:cond delay="0"/>
                  </p:stCondLst>
                  <p:childTnLst>
                    <p:set>
                      <p:cBhvr>
                        <p:cTn dur="1" fill="hold">
                          <p:stCondLst>
                            <p:cond delay="0"/>
                          </p:stCondLst>
                        </p:cTn>
                        <p:tgtEl>
                          <p:spTgt spid="68"/>
                        </p:tgtEl>
                        <p:attrNameLst>
                          <p:attrName>style.visibility</p:attrName>
                        </p:attrNameLst>
                      </p:cBhvr>
                      <p:to>
                        <p:strVal val="visible"/>
                      </p:to>
                    </p:set>
                    <p:animEffect transition="in" filter="wipe(right)">
                      <p:cBhvr>
                        <p:cTn dur="500"/>
                        <p:tgtEl>
                          <p:spTgt spid="68"/>
                        </p:tgtEl>
                      </p:cBhvr>
                    </p:animEffect>
                  </p:childTnLst>
                </p:cTn>
              </p:par>
            </p:tnLst>
          </p:tmpl>
        </p:tmplLst>
      </p:bldP>
      <p:bldP spid="69" grpId="0" build="p">
        <p:tmplLst>
          <p:tmpl lvl="1">
            <p:tnLst>
              <p:par>
                <p:cTn presetID="2" presetClass="entr" presetSubtype="8" decel="100000" fill="hold" nodeType="afterEffect">
                  <p:stCondLst>
                    <p:cond delay="250"/>
                  </p:stCondLst>
                  <p:childTnLst>
                    <p:set>
                      <p:cBhvr>
                        <p:cTn dur="1" fill="hold">
                          <p:stCondLst>
                            <p:cond delay="0"/>
                          </p:stCondLst>
                        </p:cTn>
                        <p:tgtEl>
                          <p:spTgt spid="69"/>
                        </p:tgtEl>
                        <p:attrNameLst>
                          <p:attrName>style.visibility</p:attrName>
                        </p:attrNameLst>
                      </p:cBhvr>
                      <p:to>
                        <p:strVal val="visible"/>
                      </p:to>
                    </p:set>
                    <p:anim calcmode="lin" valueType="num">
                      <p:cBhvr additive="base">
                        <p:cTn dur="500" fill="hold"/>
                        <p:tgtEl>
                          <p:spTgt spid="69"/>
                        </p:tgtEl>
                        <p:attrNameLst>
                          <p:attrName>ppt_x</p:attrName>
                        </p:attrNameLst>
                      </p:cBhvr>
                      <p:tavLst>
                        <p:tav tm="0">
                          <p:val>
                            <p:strVal val="0-#ppt_w/2"/>
                          </p:val>
                        </p:tav>
                        <p:tav tm="100000">
                          <p:val>
                            <p:strVal val="#ppt_x"/>
                          </p:val>
                        </p:tav>
                      </p:tavLst>
                    </p:anim>
                    <p:anim calcmode="lin" valueType="num">
                      <p:cBhvr additive="base">
                        <p:cTn dur="500" fill="hold"/>
                        <p:tgtEl>
                          <p:spTgt spid="69"/>
                        </p:tgtEl>
                        <p:attrNameLst>
                          <p:attrName>ppt_y</p:attrName>
                        </p:attrNameLst>
                      </p:cBhvr>
                      <p:tavLst>
                        <p:tav tm="0">
                          <p:val>
                            <p:strVal val="#ppt_y"/>
                          </p:val>
                        </p:tav>
                        <p:tav tm="100000">
                          <p:val>
                            <p:strVal val="#ppt_y"/>
                          </p:val>
                        </p:tav>
                      </p:tavLst>
                    </p:anim>
                  </p:childTnLst>
                </p:cTn>
              </p:par>
            </p:tnLst>
          </p:tmpl>
        </p:tmplLst>
      </p:bldP>
      <p:bldP spid="70" grpId="0" animBg="1"/>
      <p:bldP spid="71" grpId="0"/>
      <p:bldP spid="72" grpId="0"/>
      <p:bldP spid="73" grpId="0"/>
      <p:bldP spid="74" grpId="0"/>
    </p:bldLst>
  </p:timing>
  <p:extLst mod="1">
    <p:ext uri="{DCECCB84-F9BA-43D5-87BE-67443E8EF086}">
      <p15:sldGuideLst xmlns:p15="http://schemas.microsoft.com/office/powerpoint/2012/main">
        <p15:guide id="1" orient="horz" pos="3239">
          <p15:clr>
            <a:srgbClr val="FBAE40"/>
          </p15:clr>
        </p15:guide>
        <p15:guide id="2" pos="5760">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Headings &amp; Text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5" name="テキスト プレースホルダー 12"/>
          <p:cNvSpPr>
            <a:spLocks noGrp="1"/>
          </p:cNvSpPr>
          <p:nvPr>
            <p:ph type="body" sz="quarter" idx="12" hasCustomPrompt="1"/>
          </p:nvPr>
        </p:nvSpPr>
        <p:spPr>
          <a:xfrm>
            <a:off x="1221288" y="4698914"/>
            <a:ext cx="7484301" cy="2366282"/>
          </a:xfrm>
        </p:spPr>
        <p:txBody>
          <a:bodyPr>
            <a:normAutofit/>
          </a:bodyPr>
          <a:lstStyle>
            <a:lvl1pPr>
              <a:defRPr sz="2000" baseline="0"/>
            </a:lvl1pPr>
          </a:lstStyle>
          <a:p>
            <a:pPr lvl="0"/>
            <a:r>
              <a:rPr kumimoji="1" lang="en-US" altLang="ja-JP" dirty="0"/>
              <a:t>Text goes here</a:t>
            </a:r>
            <a:endParaRPr kumimoji="1" lang="ja-JP" altLang="en-US" dirty="0"/>
          </a:p>
        </p:txBody>
      </p:sp>
      <p:sp>
        <p:nvSpPr>
          <p:cNvPr id="6" name="テキスト プレースホルダー 12"/>
          <p:cNvSpPr>
            <a:spLocks noGrp="1"/>
          </p:cNvSpPr>
          <p:nvPr>
            <p:ph type="body" sz="quarter" idx="13" hasCustomPrompt="1"/>
          </p:nvPr>
        </p:nvSpPr>
        <p:spPr>
          <a:xfrm>
            <a:off x="1221288" y="3578967"/>
            <a:ext cx="7484301" cy="747032"/>
          </a:xfrm>
        </p:spPr>
        <p:txBody>
          <a:bodyPr anchor="ctr">
            <a:noAutofit/>
          </a:bodyPr>
          <a:lstStyle>
            <a:lvl1pPr>
              <a:lnSpc>
                <a:spcPct val="100000"/>
              </a:lnSpc>
              <a:spcBef>
                <a:spcPts val="0"/>
              </a:spcBef>
              <a:defRPr sz="36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7" name="正方形/長方形 6"/>
          <p:cNvSpPr/>
          <p:nvPr userDrawn="1"/>
        </p:nvSpPr>
        <p:spPr>
          <a:xfrm>
            <a:off x="1332240" y="4416703"/>
            <a:ext cx="1611212"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テキスト プレースホルダー 12"/>
          <p:cNvSpPr>
            <a:spLocks noGrp="1"/>
          </p:cNvSpPr>
          <p:nvPr>
            <p:ph type="body" sz="quarter" idx="14" hasCustomPrompt="1"/>
          </p:nvPr>
        </p:nvSpPr>
        <p:spPr>
          <a:xfrm>
            <a:off x="9542816" y="4701002"/>
            <a:ext cx="7484301" cy="2366282"/>
          </a:xfrm>
        </p:spPr>
        <p:txBody>
          <a:bodyPr>
            <a:normAutofit/>
          </a:bodyPr>
          <a:lstStyle>
            <a:lvl1pPr>
              <a:defRPr sz="2000" baseline="0"/>
            </a:lvl1pPr>
          </a:lstStyle>
          <a:p>
            <a:pPr lvl="0"/>
            <a:r>
              <a:rPr kumimoji="1" lang="en-US" altLang="ja-JP" dirty="0"/>
              <a:t>Text goes here</a:t>
            </a:r>
            <a:endParaRPr kumimoji="1" lang="ja-JP" altLang="en-US" dirty="0"/>
          </a:p>
        </p:txBody>
      </p:sp>
      <p:sp>
        <p:nvSpPr>
          <p:cNvPr id="9" name="テキスト プレースホルダー 12"/>
          <p:cNvSpPr>
            <a:spLocks noGrp="1"/>
          </p:cNvSpPr>
          <p:nvPr>
            <p:ph type="body" sz="quarter" idx="15" hasCustomPrompt="1"/>
          </p:nvPr>
        </p:nvSpPr>
        <p:spPr>
          <a:xfrm>
            <a:off x="9542816" y="3581055"/>
            <a:ext cx="7484301" cy="747032"/>
          </a:xfrm>
        </p:spPr>
        <p:txBody>
          <a:bodyPr anchor="ctr">
            <a:noAutofit/>
          </a:bodyPr>
          <a:lstStyle>
            <a:lvl1pPr>
              <a:lnSpc>
                <a:spcPct val="100000"/>
              </a:lnSpc>
              <a:spcBef>
                <a:spcPts val="0"/>
              </a:spcBef>
              <a:defRPr sz="36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10" name="正方形/長方形 9"/>
          <p:cNvSpPr/>
          <p:nvPr userDrawn="1"/>
        </p:nvSpPr>
        <p:spPr>
          <a:xfrm>
            <a:off x="9653768" y="4418791"/>
            <a:ext cx="1611212" cy="720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24454354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after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 calcmode="lin" valueType="num">
                                      <p:cBhvr additive="base">
                                        <p:cTn id="7" dur="500" fill="hold"/>
                                        <p:tgtEl>
                                          <p:spTgt spid="6">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6">
                                            <p:txEl>
                                              <p:pRg st="0" end="0"/>
                                            </p:txEl>
                                          </p:spTgt>
                                        </p:tgtEl>
                                        <p:attrNameLst>
                                          <p:attrName>ppt_y</p:attrName>
                                        </p:attrNameLst>
                                      </p:cBhvr>
                                      <p:tavLst>
                                        <p:tav tm="0">
                                          <p:val>
                                            <p:strVal val="#ppt_y"/>
                                          </p:val>
                                        </p:tav>
                                        <p:tav tm="100000">
                                          <p:val>
                                            <p:strVal val="#ppt_y"/>
                                          </p:val>
                                        </p:tav>
                                      </p:tavLst>
                                    </p:anim>
                                  </p:childTnLst>
                                </p:cTn>
                              </p:par>
                              <p:par>
                                <p:cTn id="9" presetID="2" presetClass="entr" presetSubtype="4" decel="100000" fill="hold" grpId="0" nodeType="with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500" fill="hold"/>
                                        <p:tgtEl>
                                          <p:spTgt spid="7"/>
                                        </p:tgtEl>
                                        <p:attrNameLst>
                                          <p:attrName>ppt_x</p:attrName>
                                        </p:attrNameLst>
                                      </p:cBhvr>
                                      <p:tavLst>
                                        <p:tav tm="0">
                                          <p:val>
                                            <p:strVal val="#ppt_x"/>
                                          </p:val>
                                        </p:tav>
                                        <p:tav tm="100000">
                                          <p:val>
                                            <p:strVal val="#ppt_x"/>
                                          </p:val>
                                        </p:tav>
                                      </p:tavLst>
                                    </p:anim>
                                    <p:anim calcmode="lin" valueType="num">
                                      <p:cBhvr additive="base">
                                        <p:cTn id="12" dur="500" fill="hold"/>
                                        <p:tgtEl>
                                          <p:spTgt spid="7"/>
                                        </p:tgtEl>
                                        <p:attrNameLst>
                                          <p:attrName>ppt_y</p:attrName>
                                        </p:attrNameLst>
                                      </p:cBhvr>
                                      <p:tavLst>
                                        <p:tav tm="0">
                                          <p:val>
                                            <p:strVal val="1+#ppt_h/2"/>
                                          </p:val>
                                        </p:tav>
                                        <p:tav tm="100000">
                                          <p:val>
                                            <p:strVal val="#ppt_y"/>
                                          </p:val>
                                        </p:tav>
                                      </p:tavLst>
                                    </p:anim>
                                  </p:childTnLst>
                                </p:cTn>
                              </p:par>
                            </p:childTnLst>
                          </p:cTn>
                        </p:par>
                        <p:par>
                          <p:cTn id="13" fill="hold">
                            <p:stCondLst>
                              <p:cond delay="500"/>
                            </p:stCondLst>
                            <p:childTnLst>
                              <p:par>
                                <p:cTn id="14" presetID="22" presetClass="entr" presetSubtype="8" fill="hold" grpId="0" nodeType="after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wipe(left)">
                                      <p:cBhvr>
                                        <p:cTn id="16" dur="500"/>
                                        <p:tgtEl>
                                          <p:spTgt spid="5"/>
                                        </p:tgtEl>
                                      </p:cBhvr>
                                    </p:animEffect>
                                  </p:childTnLst>
                                </p:cTn>
                              </p:par>
                            </p:childTnLst>
                          </p:cTn>
                        </p:par>
                        <p:par>
                          <p:cTn id="17" fill="hold">
                            <p:stCondLst>
                              <p:cond delay="1000"/>
                            </p:stCondLst>
                            <p:childTnLst>
                              <p:par>
                                <p:cTn id="18" presetID="2" presetClass="entr" presetSubtype="8" decel="100000" fill="hold" grpId="0" nodeType="afterEffect">
                                  <p:stCondLst>
                                    <p:cond delay="250"/>
                                  </p:stCondLst>
                                  <p:childTnLst>
                                    <p:set>
                                      <p:cBhvr>
                                        <p:cTn id="19" dur="1" fill="hold">
                                          <p:stCondLst>
                                            <p:cond delay="0"/>
                                          </p:stCondLst>
                                        </p:cTn>
                                        <p:tgtEl>
                                          <p:spTgt spid="9">
                                            <p:txEl>
                                              <p:pRg st="0" end="0"/>
                                            </p:txEl>
                                          </p:spTgt>
                                        </p:tgtEl>
                                        <p:attrNameLst>
                                          <p:attrName>style.visibility</p:attrName>
                                        </p:attrNameLst>
                                      </p:cBhvr>
                                      <p:to>
                                        <p:strVal val="visible"/>
                                      </p:to>
                                    </p:set>
                                    <p:anim calcmode="lin" valueType="num">
                                      <p:cBhvr additive="base">
                                        <p:cTn id="20" dur="500" fill="hold"/>
                                        <p:tgtEl>
                                          <p:spTgt spid="9">
                                            <p:txEl>
                                              <p:pRg st="0" end="0"/>
                                            </p:txEl>
                                          </p:spTgt>
                                        </p:tgtEl>
                                        <p:attrNameLst>
                                          <p:attrName>ppt_x</p:attrName>
                                        </p:attrNameLst>
                                      </p:cBhvr>
                                      <p:tavLst>
                                        <p:tav tm="0">
                                          <p:val>
                                            <p:strVal val="0-#ppt_w/2"/>
                                          </p:val>
                                        </p:tav>
                                        <p:tav tm="100000">
                                          <p:val>
                                            <p:strVal val="#ppt_x"/>
                                          </p:val>
                                        </p:tav>
                                      </p:tavLst>
                                    </p:anim>
                                    <p:anim calcmode="lin" valueType="num">
                                      <p:cBhvr additive="base">
                                        <p:cTn id="21" dur="500" fill="hold"/>
                                        <p:tgtEl>
                                          <p:spTgt spid="9">
                                            <p:txEl>
                                              <p:pRg st="0" end="0"/>
                                            </p:txEl>
                                          </p:spTgt>
                                        </p:tgtEl>
                                        <p:attrNameLst>
                                          <p:attrName>ppt_y</p:attrName>
                                        </p:attrNameLst>
                                      </p:cBhvr>
                                      <p:tavLst>
                                        <p:tav tm="0">
                                          <p:val>
                                            <p:strVal val="#ppt_y"/>
                                          </p:val>
                                        </p:tav>
                                        <p:tav tm="100000">
                                          <p:val>
                                            <p:strVal val="#ppt_y"/>
                                          </p:val>
                                        </p:tav>
                                      </p:tavLst>
                                    </p:anim>
                                  </p:childTnLst>
                                </p:cTn>
                              </p:par>
                              <p:par>
                                <p:cTn id="22" presetID="2" presetClass="entr" presetSubtype="4" decel="100000" fill="hold" grpId="0" nodeType="withEffect">
                                  <p:stCondLst>
                                    <p:cond delay="250"/>
                                  </p:stCondLst>
                                  <p:childTnLst>
                                    <p:set>
                                      <p:cBhvr>
                                        <p:cTn id="23" dur="1" fill="hold">
                                          <p:stCondLst>
                                            <p:cond delay="0"/>
                                          </p:stCondLst>
                                        </p:cTn>
                                        <p:tgtEl>
                                          <p:spTgt spid="10"/>
                                        </p:tgtEl>
                                        <p:attrNameLst>
                                          <p:attrName>style.visibility</p:attrName>
                                        </p:attrNameLst>
                                      </p:cBhvr>
                                      <p:to>
                                        <p:strVal val="visible"/>
                                      </p:to>
                                    </p:set>
                                    <p:anim calcmode="lin" valueType="num">
                                      <p:cBhvr additive="base">
                                        <p:cTn id="24" dur="500" fill="hold"/>
                                        <p:tgtEl>
                                          <p:spTgt spid="10"/>
                                        </p:tgtEl>
                                        <p:attrNameLst>
                                          <p:attrName>ppt_x</p:attrName>
                                        </p:attrNameLst>
                                      </p:cBhvr>
                                      <p:tavLst>
                                        <p:tav tm="0">
                                          <p:val>
                                            <p:strVal val="#ppt_x"/>
                                          </p:val>
                                        </p:tav>
                                        <p:tav tm="100000">
                                          <p:val>
                                            <p:strVal val="#ppt_x"/>
                                          </p:val>
                                        </p:tav>
                                      </p:tavLst>
                                    </p:anim>
                                    <p:anim calcmode="lin" valueType="num">
                                      <p:cBhvr additive="base">
                                        <p:cTn id="25" dur="500" fill="hold"/>
                                        <p:tgtEl>
                                          <p:spTgt spid="10"/>
                                        </p:tgtEl>
                                        <p:attrNameLst>
                                          <p:attrName>ppt_y</p:attrName>
                                        </p:attrNameLst>
                                      </p:cBhvr>
                                      <p:tavLst>
                                        <p:tav tm="0">
                                          <p:val>
                                            <p:strVal val="1+#ppt_h/2"/>
                                          </p:val>
                                        </p:tav>
                                        <p:tav tm="100000">
                                          <p:val>
                                            <p:strVal val="#ppt_y"/>
                                          </p:val>
                                        </p:tav>
                                      </p:tavLst>
                                    </p:anim>
                                  </p:childTnLst>
                                </p:cTn>
                              </p:par>
                            </p:childTnLst>
                          </p:cTn>
                        </p:par>
                        <p:par>
                          <p:cTn id="26" fill="hold">
                            <p:stCondLst>
                              <p:cond delay="1750"/>
                            </p:stCondLst>
                            <p:childTnLst>
                              <p:par>
                                <p:cTn id="27" presetID="22" presetClass="entr" presetSubtype="8" fill="hold" grpId="0" nodeType="afterEffect">
                                  <p:stCondLst>
                                    <p:cond delay="0"/>
                                  </p:stCondLst>
                                  <p:childTnLst>
                                    <p:set>
                                      <p:cBhvr>
                                        <p:cTn id="28" dur="1" fill="hold">
                                          <p:stCondLst>
                                            <p:cond delay="0"/>
                                          </p:stCondLst>
                                        </p:cTn>
                                        <p:tgtEl>
                                          <p:spTgt spid="8"/>
                                        </p:tgtEl>
                                        <p:attrNameLst>
                                          <p:attrName>style.visibility</p:attrName>
                                        </p:attrNameLst>
                                      </p:cBhvr>
                                      <p:to>
                                        <p:strVal val="visible"/>
                                      </p:to>
                                    </p:set>
                                    <p:animEffect transition="in" filter="wipe(left)">
                                      <p:cBhvr>
                                        <p:cTn id="29"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tmplLst>
          <p:tmpl>
            <p:tnLst>
              <p:par>
                <p:cTn presetID="22" presetClass="entr" presetSubtype="8" fill="hold" nodeType="afterEffect">
                  <p:stCondLst>
                    <p:cond delay="0"/>
                  </p:stCondLst>
                  <p:childTnLst>
                    <p:set>
                      <p:cBhvr>
                        <p:cTn dur="1" fill="hold">
                          <p:stCondLst>
                            <p:cond delay="0"/>
                          </p:stCondLst>
                        </p:cTn>
                        <p:tgtEl>
                          <p:spTgt spid="5"/>
                        </p:tgtEl>
                        <p:attrNameLst>
                          <p:attrName>style.visibility</p:attrName>
                        </p:attrNameLst>
                      </p:cBhvr>
                      <p:to>
                        <p:strVal val="visible"/>
                      </p:to>
                    </p:set>
                    <p:animEffect transition="in" filter="wipe(left)">
                      <p:cBhvr>
                        <p:cTn dur="500"/>
                        <p:tgtEl>
                          <p:spTgt spid="5"/>
                        </p:tgtEl>
                      </p:cBhvr>
                    </p:animEffect>
                  </p:childTnLst>
                </p:cTn>
              </p:par>
            </p:tnLst>
          </p:tmpl>
        </p:tmplLst>
      </p:bldP>
      <p:bldP spid="6" grpId="0" build="p">
        <p:tmplLst>
          <p:tmpl lvl="1">
            <p:tnLst>
              <p:par>
                <p:cTn presetID="2" presetClass="entr" presetSubtype="8" decel="100000" fill="hold" nodeType="afterEffect">
                  <p:stCondLst>
                    <p:cond delay="0"/>
                  </p:stCondLst>
                  <p:childTnLst>
                    <p:set>
                      <p:cBhvr>
                        <p:cTn dur="1" fill="hold">
                          <p:stCondLst>
                            <p:cond delay="0"/>
                          </p:stCondLst>
                        </p:cTn>
                        <p:tgtEl>
                          <p:spTgt spid="6"/>
                        </p:tgtEl>
                        <p:attrNameLst>
                          <p:attrName>style.visibility</p:attrName>
                        </p:attrNameLst>
                      </p:cBhvr>
                      <p:to>
                        <p:strVal val="visible"/>
                      </p:to>
                    </p:set>
                    <p:anim calcmode="lin" valueType="num">
                      <p:cBhvr additive="base">
                        <p:cTn dur="500" fill="hold"/>
                        <p:tgtEl>
                          <p:spTgt spid="6"/>
                        </p:tgtEl>
                        <p:attrNameLst>
                          <p:attrName>ppt_x</p:attrName>
                        </p:attrNameLst>
                      </p:cBhvr>
                      <p:tavLst>
                        <p:tav tm="0">
                          <p:val>
                            <p:strVal val="0-#ppt_w/2"/>
                          </p:val>
                        </p:tav>
                        <p:tav tm="100000">
                          <p:val>
                            <p:strVal val="#ppt_x"/>
                          </p:val>
                        </p:tav>
                      </p:tavLst>
                    </p:anim>
                    <p:anim calcmode="lin" valueType="num">
                      <p:cBhvr additive="base">
                        <p:cTn dur="500" fill="hold"/>
                        <p:tgtEl>
                          <p:spTgt spid="6"/>
                        </p:tgtEl>
                        <p:attrNameLst>
                          <p:attrName>ppt_y</p:attrName>
                        </p:attrNameLst>
                      </p:cBhvr>
                      <p:tavLst>
                        <p:tav tm="0">
                          <p:val>
                            <p:strVal val="#ppt_y"/>
                          </p:val>
                        </p:tav>
                        <p:tav tm="100000">
                          <p:val>
                            <p:strVal val="#ppt_y"/>
                          </p:val>
                        </p:tav>
                      </p:tavLst>
                    </p:anim>
                  </p:childTnLst>
                </p:cTn>
              </p:par>
            </p:tnLst>
          </p:tmpl>
        </p:tmplLst>
      </p:bldP>
      <p:bldP spid="7" grpId="0" animBg="1"/>
      <p:bldP spid="8" grpId="0">
        <p:tmplLst>
          <p:tmpl>
            <p:tnLst>
              <p:par>
                <p:cTn presetID="22" presetClass="entr" presetSubtype="8" fill="hold" nodeType="afterEffect">
                  <p:stCondLst>
                    <p:cond delay="0"/>
                  </p:stCondLst>
                  <p:childTnLst>
                    <p:set>
                      <p:cBhvr>
                        <p:cTn dur="1" fill="hold">
                          <p:stCondLst>
                            <p:cond delay="0"/>
                          </p:stCondLst>
                        </p:cTn>
                        <p:tgtEl>
                          <p:spTgt spid="8"/>
                        </p:tgtEl>
                        <p:attrNameLst>
                          <p:attrName>style.visibility</p:attrName>
                        </p:attrNameLst>
                      </p:cBhvr>
                      <p:to>
                        <p:strVal val="visible"/>
                      </p:to>
                    </p:set>
                    <p:animEffect transition="in" filter="wipe(left)">
                      <p:cBhvr>
                        <p:cTn dur="500"/>
                        <p:tgtEl>
                          <p:spTgt spid="8"/>
                        </p:tgtEl>
                      </p:cBhvr>
                    </p:animEffect>
                  </p:childTnLst>
                </p:cTn>
              </p:par>
            </p:tnLst>
          </p:tmpl>
        </p:tmplLst>
      </p:bldP>
      <p:bldP spid="9" grpId="0" build="p">
        <p:tmplLst>
          <p:tmpl lvl="1">
            <p:tnLst>
              <p:par>
                <p:cTn presetID="2" presetClass="entr" presetSubtype="8" decel="100000" fill="hold" nodeType="afterEffect">
                  <p:stCondLst>
                    <p:cond delay="250"/>
                  </p:stCondLst>
                  <p:childTnLst>
                    <p:set>
                      <p:cBhvr>
                        <p:cTn dur="1" fill="hold">
                          <p:stCondLst>
                            <p:cond delay="0"/>
                          </p:stCondLst>
                        </p:cTn>
                        <p:tgtEl>
                          <p:spTgt spid="9"/>
                        </p:tgtEl>
                        <p:attrNameLst>
                          <p:attrName>style.visibility</p:attrName>
                        </p:attrNameLst>
                      </p:cBhvr>
                      <p:to>
                        <p:strVal val="visible"/>
                      </p:to>
                    </p:set>
                    <p:anim calcmode="lin" valueType="num">
                      <p:cBhvr additive="base">
                        <p:cTn dur="500" fill="hold"/>
                        <p:tgtEl>
                          <p:spTgt spid="9"/>
                        </p:tgtEl>
                        <p:attrNameLst>
                          <p:attrName>ppt_x</p:attrName>
                        </p:attrNameLst>
                      </p:cBhvr>
                      <p:tavLst>
                        <p:tav tm="0">
                          <p:val>
                            <p:strVal val="0-#ppt_w/2"/>
                          </p:val>
                        </p:tav>
                        <p:tav tm="100000">
                          <p:val>
                            <p:strVal val="#ppt_x"/>
                          </p:val>
                        </p:tav>
                      </p:tavLst>
                    </p:anim>
                    <p:anim calcmode="lin" valueType="num">
                      <p:cBhvr additive="base">
                        <p:cTn dur="500" fill="hold"/>
                        <p:tgtEl>
                          <p:spTgt spid="9"/>
                        </p:tgtEl>
                        <p:attrNameLst>
                          <p:attrName>ppt_y</p:attrName>
                        </p:attrNameLst>
                      </p:cBhvr>
                      <p:tavLst>
                        <p:tav tm="0">
                          <p:val>
                            <p:strVal val="#ppt_y"/>
                          </p:val>
                        </p:tav>
                        <p:tav tm="100000">
                          <p:val>
                            <p:strVal val="#ppt_y"/>
                          </p:val>
                        </p:tav>
                      </p:tavLst>
                    </p:anim>
                  </p:childTnLst>
                </p:cTn>
              </p:par>
            </p:tnLst>
          </p:tmpl>
        </p:tmplLst>
      </p:bldP>
      <p:bldP spid="10" grpId="0" animBg="1"/>
    </p:bldLst>
  </p:timing>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4 Step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7" name="山形 6"/>
          <p:cNvSpPr/>
          <p:nvPr userDrawn="1"/>
        </p:nvSpPr>
        <p:spPr>
          <a:xfrm>
            <a:off x="892704" y="4364211"/>
            <a:ext cx="4173971" cy="566057"/>
          </a:xfrm>
          <a:prstGeom prst="chevron">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2800" dirty="0">
                <a:solidFill>
                  <a:schemeClr val="bg1"/>
                </a:solidFill>
              </a:rPr>
              <a:t>01</a:t>
            </a:r>
            <a:endParaRPr kumimoji="1" lang="ja-JP" altLang="en-US" sz="2800" dirty="0">
              <a:solidFill>
                <a:schemeClr val="bg1"/>
              </a:solidFill>
            </a:endParaRPr>
          </a:p>
        </p:txBody>
      </p:sp>
      <p:sp>
        <p:nvSpPr>
          <p:cNvPr id="50" name="山形 49"/>
          <p:cNvSpPr/>
          <p:nvPr userDrawn="1"/>
        </p:nvSpPr>
        <p:spPr>
          <a:xfrm>
            <a:off x="4970029" y="4364211"/>
            <a:ext cx="4173971" cy="566057"/>
          </a:xfrm>
          <a:prstGeom prst="chevron">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2800" dirty="0">
                <a:solidFill>
                  <a:schemeClr val="bg1"/>
                </a:solidFill>
              </a:rPr>
              <a:t>02</a:t>
            </a:r>
            <a:endParaRPr kumimoji="1" lang="ja-JP" altLang="en-US" sz="2800" dirty="0">
              <a:solidFill>
                <a:schemeClr val="bg1"/>
              </a:solidFill>
            </a:endParaRPr>
          </a:p>
        </p:txBody>
      </p:sp>
      <p:sp>
        <p:nvSpPr>
          <p:cNvPr id="51" name="山形 50"/>
          <p:cNvSpPr/>
          <p:nvPr userDrawn="1"/>
        </p:nvSpPr>
        <p:spPr>
          <a:xfrm>
            <a:off x="9047354" y="4364211"/>
            <a:ext cx="4173971" cy="566057"/>
          </a:xfrm>
          <a:prstGeom prst="chevron">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2800" dirty="0">
                <a:solidFill>
                  <a:schemeClr val="bg1"/>
                </a:solidFill>
              </a:rPr>
              <a:t>03</a:t>
            </a:r>
            <a:endParaRPr kumimoji="1" lang="ja-JP" altLang="en-US" sz="2800" dirty="0">
              <a:solidFill>
                <a:schemeClr val="bg1"/>
              </a:solidFill>
            </a:endParaRPr>
          </a:p>
        </p:txBody>
      </p:sp>
      <p:sp>
        <p:nvSpPr>
          <p:cNvPr id="52" name="山形 51"/>
          <p:cNvSpPr/>
          <p:nvPr userDrawn="1"/>
        </p:nvSpPr>
        <p:spPr>
          <a:xfrm>
            <a:off x="13124679" y="4364210"/>
            <a:ext cx="4173971" cy="566057"/>
          </a:xfrm>
          <a:prstGeom prst="chevron">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2800" dirty="0">
                <a:solidFill>
                  <a:schemeClr val="bg1"/>
                </a:solidFill>
              </a:rPr>
              <a:t>04</a:t>
            </a:r>
            <a:endParaRPr kumimoji="1" lang="ja-JP" altLang="en-US" sz="2800" dirty="0">
              <a:solidFill>
                <a:schemeClr val="bg1"/>
              </a:solidFill>
            </a:endParaRPr>
          </a:p>
        </p:txBody>
      </p:sp>
      <p:sp>
        <p:nvSpPr>
          <p:cNvPr id="53" name="テキスト プレースホルダー 12"/>
          <p:cNvSpPr>
            <a:spLocks noGrp="1"/>
          </p:cNvSpPr>
          <p:nvPr>
            <p:ph type="body" sz="quarter" idx="12" hasCustomPrompt="1"/>
          </p:nvPr>
        </p:nvSpPr>
        <p:spPr>
          <a:xfrm>
            <a:off x="892704" y="5082981"/>
            <a:ext cx="3928885" cy="3149248"/>
          </a:xfrm>
        </p:spPr>
        <p:txBody>
          <a:bodyPr>
            <a:normAutofit/>
          </a:bodyPr>
          <a:lstStyle>
            <a:lvl1pPr marL="342900" indent="-342900" algn="l">
              <a:buFont typeface="Wingdings" panose="05000000000000000000" pitchFamily="2" charset="2"/>
              <a:buChar char="n"/>
              <a:defRPr sz="2000" baseline="0"/>
            </a:lvl1pPr>
          </a:lstStyle>
          <a:p>
            <a:pPr lvl="0"/>
            <a:r>
              <a:rPr kumimoji="1" lang="en-US" altLang="ja-JP" dirty="0"/>
              <a:t>Text goes here</a:t>
            </a:r>
            <a:endParaRPr kumimoji="1" lang="ja-JP" altLang="en-US" dirty="0"/>
          </a:p>
        </p:txBody>
      </p:sp>
      <p:sp>
        <p:nvSpPr>
          <p:cNvPr id="54" name="テキスト プレースホルダー 12"/>
          <p:cNvSpPr>
            <a:spLocks noGrp="1"/>
          </p:cNvSpPr>
          <p:nvPr>
            <p:ph type="body" sz="quarter" idx="14" hasCustomPrompt="1"/>
          </p:nvPr>
        </p:nvSpPr>
        <p:spPr>
          <a:xfrm>
            <a:off x="892704" y="2713221"/>
            <a:ext cx="3928885" cy="1464805"/>
          </a:xfrm>
        </p:spPr>
        <p:txBody>
          <a:bodyPr anchor="b">
            <a:noAutofit/>
          </a:bodyPr>
          <a:lstStyle>
            <a:lvl1pPr algn="ct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55" name="テキスト プレースホルダー 12"/>
          <p:cNvSpPr>
            <a:spLocks noGrp="1"/>
          </p:cNvSpPr>
          <p:nvPr>
            <p:ph type="body" sz="quarter" idx="15" hasCustomPrompt="1"/>
          </p:nvPr>
        </p:nvSpPr>
        <p:spPr>
          <a:xfrm>
            <a:off x="4970029" y="5082981"/>
            <a:ext cx="3928885" cy="3149248"/>
          </a:xfrm>
        </p:spPr>
        <p:txBody>
          <a:bodyPr>
            <a:normAutofit/>
          </a:bodyPr>
          <a:lstStyle>
            <a:lvl1pPr marL="342900" indent="-342900" algn="l">
              <a:buFont typeface="Wingdings" panose="05000000000000000000" pitchFamily="2" charset="2"/>
              <a:buChar char="n"/>
              <a:defRPr sz="2000" baseline="0"/>
            </a:lvl1pPr>
          </a:lstStyle>
          <a:p>
            <a:pPr lvl="0"/>
            <a:r>
              <a:rPr kumimoji="1" lang="en-US" altLang="ja-JP" dirty="0"/>
              <a:t>Text goes here</a:t>
            </a:r>
            <a:endParaRPr kumimoji="1" lang="ja-JP" altLang="en-US" dirty="0"/>
          </a:p>
        </p:txBody>
      </p:sp>
      <p:sp>
        <p:nvSpPr>
          <p:cNvPr id="56" name="テキスト プレースホルダー 12"/>
          <p:cNvSpPr>
            <a:spLocks noGrp="1"/>
          </p:cNvSpPr>
          <p:nvPr>
            <p:ph type="body" sz="quarter" idx="16" hasCustomPrompt="1"/>
          </p:nvPr>
        </p:nvSpPr>
        <p:spPr>
          <a:xfrm>
            <a:off x="4970029" y="2713221"/>
            <a:ext cx="3928885" cy="1464805"/>
          </a:xfrm>
        </p:spPr>
        <p:txBody>
          <a:bodyPr anchor="b">
            <a:noAutofit/>
          </a:bodyPr>
          <a:lstStyle>
            <a:lvl1pPr algn="ct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57" name="テキスト プレースホルダー 12"/>
          <p:cNvSpPr>
            <a:spLocks noGrp="1"/>
          </p:cNvSpPr>
          <p:nvPr>
            <p:ph type="body" sz="quarter" idx="17" hasCustomPrompt="1"/>
          </p:nvPr>
        </p:nvSpPr>
        <p:spPr>
          <a:xfrm>
            <a:off x="9047354" y="5082981"/>
            <a:ext cx="3928885" cy="3149248"/>
          </a:xfrm>
        </p:spPr>
        <p:txBody>
          <a:bodyPr>
            <a:normAutofit/>
          </a:bodyPr>
          <a:lstStyle>
            <a:lvl1pPr marL="342900" indent="-342900" algn="l">
              <a:buFont typeface="Wingdings" panose="05000000000000000000" pitchFamily="2" charset="2"/>
              <a:buChar char="n"/>
              <a:defRPr sz="2000" baseline="0"/>
            </a:lvl1pPr>
          </a:lstStyle>
          <a:p>
            <a:pPr lvl="0"/>
            <a:r>
              <a:rPr kumimoji="1" lang="en-US" altLang="ja-JP" dirty="0"/>
              <a:t>Text goes here</a:t>
            </a:r>
            <a:endParaRPr kumimoji="1" lang="ja-JP" altLang="en-US" dirty="0"/>
          </a:p>
        </p:txBody>
      </p:sp>
      <p:sp>
        <p:nvSpPr>
          <p:cNvPr id="58" name="テキスト プレースホルダー 12"/>
          <p:cNvSpPr>
            <a:spLocks noGrp="1"/>
          </p:cNvSpPr>
          <p:nvPr>
            <p:ph type="body" sz="quarter" idx="18" hasCustomPrompt="1"/>
          </p:nvPr>
        </p:nvSpPr>
        <p:spPr>
          <a:xfrm>
            <a:off x="9047354" y="2713221"/>
            <a:ext cx="3928885" cy="1464805"/>
          </a:xfrm>
        </p:spPr>
        <p:txBody>
          <a:bodyPr anchor="b">
            <a:noAutofit/>
          </a:bodyPr>
          <a:lstStyle>
            <a:lvl1pPr algn="ct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59" name="テキスト プレースホルダー 12"/>
          <p:cNvSpPr>
            <a:spLocks noGrp="1"/>
          </p:cNvSpPr>
          <p:nvPr>
            <p:ph type="body" sz="quarter" idx="19" hasCustomPrompt="1"/>
          </p:nvPr>
        </p:nvSpPr>
        <p:spPr>
          <a:xfrm>
            <a:off x="13124679" y="5082981"/>
            <a:ext cx="3928885" cy="3149248"/>
          </a:xfrm>
        </p:spPr>
        <p:txBody>
          <a:bodyPr>
            <a:normAutofit/>
          </a:bodyPr>
          <a:lstStyle>
            <a:lvl1pPr marL="342900" indent="-342900" algn="l">
              <a:buFont typeface="Wingdings" panose="05000000000000000000" pitchFamily="2" charset="2"/>
              <a:buChar char="n"/>
              <a:defRPr sz="2000" baseline="0"/>
            </a:lvl1pPr>
          </a:lstStyle>
          <a:p>
            <a:pPr lvl="0"/>
            <a:r>
              <a:rPr kumimoji="1" lang="en-US" altLang="ja-JP" dirty="0"/>
              <a:t>Text goes here</a:t>
            </a:r>
            <a:endParaRPr kumimoji="1" lang="ja-JP" altLang="en-US" dirty="0"/>
          </a:p>
        </p:txBody>
      </p:sp>
      <p:sp>
        <p:nvSpPr>
          <p:cNvPr id="60" name="テキスト プレースホルダー 12"/>
          <p:cNvSpPr>
            <a:spLocks noGrp="1"/>
          </p:cNvSpPr>
          <p:nvPr>
            <p:ph type="body" sz="quarter" idx="20" hasCustomPrompt="1"/>
          </p:nvPr>
        </p:nvSpPr>
        <p:spPr>
          <a:xfrm>
            <a:off x="13124679" y="2713221"/>
            <a:ext cx="3928885" cy="1464805"/>
          </a:xfrm>
        </p:spPr>
        <p:txBody>
          <a:bodyPr anchor="b">
            <a:noAutofit/>
          </a:bodyPr>
          <a:lstStyle>
            <a:lvl1pPr algn="ct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Tree>
    <p:extLst>
      <p:ext uri="{BB962C8B-B14F-4D97-AF65-F5344CB8AC3E}">
        <p14:creationId xmlns:p14="http://schemas.microsoft.com/office/powerpoint/2010/main" val="12220352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750" fill="hold"/>
                                        <p:tgtEl>
                                          <p:spTgt spid="7"/>
                                        </p:tgtEl>
                                        <p:attrNameLst>
                                          <p:attrName>ppt_x</p:attrName>
                                        </p:attrNameLst>
                                      </p:cBhvr>
                                      <p:tavLst>
                                        <p:tav tm="0">
                                          <p:val>
                                            <p:strVal val="0-#ppt_w/2"/>
                                          </p:val>
                                        </p:tav>
                                        <p:tav tm="100000">
                                          <p:val>
                                            <p:strVal val="#ppt_x"/>
                                          </p:val>
                                        </p:tav>
                                      </p:tavLst>
                                    </p:anim>
                                    <p:anim calcmode="lin" valueType="num">
                                      <p:cBhvr additive="base">
                                        <p:cTn id="8" dur="750" fill="hold"/>
                                        <p:tgtEl>
                                          <p:spTgt spid="7"/>
                                        </p:tgtEl>
                                        <p:attrNameLst>
                                          <p:attrName>ppt_y</p:attrName>
                                        </p:attrNameLst>
                                      </p:cBhvr>
                                      <p:tavLst>
                                        <p:tav tm="0">
                                          <p:val>
                                            <p:strVal val="#ppt_y"/>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54">
                                            <p:txEl>
                                              <p:pRg st="0" end="0"/>
                                            </p:txEl>
                                          </p:spTgt>
                                        </p:tgtEl>
                                        <p:attrNameLst>
                                          <p:attrName>style.visibility</p:attrName>
                                        </p:attrNameLst>
                                      </p:cBhvr>
                                      <p:to>
                                        <p:strVal val="visible"/>
                                      </p:to>
                                    </p:set>
                                    <p:anim calcmode="lin" valueType="num">
                                      <p:cBhvr additive="base">
                                        <p:cTn id="11" dur="750" fill="hold"/>
                                        <p:tgtEl>
                                          <p:spTgt spid="54">
                                            <p:txEl>
                                              <p:pRg st="0" end="0"/>
                                            </p:txEl>
                                          </p:spTgt>
                                        </p:tgtEl>
                                        <p:attrNameLst>
                                          <p:attrName>ppt_x</p:attrName>
                                        </p:attrNameLst>
                                      </p:cBhvr>
                                      <p:tavLst>
                                        <p:tav tm="0">
                                          <p:val>
                                            <p:strVal val="#ppt_x"/>
                                          </p:val>
                                        </p:tav>
                                        <p:tav tm="100000">
                                          <p:val>
                                            <p:strVal val="#ppt_x"/>
                                          </p:val>
                                        </p:tav>
                                      </p:tavLst>
                                    </p:anim>
                                    <p:anim calcmode="lin" valueType="num">
                                      <p:cBhvr additive="base">
                                        <p:cTn id="12" dur="750" fill="hold"/>
                                        <p:tgtEl>
                                          <p:spTgt spid="54">
                                            <p:txEl>
                                              <p:pRg st="0" end="0"/>
                                            </p:txEl>
                                          </p:spTgt>
                                        </p:tgtEl>
                                        <p:attrNameLst>
                                          <p:attrName>ppt_y</p:attrName>
                                        </p:attrNameLst>
                                      </p:cBhvr>
                                      <p:tavLst>
                                        <p:tav tm="0">
                                          <p:val>
                                            <p:strVal val="0-#ppt_h/2"/>
                                          </p:val>
                                        </p:tav>
                                        <p:tav tm="100000">
                                          <p:val>
                                            <p:strVal val="#ppt_y"/>
                                          </p:val>
                                        </p:tav>
                                      </p:tavLst>
                                    </p:anim>
                                  </p:childTnLst>
                                </p:cTn>
                              </p:par>
                            </p:childTnLst>
                          </p:cTn>
                        </p:par>
                        <p:par>
                          <p:cTn id="13" fill="hold">
                            <p:stCondLst>
                              <p:cond delay="750"/>
                            </p:stCondLst>
                            <p:childTnLst>
                              <p:par>
                                <p:cTn id="14" presetID="22" presetClass="entr" presetSubtype="8" fill="hold" grpId="0" nodeType="afterEffect">
                                  <p:stCondLst>
                                    <p:cond delay="0"/>
                                  </p:stCondLst>
                                  <p:childTnLst>
                                    <p:set>
                                      <p:cBhvr>
                                        <p:cTn id="15" dur="1" fill="hold">
                                          <p:stCondLst>
                                            <p:cond delay="0"/>
                                          </p:stCondLst>
                                        </p:cTn>
                                        <p:tgtEl>
                                          <p:spTgt spid="53">
                                            <p:txEl>
                                              <p:pRg st="0" end="0"/>
                                            </p:txEl>
                                          </p:spTgt>
                                        </p:tgtEl>
                                        <p:attrNameLst>
                                          <p:attrName>style.visibility</p:attrName>
                                        </p:attrNameLst>
                                      </p:cBhvr>
                                      <p:to>
                                        <p:strVal val="visible"/>
                                      </p:to>
                                    </p:set>
                                    <p:animEffect transition="in" filter="wipe(left)">
                                      <p:cBhvr>
                                        <p:cTn id="16" dur="500"/>
                                        <p:tgtEl>
                                          <p:spTgt spid="53">
                                            <p:txEl>
                                              <p:pRg st="0" end="0"/>
                                            </p:txEl>
                                          </p:spTgt>
                                        </p:tgtEl>
                                      </p:cBhvr>
                                    </p:animEffect>
                                  </p:childTnLst>
                                </p:cTn>
                              </p:par>
                            </p:childTnLst>
                          </p:cTn>
                        </p:par>
                        <p:par>
                          <p:cTn id="17" fill="hold">
                            <p:stCondLst>
                              <p:cond delay="1250"/>
                            </p:stCondLst>
                            <p:childTnLst>
                              <p:par>
                                <p:cTn id="18" presetID="2" presetClass="entr" presetSubtype="8" decel="100000" fill="hold" grpId="0" nodeType="afterEffect">
                                  <p:stCondLst>
                                    <p:cond delay="250"/>
                                  </p:stCondLst>
                                  <p:childTnLst>
                                    <p:set>
                                      <p:cBhvr>
                                        <p:cTn id="19" dur="1" fill="hold">
                                          <p:stCondLst>
                                            <p:cond delay="0"/>
                                          </p:stCondLst>
                                        </p:cTn>
                                        <p:tgtEl>
                                          <p:spTgt spid="50"/>
                                        </p:tgtEl>
                                        <p:attrNameLst>
                                          <p:attrName>style.visibility</p:attrName>
                                        </p:attrNameLst>
                                      </p:cBhvr>
                                      <p:to>
                                        <p:strVal val="visible"/>
                                      </p:to>
                                    </p:set>
                                    <p:anim calcmode="lin" valueType="num">
                                      <p:cBhvr additive="base">
                                        <p:cTn id="20" dur="750" fill="hold"/>
                                        <p:tgtEl>
                                          <p:spTgt spid="50"/>
                                        </p:tgtEl>
                                        <p:attrNameLst>
                                          <p:attrName>ppt_x</p:attrName>
                                        </p:attrNameLst>
                                      </p:cBhvr>
                                      <p:tavLst>
                                        <p:tav tm="0">
                                          <p:val>
                                            <p:strVal val="0-#ppt_w/2"/>
                                          </p:val>
                                        </p:tav>
                                        <p:tav tm="100000">
                                          <p:val>
                                            <p:strVal val="#ppt_x"/>
                                          </p:val>
                                        </p:tav>
                                      </p:tavLst>
                                    </p:anim>
                                    <p:anim calcmode="lin" valueType="num">
                                      <p:cBhvr additive="base">
                                        <p:cTn id="21" dur="750" fill="hold"/>
                                        <p:tgtEl>
                                          <p:spTgt spid="50"/>
                                        </p:tgtEl>
                                        <p:attrNameLst>
                                          <p:attrName>ppt_y</p:attrName>
                                        </p:attrNameLst>
                                      </p:cBhvr>
                                      <p:tavLst>
                                        <p:tav tm="0">
                                          <p:val>
                                            <p:strVal val="#ppt_y"/>
                                          </p:val>
                                        </p:tav>
                                        <p:tav tm="100000">
                                          <p:val>
                                            <p:strVal val="#ppt_y"/>
                                          </p:val>
                                        </p:tav>
                                      </p:tavLst>
                                    </p:anim>
                                  </p:childTnLst>
                                </p:cTn>
                              </p:par>
                              <p:par>
                                <p:cTn id="22" presetID="2" presetClass="entr" presetSubtype="1" decel="100000" fill="hold" grpId="0" nodeType="withEffect">
                                  <p:stCondLst>
                                    <p:cond delay="250"/>
                                  </p:stCondLst>
                                  <p:childTnLst>
                                    <p:set>
                                      <p:cBhvr>
                                        <p:cTn id="23" dur="1" fill="hold">
                                          <p:stCondLst>
                                            <p:cond delay="0"/>
                                          </p:stCondLst>
                                        </p:cTn>
                                        <p:tgtEl>
                                          <p:spTgt spid="56">
                                            <p:txEl>
                                              <p:pRg st="0" end="0"/>
                                            </p:txEl>
                                          </p:spTgt>
                                        </p:tgtEl>
                                        <p:attrNameLst>
                                          <p:attrName>style.visibility</p:attrName>
                                        </p:attrNameLst>
                                      </p:cBhvr>
                                      <p:to>
                                        <p:strVal val="visible"/>
                                      </p:to>
                                    </p:set>
                                    <p:anim calcmode="lin" valueType="num">
                                      <p:cBhvr additive="base">
                                        <p:cTn id="24" dur="750" fill="hold"/>
                                        <p:tgtEl>
                                          <p:spTgt spid="56">
                                            <p:txEl>
                                              <p:pRg st="0" end="0"/>
                                            </p:txEl>
                                          </p:spTgt>
                                        </p:tgtEl>
                                        <p:attrNameLst>
                                          <p:attrName>ppt_x</p:attrName>
                                        </p:attrNameLst>
                                      </p:cBhvr>
                                      <p:tavLst>
                                        <p:tav tm="0">
                                          <p:val>
                                            <p:strVal val="#ppt_x"/>
                                          </p:val>
                                        </p:tav>
                                        <p:tav tm="100000">
                                          <p:val>
                                            <p:strVal val="#ppt_x"/>
                                          </p:val>
                                        </p:tav>
                                      </p:tavLst>
                                    </p:anim>
                                    <p:anim calcmode="lin" valueType="num">
                                      <p:cBhvr additive="base">
                                        <p:cTn id="25" dur="750" fill="hold"/>
                                        <p:tgtEl>
                                          <p:spTgt spid="56">
                                            <p:txEl>
                                              <p:pRg st="0" end="0"/>
                                            </p:txEl>
                                          </p:spTgt>
                                        </p:tgtEl>
                                        <p:attrNameLst>
                                          <p:attrName>ppt_y</p:attrName>
                                        </p:attrNameLst>
                                      </p:cBhvr>
                                      <p:tavLst>
                                        <p:tav tm="0">
                                          <p:val>
                                            <p:strVal val="0-#ppt_h/2"/>
                                          </p:val>
                                        </p:tav>
                                        <p:tav tm="100000">
                                          <p:val>
                                            <p:strVal val="#ppt_y"/>
                                          </p:val>
                                        </p:tav>
                                      </p:tavLst>
                                    </p:anim>
                                  </p:childTnLst>
                                </p:cTn>
                              </p:par>
                            </p:childTnLst>
                          </p:cTn>
                        </p:par>
                        <p:par>
                          <p:cTn id="26" fill="hold">
                            <p:stCondLst>
                              <p:cond delay="2250"/>
                            </p:stCondLst>
                            <p:childTnLst>
                              <p:par>
                                <p:cTn id="27" presetID="22" presetClass="entr" presetSubtype="8" fill="hold" grpId="0" nodeType="afterEffect">
                                  <p:stCondLst>
                                    <p:cond delay="0"/>
                                  </p:stCondLst>
                                  <p:childTnLst>
                                    <p:set>
                                      <p:cBhvr>
                                        <p:cTn id="28" dur="1" fill="hold">
                                          <p:stCondLst>
                                            <p:cond delay="0"/>
                                          </p:stCondLst>
                                        </p:cTn>
                                        <p:tgtEl>
                                          <p:spTgt spid="55">
                                            <p:txEl>
                                              <p:pRg st="0" end="0"/>
                                            </p:txEl>
                                          </p:spTgt>
                                        </p:tgtEl>
                                        <p:attrNameLst>
                                          <p:attrName>style.visibility</p:attrName>
                                        </p:attrNameLst>
                                      </p:cBhvr>
                                      <p:to>
                                        <p:strVal val="visible"/>
                                      </p:to>
                                    </p:set>
                                    <p:animEffect transition="in" filter="wipe(left)">
                                      <p:cBhvr>
                                        <p:cTn id="29" dur="500"/>
                                        <p:tgtEl>
                                          <p:spTgt spid="55">
                                            <p:txEl>
                                              <p:pRg st="0" end="0"/>
                                            </p:txEl>
                                          </p:spTgt>
                                        </p:tgtEl>
                                      </p:cBhvr>
                                    </p:animEffect>
                                  </p:childTnLst>
                                </p:cTn>
                              </p:par>
                            </p:childTnLst>
                          </p:cTn>
                        </p:par>
                        <p:par>
                          <p:cTn id="30" fill="hold">
                            <p:stCondLst>
                              <p:cond delay="2750"/>
                            </p:stCondLst>
                            <p:childTnLst>
                              <p:par>
                                <p:cTn id="31" presetID="2" presetClass="entr" presetSubtype="8" decel="100000" fill="hold" grpId="0" nodeType="afterEffect">
                                  <p:stCondLst>
                                    <p:cond delay="250"/>
                                  </p:stCondLst>
                                  <p:childTnLst>
                                    <p:set>
                                      <p:cBhvr>
                                        <p:cTn id="32" dur="1" fill="hold">
                                          <p:stCondLst>
                                            <p:cond delay="0"/>
                                          </p:stCondLst>
                                        </p:cTn>
                                        <p:tgtEl>
                                          <p:spTgt spid="51"/>
                                        </p:tgtEl>
                                        <p:attrNameLst>
                                          <p:attrName>style.visibility</p:attrName>
                                        </p:attrNameLst>
                                      </p:cBhvr>
                                      <p:to>
                                        <p:strVal val="visible"/>
                                      </p:to>
                                    </p:set>
                                    <p:anim calcmode="lin" valueType="num">
                                      <p:cBhvr additive="base">
                                        <p:cTn id="33" dur="750" fill="hold"/>
                                        <p:tgtEl>
                                          <p:spTgt spid="51"/>
                                        </p:tgtEl>
                                        <p:attrNameLst>
                                          <p:attrName>ppt_x</p:attrName>
                                        </p:attrNameLst>
                                      </p:cBhvr>
                                      <p:tavLst>
                                        <p:tav tm="0">
                                          <p:val>
                                            <p:strVal val="0-#ppt_w/2"/>
                                          </p:val>
                                        </p:tav>
                                        <p:tav tm="100000">
                                          <p:val>
                                            <p:strVal val="#ppt_x"/>
                                          </p:val>
                                        </p:tav>
                                      </p:tavLst>
                                    </p:anim>
                                    <p:anim calcmode="lin" valueType="num">
                                      <p:cBhvr additive="base">
                                        <p:cTn id="34" dur="750" fill="hold"/>
                                        <p:tgtEl>
                                          <p:spTgt spid="51"/>
                                        </p:tgtEl>
                                        <p:attrNameLst>
                                          <p:attrName>ppt_y</p:attrName>
                                        </p:attrNameLst>
                                      </p:cBhvr>
                                      <p:tavLst>
                                        <p:tav tm="0">
                                          <p:val>
                                            <p:strVal val="#ppt_y"/>
                                          </p:val>
                                        </p:tav>
                                        <p:tav tm="100000">
                                          <p:val>
                                            <p:strVal val="#ppt_y"/>
                                          </p:val>
                                        </p:tav>
                                      </p:tavLst>
                                    </p:anim>
                                  </p:childTnLst>
                                </p:cTn>
                              </p:par>
                              <p:par>
                                <p:cTn id="35" presetID="2" presetClass="entr" presetSubtype="1" decel="100000" fill="hold" grpId="0" nodeType="withEffect">
                                  <p:stCondLst>
                                    <p:cond delay="250"/>
                                  </p:stCondLst>
                                  <p:childTnLst>
                                    <p:set>
                                      <p:cBhvr>
                                        <p:cTn id="36" dur="1" fill="hold">
                                          <p:stCondLst>
                                            <p:cond delay="0"/>
                                          </p:stCondLst>
                                        </p:cTn>
                                        <p:tgtEl>
                                          <p:spTgt spid="58">
                                            <p:txEl>
                                              <p:pRg st="0" end="0"/>
                                            </p:txEl>
                                          </p:spTgt>
                                        </p:tgtEl>
                                        <p:attrNameLst>
                                          <p:attrName>style.visibility</p:attrName>
                                        </p:attrNameLst>
                                      </p:cBhvr>
                                      <p:to>
                                        <p:strVal val="visible"/>
                                      </p:to>
                                    </p:set>
                                    <p:anim calcmode="lin" valueType="num">
                                      <p:cBhvr additive="base">
                                        <p:cTn id="37" dur="750" fill="hold"/>
                                        <p:tgtEl>
                                          <p:spTgt spid="58">
                                            <p:txEl>
                                              <p:pRg st="0" end="0"/>
                                            </p:txEl>
                                          </p:spTgt>
                                        </p:tgtEl>
                                        <p:attrNameLst>
                                          <p:attrName>ppt_x</p:attrName>
                                        </p:attrNameLst>
                                      </p:cBhvr>
                                      <p:tavLst>
                                        <p:tav tm="0">
                                          <p:val>
                                            <p:strVal val="#ppt_x"/>
                                          </p:val>
                                        </p:tav>
                                        <p:tav tm="100000">
                                          <p:val>
                                            <p:strVal val="#ppt_x"/>
                                          </p:val>
                                        </p:tav>
                                      </p:tavLst>
                                    </p:anim>
                                    <p:anim calcmode="lin" valueType="num">
                                      <p:cBhvr additive="base">
                                        <p:cTn id="38" dur="750" fill="hold"/>
                                        <p:tgtEl>
                                          <p:spTgt spid="58">
                                            <p:txEl>
                                              <p:pRg st="0" end="0"/>
                                            </p:txEl>
                                          </p:spTgt>
                                        </p:tgtEl>
                                        <p:attrNameLst>
                                          <p:attrName>ppt_y</p:attrName>
                                        </p:attrNameLst>
                                      </p:cBhvr>
                                      <p:tavLst>
                                        <p:tav tm="0">
                                          <p:val>
                                            <p:strVal val="0-#ppt_h/2"/>
                                          </p:val>
                                        </p:tav>
                                        <p:tav tm="100000">
                                          <p:val>
                                            <p:strVal val="#ppt_y"/>
                                          </p:val>
                                        </p:tav>
                                      </p:tavLst>
                                    </p:anim>
                                  </p:childTnLst>
                                </p:cTn>
                              </p:par>
                            </p:childTnLst>
                          </p:cTn>
                        </p:par>
                        <p:par>
                          <p:cTn id="39" fill="hold">
                            <p:stCondLst>
                              <p:cond delay="3750"/>
                            </p:stCondLst>
                            <p:childTnLst>
                              <p:par>
                                <p:cTn id="40" presetID="22" presetClass="entr" presetSubtype="8" fill="hold" grpId="0" nodeType="afterEffect">
                                  <p:stCondLst>
                                    <p:cond delay="0"/>
                                  </p:stCondLst>
                                  <p:childTnLst>
                                    <p:set>
                                      <p:cBhvr>
                                        <p:cTn id="41" dur="1" fill="hold">
                                          <p:stCondLst>
                                            <p:cond delay="0"/>
                                          </p:stCondLst>
                                        </p:cTn>
                                        <p:tgtEl>
                                          <p:spTgt spid="57">
                                            <p:txEl>
                                              <p:pRg st="0" end="0"/>
                                            </p:txEl>
                                          </p:spTgt>
                                        </p:tgtEl>
                                        <p:attrNameLst>
                                          <p:attrName>style.visibility</p:attrName>
                                        </p:attrNameLst>
                                      </p:cBhvr>
                                      <p:to>
                                        <p:strVal val="visible"/>
                                      </p:to>
                                    </p:set>
                                    <p:animEffect transition="in" filter="wipe(left)">
                                      <p:cBhvr>
                                        <p:cTn id="42" dur="500"/>
                                        <p:tgtEl>
                                          <p:spTgt spid="57">
                                            <p:txEl>
                                              <p:pRg st="0" end="0"/>
                                            </p:txEl>
                                          </p:spTgt>
                                        </p:tgtEl>
                                      </p:cBhvr>
                                    </p:animEffect>
                                  </p:childTnLst>
                                </p:cTn>
                              </p:par>
                            </p:childTnLst>
                          </p:cTn>
                        </p:par>
                        <p:par>
                          <p:cTn id="43" fill="hold">
                            <p:stCondLst>
                              <p:cond delay="4250"/>
                            </p:stCondLst>
                            <p:childTnLst>
                              <p:par>
                                <p:cTn id="44" presetID="2" presetClass="entr" presetSubtype="8" decel="100000" fill="hold" grpId="0" nodeType="afterEffect">
                                  <p:stCondLst>
                                    <p:cond delay="250"/>
                                  </p:stCondLst>
                                  <p:childTnLst>
                                    <p:set>
                                      <p:cBhvr>
                                        <p:cTn id="45" dur="1" fill="hold">
                                          <p:stCondLst>
                                            <p:cond delay="0"/>
                                          </p:stCondLst>
                                        </p:cTn>
                                        <p:tgtEl>
                                          <p:spTgt spid="52"/>
                                        </p:tgtEl>
                                        <p:attrNameLst>
                                          <p:attrName>style.visibility</p:attrName>
                                        </p:attrNameLst>
                                      </p:cBhvr>
                                      <p:to>
                                        <p:strVal val="visible"/>
                                      </p:to>
                                    </p:set>
                                    <p:anim calcmode="lin" valueType="num">
                                      <p:cBhvr additive="base">
                                        <p:cTn id="46" dur="750" fill="hold"/>
                                        <p:tgtEl>
                                          <p:spTgt spid="52"/>
                                        </p:tgtEl>
                                        <p:attrNameLst>
                                          <p:attrName>ppt_x</p:attrName>
                                        </p:attrNameLst>
                                      </p:cBhvr>
                                      <p:tavLst>
                                        <p:tav tm="0">
                                          <p:val>
                                            <p:strVal val="0-#ppt_w/2"/>
                                          </p:val>
                                        </p:tav>
                                        <p:tav tm="100000">
                                          <p:val>
                                            <p:strVal val="#ppt_x"/>
                                          </p:val>
                                        </p:tav>
                                      </p:tavLst>
                                    </p:anim>
                                    <p:anim calcmode="lin" valueType="num">
                                      <p:cBhvr additive="base">
                                        <p:cTn id="47" dur="750" fill="hold"/>
                                        <p:tgtEl>
                                          <p:spTgt spid="52"/>
                                        </p:tgtEl>
                                        <p:attrNameLst>
                                          <p:attrName>ppt_y</p:attrName>
                                        </p:attrNameLst>
                                      </p:cBhvr>
                                      <p:tavLst>
                                        <p:tav tm="0">
                                          <p:val>
                                            <p:strVal val="#ppt_y"/>
                                          </p:val>
                                        </p:tav>
                                        <p:tav tm="100000">
                                          <p:val>
                                            <p:strVal val="#ppt_y"/>
                                          </p:val>
                                        </p:tav>
                                      </p:tavLst>
                                    </p:anim>
                                  </p:childTnLst>
                                </p:cTn>
                              </p:par>
                              <p:par>
                                <p:cTn id="48" presetID="2" presetClass="entr" presetSubtype="1" decel="100000" fill="hold" grpId="0" nodeType="withEffect">
                                  <p:stCondLst>
                                    <p:cond delay="250"/>
                                  </p:stCondLst>
                                  <p:childTnLst>
                                    <p:set>
                                      <p:cBhvr>
                                        <p:cTn id="49" dur="1" fill="hold">
                                          <p:stCondLst>
                                            <p:cond delay="0"/>
                                          </p:stCondLst>
                                        </p:cTn>
                                        <p:tgtEl>
                                          <p:spTgt spid="60">
                                            <p:txEl>
                                              <p:pRg st="0" end="0"/>
                                            </p:txEl>
                                          </p:spTgt>
                                        </p:tgtEl>
                                        <p:attrNameLst>
                                          <p:attrName>style.visibility</p:attrName>
                                        </p:attrNameLst>
                                      </p:cBhvr>
                                      <p:to>
                                        <p:strVal val="visible"/>
                                      </p:to>
                                    </p:set>
                                    <p:anim calcmode="lin" valueType="num">
                                      <p:cBhvr additive="base">
                                        <p:cTn id="50" dur="750" fill="hold"/>
                                        <p:tgtEl>
                                          <p:spTgt spid="60">
                                            <p:txEl>
                                              <p:pRg st="0" end="0"/>
                                            </p:txEl>
                                          </p:spTgt>
                                        </p:tgtEl>
                                        <p:attrNameLst>
                                          <p:attrName>ppt_x</p:attrName>
                                        </p:attrNameLst>
                                      </p:cBhvr>
                                      <p:tavLst>
                                        <p:tav tm="0">
                                          <p:val>
                                            <p:strVal val="#ppt_x"/>
                                          </p:val>
                                        </p:tav>
                                        <p:tav tm="100000">
                                          <p:val>
                                            <p:strVal val="#ppt_x"/>
                                          </p:val>
                                        </p:tav>
                                      </p:tavLst>
                                    </p:anim>
                                    <p:anim calcmode="lin" valueType="num">
                                      <p:cBhvr additive="base">
                                        <p:cTn id="51" dur="750" fill="hold"/>
                                        <p:tgtEl>
                                          <p:spTgt spid="60">
                                            <p:txEl>
                                              <p:pRg st="0" end="0"/>
                                            </p:txEl>
                                          </p:spTgt>
                                        </p:tgtEl>
                                        <p:attrNameLst>
                                          <p:attrName>ppt_y</p:attrName>
                                        </p:attrNameLst>
                                      </p:cBhvr>
                                      <p:tavLst>
                                        <p:tav tm="0">
                                          <p:val>
                                            <p:strVal val="0-#ppt_h/2"/>
                                          </p:val>
                                        </p:tav>
                                        <p:tav tm="100000">
                                          <p:val>
                                            <p:strVal val="#ppt_y"/>
                                          </p:val>
                                        </p:tav>
                                      </p:tavLst>
                                    </p:anim>
                                  </p:childTnLst>
                                </p:cTn>
                              </p:par>
                            </p:childTnLst>
                          </p:cTn>
                        </p:par>
                        <p:par>
                          <p:cTn id="52" fill="hold">
                            <p:stCondLst>
                              <p:cond delay="5250"/>
                            </p:stCondLst>
                            <p:childTnLst>
                              <p:par>
                                <p:cTn id="53" presetID="22" presetClass="entr" presetSubtype="8" fill="hold" grpId="0" nodeType="afterEffect">
                                  <p:stCondLst>
                                    <p:cond delay="0"/>
                                  </p:stCondLst>
                                  <p:childTnLst>
                                    <p:set>
                                      <p:cBhvr>
                                        <p:cTn id="54" dur="1" fill="hold">
                                          <p:stCondLst>
                                            <p:cond delay="0"/>
                                          </p:stCondLst>
                                        </p:cTn>
                                        <p:tgtEl>
                                          <p:spTgt spid="59">
                                            <p:txEl>
                                              <p:pRg st="0" end="0"/>
                                            </p:txEl>
                                          </p:spTgt>
                                        </p:tgtEl>
                                        <p:attrNameLst>
                                          <p:attrName>style.visibility</p:attrName>
                                        </p:attrNameLst>
                                      </p:cBhvr>
                                      <p:to>
                                        <p:strVal val="visible"/>
                                      </p:to>
                                    </p:set>
                                    <p:animEffect transition="in" filter="wipe(left)">
                                      <p:cBhvr>
                                        <p:cTn id="55" dur="500"/>
                                        <p:tgtEl>
                                          <p:spTgt spid="5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50" grpId="0" animBg="1"/>
      <p:bldP spid="51" grpId="0" animBg="1"/>
      <p:bldP spid="52" grpId="0" animBg="1"/>
      <p:bldP spid="53" grpId="0" build="p">
        <p:tmplLst>
          <p:tmpl lvl="1">
            <p:tnLst>
              <p:par>
                <p:cTn presetID="22" presetClass="entr" presetSubtype="8" fill="hold" nodeType="afterEffect">
                  <p:stCondLst>
                    <p:cond delay="0"/>
                  </p:stCondLst>
                  <p:childTnLst>
                    <p:set>
                      <p:cBhvr>
                        <p:cTn dur="1" fill="hold">
                          <p:stCondLst>
                            <p:cond delay="0"/>
                          </p:stCondLst>
                        </p:cTn>
                        <p:tgtEl>
                          <p:spTgt spid="53"/>
                        </p:tgtEl>
                        <p:attrNameLst>
                          <p:attrName>style.visibility</p:attrName>
                        </p:attrNameLst>
                      </p:cBhvr>
                      <p:to>
                        <p:strVal val="visible"/>
                      </p:to>
                    </p:set>
                    <p:animEffect transition="in" filter="wipe(left)">
                      <p:cBhvr>
                        <p:cTn dur="500"/>
                        <p:tgtEl>
                          <p:spTgt spid="53"/>
                        </p:tgtEl>
                      </p:cBhvr>
                    </p:animEffect>
                  </p:childTnLst>
                </p:cTn>
              </p:par>
            </p:tnLst>
          </p:tmpl>
        </p:tmplLst>
      </p:bldP>
      <p:bldP spid="54" grpId="0" build="p">
        <p:tmplLst>
          <p:tmpl lvl="1">
            <p:tnLst>
              <p:par>
                <p:cTn presetID="2" presetClass="entr" presetSubtype="1" decel="100000" fill="hold" nodeType="withEffect">
                  <p:stCondLst>
                    <p:cond delay="0"/>
                  </p:stCondLst>
                  <p:childTnLst>
                    <p:set>
                      <p:cBhvr>
                        <p:cTn dur="1" fill="hold">
                          <p:stCondLst>
                            <p:cond delay="0"/>
                          </p:stCondLst>
                        </p:cTn>
                        <p:tgtEl>
                          <p:spTgt spid="54"/>
                        </p:tgtEl>
                        <p:attrNameLst>
                          <p:attrName>style.visibility</p:attrName>
                        </p:attrNameLst>
                      </p:cBhvr>
                      <p:to>
                        <p:strVal val="visible"/>
                      </p:to>
                    </p:set>
                    <p:anim calcmode="lin" valueType="num">
                      <p:cBhvr additive="base">
                        <p:cTn dur="750" fill="hold"/>
                        <p:tgtEl>
                          <p:spTgt spid="54"/>
                        </p:tgtEl>
                        <p:attrNameLst>
                          <p:attrName>ppt_x</p:attrName>
                        </p:attrNameLst>
                      </p:cBhvr>
                      <p:tavLst>
                        <p:tav tm="0">
                          <p:val>
                            <p:strVal val="#ppt_x"/>
                          </p:val>
                        </p:tav>
                        <p:tav tm="100000">
                          <p:val>
                            <p:strVal val="#ppt_x"/>
                          </p:val>
                        </p:tav>
                      </p:tavLst>
                    </p:anim>
                    <p:anim calcmode="lin" valueType="num">
                      <p:cBhvr additive="base">
                        <p:cTn dur="750" fill="hold"/>
                        <p:tgtEl>
                          <p:spTgt spid="54"/>
                        </p:tgtEl>
                        <p:attrNameLst>
                          <p:attrName>ppt_y</p:attrName>
                        </p:attrNameLst>
                      </p:cBhvr>
                      <p:tavLst>
                        <p:tav tm="0">
                          <p:val>
                            <p:strVal val="0-#ppt_h/2"/>
                          </p:val>
                        </p:tav>
                        <p:tav tm="100000">
                          <p:val>
                            <p:strVal val="#ppt_y"/>
                          </p:val>
                        </p:tav>
                      </p:tavLst>
                    </p:anim>
                  </p:childTnLst>
                </p:cTn>
              </p:par>
            </p:tnLst>
          </p:tmpl>
        </p:tmplLst>
      </p:bldP>
      <p:bldP spid="55" grpId="0" build="p">
        <p:tmplLst>
          <p:tmpl lvl="1">
            <p:tnLst>
              <p:par>
                <p:cTn presetID="22" presetClass="entr" presetSubtype="8" fill="hold" nodeType="afterEffect">
                  <p:stCondLst>
                    <p:cond delay="0"/>
                  </p:stCondLst>
                  <p:childTnLst>
                    <p:set>
                      <p:cBhvr>
                        <p:cTn dur="1" fill="hold">
                          <p:stCondLst>
                            <p:cond delay="0"/>
                          </p:stCondLst>
                        </p:cTn>
                        <p:tgtEl>
                          <p:spTgt spid="55"/>
                        </p:tgtEl>
                        <p:attrNameLst>
                          <p:attrName>style.visibility</p:attrName>
                        </p:attrNameLst>
                      </p:cBhvr>
                      <p:to>
                        <p:strVal val="visible"/>
                      </p:to>
                    </p:set>
                    <p:animEffect transition="in" filter="wipe(left)">
                      <p:cBhvr>
                        <p:cTn dur="500"/>
                        <p:tgtEl>
                          <p:spTgt spid="55"/>
                        </p:tgtEl>
                      </p:cBhvr>
                    </p:animEffect>
                  </p:childTnLst>
                </p:cTn>
              </p:par>
            </p:tnLst>
          </p:tmpl>
        </p:tmplLst>
      </p:bldP>
      <p:bldP spid="56" grpId="0" build="p">
        <p:tmplLst>
          <p:tmpl lvl="1">
            <p:tnLst>
              <p:par>
                <p:cTn presetID="2" presetClass="entr" presetSubtype="1" decel="100000" fill="hold" nodeType="withEffect">
                  <p:stCondLst>
                    <p:cond delay="250"/>
                  </p:stCondLst>
                  <p:childTnLst>
                    <p:set>
                      <p:cBhvr>
                        <p:cTn dur="1" fill="hold">
                          <p:stCondLst>
                            <p:cond delay="0"/>
                          </p:stCondLst>
                        </p:cTn>
                        <p:tgtEl>
                          <p:spTgt spid="56"/>
                        </p:tgtEl>
                        <p:attrNameLst>
                          <p:attrName>style.visibility</p:attrName>
                        </p:attrNameLst>
                      </p:cBhvr>
                      <p:to>
                        <p:strVal val="visible"/>
                      </p:to>
                    </p:set>
                    <p:anim calcmode="lin" valueType="num">
                      <p:cBhvr additive="base">
                        <p:cTn dur="750" fill="hold"/>
                        <p:tgtEl>
                          <p:spTgt spid="56"/>
                        </p:tgtEl>
                        <p:attrNameLst>
                          <p:attrName>ppt_x</p:attrName>
                        </p:attrNameLst>
                      </p:cBhvr>
                      <p:tavLst>
                        <p:tav tm="0">
                          <p:val>
                            <p:strVal val="#ppt_x"/>
                          </p:val>
                        </p:tav>
                        <p:tav tm="100000">
                          <p:val>
                            <p:strVal val="#ppt_x"/>
                          </p:val>
                        </p:tav>
                      </p:tavLst>
                    </p:anim>
                    <p:anim calcmode="lin" valueType="num">
                      <p:cBhvr additive="base">
                        <p:cTn dur="750" fill="hold"/>
                        <p:tgtEl>
                          <p:spTgt spid="56"/>
                        </p:tgtEl>
                        <p:attrNameLst>
                          <p:attrName>ppt_y</p:attrName>
                        </p:attrNameLst>
                      </p:cBhvr>
                      <p:tavLst>
                        <p:tav tm="0">
                          <p:val>
                            <p:strVal val="0-#ppt_h/2"/>
                          </p:val>
                        </p:tav>
                        <p:tav tm="100000">
                          <p:val>
                            <p:strVal val="#ppt_y"/>
                          </p:val>
                        </p:tav>
                      </p:tavLst>
                    </p:anim>
                  </p:childTnLst>
                </p:cTn>
              </p:par>
            </p:tnLst>
          </p:tmpl>
        </p:tmplLst>
      </p:bldP>
      <p:bldP spid="57" grpId="0" build="p">
        <p:tmplLst>
          <p:tmpl lvl="1">
            <p:tnLst>
              <p:par>
                <p:cTn presetID="22" presetClass="entr" presetSubtype="8" fill="hold" nodeType="afterEffect">
                  <p:stCondLst>
                    <p:cond delay="0"/>
                  </p:stCondLst>
                  <p:childTnLst>
                    <p:set>
                      <p:cBhvr>
                        <p:cTn dur="1" fill="hold">
                          <p:stCondLst>
                            <p:cond delay="0"/>
                          </p:stCondLst>
                        </p:cTn>
                        <p:tgtEl>
                          <p:spTgt spid="57"/>
                        </p:tgtEl>
                        <p:attrNameLst>
                          <p:attrName>style.visibility</p:attrName>
                        </p:attrNameLst>
                      </p:cBhvr>
                      <p:to>
                        <p:strVal val="visible"/>
                      </p:to>
                    </p:set>
                    <p:animEffect transition="in" filter="wipe(left)">
                      <p:cBhvr>
                        <p:cTn dur="500"/>
                        <p:tgtEl>
                          <p:spTgt spid="57"/>
                        </p:tgtEl>
                      </p:cBhvr>
                    </p:animEffect>
                  </p:childTnLst>
                </p:cTn>
              </p:par>
            </p:tnLst>
          </p:tmpl>
        </p:tmplLst>
      </p:bldP>
      <p:bldP spid="58" grpId="0" build="p">
        <p:tmplLst>
          <p:tmpl lvl="1">
            <p:tnLst>
              <p:par>
                <p:cTn presetID="2" presetClass="entr" presetSubtype="1" decel="100000" fill="hold" nodeType="withEffect">
                  <p:stCondLst>
                    <p:cond delay="250"/>
                  </p:stCondLst>
                  <p:childTnLst>
                    <p:set>
                      <p:cBhvr>
                        <p:cTn dur="1" fill="hold">
                          <p:stCondLst>
                            <p:cond delay="0"/>
                          </p:stCondLst>
                        </p:cTn>
                        <p:tgtEl>
                          <p:spTgt spid="58"/>
                        </p:tgtEl>
                        <p:attrNameLst>
                          <p:attrName>style.visibility</p:attrName>
                        </p:attrNameLst>
                      </p:cBhvr>
                      <p:to>
                        <p:strVal val="visible"/>
                      </p:to>
                    </p:set>
                    <p:anim calcmode="lin" valueType="num">
                      <p:cBhvr additive="base">
                        <p:cTn dur="750" fill="hold"/>
                        <p:tgtEl>
                          <p:spTgt spid="58"/>
                        </p:tgtEl>
                        <p:attrNameLst>
                          <p:attrName>ppt_x</p:attrName>
                        </p:attrNameLst>
                      </p:cBhvr>
                      <p:tavLst>
                        <p:tav tm="0">
                          <p:val>
                            <p:strVal val="#ppt_x"/>
                          </p:val>
                        </p:tav>
                        <p:tav tm="100000">
                          <p:val>
                            <p:strVal val="#ppt_x"/>
                          </p:val>
                        </p:tav>
                      </p:tavLst>
                    </p:anim>
                    <p:anim calcmode="lin" valueType="num">
                      <p:cBhvr additive="base">
                        <p:cTn dur="750" fill="hold"/>
                        <p:tgtEl>
                          <p:spTgt spid="58"/>
                        </p:tgtEl>
                        <p:attrNameLst>
                          <p:attrName>ppt_y</p:attrName>
                        </p:attrNameLst>
                      </p:cBhvr>
                      <p:tavLst>
                        <p:tav tm="0">
                          <p:val>
                            <p:strVal val="0-#ppt_h/2"/>
                          </p:val>
                        </p:tav>
                        <p:tav tm="100000">
                          <p:val>
                            <p:strVal val="#ppt_y"/>
                          </p:val>
                        </p:tav>
                      </p:tavLst>
                    </p:anim>
                  </p:childTnLst>
                </p:cTn>
              </p:par>
            </p:tnLst>
          </p:tmpl>
        </p:tmplLst>
      </p:bldP>
      <p:bldP spid="59" grpId="0" build="p">
        <p:tmplLst>
          <p:tmpl lvl="1">
            <p:tnLst>
              <p:par>
                <p:cTn presetID="22" presetClass="entr" presetSubtype="8" fill="hold" nodeType="afterEffect">
                  <p:stCondLst>
                    <p:cond delay="0"/>
                  </p:stCondLst>
                  <p:childTnLst>
                    <p:set>
                      <p:cBhvr>
                        <p:cTn dur="1" fill="hold">
                          <p:stCondLst>
                            <p:cond delay="0"/>
                          </p:stCondLst>
                        </p:cTn>
                        <p:tgtEl>
                          <p:spTgt spid="59"/>
                        </p:tgtEl>
                        <p:attrNameLst>
                          <p:attrName>style.visibility</p:attrName>
                        </p:attrNameLst>
                      </p:cBhvr>
                      <p:to>
                        <p:strVal val="visible"/>
                      </p:to>
                    </p:set>
                    <p:animEffect transition="in" filter="wipe(left)">
                      <p:cBhvr>
                        <p:cTn dur="500"/>
                        <p:tgtEl>
                          <p:spTgt spid="59"/>
                        </p:tgtEl>
                      </p:cBhvr>
                    </p:animEffect>
                  </p:childTnLst>
                </p:cTn>
              </p:par>
            </p:tnLst>
          </p:tmpl>
        </p:tmplLst>
      </p:bldP>
      <p:bldP spid="60" grpId="0" build="p">
        <p:tmplLst>
          <p:tmpl lvl="1">
            <p:tnLst>
              <p:par>
                <p:cTn presetID="2" presetClass="entr" presetSubtype="1" decel="100000" fill="hold" nodeType="withEffect">
                  <p:stCondLst>
                    <p:cond delay="250"/>
                  </p:stCondLst>
                  <p:childTnLst>
                    <p:set>
                      <p:cBhvr>
                        <p:cTn dur="1" fill="hold">
                          <p:stCondLst>
                            <p:cond delay="0"/>
                          </p:stCondLst>
                        </p:cTn>
                        <p:tgtEl>
                          <p:spTgt spid="60"/>
                        </p:tgtEl>
                        <p:attrNameLst>
                          <p:attrName>style.visibility</p:attrName>
                        </p:attrNameLst>
                      </p:cBhvr>
                      <p:to>
                        <p:strVal val="visible"/>
                      </p:to>
                    </p:set>
                    <p:anim calcmode="lin" valueType="num">
                      <p:cBhvr additive="base">
                        <p:cTn dur="750" fill="hold"/>
                        <p:tgtEl>
                          <p:spTgt spid="60"/>
                        </p:tgtEl>
                        <p:attrNameLst>
                          <p:attrName>ppt_x</p:attrName>
                        </p:attrNameLst>
                      </p:cBhvr>
                      <p:tavLst>
                        <p:tav tm="0">
                          <p:val>
                            <p:strVal val="#ppt_x"/>
                          </p:val>
                        </p:tav>
                        <p:tav tm="100000">
                          <p:val>
                            <p:strVal val="#ppt_x"/>
                          </p:val>
                        </p:tav>
                      </p:tavLst>
                    </p:anim>
                    <p:anim calcmode="lin" valueType="num">
                      <p:cBhvr additive="base">
                        <p:cTn dur="750" fill="hold"/>
                        <p:tgtEl>
                          <p:spTgt spid="60"/>
                        </p:tgtEl>
                        <p:attrNameLst>
                          <p:attrName>ppt_y</p:attrName>
                        </p:attrNameLst>
                      </p:cBhvr>
                      <p:tavLst>
                        <p:tav tm="0">
                          <p:val>
                            <p:strVal val="0-#ppt_h/2"/>
                          </p:val>
                        </p:tav>
                        <p:tav tm="100000">
                          <p:val>
                            <p:strVal val="#ppt_y"/>
                          </p:val>
                        </p:tav>
                      </p:tavLst>
                    </p:anim>
                  </p:childTnLst>
                </p:cTn>
              </p:par>
            </p:tnLst>
          </p:tmpl>
        </p:tmplLst>
      </p:bldP>
    </p:bldLst>
  </p:timing>
  <p:extLst mod="1">
    <p:ext uri="{DCECCB84-F9BA-43D5-87BE-67443E8EF086}">
      <p15:sldGuideLst xmlns:p15="http://schemas.microsoft.com/office/powerpoint/2012/main">
        <p15:guide id="1" orient="horz" pos="3239">
          <p15:clr>
            <a:srgbClr val="FBAE40"/>
          </p15:clr>
        </p15:guide>
        <p15:guide id="2" pos="5760">
          <p15:clr>
            <a:srgbClr val="FBAE40"/>
          </p15:clr>
        </p15:guide>
      </p15:sldGuideLst>
    </p:ext>
  </p:extLst>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Storategy">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33" name="円/楕円 30"/>
          <p:cNvSpPr/>
          <p:nvPr userDrawn="1"/>
        </p:nvSpPr>
        <p:spPr>
          <a:xfrm>
            <a:off x="8506495" y="5688869"/>
            <a:ext cx="1275009" cy="3502148"/>
          </a:xfrm>
          <a:custGeom>
            <a:avLst/>
            <a:gdLst/>
            <a:ahLst/>
            <a:cxnLst/>
            <a:rect l="l" t="t" r="r" b="b"/>
            <a:pathLst>
              <a:path w="1104899" h="3034897">
                <a:moveTo>
                  <a:pt x="183061" y="452441"/>
                </a:moveTo>
                <a:lnTo>
                  <a:pt x="202039" y="456272"/>
                </a:lnTo>
                <a:cubicBezTo>
                  <a:pt x="206033" y="453928"/>
                  <a:pt x="210452" y="453407"/>
                  <a:pt x="214967" y="453259"/>
                </a:cubicBezTo>
                <a:cubicBezTo>
                  <a:pt x="238093" y="484350"/>
                  <a:pt x="275364" y="503415"/>
                  <a:pt x="317087" y="503415"/>
                </a:cubicBezTo>
                <a:cubicBezTo>
                  <a:pt x="359170" y="503415"/>
                  <a:pt x="396722" y="484021"/>
                  <a:pt x="419760" y="452441"/>
                </a:cubicBezTo>
                <a:lnTo>
                  <a:pt x="446511" y="452441"/>
                </a:lnTo>
                <a:cubicBezTo>
                  <a:pt x="469549" y="484021"/>
                  <a:pt x="507100" y="503415"/>
                  <a:pt x="549182" y="503415"/>
                </a:cubicBezTo>
                <a:cubicBezTo>
                  <a:pt x="591264" y="503415"/>
                  <a:pt x="628817" y="484021"/>
                  <a:pt x="651855" y="452441"/>
                </a:cubicBezTo>
                <a:lnTo>
                  <a:pt x="685142" y="452441"/>
                </a:lnTo>
                <a:cubicBezTo>
                  <a:pt x="708180" y="484021"/>
                  <a:pt x="745733" y="503416"/>
                  <a:pt x="787815" y="503416"/>
                </a:cubicBezTo>
                <a:lnTo>
                  <a:pt x="837422" y="492397"/>
                </a:lnTo>
                <a:lnTo>
                  <a:pt x="848931" y="487050"/>
                </a:lnTo>
                <a:cubicBezTo>
                  <a:pt x="864198" y="480284"/>
                  <a:pt x="877135" y="469629"/>
                  <a:pt x="887585" y="456745"/>
                </a:cubicBezTo>
                <a:lnTo>
                  <a:pt x="889654" y="457620"/>
                </a:lnTo>
                <a:cubicBezTo>
                  <a:pt x="897429" y="453526"/>
                  <a:pt x="906239" y="452441"/>
                  <a:pt x="915302" y="452441"/>
                </a:cubicBezTo>
                <a:cubicBezTo>
                  <a:pt x="976685" y="452441"/>
                  <a:pt x="1026445" y="502202"/>
                  <a:pt x="1026445" y="563585"/>
                </a:cubicBezTo>
                <a:cubicBezTo>
                  <a:pt x="1026445" y="609396"/>
                  <a:pt x="998729" y="648734"/>
                  <a:pt x="959102" y="665631"/>
                </a:cubicBezTo>
                <a:cubicBezTo>
                  <a:pt x="841569" y="804451"/>
                  <a:pt x="762079" y="1001460"/>
                  <a:pt x="743903" y="1223908"/>
                </a:cubicBezTo>
                <a:lnTo>
                  <a:pt x="840117" y="1223908"/>
                </a:lnTo>
                <a:cubicBezTo>
                  <a:pt x="885252" y="1223908"/>
                  <a:pt x="921841" y="1260497"/>
                  <a:pt x="921841" y="1305632"/>
                </a:cubicBezTo>
                <a:lnTo>
                  <a:pt x="921840" y="1305632"/>
                </a:lnTo>
                <a:cubicBezTo>
                  <a:pt x="921840" y="1350767"/>
                  <a:pt x="885251" y="1387356"/>
                  <a:pt x="840116" y="1387356"/>
                </a:cubicBezTo>
                <a:lnTo>
                  <a:pt x="733571" y="1387356"/>
                </a:lnTo>
                <a:lnTo>
                  <a:pt x="732242" y="1435725"/>
                </a:lnTo>
                <a:cubicBezTo>
                  <a:pt x="732242" y="1834241"/>
                  <a:pt x="840619" y="2186259"/>
                  <a:pt x="1006562" y="2397455"/>
                </a:cubicBezTo>
                <a:lnTo>
                  <a:pt x="1005198" y="2397455"/>
                </a:lnTo>
                <a:cubicBezTo>
                  <a:pt x="1027765" y="2397455"/>
                  <a:pt x="1046060" y="2415750"/>
                  <a:pt x="1046060" y="2438317"/>
                </a:cubicBezTo>
                <a:lnTo>
                  <a:pt x="1046059" y="2438317"/>
                </a:lnTo>
                <a:cubicBezTo>
                  <a:pt x="1046059" y="2450137"/>
                  <a:pt x="1041040" y="2460785"/>
                  <a:pt x="1032621" y="2467820"/>
                </a:cubicBezTo>
                <a:cubicBezTo>
                  <a:pt x="1079361" y="2530209"/>
                  <a:pt x="1104899" y="2603760"/>
                  <a:pt x="1104899" y="2682076"/>
                </a:cubicBezTo>
                <a:cubicBezTo>
                  <a:pt x="1104899" y="2769275"/>
                  <a:pt x="1073240" y="2850566"/>
                  <a:pt x="1015880" y="2916671"/>
                </a:cubicBezTo>
                <a:cubicBezTo>
                  <a:pt x="1041463" y="2932650"/>
                  <a:pt x="1057500" y="2961309"/>
                  <a:pt x="1057500" y="2993714"/>
                </a:cubicBezTo>
                <a:lnTo>
                  <a:pt x="1057500" y="3034897"/>
                </a:lnTo>
                <a:lnTo>
                  <a:pt x="881231" y="3034897"/>
                </a:lnTo>
                <a:lnTo>
                  <a:pt x="223669" y="3034897"/>
                </a:lnTo>
                <a:lnTo>
                  <a:pt x="47401" y="3034897"/>
                </a:lnTo>
                <a:lnTo>
                  <a:pt x="47401" y="2993714"/>
                </a:lnTo>
                <a:cubicBezTo>
                  <a:pt x="47401" y="2961309"/>
                  <a:pt x="63437" y="2932651"/>
                  <a:pt x="89020" y="2916671"/>
                </a:cubicBezTo>
                <a:cubicBezTo>
                  <a:pt x="31659" y="2850567"/>
                  <a:pt x="0" y="2769275"/>
                  <a:pt x="0" y="2682076"/>
                </a:cubicBezTo>
                <a:cubicBezTo>
                  <a:pt x="0" y="2605483"/>
                  <a:pt x="24427" y="2533448"/>
                  <a:pt x="69407" y="2472045"/>
                </a:cubicBezTo>
                <a:cubicBezTo>
                  <a:pt x="54818" y="2467950"/>
                  <a:pt x="45766" y="2454190"/>
                  <a:pt x="45766" y="2438317"/>
                </a:cubicBezTo>
                <a:cubicBezTo>
                  <a:pt x="45766" y="2415750"/>
                  <a:pt x="64061" y="2397455"/>
                  <a:pt x="86628" y="2397455"/>
                </a:cubicBezTo>
                <a:lnTo>
                  <a:pt x="92234" y="2397455"/>
                </a:lnTo>
                <a:cubicBezTo>
                  <a:pt x="258177" y="2186259"/>
                  <a:pt x="366555" y="1834241"/>
                  <a:pt x="366555" y="1435725"/>
                </a:cubicBezTo>
                <a:lnTo>
                  <a:pt x="365225" y="1387355"/>
                </a:lnTo>
                <a:lnTo>
                  <a:pt x="258248" y="1387355"/>
                </a:lnTo>
                <a:cubicBezTo>
                  <a:pt x="213113" y="1387355"/>
                  <a:pt x="176524" y="1350767"/>
                  <a:pt x="176524" y="1305632"/>
                </a:cubicBezTo>
                <a:cubicBezTo>
                  <a:pt x="176524" y="1260497"/>
                  <a:pt x="213113" y="1223908"/>
                  <a:pt x="258248" y="1223908"/>
                </a:cubicBezTo>
                <a:lnTo>
                  <a:pt x="349409" y="1223908"/>
                </a:lnTo>
                <a:cubicBezTo>
                  <a:pt x="332627" y="1001981"/>
                  <a:pt x="254734" y="804966"/>
                  <a:pt x="138681" y="665240"/>
                </a:cubicBezTo>
                <a:cubicBezTo>
                  <a:pt x="99339" y="648314"/>
                  <a:pt x="71918" y="609152"/>
                  <a:pt x="71918" y="563585"/>
                </a:cubicBezTo>
                <a:cubicBezTo>
                  <a:pt x="71918" y="502202"/>
                  <a:pt x="121678" y="452441"/>
                  <a:pt x="183061" y="452441"/>
                </a:cubicBezTo>
                <a:close/>
                <a:moveTo>
                  <a:pt x="545913" y="0"/>
                </a:moveTo>
                <a:cubicBezTo>
                  <a:pt x="656041" y="0"/>
                  <a:pt x="745318" y="89277"/>
                  <a:pt x="745318" y="199405"/>
                </a:cubicBezTo>
                <a:cubicBezTo>
                  <a:pt x="745318" y="309533"/>
                  <a:pt x="656041" y="398810"/>
                  <a:pt x="545913" y="398810"/>
                </a:cubicBezTo>
                <a:cubicBezTo>
                  <a:pt x="435785" y="398810"/>
                  <a:pt x="346508" y="309533"/>
                  <a:pt x="346508" y="199405"/>
                </a:cubicBezTo>
                <a:cubicBezTo>
                  <a:pt x="346508" y="89277"/>
                  <a:pt x="435785" y="0"/>
                  <a:pt x="545913" y="0"/>
                </a:cubicBezTo>
                <a:close/>
              </a:path>
            </a:pathLst>
          </a:custGeom>
          <a:solidFill>
            <a:schemeClr val="accent6"/>
          </a:solidFill>
          <a:ln>
            <a:noFill/>
          </a:ln>
          <a:effectLst>
            <a:reflection blurRad="6350" stA="50000" endA="300" endPos="38500" dist="508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34" name="テキスト プレースホルダー 12"/>
          <p:cNvSpPr>
            <a:spLocks noGrp="1"/>
          </p:cNvSpPr>
          <p:nvPr>
            <p:ph type="body" sz="quarter" idx="12" hasCustomPrompt="1"/>
          </p:nvPr>
        </p:nvSpPr>
        <p:spPr>
          <a:xfrm>
            <a:off x="6157916" y="3023183"/>
            <a:ext cx="5998233" cy="590539"/>
          </a:xfrm>
        </p:spPr>
        <p:txBody>
          <a:bodyPr>
            <a:normAutofit/>
          </a:bodyPr>
          <a:lstStyle>
            <a:lvl1pPr algn="ctr">
              <a:defRPr sz="1800" baseline="0"/>
            </a:lvl1pPr>
          </a:lstStyle>
          <a:p>
            <a:pPr lvl="0"/>
            <a:r>
              <a:rPr kumimoji="1" lang="en-US" altLang="ja-JP" dirty="0"/>
              <a:t>Text goes here</a:t>
            </a:r>
            <a:endParaRPr kumimoji="1" lang="ja-JP" altLang="en-US" dirty="0"/>
          </a:p>
        </p:txBody>
      </p:sp>
      <p:sp>
        <p:nvSpPr>
          <p:cNvPr id="35" name="テキスト プレースホルダー 12"/>
          <p:cNvSpPr>
            <a:spLocks noGrp="1"/>
          </p:cNvSpPr>
          <p:nvPr>
            <p:ph type="body" sz="quarter" idx="13" hasCustomPrompt="1"/>
          </p:nvPr>
        </p:nvSpPr>
        <p:spPr>
          <a:xfrm>
            <a:off x="6157916" y="2191030"/>
            <a:ext cx="5998233" cy="747032"/>
          </a:xfrm>
        </p:spPr>
        <p:txBody>
          <a:bodyPr anchor="ctr">
            <a:noAutofit/>
          </a:bodyPr>
          <a:lstStyle>
            <a:lvl1pPr algn="ct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36" name="正方形/長方形 35"/>
          <p:cNvSpPr/>
          <p:nvPr userDrawn="1"/>
        </p:nvSpPr>
        <p:spPr>
          <a:xfrm>
            <a:off x="8243083" y="2899044"/>
            <a:ext cx="1827899"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7" name="円/楕円 4"/>
          <p:cNvSpPr/>
          <p:nvPr userDrawn="1"/>
        </p:nvSpPr>
        <p:spPr>
          <a:xfrm>
            <a:off x="8611939" y="3755995"/>
            <a:ext cx="1136515" cy="1138145"/>
          </a:xfrm>
          <a:prstGeom prst="rect">
            <a:avLst/>
          </a:prstGeom>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8" name="図プレースホルダー 25"/>
          <p:cNvSpPr>
            <a:spLocks noGrp="1"/>
          </p:cNvSpPr>
          <p:nvPr>
            <p:ph type="pic" sz="quarter" idx="14" hasCustomPrompt="1"/>
          </p:nvPr>
        </p:nvSpPr>
        <p:spPr>
          <a:xfrm>
            <a:off x="8865196" y="4010067"/>
            <a:ext cx="630000" cy="630000"/>
          </a:xfrm>
        </p:spPr>
        <p:txBody>
          <a:bodyPr>
            <a:normAutofit/>
          </a:bodyPr>
          <a:lstStyle>
            <a:lvl1pPr>
              <a:defRPr sz="1400">
                <a:solidFill>
                  <a:schemeClr val="bg1"/>
                </a:solidFill>
              </a:defRPr>
            </a:lvl1pPr>
          </a:lstStyle>
          <a:p>
            <a:r>
              <a:rPr kumimoji="1" lang="en-US" altLang="ja-JP" dirty="0"/>
              <a:t>Icon</a:t>
            </a:r>
            <a:endParaRPr kumimoji="1" lang="ja-JP" altLang="en-US" dirty="0"/>
          </a:p>
        </p:txBody>
      </p:sp>
      <p:sp>
        <p:nvSpPr>
          <p:cNvPr id="39" name="円/楕円 4"/>
          <p:cNvSpPr/>
          <p:nvPr userDrawn="1"/>
        </p:nvSpPr>
        <p:spPr>
          <a:xfrm>
            <a:off x="10701039" y="5228213"/>
            <a:ext cx="1136515" cy="1138145"/>
          </a:xfrm>
          <a:prstGeom prst="rect">
            <a:avLst/>
          </a:prstGeom>
          <a:solidFill>
            <a:schemeClr val="accent2"/>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0" name="図プレースホルダー 25"/>
          <p:cNvSpPr>
            <a:spLocks noGrp="1"/>
          </p:cNvSpPr>
          <p:nvPr>
            <p:ph type="pic" sz="quarter" idx="15" hasCustomPrompt="1"/>
          </p:nvPr>
        </p:nvSpPr>
        <p:spPr>
          <a:xfrm>
            <a:off x="10954296" y="5482285"/>
            <a:ext cx="630000" cy="630000"/>
          </a:xfrm>
        </p:spPr>
        <p:txBody>
          <a:bodyPr>
            <a:normAutofit/>
          </a:bodyPr>
          <a:lstStyle>
            <a:lvl1pPr>
              <a:defRPr sz="1400">
                <a:solidFill>
                  <a:schemeClr val="bg1"/>
                </a:solidFill>
              </a:defRPr>
            </a:lvl1pPr>
          </a:lstStyle>
          <a:p>
            <a:r>
              <a:rPr kumimoji="1" lang="en-US" altLang="ja-JP" dirty="0"/>
              <a:t>Icon</a:t>
            </a:r>
            <a:endParaRPr kumimoji="1" lang="ja-JP" altLang="en-US" dirty="0"/>
          </a:p>
        </p:txBody>
      </p:sp>
      <p:sp>
        <p:nvSpPr>
          <p:cNvPr id="43" name="テキスト プレースホルダー 12"/>
          <p:cNvSpPr>
            <a:spLocks noGrp="1"/>
          </p:cNvSpPr>
          <p:nvPr>
            <p:ph type="body" sz="quarter" idx="16" hasCustomPrompt="1"/>
          </p:nvPr>
        </p:nvSpPr>
        <p:spPr>
          <a:xfrm>
            <a:off x="12090811" y="5624558"/>
            <a:ext cx="4250597" cy="1096266"/>
          </a:xfrm>
        </p:spPr>
        <p:txBody>
          <a:bodyPr>
            <a:normAutofit/>
          </a:bodyPr>
          <a:lstStyle>
            <a:lvl1pPr algn="l">
              <a:defRPr sz="1800" baseline="0"/>
            </a:lvl1pPr>
          </a:lstStyle>
          <a:p>
            <a:pPr lvl="0"/>
            <a:r>
              <a:rPr kumimoji="1" lang="en-US" altLang="ja-JP" dirty="0"/>
              <a:t>Text goes here</a:t>
            </a:r>
            <a:endParaRPr kumimoji="1" lang="ja-JP" altLang="en-US" dirty="0"/>
          </a:p>
        </p:txBody>
      </p:sp>
      <p:sp>
        <p:nvSpPr>
          <p:cNvPr id="44" name="テキスト プレースホルダー 12"/>
          <p:cNvSpPr>
            <a:spLocks noGrp="1"/>
          </p:cNvSpPr>
          <p:nvPr>
            <p:ph type="body" sz="quarter" idx="17" hasCustomPrompt="1"/>
          </p:nvPr>
        </p:nvSpPr>
        <p:spPr>
          <a:xfrm>
            <a:off x="12090811" y="4792405"/>
            <a:ext cx="4250597" cy="747032"/>
          </a:xfrm>
        </p:spPr>
        <p:txBody>
          <a:bodyPr anchor="ctr">
            <a:noAutofit/>
          </a:bodyPr>
          <a:lstStyle>
            <a:lvl1pPr algn="l">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45" name="正方形/長方形 44"/>
          <p:cNvSpPr/>
          <p:nvPr userDrawn="1"/>
        </p:nvSpPr>
        <p:spPr>
          <a:xfrm>
            <a:off x="12176539" y="5500419"/>
            <a:ext cx="1827899" cy="720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kumimoji="1" lang="ja-JP" altLang="en-US"/>
          </a:p>
        </p:txBody>
      </p:sp>
      <p:sp>
        <p:nvSpPr>
          <p:cNvPr id="46" name="円/楕円 4"/>
          <p:cNvSpPr/>
          <p:nvPr userDrawn="1"/>
        </p:nvSpPr>
        <p:spPr>
          <a:xfrm>
            <a:off x="6519919" y="5223843"/>
            <a:ext cx="1136515" cy="1138145"/>
          </a:xfrm>
          <a:prstGeom prst="rect">
            <a:avLst/>
          </a:prstGeom>
          <a:solidFill>
            <a:schemeClr val="accent3"/>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7" name="図プレースホルダー 25"/>
          <p:cNvSpPr>
            <a:spLocks noGrp="1"/>
          </p:cNvSpPr>
          <p:nvPr>
            <p:ph type="pic" sz="quarter" idx="18" hasCustomPrompt="1"/>
          </p:nvPr>
        </p:nvSpPr>
        <p:spPr>
          <a:xfrm>
            <a:off x="6773176" y="5477915"/>
            <a:ext cx="630000" cy="630000"/>
          </a:xfrm>
        </p:spPr>
        <p:txBody>
          <a:bodyPr>
            <a:normAutofit/>
          </a:bodyPr>
          <a:lstStyle>
            <a:lvl1pPr>
              <a:defRPr sz="1400">
                <a:solidFill>
                  <a:schemeClr val="bg1"/>
                </a:solidFill>
              </a:defRPr>
            </a:lvl1pPr>
          </a:lstStyle>
          <a:p>
            <a:r>
              <a:rPr kumimoji="1" lang="en-US" altLang="ja-JP" dirty="0"/>
              <a:t>Icon</a:t>
            </a:r>
            <a:endParaRPr kumimoji="1" lang="ja-JP" altLang="en-US" dirty="0"/>
          </a:p>
        </p:txBody>
      </p:sp>
      <p:sp>
        <p:nvSpPr>
          <p:cNvPr id="48" name="テキスト プレースホルダー 12"/>
          <p:cNvSpPr>
            <a:spLocks noGrp="1"/>
          </p:cNvSpPr>
          <p:nvPr>
            <p:ph type="body" sz="quarter" idx="19" hasCustomPrompt="1"/>
          </p:nvPr>
        </p:nvSpPr>
        <p:spPr>
          <a:xfrm>
            <a:off x="1989683" y="5620188"/>
            <a:ext cx="4250597" cy="1096266"/>
          </a:xfrm>
        </p:spPr>
        <p:txBody>
          <a:bodyPr>
            <a:normAutofit/>
          </a:bodyPr>
          <a:lstStyle>
            <a:lvl1pPr algn="r">
              <a:defRPr sz="1800" baseline="0"/>
            </a:lvl1pPr>
          </a:lstStyle>
          <a:p>
            <a:pPr lvl="0"/>
            <a:r>
              <a:rPr kumimoji="1" lang="en-US" altLang="ja-JP" dirty="0"/>
              <a:t>Text goes here</a:t>
            </a:r>
            <a:endParaRPr kumimoji="1" lang="ja-JP" altLang="en-US" dirty="0"/>
          </a:p>
        </p:txBody>
      </p:sp>
      <p:sp>
        <p:nvSpPr>
          <p:cNvPr id="49" name="テキスト プレースホルダー 12"/>
          <p:cNvSpPr>
            <a:spLocks noGrp="1"/>
          </p:cNvSpPr>
          <p:nvPr>
            <p:ph type="body" sz="quarter" idx="20" hasCustomPrompt="1"/>
          </p:nvPr>
        </p:nvSpPr>
        <p:spPr>
          <a:xfrm>
            <a:off x="1989683" y="4788035"/>
            <a:ext cx="4250597" cy="747032"/>
          </a:xfrm>
        </p:spPr>
        <p:txBody>
          <a:bodyPr anchor="ctr">
            <a:noAutofit/>
          </a:bodyPr>
          <a:lstStyle>
            <a:lvl1pPr algn="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61" name="正方形/長方形 60"/>
          <p:cNvSpPr/>
          <p:nvPr userDrawn="1"/>
        </p:nvSpPr>
        <p:spPr>
          <a:xfrm>
            <a:off x="4312365" y="5496049"/>
            <a:ext cx="1827899" cy="7200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kumimoji="1" lang="ja-JP" altLang="en-US"/>
          </a:p>
        </p:txBody>
      </p:sp>
      <p:sp>
        <p:nvSpPr>
          <p:cNvPr id="62" name="円/楕円 4"/>
          <p:cNvSpPr/>
          <p:nvPr userDrawn="1"/>
        </p:nvSpPr>
        <p:spPr>
          <a:xfrm>
            <a:off x="11880418" y="7357555"/>
            <a:ext cx="1136515" cy="1138145"/>
          </a:xfrm>
          <a:prstGeom prst="rect">
            <a:avLst/>
          </a:prstGeom>
          <a:solidFill>
            <a:schemeClr val="accent4"/>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3" name="図プレースホルダー 25"/>
          <p:cNvSpPr>
            <a:spLocks noGrp="1"/>
          </p:cNvSpPr>
          <p:nvPr>
            <p:ph type="pic" sz="quarter" idx="21" hasCustomPrompt="1"/>
          </p:nvPr>
        </p:nvSpPr>
        <p:spPr>
          <a:xfrm>
            <a:off x="12133675" y="7611627"/>
            <a:ext cx="630000" cy="630000"/>
          </a:xfrm>
        </p:spPr>
        <p:txBody>
          <a:bodyPr>
            <a:normAutofit/>
          </a:bodyPr>
          <a:lstStyle>
            <a:lvl1pPr>
              <a:defRPr sz="1400">
                <a:solidFill>
                  <a:schemeClr val="bg1"/>
                </a:solidFill>
              </a:defRPr>
            </a:lvl1pPr>
          </a:lstStyle>
          <a:p>
            <a:r>
              <a:rPr kumimoji="1" lang="en-US" altLang="ja-JP" dirty="0"/>
              <a:t>Icon</a:t>
            </a:r>
            <a:endParaRPr kumimoji="1" lang="ja-JP" altLang="en-US" dirty="0"/>
          </a:p>
        </p:txBody>
      </p:sp>
      <p:sp>
        <p:nvSpPr>
          <p:cNvPr id="64" name="テキスト プレースホルダー 12"/>
          <p:cNvSpPr>
            <a:spLocks noGrp="1"/>
          </p:cNvSpPr>
          <p:nvPr>
            <p:ph type="body" sz="quarter" idx="22" hasCustomPrompt="1"/>
          </p:nvPr>
        </p:nvSpPr>
        <p:spPr>
          <a:xfrm>
            <a:off x="13270190" y="7753900"/>
            <a:ext cx="4250597" cy="1096266"/>
          </a:xfrm>
        </p:spPr>
        <p:txBody>
          <a:bodyPr>
            <a:normAutofit/>
          </a:bodyPr>
          <a:lstStyle>
            <a:lvl1pPr algn="l">
              <a:defRPr sz="1800" baseline="0"/>
            </a:lvl1pPr>
          </a:lstStyle>
          <a:p>
            <a:pPr lvl="0"/>
            <a:r>
              <a:rPr kumimoji="1" lang="en-US" altLang="ja-JP" dirty="0"/>
              <a:t>Text goes here</a:t>
            </a:r>
            <a:endParaRPr kumimoji="1" lang="ja-JP" altLang="en-US" dirty="0"/>
          </a:p>
        </p:txBody>
      </p:sp>
      <p:sp>
        <p:nvSpPr>
          <p:cNvPr id="65" name="テキスト プレースホルダー 12"/>
          <p:cNvSpPr>
            <a:spLocks noGrp="1"/>
          </p:cNvSpPr>
          <p:nvPr>
            <p:ph type="body" sz="quarter" idx="23" hasCustomPrompt="1"/>
          </p:nvPr>
        </p:nvSpPr>
        <p:spPr>
          <a:xfrm>
            <a:off x="13270190" y="6921747"/>
            <a:ext cx="4250597" cy="747032"/>
          </a:xfrm>
        </p:spPr>
        <p:txBody>
          <a:bodyPr anchor="ctr">
            <a:noAutofit/>
          </a:bodyPr>
          <a:lstStyle>
            <a:lvl1pPr algn="l">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66" name="正方形/長方形 65"/>
          <p:cNvSpPr/>
          <p:nvPr userDrawn="1"/>
        </p:nvSpPr>
        <p:spPr>
          <a:xfrm>
            <a:off x="13355918" y="7629761"/>
            <a:ext cx="1827899" cy="7200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kumimoji="1" lang="ja-JP" altLang="en-US"/>
          </a:p>
        </p:txBody>
      </p:sp>
      <p:sp>
        <p:nvSpPr>
          <p:cNvPr id="67" name="円/楕円 4"/>
          <p:cNvSpPr/>
          <p:nvPr userDrawn="1"/>
        </p:nvSpPr>
        <p:spPr>
          <a:xfrm>
            <a:off x="5346461" y="7361665"/>
            <a:ext cx="1136515" cy="1138145"/>
          </a:xfrm>
          <a:prstGeom prst="rect">
            <a:avLst/>
          </a:prstGeom>
          <a:solidFill>
            <a:schemeClr val="accent5"/>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8" name="図プレースホルダー 25"/>
          <p:cNvSpPr>
            <a:spLocks noGrp="1"/>
          </p:cNvSpPr>
          <p:nvPr>
            <p:ph type="pic" sz="quarter" idx="24" hasCustomPrompt="1"/>
          </p:nvPr>
        </p:nvSpPr>
        <p:spPr>
          <a:xfrm>
            <a:off x="5599718" y="7615737"/>
            <a:ext cx="630000" cy="630000"/>
          </a:xfrm>
        </p:spPr>
        <p:txBody>
          <a:bodyPr>
            <a:normAutofit/>
          </a:bodyPr>
          <a:lstStyle>
            <a:lvl1pPr>
              <a:defRPr sz="1400">
                <a:solidFill>
                  <a:schemeClr val="bg1"/>
                </a:solidFill>
              </a:defRPr>
            </a:lvl1pPr>
          </a:lstStyle>
          <a:p>
            <a:r>
              <a:rPr kumimoji="1" lang="en-US" altLang="ja-JP" dirty="0"/>
              <a:t>Icon</a:t>
            </a:r>
            <a:endParaRPr kumimoji="1" lang="ja-JP" altLang="en-US" dirty="0"/>
          </a:p>
        </p:txBody>
      </p:sp>
      <p:sp>
        <p:nvSpPr>
          <p:cNvPr id="69" name="テキスト プレースホルダー 12"/>
          <p:cNvSpPr>
            <a:spLocks noGrp="1"/>
          </p:cNvSpPr>
          <p:nvPr>
            <p:ph type="body" sz="quarter" idx="25" hasCustomPrompt="1"/>
          </p:nvPr>
        </p:nvSpPr>
        <p:spPr>
          <a:xfrm>
            <a:off x="816225" y="7758010"/>
            <a:ext cx="4250597" cy="1096266"/>
          </a:xfrm>
        </p:spPr>
        <p:txBody>
          <a:bodyPr>
            <a:normAutofit/>
          </a:bodyPr>
          <a:lstStyle>
            <a:lvl1pPr algn="r">
              <a:defRPr sz="1800" baseline="0"/>
            </a:lvl1pPr>
          </a:lstStyle>
          <a:p>
            <a:pPr lvl="0"/>
            <a:r>
              <a:rPr kumimoji="1" lang="en-US" altLang="ja-JP" dirty="0"/>
              <a:t>Text goes here</a:t>
            </a:r>
            <a:endParaRPr kumimoji="1" lang="ja-JP" altLang="en-US" dirty="0"/>
          </a:p>
        </p:txBody>
      </p:sp>
      <p:sp>
        <p:nvSpPr>
          <p:cNvPr id="70" name="テキスト プレースホルダー 12"/>
          <p:cNvSpPr>
            <a:spLocks noGrp="1"/>
          </p:cNvSpPr>
          <p:nvPr>
            <p:ph type="body" sz="quarter" idx="26" hasCustomPrompt="1"/>
          </p:nvPr>
        </p:nvSpPr>
        <p:spPr>
          <a:xfrm>
            <a:off x="816225" y="6925857"/>
            <a:ext cx="4250597" cy="747032"/>
          </a:xfrm>
        </p:spPr>
        <p:txBody>
          <a:bodyPr anchor="ctr">
            <a:noAutofit/>
          </a:bodyPr>
          <a:lstStyle>
            <a:lvl1pPr algn="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71" name="正方形/長方形 70"/>
          <p:cNvSpPr/>
          <p:nvPr userDrawn="1"/>
        </p:nvSpPr>
        <p:spPr>
          <a:xfrm>
            <a:off x="3138907" y="7633871"/>
            <a:ext cx="1827899" cy="72008"/>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kumimoji="1" lang="ja-JP" altLang="en-US"/>
          </a:p>
        </p:txBody>
      </p:sp>
    </p:spTree>
    <p:extLst>
      <p:ext uri="{BB962C8B-B14F-4D97-AF65-F5344CB8AC3E}">
        <p14:creationId xmlns:p14="http://schemas.microsoft.com/office/powerpoint/2010/main" val="39372941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afterEffect">
                                  <p:stCondLst>
                                    <p:cond delay="0"/>
                                  </p:stCondLst>
                                  <p:childTnLst>
                                    <p:set>
                                      <p:cBhvr>
                                        <p:cTn id="6" dur="1" fill="hold">
                                          <p:stCondLst>
                                            <p:cond delay="0"/>
                                          </p:stCondLst>
                                        </p:cTn>
                                        <p:tgtEl>
                                          <p:spTgt spid="33"/>
                                        </p:tgtEl>
                                        <p:attrNameLst>
                                          <p:attrName>style.visibility</p:attrName>
                                        </p:attrNameLst>
                                      </p:cBhvr>
                                      <p:to>
                                        <p:strVal val="visible"/>
                                      </p:to>
                                    </p:set>
                                    <p:anim calcmode="lin" valueType="num">
                                      <p:cBhvr additive="base">
                                        <p:cTn id="7" dur="1000" fill="hold"/>
                                        <p:tgtEl>
                                          <p:spTgt spid="33"/>
                                        </p:tgtEl>
                                        <p:attrNameLst>
                                          <p:attrName>ppt_x</p:attrName>
                                        </p:attrNameLst>
                                      </p:cBhvr>
                                      <p:tavLst>
                                        <p:tav tm="0">
                                          <p:val>
                                            <p:strVal val="#ppt_x"/>
                                          </p:val>
                                        </p:tav>
                                        <p:tav tm="100000">
                                          <p:val>
                                            <p:strVal val="#ppt_x"/>
                                          </p:val>
                                        </p:tav>
                                      </p:tavLst>
                                    </p:anim>
                                    <p:anim calcmode="lin" valueType="num">
                                      <p:cBhvr additive="base">
                                        <p:cTn id="8" dur="1000" fill="hold"/>
                                        <p:tgtEl>
                                          <p:spTgt spid="33"/>
                                        </p:tgtEl>
                                        <p:attrNameLst>
                                          <p:attrName>ppt_y</p:attrName>
                                        </p:attrNameLst>
                                      </p:cBhvr>
                                      <p:tavLst>
                                        <p:tav tm="0">
                                          <p:val>
                                            <p:strVal val="0-#ppt_h/2"/>
                                          </p:val>
                                        </p:tav>
                                        <p:tav tm="100000">
                                          <p:val>
                                            <p:strVal val="#ppt_y"/>
                                          </p:val>
                                        </p:tav>
                                      </p:tavLst>
                                    </p:anim>
                                  </p:childTnLst>
                                </p:cTn>
                              </p:par>
                            </p:childTnLst>
                          </p:cTn>
                        </p:par>
                        <p:par>
                          <p:cTn id="9" fill="hold">
                            <p:stCondLst>
                              <p:cond delay="1000"/>
                            </p:stCondLst>
                            <p:childTnLst>
                              <p:par>
                                <p:cTn id="10" presetID="2" presetClass="entr" presetSubtype="1" decel="100000" fill="hold" grpId="0" nodeType="afterEffect">
                                  <p:stCondLst>
                                    <p:cond delay="0"/>
                                  </p:stCondLst>
                                  <p:childTnLst>
                                    <p:set>
                                      <p:cBhvr>
                                        <p:cTn id="11" dur="1" fill="hold">
                                          <p:stCondLst>
                                            <p:cond delay="0"/>
                                          </p:stCondLst>
                                        </p:cTn>
                                        <p:tgtEl>
                                          <p:spTgt spid="37"/>
                                        </p:tgtEl>
                                        <p:attrNameLst>
                                          <p:attrName>style.visibility</p:attrName>
                                        </p:attrNameLst>
                                      </p:cBhvr>
                                      <p:to>
                                        <p:strVal val="visible"/>
                                      </p:to>
                                    </p:set>
                                    <p:anim calcmode="lin" valueType="num">
                                      <p:cBhvr additive="base">
                                        <p:cTn id="12" dur="750" fill="hold"/>
                                        <p:tgtEl>
                                          <p:spTgt spid="37"/>
                                        </p:tgtEl>
                                        <p:attrNameLst>
                                          <p:attrName>ppt_x</p:attrName>
                                        </p:attrNameLst>
                                      </p:cBhvr>
                                      <p:tavLst>
                                        <p:tav tm="0">
                                          <p:val>
                                            <p:strVal val="#ppt_x"/>
                                          </p:val>
                                        </p:tav>
                                        <p:tav tm="100000">
                                          <p:val>
                                            <p:strVal val="#ppt_x"/>
                                          </p:val>
                                        </p:tav>
                                      </p:tavLst>
                                    </p:anim>
                                    <p:anim calcmode="lin" valueType="num">
                                      <p:cBhvr additive="base">
                                        <p:cTn id="13" dur="750" fill="hold"/>
                                        <p:tgtEl>
                                          <p:spTgt spid="37"/>
                                        </p:tgtEl>
                                        <p:attrNameLst>
                                          <p:attrName>ppt_y</p:attrName>
                                        </p:attrNameLst>
                                      </p:cBhvr>
                                      <p:tavLst>
                                        <p:tav tm="0">
                                          <p:val>
                                            <p:strVal val="0-#ppt_h/2"/>
                                          </p:val>
                                        </p:tav>
                                        <p:tav tm="100000">
                                          <p:val>
                                            <p:strVal val="#ppt_y"/>
                                          </p:val>
                                        </p:tav>
                                      </p:tavLst>
                                    </p:anim>
                                  </p:childTnLst>
                                </p:cTn>
                              </p:par>
                              <p:par>
                                <p:cTn id="14" presetID="2" presetClass="entr" presetSubtype="1" decel="100000" fill="hold" grpId="0" nodeType="withEffect">
                                  <p:stCondLst>
                                    <p:cond delay="0"/>
                                  </p:stCondLst>
                                  <p:childTnLst>
                                    <p:set>
                                      <p:cBhvr>
                                        <p:cTn id="15" dur="1" fill="hold">
                                          <p:stCondLst>
                                            <p:cond delay="0"/>
                                          </p:stCondLst>
                                        </p:cTn>
                                        <p:tgtEl>
                                          <p:spTgt spid="38"/>
                                        </p:tgtEl>
                                        <p:attrNameLst>
                                          <p:attrName>style.visibility</p:attrName>
                                        </p:attrNameLst>
                                      </p:cBhvr>
                                      <p:to>
                                        <p:strVal val="visible"/>
                                      </p:to>
                                    </p:set>
                                    <p:anim calcmode="lin" valueType="num">
                                      <p:cBhvr additive="base">
                                        <p:cTn id="16" dur="750" fill="hold"/>
                                        <p:tgtEl>
                                          <p:spTgt spid="38"/>
                                        </p:tgtEl>
                                        <p:attrNameLst>
                                          <p:attrName>ppt_x</p:attrName>
                                        </p:attrNameLst>
                                      </p:cBhvr>
                                      <p:tavLst>
                                        <p:tav tm="0">
                                          <p:val>
                                            <p:strVal val="#ppt_x"/>
                                          </p:val>
                                        </p:tav>
                                        <p:tav tm="100000">
                                          <p:val>
                                            <p:strVal val="#ppt_x"/>
                                          </p:val>
                                        </p:tav>
                                      </p:tavLst>
                                    </p:anim>
                                    <p:anim calcmode="lin" valueType="num">
                                      <p:cBhvr additive="base">
                                        <p:cTn id="17" dur="750" fill="hold"/>
                                        <p:tgtEl>
                                          <p:spTgt spid="38"/>
                                        </p:tgtEl>
                                        <p:attrNameLst>
                                          <p:attrName>ppt_y</p:attrName>
                                        </p:attrNameLst>
                                      </p:cBhvr>
                                      <p:tavLst>
                                        <p:tav tm="0">
                                          <p:val>
                                            <p:strVal val="0-#ppt_h/2"/>
                                          </p:val>
                                        </p:tav>
                                        <p:tav tm="100000">
                                          <p:val>
                                            <p:strVal val="#ppt_y"/>
                                          </p:val>
                                        </p:tav>
                                      </p:tavLst>
                                    </p:anim>
                                  </p:childTnLst>
                                </p:cTn>
                              </p:par>
                            </p:childTnLst>
                          </p:cTn>
                        </p:par>
                        <p:par>
                          <p:cTn id="18" fill="hold">
                            <p:stCondLst>
                              <p:cond delay="1750"/>
                            </p:stCondLst>
                            <p:childTnLst>
                              <p:par>
                                <p:cTn id="19" presetID="2" presetClass="entr" presetSubtype="1" decel="100000" fill="hold" grpId="0" nodeType="afterEffect">
                                  <p:stCondLst>
                                    <p:cond delay="0"/>
                                  </p:stCondLst>
                                  <p:childTnLst>
                                    <p:set>
                                      <p:cBhvr>
                                        <p:cTn id="20" dur="1" fill="hold">
                                          <p:stCondLst>
                                            <p:cond delay="0"/>
                                          </p:stCondLst>
                                        </p:cTn>
                                        <p:tgtEl>
                                          <p:spTgt spid="35">
                                            <p:txEl>
                                              <p:pRg st="0" end="0"/>
                                            </p:txEl>
                                          </p:spTgt>
                                        </p:tgtEl>
                                        <p:attrNameLst>
                                          <p:attrName>style.visibility</p:attrName>
                                        </p:attrNameLst>
                                      </p:cBhvr>
                                      <p:to>
                                        <p:strVal val="visible"/>
                                      </p:to>
                                    </p:set>
                                    <p:anim calcmode="lin" valueType="num">
                                      <p:cBhvr additive="base">
                                        <p:cTn id="21" dur="500" fill="hold"/>
                                        <p:tgtEl>
                                          <p:spTgt spid="35">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35">
                                            <p:txEl>
                                              <p:pRg st="0" end="0"/>
                                            </p:txEl>
                                          </p:spTgt>
                                        </p:tgtEl>
                                        <p:attrNameLst>
                                          <p:attrName>ppt_y</p:attrName>
                                        </p:attrNameLst>
                                      </p:cBhvr>
                                      <p:tavLst>
                                        <p:tav tm="0">
                                          <p:val>
                                            <p:strVal val="0-#ppt_h/2"/>
                                          </p:val>
                                        </p:tav>
                                        <p:tav tm="100000">
                                          <p:val>
                                            <p:strVal val="#ppt_y"/>
                                          </p:val>
                                        </p:tav>
                                      </p:tavLst>
                                    </p:anim>
                                  </p:childTnLst>
                                </p:cTn>
                              </p:par>
                              <p:par>
                                <p:cTn id="23" presetID="2" presetClass="entr" presetSubtype="4" decel="100000" fill="hold" grpId="0" nodeType="withEffect">
                                  <p:stCondLst>
                                    <p:cond delay="0"/>
                                  </p:stCondLst>
                                  <p:childTnLst>
                                    <p:set>
                                      <p:cBhvr>
                                        <p:cTn id="24" dur="1" fill="hold">
                                          <p:stCondLst>
                                            <p:cond delay="0"/>
                                          </p:stCondLst>
                                        </p:cTn>
                                        <p:tgtEl>
                                          <p:spTgt spid="36"/>
                                        </p:tgtEl>
                                        <p:attrNameLst>
                                          <p:attrName>style.visibility</p:attrName>
                                        </p:attrNameLst>
                                      </p:cBhvr>
                                      <p:to>
                                        <p:strVal val="visible"/>
                                      </p:to>
                                    </p:set>
                                    <p:anim calcmode="lin" valueType="num">
                                      <p:cBhvr additive="base">
                                        <p:cTn id="25" dur="500" fill="hold"/>
                                        <p:tgtEl>
                                          <p:spTgt spid="36"/>
                                        </p:tgtEl>
                                        <p:attrNameLst>
                                          <p:attrName>ppt_x</p:attrName>
                                        </p:attrNameLst>
                                      </p:cBhvr>
                                      <p:tavLst>
                                        <p:tav tm="0">
                                          <p:val>
                                            <p:strVal val="#ppt_x"/>
                                          </p:val>
                                        </p:tav>
                                        <p:tav tm="100000">
                                          <p:val>
                                            <p:strVal val="#ppt_x"/>
                                          </p:val>
                                        </p:tav>
                                      </p:tavLst>
                                    </p:anim>
                                    <p:anim calcmode="lin" valueType="num">
                                      <p:cBhvr additive="base">
                                        <p:cTn id="26" dur="500" fill="hold"/>
                                        <p:tgtEl>
                                          <p:spTgt spid="36"/>
                                        </p:tgtEl>
                                        <p:attrNameLst>
                                          <p:attrName>ppt_y</p:attrName>
                                        </p:attrNameLst>
                                      </p:cBhvr>
                                      <p:tavLst>
                                        <p:tav tm="0">
                                          <p:val>
                                            <p:strVal val="1+#ppt_h/2"/>
                                          </p:val>
                                        </p:tav>
                                        <p:tav tm="100000">
                                          <p:val>
                                            <p:strVal val="#ppt_y"/>
                                          </p:val>
                                        </p:tav>
                                      </p:tavLst>
                                    </p:anim>
                                  </p:childTnLst>
                                </p:cTn>
                              </p:par>
                            </p:childTnLst>
                          </p:cTn>
                        </p:par>
                        <p:par>
                          <p:cTn id="27" fill="hold">
                            <p:stCondLst>
                              <p:cond delay="2250"/>
                            </p:stCondLst>
                            <p:childTnLst>
                              <p:par>
                                <p:cTn id="28" presetID="22" presetClass="entr" presetSubtype="8" fill="hold" grpId="0" nodeType="afterEffect">
                                  <p:stCondLst>
                                    <p:cond delay="0"/>
                                  </p:stCondLst>
                                  <p:childTnLst>
                                    <p:set>
                                      <p:cBhvr>
                                        <p:cTn id="29" dur="1" fill="hold">
                                          <p:stCondLst>
                                            <p:cond delay="0"/>
                                          </p:stCondLst>
                                        </p:cTn>
                                        <p:tgtEl>
                                          <p:spTgt spid="34"/>
                                        </p:tgtEl>
                                        <p:attrNameLst>
                                          <p:attrName>style.visibility</p:attrName>
                                        </p:attrNameLst>
                                      </p:cBhvr>
                                      <p:to>
                                        <p:strVal val="visible"/>
                                      </p:to>
                                    </p:set>
                                    <p:animEffect transition="in" filter="wipe(left)">
                                      <p:cBhvr>
                                        <p:cTn id="30" dur="500"/>
                                        <p:tgtEl>
                                          <p:spTgt spid="34"/>
                                        </p:tgtEl>
                                      </p:cBhvr>
                                    </p:animEffect>
                                  </p:childTnLst>
                                </p:cTn>
                              </p:par>
                            </p:childTnLst>
                          </p:cTn>
                        </p:par>
                        <p:par>
                          <p:cTn id="31" fill="hold">
                            <p:stCondLst>
                              <p:cond delay="2750"/>
                            </p:stCondLst>
                            <p:childTnLst>
                              <p:par>
                                <p:cTn id="32" presetID="2" presetClass="entr" presetSubtype="1" decel="100000" fill="hold" grpId="0" nodeType="afterEffect">
                                  <p:stCondLst>
                                    <p:cond delay="0"/>
                                  </p:stCondLst>
                                  <p:childTnLst>
                                    <p:set>
                                      <p:cBhvr>
                                        <p:cTn id="33" dur="1" fill="hold">
                                          <p:stCondLst>
                                            <p:cond delay="0"/>
                                          </p:stCondLst>
                                        </p:cTn>
                                        <p:tgtEl>
                                          <p:spTgt spid="39"/>
                                        </p:tgtEl>
                                        <p:attrNameLst>
                                          <p:attrName>style.visibility</p:attrName>
                                        </p:attrNameLst>
                                      </p:cBhvr>
                                      <p:to>
                                        <p:strVal val="visible"/>
                                      </p:to>
                                    </p:set>
                                    <p:anim calcmode="lin" valueType="num">
                                      <p:cBhvr additive="base">
                                        <p:cTn id="34" dur="750" fill="hold"/>
                                        <p:tgtEl>
                                          <p:spTgt spid="39"/>
                                        </p:tgtEl>
                                        <p:attrNameLst>
                                          <p:attrName>ppt_x</p:attrName>
                                        </p:attrNameLst>
                                      </p:cBhvr>
                                      <p:tavLst>
                                        <p:tav tm="0">
                                          <p:val>
                                            <p:strVal val="#ppt_x"/>
                                          </p:val>
                                        </p:tav>
                                        <p:tav tm="100000">
                                          <p:val>
                                            <p:strVal val="#ppt_x"/>
                                          </p:val>
                                        </p:tav>
                                      </p:tavLst>
                                    </p:anim>
                                    <p:anim calcmode="lin" valueType="num">
                                      <p:cBhvr additive="base">
                                        <p:cTn id="35" dur="750" fill="hold"/>
                                        <p:tgtEl>
                                          <p:spTgt spid="39"/>
                                        </p:tgtEl>
                                        <p:attrNameLst>
                                          <p:attrName>ppt_y</p:attrName>
                                        </p:attrNameLst>
                                      </p:cBhvr>
                                      <p:tavLst>
                                        <p:tav tm="0">
                                          <p:val>
                                            <p:strVal val="0-#ppt_h/2"/>
                                          </p:val>
                                        </p:tav>
                                        <p:tav tm="100000">
                                          <p:val>
                                            <p:strVal val="#ppt_y"/>
                                          </p:val>
                                        </p:tav>
                                      </p:tavLst>
                                    </p:anim>
                                  </p:childTnLst>
                                </p:cTn>
                              </p:par>
                              <p:par>
                                <p:cTn id="36" presetID="2" presetClass="entr" presetSubtype="1" decel="100000" fill="hold" grpId="0" nodeType="withEffect">
                                  <p:stCondLst>
                                    <p:cond delay="0"/>
                                  </p:stCondLst>
                                  <p:childTnLst>
                                    <p:set>
                                      <p:cBhvr>
                                        <p:cTn id="37" dur="1" fill="hold">
                                          <p:stCondLst>
                                            <p:cond delay="0"/>
                                          </p:stCondLst>
                                        </p:cTn>
                                        <p:tgtEl>
                                          <p:spTgt spid="40"/>
                                        </p:tgtEl>
                                        <p:attrNameLst>
                                          <p:attrName>style.visibility</p:attrName>
                                        </p:attrNameLst>
                                      </p:cBhvr>
                                      <p:to>
                                        <p:strVal val="visible"/>
                                      </p:to>
                                    </p:set>
                                    <p:anim calcmode="lin" valueType="num">
                                      <p:cBhvr additive="base">
                                        <p:cTn id="38" dur="750" fill="hold"/>
                                        <p:tgtEl>
                                          <p:spTgt spid="40"/>
                                        </p:tgtEl>
                                        <p:attrNameLst>
                                          <p:attrName>ppt_x</p:attrName>
                                        </p:attrNameLst>
                                      </p:cBhvr>
                                      <p:tavLst>
                                        <p:tav tm="0">
                                          <p:val>
                                            <p:strVal val="#ppt_x"/>
                                          </p:val>
                                        </p:tav>
                                        <p:tav tm="100000">
                                          <p:val>
                                            <p:strVal val="#ppt_x"/>
                                          </p:val>
                                        </p:tav>
                                      </p:tavLst>
                                    </p:anim>
                                    <p:anim calcmode="lin" valueType="num">
                                      <p:cBhvr additive="base">
                                        <p:cTn id="39" dur="750" fill="hold"/>
                                        <p:tgtEl>
                                          <p:spTgt spid="40"/>
                                        </p:tgtEl>
                                        <p:attrNameLst>
                                          <p:attrName>ppt_y</p:attrName>
                                        </p:attrNameLst>
                                      </p:cBhvr>
                                      <p:tavLst>
                                        <p:tav tm="0">
                                          <p:val>
                                            <p:strVal val="0-#ppt_h/2"/>
                                          </p:val>
                                        </p:tav>
                                        <p:tav tm="100000">
                                          <p:val>
                                            <p:strVal val="#ppt_y"/>
                                          </p:val>
                                        </p:tav>
                                      </p:tavLst>
                                    </p:anim>
                                  </p:childTnLst>
                                </p:cTn>
                              </p:par>
                            </p:childTnLst>
                          </p:cTn>
                        </p:par>
                        <p:par>
                          <p:cTn id="40" fill="hold">
                            <p:stCondLst>
                              <p:cond delay="3500"/>
                            </p:stCondLst>
                            <p:childTnLst>
                              <p:par>
                                <p:cTn id="41" presetID="2" presetClass="entr" presetSubtype="2" decel="100000" fill="hold" grpId="0" nodeType="afterEffect">
                                  <p:stCondLst>
                                    <p:cond delay="0"/>
                                  </p:stCondLst>
                                  <p:childTnLst>
                                    <p:set>
                                      <p:cBhvr>
                                        <p:cTn id="42" dur="1" fill="hold">
                                          <p:stCondLst>
                                            <p:cond delay="0"/>
                                          </p:stCondLst>
                                        </p:cTn>
                                        <p:tgtEl>
                                          <p:spTgt spid="44">
                                            <p:txEl>
                                              <p:pRg st="0" end="0"/>
                                            </p:txEl>
                                          </p:spTgt>
                                        </p:tgtEl>
                                        <p:attrNameLst>
                                          <p:attrName>style.visibility</p:attrName>
                                        </p:attrNameLst>
                                      </p:cBhvr>
                                      <p:to>
                                        <p:strVal val="visible"/>
                                      </p:to>
                                    </p:set>
                                    <p:anim calcmode="lin" valueType="num">
                                      <p:cBhvr additive="base">
                                        <p:cTn id="43" dur="500" fill="hold"/>
                                        <p:tgtEl>
                                          <p:spTgt spid="44">
                                            <p:txEl>
                                              <p:pRg st="0" end="0"/>
                                            </p:txEl>
                                          </p:spTgt>
                                        </p:tgtEl>
                                        <p:attrNameLst>
                                          <p:attrName>ppt_x</p:attrName>
                                        </p:attrNameLst>
                                      </p:cBhvr>
                                      <p:tavLst>
                                        <p:tav tm="0">
                                          <p:val>
                                            <p:strVal val="1+#ppt_w/2"/>
                                          </p:val>
                                        </p:tav>
                                        <p:tav tm="100000">
                                          <p:val>
                                            <p:strVal val="#ppt_x"/>
                                          </p:val>
                                        </p:tav>
                                      </p:tavLst>
                                    </p:anim>
                                    <p:anim calcmode="lin" valueType="num">
                                      <p:cBhvr additive="base">
                                        <p:cTn id="44" dur="500" fill="hold"/>
                                        <p:tgtEl>
                                          <p:spTgt spid="44">
                                            <p:txEl>
                                              <p:pRg st="0" end="0"/>
                                            </p:txEl>
                                          </p:spTgt>
                                        </p:tgtEl>
                                        <p:attrNameLst>
                                          <p:attrName>ppt_y</p:attrName>
                                        </p:attrNameLst>
                                      </p:cBhvr>
                                      <p:tavLst>
                                        <p:tav tm="0">
                                          <p:val>
                                            <p:strVal val="#ppt_y"/>
                                          </p:val>
                                        </p:tav>
                                        <p:tav tm="100000">
                                          <p:val>
                                            <p:strVal val="#ppt_y"/>
                                          </p:val>
                                        </p:tav>
                                      </p:tavLst>
                                    </p:anim>
                                  </p:childTnLst>
                                </p:cTn>
                              </p:par>
                              <p:par>
                                <p:cTn id="45" presetID="2" presetClass="entr" presetSubtype="4" decel="100000" fill="hold" grpId="0" nodeType="withEffect">
                                  <p:stCondLst>
                                    <p:cond delay="0"/>
                                  </p:stCondLst>
                                  <p:childTnLst>
                                    <p:set>
                                      <p:cBhvr>
                                        <p:cTn id="46" dur="1" fill="hold">
                                          <p:stCondLst>
                                            <p:cond delay="0"/>
                                          </p:stCondLst>
                                        </p:cTn>
                                        <p:tgtEl>
                                          <p:spTgt spid="45"/>
                                        </p:tgtEl>
                                        <p:attrNameLst>
                                          <p:attrName>style.visibility</p:attrName>
                                        </p:attrNameLst>
                                      </p:cBhvr>
                                      <p:to>
                                        <p:strVal val="visible"/>
                                      </p:to>
                                    </p:set>
                                    <p:anim calcmode="lin" valueType="num">
                                      <p:cBhvr additive="base">
                                        <p:cTn id="47" dur="500" fill="hold"/>
                                        <p:tgtEl>
                                          <p:spTgt spid="45"/>
                                        </p:tgtEl>
                                        <p:attrNameLst>
                                          <p:attrName>ppt_x</p:attrName>
                                        </p:attrNameLst>
                                      </p:cBhvr>
                                      <p:tavLst>
                                        <p:tav tm="0">
                                          <p:val>
                                            <p:strVal val="#ppt_x"/>
                                          </p:val>
                                        </p:tav>
                                        <p:tav tm="100000">
                                          <p:val>
                                            <p:strVal val="#ppt_x"/>
                                          </p:val>
                                        </p:tav>
                                      </p:tavLst>
                                    </p:anim>
                                    <p:anim calcmode="lin" valueType="num">
                                      <p:cBhvr additive="base">
                                        <p:cTn id="48" dur="500" fill="hold"/>
                                        <p:tgtEl>
                                          <p:spTgt spid="45"/>
                                        </p:tgtEl>
                                        <p:attrNameLst>
                                          <p:attrName>ppt_y</p:attrName>
                                        </p:attrNameLst>
                                      </p:cBhvr>
                                      <p:tavLst>
                                        <p:tav tm="0">
                                          <p:val>
                                            <p:strVal val="1+#ppt_h/2"/>
                                          </p:val>
                                        </p:tav>
                                        <p:tav tm="100000">
                                          <p:val>
                                            <p:strVal val="#ppt_y"/>
                                          </p:val>
                                        </p:tav>
                                      </p:tavLst>
                                    </p:anim>
                                  </p:childTnLst>
                                </p:cTn>
                              </p:par>
                            </p:childTnLst>
                          </p:cTn>
                        </p:par>
                        <p:par>
                          <p:cTn id="49" fill="hold">
                            <p:stCondLst>
                              <p:cond delay="4000"/>
                            </p:stCondLst>
                            <p:childTnLst>
                              <p:par>
                                <p:cTn id="50" presetID="22" presetClass="entr" presetSubtype="8" fill="hold" grpId="0" nodeType="afterEffect">
                                  <p:stCondLst>
                                    <p:cond delay="0"/>
                                  </p:stCondLst>
                                  <p:childTnLst>
                                    <p:set>
                                      <p:cBhvr>
                                        <p:cTn id="51" dur="1" fill="hold">
                                          <p:stCondLst>
                                            <p:cond delay="0"/>
                                          </p:stCondLst>
                                        </p:cTn>
                                        <p:tgtEl>
                                          <p:spTgt spid="43"/>
                                        </p:tgtEl>
                                        <p:attrNameLst>
                                          <p:attrName>style.visibility</p:attrName>
                                        </p:attrNameLst>
                                      </p:cBhvr>
                                      <p:to>
                                        <p:strVal val="visible"/>
                                      </p:to>
                                    </p:set>
                                    <p:animEffect transition="in" filter="wipe(left)">
                                      <p:cBhvr>
                                        <p:cTn id="52" dur="500"/>
                                        <p:tgtEl>
                                          <p:spTgt spid="43"/>
                                        </p:tgtEl>
                                      </p:cBhvr>
                                    </p:animEffect>
                                  </p:childTnLst>
                                </p:cTn>
                              </p:par>
                            </p:childTnLst>
                          </p:cTn>
                        </p:par>
                        <p:par>
                          <p:cTn id="53" fill="hold">
                            <p:stCondLst>
                              <p:cond delay="4500"/>
                            </p:stCondLst>
                            <p:childTnLst>
                              <p:par>
                                <p:cTn id="54" presetID="2" presetClass="entr" presetSubtype="1" decel="100000" fill="hold" grpId="0" nodeType="afterEffect">
                                  <p:stCondLst>
                                    <p:cond delay="0"/>
                                  </p:stCondLst>
                                  <p:childTnLst>
                                    <p:set>
                                      <p:cBhvr>
                                        <p:cTn id="55" dur="1" fill="hold">
                                          <p:stCondLst>
                                            <p:cond delay="0"/>
                                          </p:stCondLst>
                                        </p:cTn>
                                        <p:tgtEl>
                                          <p:spTgt spid="46"/>
                                        </p:tgtEl>
                                        <p:attrNameLst>
                                          <p:attrName>style.visibility</p:attrName>
                                        </p:attrNameLst>
                                      </p:cBhvr>
                                      <p:to>
                                        <p:strVal val="visible"/>
                                      </p:to>
                                    </p:set>
                                    <p:anim calcmode="lin" valueType="num">
                                      <p:cBhvr additive="base">
                                        <p:cTn id="56" dur="750" fill="hold"/>
                                        <p:tgtEl>
                                          <p:spTgt spid="46"/>
                                        </p:tgtEl>
                                        <p:attrNameLst>
                                          <p:attrName>ppt_x</p:attrName>
                                        </p:attrNameLst>
                                      </p:cBhvr>
                                      <p:tavLst>
                                        <p:tav tm="0">
                                          <p:val>
                                            <p:strVal val="#ppt_x"/>
                                          </p:val>
                                        </p:tav>
                                        <p:tav tm="100000">
                                          <p:val>
                                            <p:strVal val="#ppt_x"/>
                                          </p:val>
                                        </p:tav>
                                      </p:tavLst>
                                    </p:anim>
                                    <p:anim calcmode="lin" valueType="num">
                                      <p:cBhvr additive="base">
                                        <p:cTn id="57" dur="750" fill="hold"/>
                                        <p:tgtEl>
                                          <p:spTgt spid="46"/>
                                        </p:tgtEl>
                                        <p:attrNameLst>
                                          <p:attrName>ppt_y</p:attrName>
                                        </p:attrNameLst>
                                      </p:cBhvr>
                                      <p:tavLst>
                                        <p:tav tm="0">
                                          <p:val>
                                            <p:strVal val="0-#ppt_h/2"/>
                                          </p:val>
                                        </p:tav>
                                        <p:tav tm="100000">
                                          <p:val>
                                            <p:strVal val="#ppt_y"/>
                                          </p:val>
                                        </p:tav>
                                      </p:tavLst>
                                    </p:anim>
                                  </p:childTnLst>
                                </p:cTn>
                              </p:par>
                              <p:par>
                                <p:cTn id="58" presetID="2" presetClass="entr" presetSubtype="1" decel="100000" fill="hold" grpId="0" nodeType="withEffect">
                                  <p:stCondLst>
                                    <p:cond delay="0"/>
                                  </p:stCondLst>
                                  <p:childTnLst>
                                    <p:set>
                                      <p:cBhvr>
                                        <p:cTn id="59" dur="1" fill="hold">
                                          <p:stCondLst>
                                            <p:cond delay="0"/>
                                          </p:stCondLst>
                                        </p:cTn>
                                        <p:tgtEl>
                                          <p:spTgt spid="47"/>
                                        </p:tgtEl>
                                        <p:attrNameLst>
                                          <p:attrName>style.visibility</p:attrName>
                                        </p:attrNameLst>
                                      </p:cBhvr>
                                      <p:to>
                                        <p:strVal val="visible"/>
                                      </p:to>
                                    </p:set>
                                    <p:anim calcmode="lin" valueType="num">
                                      <p:cBhvr additive="base">
                                        <p:cTn id="60" dur="750" fill="hold"/>
                                        <p:tgtEl>
                                          <p:spTgt spid="47"/>
                                        </p:tgtEl>
                                        <p:attrNameLst>
                                          <p:attrName>ppt_x</p:attrName>
                                        </p:attrNameLst>
                                      </p:cBhvr>
                                      <p:tavLst>
                                        <p:tav tm="0">
                                          <p:val>
                                            <p:strVal val="#ppt_x"/>
                                          </p:val>
                                        </p:tav>
                                        <p:tav tm="100000">
                                          <p:val>
                                            <p:strVal val="#ppt_x"/>
                                          </p:val>
                                        </p:tav>
                                      </p:tavLst>
                                    </p:anim>
                                    <p:anim calcmode="lin" valueType="num">
                                      <p:cBhvr additive="base">
                                        <p:cTn id="61" dur="750" fill="hold"/>
                                        <p:tgtEl>
                                          <p:spTgt spid="47"/>
                                        </p:tgtEl>
                                        <p:attrNameLst>
                                          <p:attrName>ppt_y</p:attrName>
                                        </p:attrNameLst>
                                      </p:cBhvr>
                                      <p:tavLst>
                                        <p:tav tm="0">
                                          <p:val>
                                            <p:strVal val="0-#ppt_h/2"/>
                                          </p:val>
                                        </p:tav>
                                        <p:tav tm="100000">
                                          <p:val>
                                            <p:strVal val="#ppt_y"/>
                                          </p:val>
                                        </p:tav>
                                      </p:tavLst>
                                    </p:anim>
                                  </p:childTnLst>
                                </p:cTn>
                              </p:par>
                            </p:childTnLst>
                          </p:cTn>
                        </p:par>
                        <p:par>
                          <p:cTn id="62" fill="hold">
                            <p:stCondLst>
                              <p:cond delay="5250"/>
                            </p:stCondLst>
                            <p:childTnLst>
                              <p:par>
                                <p:cTn id="63" presetID="2" presetClass="entr" presetSubtype="8" decel="100000" fill="hold" grpId="0" nodeType="afterEffect">
                                  <p:stCondLst>
                                    <p:cond delay="0"/>
                                  </p:stCondLst>
                                  <p:childTnLst>
                                    <p:set>
                                      <p:cBhvr>
                                        <p:cTn id="64" dur="1" fill="hold">
                                          <p:stCondLst>
                                            <p:cond delay="0"/>
                                          </p:stCondLst>
                                        </p:cTn>
                                        <p:tgtEl>
                                          <p:spTgt spid="49">
                                            <p:txEl>
                                              <p:pRg st="0" end="0"/>
                                            </p:txEl>
                                          </p:spTgt>
                                        </p:tgtEl>
                                        <p:attrNameLst>
                                          <p:attrName>style.visibility</p:attrName>
                                        </p:attrNameLst>
                                      </p:cBhvr>
                                      <p:to>
                                        <p:strVal val="visible"/>
                                      </p:to>
                                    </p:set>
                                    <p:anim calcmode="lin" valueType="num">
                                      <p:cBhvr additive="base">
                                        <p:cTn id="65" dur="500" fill="hold"/>
                                        <p:tgtEl>
                                          <p:spTgt spid="49">
                                            <p:txEl>
                                              <p:pRg st="0" end="0"/>
                                            </p:txEl>
                                          </p:spTgt>
                                        </p:tgtEl>
                                        <p:attrNameLst>
                                          <p:attrName>ppt_x</p:attrName>
                                        </p:attrNameLst>
                                      </p:cBhvr>
                                      <p:tavLst>
                                        <p:tav tm="0">
                                          <p:val>
                                            <p:strVal val="0-#ppt_w/2"/>
                                          </p:val>
                                        </p:tav>
                                        <p:tav tm="100000">
                                          <p:val>
                                            <p:strVal val="#ppt_x"/>
                                          </p:val>
                                        </p:tav>
                                      </p:tavLst>
                                    </p:anim>
                                    <p:anim calcmode="lin" valueType="num">
                                      <p:cBhvr additive="base">
                                        <p:cTn id="66" dur="500" fill="hold"/>
                                        <p:tgtEl>
                                          <p:spTgt spid="49">
                                            <p:txEl>
                                              <p:pRg st="0" end="0"/>
                                            </p:txEl>
                                          </p:spTgt>
                                        </p:tgtEl>
                                        <p:attrNameLst>
                                          <p:attrName>ppt_y</p:attrName>
                                        </p:attrNameLst>
                                      </p:cBhvr>
                                      <p:tavLst>
                                        <p:tav tm="0">
                                          <p:val>
                                            <p:strVal val="#ppt_y"/>
                                          </p:val>
                                        </p:tav>
                                        <p:tav tm="100000">
                                          <p:val>
                                            <p:strVal val="#ppt_y"/>
                                          </p:val>
                                        </p:tav>
                                      </p:tavLst>
                                    </p:anim>
                                  </p:childTnLst>
                                </p:cTn>
                              </p:par>
                              <p:par>
                                <p:cTn id="67" presetID="2" presetClass="entr" presetSubtype="4" decel="100000" fill="hold" grpId="0" nodeType="withEffect">
                                  <p:stCondLst>
                                    <p:cond delay="0"/>
                                  </p:stCondLst>
                                  <p:childTnLst>
                                    <p:set>
                                      <p:cBhvr>
                                        <p:cTn id="68" dur="1" fill="hold">
                                          <p:stCondLst>
                                            <p:cond delay="0"/>
                                          </p:stCondLst>
                                        </p:cTn>
                                        <p:tgtEl>
                                          <p:spTgt spid="61"/>
                                        </p:tgtEl>
                                        <p:attrNameLst>
                                          <p:attrName>style.visibility</p:attrName>
                                        </p:attrNameLst>
                                      </p:cBhvr>
                                      <p:to>
                                        <p:strVal val="visible"/>
                                      </p:to>
                                    </p:set>
                                    <p:anim calcmode="lin" valueType="num">
                                      <p:cBhvr additive="base">
                                        <p:cTn id="69" dur="500" fill="hold"/>
                                        <p:tgtEl>
                                          <p:spTgt spid="61"/>
                                        </p:tgtEl>
                                        <p:attrNameLst>
                                          <p:attrName>ppt_x</p:attrName>
                                        </p:attrNameLst>
                                      </p:cBhvr>
                                      <p:tavLst>
                                        <p:tav tm="0">
                                          <p:val>
                                            <p:strVal val="#ppt_x"/>
                                          </p:val>
                                        </p:tav>
                                        <p:tav tm="100000">
                                          <p:val>
                                            <p:strVal val="#ppt_x"/>
                                          </p:val>
                                        </p:tav>
                                      </p:tavLst>
                                    </p:anim>
                                    <p:anim calcmode="lin" valueType="num">
                                      <p:cBhvr additive="base">
                                        <p:cTn id="70" dur="500" fill="hold"/>
                                        <p:tgtEl>
                                          <p:spTgt spid="61"/>
                                        </p:tgtEl>
                                        <p:attrNameLst>
                                          <p:attrName>ppt_y</p:attrName>
                                        </p:attrNameLst>
                                      </p:cBhvr>
                                      <p:tavLst>
                                        <p:tav tm="0">
                                          <p:val>
                                            <p:strVal val="1+#ppt_h/2"/>
                                          </p:val>
                                        </p:tav>
                                        <p:tav tm="100000">
                                          <p:val>
                                            <p:strVal val="#ppt_y"/>
                                          </p:val>
                                        </p:tav>
                                      </p:tavLst>
                                    </p:anim>
                                  </p:childTnLst>
                                </p:cTn>
                              </p:par>
                            </p:childTnLst>
                          </p:cTn>
                        </p:par>
                        <p:par>
                          <p:cTn id="71" fill="hold">
                            <p:stCondLst>
                              <p:cond delay="5750"/>
                            </p:stCondLst>
                            <p:childTnLst>
                              <p:par>
                                <p:cTn id="72" presetID="22" presetClass="entr" presetSubtype="2" fill="hold" grpId="0" nodeType="afterEffect">
                                  <p:stCondLst>
                                    <p:cond delay="0"/>
                                  </p:stCondLst>
                                  <p:childTnLst>
                                    <p:set>
                                      <p:cBhvr>
                                        <p:cTn id="73" dur="1" fill="hold">
                                          <p:stCondLst>
                                            <p:cond delay="0"/>
                                          </p:stCondLst>
                                        </p:cTn>
                                        <p:tgtEl>
                                          <p:spTgt spid="48"/>
                                        </p:tgtEl>
                                        <p:attrNameLst>
                                          <p:attrName>style.visibility</p:attrName>
                                        </p:attrNameLst>
                                      </p:cBhvr>
                                      <p:to>
                                        <p:strVal val="visible"/>
                                      </p:to>
                                    </p:set>
                                    <p:animEffect transition="in" filter="wipe(right)">
                                      <p:cBhvr>
                                        <p:cTn id="74" dur="500"/>
                                        <p:tgtEl>
                                          <p:spTgt spid="48"/>
                                        </p:tgtEl>
                                      </p:cBhvr>
                                    </p:animEffect>
                                  </p:childTnLst>
                                </p:cTn>
                              </p:par>
                            </p:childTnLst>
                          </p:cTn>
                        </p:par>
                        <p:par>
                          <p:cTn id="75" fill="hold">
                            <p:stCondLst>
                              <p:cond delay="6250"/>
                            </p:stCondLst>
                            <p:childTnLst>
                              <p:par>
                                <p:cTn id="76" presetID="2" presetClass="entr" presetSubtype="1" decel="100000" fill="hold" grpId="0" nodeType="afterEffect">
                                  <p:stCondLst>
                                    <p:cond delay="0"/>
                                  </p:stCondLst>
                                  <p:childTnLst>
                                    <p:set>
                                      <p:cBhvr>
                                        <p:cTn id="77" dur="1" fill="hold">
                                          <p:stCondLst>
                                            <p:cond delay="0"/>
                                          </p:stCondLst>
                                        </p:cTn>
                                        <p:tgtEl>
                                          <p:spTgt spid="62"/>
                                        </p:tgtEl>
                                        <p:attrNameLst>
                                          <p:attrName>style.visibility</p:attrName>
                                        </p:attrNameLst>
                                      </p:cBhvr>
                                      <p:to>
                                        <p:strVal val="visible"/>
                                      </p:to>
                                    </p:set>
                                    <p:anim calcmode="lin" valueType="num">
                                      <p:cBhvr additive="base">
                                        <p:cTn id="78" dur="750" fill="hold"/>
                                        <p:tgtEl>
                                          <p:spTgt spid="62"/>
                                        </p:tgtEl>
                                        <p:attrNameLst>
                                          <p:attrName>ppt_x</p:attrName>
                                        </p:attrNameLst>
                                      </p:cBhvr>
                                      <p:tavLst>
                                        <p:tav tm="0">
                                          <p:val>
                                            <p:strVal val="#ppt_x"/>
                                          </p:val>
                                        </p:tav>
                                        <p:tav tm="100000">
                                          <p:val>
                                            <p:strVal val="#ppt_x"/>
                                          </p:val>
                                        </p:tav>
                                      </p:tavLst>
                                    </p:anim>
                                    <p:anim calcmode="lin" valueType="num">
                                      <p:cBhvr additive="base">
                                        <p:cTn id="79" dur="750" fill="hold"/>
                                        <p:tgtEl>
                                          <p:spTgt spid="62"/>
                                        </p:tgtEl>
                                        <p:attrNameLst>
                                          <p:attrName>ppt_y</p:attrName>
                                        </p:attrNameLst>
                                      </p:cBhvr>
                                      <p:tavLst>
                                        <p:tav tm="0">
                                          <p:val>
                                            <p:strVal val="0-#ppt_h/2"/>
                                          </p:val>
                                        </p:tav>
                                        <p:tav tm="100000">
                                          <p:val>
                                            <p:strVal val="#ppt_y"/>
                                          </p:val>
                                        </p:tav>
                                      </p:tavLst>
                                    </p:anim>
                                  </p:childTnLst>
                                </p:cTn>
                              </p:par>
                              <p:par>
                                <p:cTn id="80" presetID="2" presetClass="entr" presetSubtype="1" decel="100000" fill="hold" grpId="0" nodeType="withEffect">
                                  <p:stCondLst>
                                    <p:cond delay="0"/>
                                  </p:stCondLst>
                                  <p:childTnLst>
                                    <p:set>
                                      <p:cBhvr>
                                        <p:cTn id="81" dur="1" fill="hold">
                                          <p:stCondLst>
                                            <p:cond delay="0"/>
                                          </p:stCondLst>
                                        </p:cTn>
                                        <p:tgtEl>
                                          <p:spTgt spid="63"/>
                                        </p:tgtEl>
                                        <p:attrNameLst>
                                          <p:attrName>style.visibility</p:attrName>
                                        </p:attrNameLst>
                                      </p:cBhvr>
                                      <p:to>
                                        <p:strVal val="visible"/>
                                      </p:to>
                                    </p:set>
                                    <p:anim calcmode="lin" valueType="num">
                                      <p:cBhvr additive="base">
                                        <p:cTn id="82" dur="750" fill="hold"/>
                                        <p:tgtEl>
                                          <p:spTgt spid="63"/>
                                        </p:tgtEl>
                                        <p:attrNameLst>
                                          <p:attrName>ppt_x</p:attrName>
                                        </p:attrNameLst>
                                      </p:cBhvr>
                                      <p:tavLst>
                                        <p:tav tm="0">
                                          <p:val>
                                            <p:strVal val="#ppt_x"/>
                                          </p:val>
                                        </p:tav>
                                        <p:tav tm="100000">
                                          <p:val>
                                            <p:strVal val="#ppt_x"/>
                                          </p:val>
                                        </p:tav>
                                      </p:tavLst>
                                    </p:anim>
                                    <p:anim calcmode="lin" valueType="num">
                                      <p:cBhvr additive="base">
                                        <p:cTn id="83" dur="750" fill="hold"/>
                                        <p:tgtEl>
                                          <p:spTgt spid="63"/>
                                        </p:tgtEl>
                                        <p:attrNameLst>
                                          <p:attrName>ppt_y</p:attrName>
                                        </p:attrNameLst>
                                      </p:cBhvr>
                                      <p:tavLst>
                                        <p:tav tm="0">
                                          <p:val>
                                            <p:strVal val="0-#ppt_h/2"/>
                                          </p:val>
                                        </p:tav>
                                        <p:tav tm="100000">
                                          <p:val>
                                            <p:strVal val="#ppt_y"/>
                                          </p:val>
                                        </p:tav>
                                      </p:tavLst>
                                    </p:anim>
                                  </p:childTnLst>
                                </p:cTn>
                              </p:par>
                            </p:childTnLst>
                          </p:cTn>
                        </p:par>
                        <p:par>
                          <p:cTn id="84" fill="hold">
                            <p:stCondLst>
                              <p:cond delay="7000"/>
                            </p:stCondLst>
                            <p:childTnLst>
                              <p:par>
                                <p:cTn id="85" presetID="2" presetClass="entr" presetSubtype="2" decel="100000" fill="hold" grpId="0" nodeType="afterEffect">
                                  <p:stCondLst>
                                    <p:cond delay="0"/>
                                  </p:stCondLst>
                                  <p:childTnLst>
                                    <p:set>
                                      <p:cBhvr>
                                        <p:cTn id="86" dur="1" fill="hold">
                                          <p:stCondLst>
                                            <p:cond delay="0"/>
                                          </p:stCondLst>
                                        </p:cTn>
                                        <p:tgtEl>
                                          <p:spTgt spid="65">
                                            <p:txEl>
                                              <p:pRg st="0" end="0"/>
                                            </p:txEl>
                                          </p:spTgt>
                                        </p:tgtEl>
                                        <p:attrNameLst>
                                          <p:attrName>style.visibility</p:attrName>
                                        </p:attrNameLst>
                                      </p:cBhvr>
                                      <p:to>
                                        <p:strVal val="visible"/>
                                      </p:to>
                                    </p:set>
                                    <p:anim calcmode="lin" valueType="num">
                                      <p:cBhvr additive="base">
                                        <p:cTn id="87" dur="500" fill="hold"/>
                                        <p:tgtEl>
                                          <p:spTgt spid="65">
                                            <p:txEl>
                                              <p:pRg st="0" end="0"/>
                                            </p:txEl>
                                          </p:spTgt>
                                        </p:tgtEl>
                                        <p:attrNameLst>
                                          <p:attrName>ppt_x</p:attrName>
                                        </p:attrNameLst>
                                      </p:cBhvr>
                                      <p:tavLst>
                                        <p:tav tm="0">
                                          <p:val>
                                            <p:strVal val="1+#ppt_w/2"/>
                                          </p:val>
                                        </p:tav>
                                        <p:tav tm="100000">
                                          <p:val>
                                            <p:strVal val="#ppt_x"/>
                                          </p:val>
                                        </p:tav>
                                      </p:tavLst>
                                    </p:anim>
                                    <p:anim calcmode="lin" valueType="num">
                                      <p:cBhvr additive="base">
                                        <p:cTn id="88" dur="500" fill="hold"/>
                                        <p:tgtEl>
                                          <p:spTgt spid="65">
                                            <p:txEl>
                                              <p:pRg st="0" end="0"/>
                                            </p:txEl>
                                          </p:spTgt>
                                        </p:tgtEl>
                                        <p:attrNameLst>
                                          <p:attrName>ppt_y</p:attrName>
                                        </p:attrNameLst>
                                      </p:cBhvr>
                                      <p:tavLst>
                                        <p:tav tm="0">
                                          <p:val>
                                            <p:strVal val="#ppt_y"/>
                                          </p:val>
                                        </p:tav>
                                        <p:tav tm="100000">
                                          <p:val>
                                            <p:strVal val="#ppt_y"/>
                                          </p:val>
                                        </p:tav>
                                      </p:tavLst>
                                    </p:anim>
                                  </p:childTnLst>
                                </p:cTn>
                              </p:par>
                              <p:par>
                                <p:cTn id="89" presetID="2" presetClass="entr" presetSubtype="4" decel="100000" fill="hold" grpId="0" nodeType="withEffect">
                                  <p:stCondLst>
                                    <p:cond delay="0"/>
                                  </p:stCondLst>
                                  <p:childTnLst>
                                    <p:set>
                                      <p:cBhvr>
                                        <p:cTn id="90" dur="1" fill="hold">
                                          <p:stCondLst>
                                            <p:cond delay="0"/>
                                          </p:stCondLst>
                                        </p:cTn>
                                        <p:tgtEl>
                                          <p:spTgt spid="66"/>
                                        </p:tgtEl>
                                        <p:attrNameLst>
                                          <p:attrName>style.visibility</p:attrName>
                                        </p:attrNameLst>
                                      </p:cBhvr>
                                      <p:to>
                                        <p:strVal val="visible"/>
                                      </p:to>
                                    </p:set>
                                    <p:anim calcmode="lin" valueType="num">
                                      <p:cBhvr additive="base">
                                        <p:cTn id="91" dur="500" fill="hold"/>
                                        <p:tgtEl>
                                          <p:spTgt spid="66"/>
                                        </p:tgtEl>
                                        <p:attrNameLst>
                                          <p:attrName>ppt_x</p:attrName>
                                        </p:attrNameLst>
                                      </p:cBhvr>
                                      <p:tavLst>
                                        <p:tav tm="0">
                                          <p:val>
                                            <p:strVal val="#ppt_x"/>
                                          </p:val>
                                        </p:tav>
                                        <p:tav tm="100000">
                                          <p:val>
                                            <p:strVal val="#ppt_x"/>
                                          </p:val>
                                        </p:tav>
                                      </p:tavLst>
                                    </p:anim>
                                    <p:anim calcmode="lin" valueType="num">
                                      <p:cBhvr additive="base">
                                        <p:cTn id="92" dur="500" fill="hold"/>
                                        <p:tgtEl>
                                          <p:spTgt spid="66"/>
                                        </p:tgtEl>
                                        <p:attrNameLst>
                                          <p:attrName>ppt_y</p:attrName>
                                        </p:attrNameLst>
                                      </p:cBhvr>
                                      <p:tavLst>
                                        <p:tav tm="0">
                                          <p:val>
                                            <p:strVal val="1+#ppt_h/2"/>
                                          </p:val>
                                        </p:tav>
                                        <p:tav tm="100000">
                                          <p:val>
                                            <p:strVal val="#ppt_y"/>
                                          </p:val>
                                        </p:tav>
                                      </p:tavLst>
                                    </p:anim>
                                  </p:childTnLst>
                                </p:cTn>
                              </p:par>
                            </p:childTnLst>
                          </p:cTn>
                        </p:par>
                        <p:par>
                          <p:cTn id="93" fill="hold">
                            <p:stCondLst>
                              <p:cond delay="7500"/>
                            </p:stCondLst>
                            <p:childTnLst>
                              <p:par>
                                <p:cTn id="94" presetID="22" presetClass="entr" presetSubtype="8" fill="hold" grpId="0" nodeType="afterEffect">
                                  <p:stCondLst>
                                    <p:cond delay="0"/>
                                  </p:stCondLst>
                                  <p:childTnLst>
                                    <p:set>
                                      <p:cBhvr>
                                        <p:cTn id="95" dur="1" fill="hold">
                                          <p:stCondLst>
                                            <p:cond delay="0"/>
                                          </p:stCondLst>
                                        </p:cTn>
                                        <p:tgtEl>
                                          <p:spTgt spid="64"/>
                                        </p:tgtEl>
                                        <p:attrNameLst>
                                          <p:attrName>style.visibility</p:attrName>
                                        </p:attrNameLst>
                                      </p:cBhvr>
                                      <p:to>
                                        <p:strVal val="visible"/>
                                      </p:to>
                                    </p:set>
                                    <p:animEffect transition="in" filter="wipe(left)">
                                      <p:cBhvr>
                                        <p:cTn id="96" dur="500"/>
                                        <p:tgtEl>
                                          <p:spTgt spid="64"/>
                                        </p:tgtEl>
                                      </p:cBhvr>
                                    </p:animEffect>
                                  </p:childTnLst>
                                </p:cTn>
                              </p:par>
                            </p:childTnLst>
                          </p:cTn>
                        </p:par>
                        <p:par>
                          <p:cTn id="97" fill="hold">
                            <p:stCondLst>
                              <p:cond delay="8000"/>
                            </p:stCondLst>
                            <p:childTnLst>
                              <p:par>
                                <p:cTn id="98" presetID="2" presetClass="entr" presetSubtype="1" decel="100000" fill="hold" grpId="0" nodeType="afterEffect">
                                  <p:stCondLst>
                                    <p:cond delay="0"/>
                                  </p:stCondLst>
                                  <p:childTnLst>
                                    <p:set>
                                      <p:cBhvr>
                                        <p:cTn id="99" dur="1" fill="hold">
                                          <p:stCondLst>
                                            <p:cond delay="0"/>
                                          </p:stCondLst>
                                        </p:cTn>
                                        <p:tgtEl>
                                          <p:spTgt spid="67"/>
                                        </p:tgtEl>
                                        <p:attrNameLst>
                                          <p:attrName>style.visibility</p:attrName>
                                        </p:attrNameLst>
                                      </p:cBhvr>
                                      <p:to>
                                        <p:strVal val="visible"/>
                                      </p:to>
                                    </p:set>
                                    <p:anim calcmode="lin" valueType="num">
                                      <p:cBhvr additive="base">
                                        <p:cTn id="100" dur="750" fill="hold"/>
                                        <p:tgtEl>
                                          <p:spTgt spid="67"/>
                                        </p:tgtEl>
                                        <p:attrNameLst>
                                          <p:attrName>ppt_x</p:attrName>
                                        </p:attrNameLst>
                                      </p:cBhvr>
                                      <p:tavLst>
                                        <p:tav tm="0">
                                          <p:val>
                                            <p:strVal val="#ppt_x"/>
                                          </p:val>
                                        </p:tav>
                                        <p:tav tm="100000">
                                          <p:val>
                                            <p:strVal val="#ppt_x"/>
                                          </p:val>
                                        </p:tav>
                                      </p:tavLst>
                                    </p:anim>
                                    <p:anim calcmode="lin" valueType="num">
                                      <p:cBhvr additive="base">
                                        <p:cTn id="101" dur="750" fill="hold"/>
                                        <p:tgtEl>
                                          <p:spTgt spid="67"/>
                                        </p:tgtEl>
                                        <p:attrNameLst>
                                          <p:attrName>ppt_y</p:attrName>
                                        </p:attrNameLst>
                                      </p:cBhvr>
                                      <p:tavLst>
                                        <p:tav tm="0">
                                          <p:val>
                                            <p:strVal val="0-#ppt_h/2"/>
                                          </p:val>
                                        </p:tav>
                                        <p:tav tm="100000">
                                          <p:val>
                                            <p:strVal val="#ppt_y"/>
                                          </p:val>
                                        </p:tav>
                                      </p:tavLst>
                                    </p:anim>
                                  </p:childTnLst>
                                </p:cTn>
                              </p:par>
                              <p:par>
                                <p:cTn id="102" presetID="2" presetClass="entr" presetSubtype="1" decel="100000" fill="hold" grpId="0" nodeType="withEffect">
                                  <p:stCondLst>
                                    <p:cond delay="0"/>
                                  </p:stCondLst>
                                  <p:childTnLst>
                                    <p:set>
                                      <p:cBhvr>
                                        <p:cTn id="103" dur="1" fill="hold">
                                          <p:stCondLst>
                                            <p:cond delay="0"/>
                                          </p:stCondLst>
                                        </p:cTn>
                                        <p:tgtEl>
                                          <p:spTgt spid="68"/>
                                        </p:tgtEl>
                                        <p:attrNameLst>
                                          <p:attrName>style.visibility</p:attrName>
                                        </p:attrNameLst>
                                      </p:cBhvr>
                                      <p:to>
                                        <p:strVal val="visible"/>
                                      </p:to>
                                    </p:set>
                                    <p:anim calcmode="lin" valueType="num">
                                      <p:cBhvr additive="base">
                                        <p:cTn id="104" dur="750" fill="hold"/>
                                        <p:tgtEl>
                                          <p:spTgt spid="68"/>
                                        </p:tgtEl>
                                        <p:attrNameLst>
                                          <p:attrName>ppt_x</p:attrName>
                                        </p:attrNameLst>
                                      </p:cBhvr>
                                      <p:tavLst>
                                        <p:tav tm="0">
                                          <p:val>
                                            <p:strVal val="#ppt_x"/>
                                          </p:val>
                                        </p:tav>
                                        <p:tav tm="100000">
                                          <p:val>
                                            <p:strVal val="#ppt_x"/>
                                          </p:val>
                                        </p:tav>
                                      </p:tavLst>
                                    </p:anim>
                                    <p:anim calcmode="lin" valueType="num">
                                      <p:cBhvr additive="base">
                                        <p:cTn id="105" dur="750" fill="hold"/>
                                        <p:tgtEl>
                                          <p:spTgt spid="68"/>
                                        </p:tgtEl>
                                        <p:attrNameLst>
                                          <p:attrName>ppt_y</p:attrName>
                                        </p:attrNameLst>
                                      </p:cBhvr>
                                      <p:tavLst>
                                        <p:tav tm="0">
                                          <p:val>
                                            <p:strVal val="0-#ppt_h/2"/>
                                          </p:val>
                                        </p:tav>
                                        <p:tav tm="100000">
                                          <p:val>
                                            <p:strVal val="#ppt_y"/>
                                          </p:val>
                                        </p:tav>
                                      </p:tavLst>
                                    </p:anim>
                                  </p:childTnLst>
                                </p:cTn>
                              </p:par>
                            </p:childTnLst>
                          </p:cTn>
                        </p:par>
                        <p:par>
                          <p:cTn id="106" fill="hold">
                            <p:stCondLst>
                              <p:cond delay="8750"/>
                            </p:stCondLst>
                            <p:childTnLst>
                              <p:par>
                                <p:cTn id="107" presetID="2" presetClass="entr" presetSubtype="8" decel="100000" fill="hold" grpId="0" nodeType="afterEffect">
                                  <p:stCondLst>
                                    <p:cond delay="0"/>
                                  </p:stCondLst>
                                  <p:childTnLst>
                                    <p:set>
                                      <p:cBhvr>
                                        <p:cTn id="108" dur="1" fill="hold">
                                          <p:stCondLst>
                                            <p:cond delay="0"/>
                                          </p:stCondLst>
                                        </p:cTn>
                                        <p:tgtEl>
                                          <p:spTgt spid="70">
                                            <p:txEl>
                                              <p:pRg st="0" end="0"/>
                                            </p:txEl>
                                          </p:spTgt>
                                        </p:tgtEl>
                                        <p:attrNameLst>
                                          <p:attrName>style.visibility</p:attrName>
                                        </p:attrNameLst>
                                      </p:cBhvr>
                                      <p:to>
                                        <p:strVal val="visible"/>
                                      </p:to>
                                    </p:set>
                                    <p:anim calcmode="lin" valueType="num">
                                      <p:cBhvr additive="base">
                                        <p:cTn id="109" dur="500" fill="hold"/>
                                        <p:tgtEl>
                                          <p:spTgt spid="70">
                                            <p:txEl>
                                              <p:pRg st="0" end="0"/>
                                            </p:txEl>
                                          </p:spTgt>
                                        </p:tgtEl>
                                        <p:attrNameLst>
                                          <p:attrName>ppt_x</p:attrName>
                                        </p:attrNameLst>
                                      </p:cBhvr>
                                      <p:tavLst>
                                        <p:tav tm="0">
                                          <p:val>
                                            <p:strVal val="0-#ppt_w/2"/>
                                          </p:val>
                                        </p:tav>
                                        <p:tav tm="100000">
                                          <p:val>
                                            <p:strVal val="#ppt_x"/>
                                          </p:val>
                                        </p:tav>
                                      </p:tavLst>
                                    </p:anim>
                                    <p:anim calcmode="lin" valueType="num">
                                      <p:cBhvr additive="base">
                                        <p:cTn id="110" dur="500" fill="hold"/>
                                        <p:tgtEl>
                                          <p:spTgt spid="70">
                                            <p:txEl>
                                              <p:pRg st="0" end="0"/>
                                            </p:txEl>
                                          </p:spTgt>
                                        </p:tgtEl>
                                        <p:attrNameLst>
                                          <p:attrName>ppt_y</p:attrName>
                                        </p:attrNameLst>
                                      </p:cBhvr>
                                      <p:tavLst>
                                        <p:tav tm="0">
                                          <p:val>
                                            <p:strVal val="#ppt_y"/>
                                          </p:val>
                                        </p:tav>
                                        <p:tav tm="100000">
                                          <p:val>
                                            <p:strVal val="#ppt_y"/>
                                          </p:val>
                                        </p:tav>
                                      </p:tavLst>
                                    </p:anim>
                                  </p:childTnLst>
                                </p:cTn>
                              </p:par>
                              <p:par>
                                <p:cTn id="111" presetID="2" presetClass="entr" presetSubtype="4" decel="100000" fill="hold" grpId="0" nodeType="withEffect">
                                  <p:stCondLst>
                                    <p:cond delay="0"/>
                                  </p:stCondLst>
                                  <p:childTnLst>
                                    <p:set>
                                      <p:cBhvr>
                                        <p:cTn id="112" dur="1" fill="hold">
                                          <p:stCondLst>
                                            <p:cond delay="0"/>
                                          </p:stCondLst>
                                        </p:cTn>
                                        <p:tgtEl>
                                          <p:spTgt spid="71"/>
                                        </p:tgtEl>
                                        <p:attrNameLst>
                                          <p:attrName>style.visibility</p:attrName>
                                        </p:attrNameLst>
                                      </p:cBhvr>
                                      <p:to>
                                        <p:strVal val="visible"/>
                                      </p:to>
                                    </p:set>
                                    <p:anim calcmode="lin" valueType="num">
                                      <p:cBhvr additive="base">
                                        <p:cTn id="113" dur="500" fill="hold"/>
                                        <p:tgtEl>
                                          <p:spTgt spid="71"/>
                                        </p:tgtEl>
                                        <p:attrNameLst>
                                          <p:attrName>ppt_x</p:attrName>
                                        </p:attrNameLst>
                                      </p:cBhvr>
                                      <p:tavLst>
                                        <p:tav tm="0">
                                          <p:val>
                                            <p:strVal val="#ppt_x"/>
                                          </p:val>
                                        </p:tav>
                                        <p:tav tm="100000">
                                          <p:val>
                                            <p:strVal val="#ppt_x"/>
                                          </p:val>
                                        </p:tav>
                                      </p:tavLst>
                                    </p:anim>
                                    <p:anim calcmode="lin" valueType="num">
                                      <p:cBhvr additive="base">
                                        <p:cTn id="114" dur="500" fill="hold"/>
                                        <p:tgtEl>
                                          <p:spTgt spid="71"/>
                                        </p:tgtEl>
                                        <p:attrNameLst>
                                          <p:attrName>ppt_y</p:attrName>
                                        </p:attrNameLst>
                                      </p:cBhvr>
                                      <p:tavLst>
                                        <p:tav tm="0">
                                          <p:val>
                                            <p:strVal val="1+#ppt_h/2"/>
                                          </p:val>
                                        </p:tav>
                                        <p:tav tm="100000">
                                          <p:val>
                                            <p:strVal val="#ppt_y"/>
                                          </p:val>
                                        </p:tav>
                                      </p:tavLst>
                                    </p:anim>
                                  </p:childTnLst>
                                </p:cTn>
                              </p:par>
                            </p:childTnLst>
                          </p:cTn>
                        </p:par>
                        <p:par>
                          <p:cTn id="115" fill="hold">
                            <p:stCondLst>
                              <p:cond delay="9250"/>
                            </p:stCondLst>
                            <p:childTnLst>
                              <p:par>
                                <p:cTn id="116" presetID="22" presetClass="entr" presetSubtype="2" fill="hold" grpId="0" nodeType="afterEffect">
                                  <p:stCondLst>
                                    <p:cond delay="0"/>
                                  </p:stCondLst>
                                  <p:childTnLst>
                                    <p:set>
                                      <p:cBhvr>
                                        <p:cTn id="117" dur="1" fill="hold">
                                          <p:stCondLst>
                                            <p:cond delay="0"/>
                                          </p:stCondLst>
                                        </p:cTn>
                                        <p:tgtEl>
                                          <p:spTgt spid="69"/>
                                        </p:tgtEl>
                                        <p:attrNameLst>
                                          <p:attrName>style.visibility</p:attrName>
                                        </p:attrNameLst>
                                      </p:cBhvr>
                                      <p:to>
                                        <p:strVal val="visible"/>
                                      </p:to>
                                    </p:set>
                                    <p:animEffect transition="in" filter="wipe(right)">
                                      <p:cBhvr>
                                        <p:cTn id="118" dur="500"/>
                                        <p:tgtEl>
                                          <p:spTgt spid="6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animBg="1"/>
      <p:bldP spid="34" grpId="0">
        <p:tmplLst>
          <p:tmpl>
            <p:tnLst>
              <p:par>
                <p:cTn presetID="22" presetClass="entr" presetSubtype="8" fill="hold" nodeType="afterEffect">
                  <p:stCondLst>
                    <p:cond delay="0"/>
                  </p:stCondLst>
                  <p:childTnLst>
                    <p:set>
                      <p:cBhvr>
                        <p:cTn dur="1" fill="hold">
                          <p:stCondLst>
                            <p:cond delay="0"/>
                          </p:stCondLst>
                        </p:cTn>
                        <p:tgtEl>
                          <p:spTgt spid="34"/>
                        </p:tgtEl>
                        <p:attrNameLst>
                          <p:attrName>style.visibility</p:attrName>
                        </p:attrNameLst>
                      </p:cBhvr>
                      <p:to>
                        <p:strVal val="visible"/>
                      </p:to>
                    </p:set>
                    <p:animEffect transition="in" filter="wipe(left)">
                      <p:cBhvr>
                        <p:cTn dur="500"/>
                        <p:tgtEl>
                          <p:spTgt spid="34"/>
                        </p:tgtEl>
                      </p:cBhvr>
                    </p:animEffect>
                  </p:childTnLst>
                </p:cTn>
              </p:par>
            </p:tnLst>
          </p:tmpl>
        </p:tmplLst>
      </p:bldP>
      <p:bldP spid="35" grpId="0" build="p">
        <p:tmplLst>
          <p:tmpl lvl="1">
            <p:tnLst>
              <p:par>
                <p:cTn presetID="2" presetClass="entr" presetSubtype="1" decel="100000" fill="hold" nodeType="afterEffect">
                  <p:stCondLst>
                    <p:cond delay="0"/>
                  </p:stCondLst>
                  <p:childTnLst>
                    <p:set>
                      <p:cBhvr>
                        <p:cTn dur="1" fill="hold">
                          <p:stCondLst>
                            <p:cond delay="0"/>
                          </p:stCondLst>
                        </p:cTn>
                        <p:tgtEl>
                          <p:spTgt spid="35"/>
                        </p:tgtEl>
                        <p:attrNameLst>
                          <p:attrName>style.visibility</p:attrName>
                        </p:attrNameLst>
                      </p:cBhvr>
                      <p:to>
                        <p:strVal val="visible"/>
                      </p:to>
                    </p:set>
                    <p:anim calcmode="lin" valueType="num">
                      <p:cBhvr additive="base">
                        <p:cTn dur="500" fill="hold"/>
                        <p:tgtEl>
                          <p:spTgt spid="35"/>
                        </p:tgtEl>
                        <p:attrNameLst>
                          <p:attrName>ppt_x</p:attrName>
                        </p:attrNameLst>
                      </p:cBhvr>
                      <p:tavLst>
                        <p:tav tm="0">
                          <p:val>
                            <p:strVal val="#ppt_x"/>
                          </p:val>
                        </p:tav>
                        <p:tav tm="100000">
                          <p:val>
                            <p:strVal val="#ppt_x"/>
                          </p:val>
                        </p:tav>
                      </p:tavLst>
                    </p:anim>
                    <p:anim calcmode="lin" valueType="num">
                      <p:cBhvr additive="base">
                        <p:cTn dur="500" fill="hold"/>
                        <p:tgtEl>
                          <p:spTgt spid="35"/>
                        </p:tgtEl>
                        <p:attrNameLst>
                          <p:attrName>ppt_y</p:attrName>
                        </p:attrNameLst>
                      </p:cBhvr>
                      <p:tavLst>
                        <p:tav tm="0">
                          <p:val>
                            <p:strVal val="0-#ppt_h/2"/>
                          </p:val>
                        </p:tav>
                        <p:tav tm="100000">
                          <p:val>
                            <p:strVal val="#ppt_y"/>
                          </p:val>
                        </p:tav>
                      </p:tavLst>
                    </p:anim>
                  </p:childTnLst>
                </p:cTn>
              </p:par>
            </p:tnLst>
          </p:tmpl>
        </p:tmplLst>
      </p:bldP>
      <p:bldP spid="36" grpId="0" animBg="1"/>
      <p:bldP spid="37" grpId="0" animBg="1"/>
      <p:bldP spid="38" grpId="0"/>
      <p:bldP spid="39" grpId="0" animBg="1"/>
      <p:bldP spid="40" grpId="0"/>
      <p:bldP spid="43" grpId="0">
        <p:tmplLst>
          <p:tmpl>
            <p:tnLst>
              <p:par>
                <p:cTn presetID="22" presetClass="entr" presetSubtype="8" fill="hold" nodeType="afterEffect">
                  <p:stCondLst>
                    <p:cond delay="0"/>
                  </p:stCondLst>
                  <p:childTnLst>
                    <p:set>
                      <p:cBhvr>
                        <p:cTn dur="1" fill="hold">
                          <p:stCondLst>
                            <p:cond delay="0"/>
                          </p:stCondLst>
                        </p:cTn>
                        <p:tgtEl>
                          <p:spTgt spid="43"/>
                        </p:tgtEl>
                        <p:attrNameLst>
                          <p:attrName>style.visibility</p:attrName>
                        </p:attrNameLst>
                      </p:cBhvr>
                      <p:to>
                        <p:strVal val="visible"/>
                      </p:to>
                    </p:set>
                    <p:animEffect transition="in" filter="wipe(left)">
                      <p:cBhvr>
                        <p:cTn dur="500"/>
                        <p:tgtEl>
                          <p:spTgt spid="43"/>
                        </p:tgtEl>
                      </p:cBhvr>
                    </p:animEffect>
                  </p:childTnLst>
                </p:cTn>
              </p:par>
            </p:tnLst>
          </p:tmpl>
        </p:tmplLst>
      </p:bldP>
      <p:bldP spid="44" grpId="0" build="p">
        <p:tmplLst>
          <p:tmpl lvl="1">
            <p:tnLst>
              <p:par>
                <p:cTn presetID="2" presetClass="entr" presetSubtype="2" decel="100000" fill="hold" nodeType="afterEffect">
                  <p:stCondLst>
                    <p:cond delay="0"/>
                  </p:stCondLst>
                  <p:childTnLst>
                    <p:set>
                      <p:cBhvr>
                        <p:cTn dur="1" fill="hold">
                          <p:stCondLst>
                            <p:cond delay="0"/>
                          </p:stCondLst>
                        </p:cTn>
                        <p:tgtEl>
                          <p:spTgt spid="44"/>
                        </p:tgtEl>
                        <p:attrNameLst>
                          <p:attrName>style.visibility</p:attrName>
                        </p:attrNameLst>
                      </p:cBhvr>
                      <p:to>
                        <p:strVal val="visible"/>
                      </p:to>
                    </p:set>
                    <p:anim calcmode="lin" valueType="num">
                      <p:cBhvr additive="base">
                        <p:cTn dur="500" fill="hold"/>
                        <p:tgtEl>
                          <p:spTgt spid="44"/>
                        </p:tgtEl>
                        <p:attrNameLst>
                          <p:attrName>ppt_x</p:attrName>
                        </p:attrNameLst>
                      </p:cBhvr>
                      <p:tavLst>
                        <p:tav tm="0">
                          <p:val>
                            <p:strVal val="1+#ppt_w/2"/>
                          </p:val>
                        </p:tav>
                        <p:tav tm="100000">
                          <p:val>
                            <p:strVal val="#ppt_x"/>
                          </p:val>
                        </p:tav>
                      </p:tavLst>
                    </p:anim>
                    <p:anim calcmode="lin" valueType="num">
                      <p:cBhvr additive="base">
                        <p:cTn dur="500" fill="hold"/>
                        <p:tgtEl>
                          <p:spTgt spid="44"/>
                        </p:tgtEl>
                        <p:attrNameLst>
                          <p:attrName>ppt_y</p:attrName>
                        </p:attrNameLst>
                      </p:cBhvr>
                      <p:tavLst>
                        <p:tav tm="0">
                          <p:val>
                            <p:strVal val="#ppt_y"/>
                          </p:val>
                        </p:tav>
                        <p:tav tm="100000">
                          <p:val>
                            <p:strVal val="#ppt_y"/>
                          </p:val>
                        </p:tav>
                      </p:tavLst>
                    </p:anim>
                  </p:childTnLst>
                </p:cTn>
              </p:par>
            </p:tnLst>
          </p:tmpl>
        </p:tmplLst>
      </p:bldP>
      <p:bldP spid="45" grpId="0" animBg="1"/>
      <p:bldP spid="46" grpId="0" animBg="1"/>
      <p:bldP spid="47" grpId="0"/>
      <p:bldP spid="48" grpId="0">
        <p:tmplLst>
          <p:tmpl>
            <p:tnLst>
              <p:par>
                <p:cTn presetID="22" presetClass="entr" presetSubtype="2" fill="hold" nodeType="afterEffect">
                  <p:stCondLst>
                    <p:cond delay="0"/>
                  </p:stCondLst>
                  <p:childTnLst>
                    <p:set>
                      <p:cBhvr>
                        <p:cTn dur="1" fill="hold">
                          <p:stCondLst>
                            <p:cond delay="0"/>
                          </p:stCondLst>
                        </p:cTn>
                        <p:tgtEl>
                          <p:spTgt spid="48"/>
                        </p:tgtEl>
                        <p:attrNameLst>
                          <p:attrName>style.visibility</p:attrName>
                        </p:attrNameLst>
                      </p:cBhvr>
                      <p:to>
                        <p:strVal val="visible"/>
                      </p:to>
                    </p:set>
                    <p:animEffect transition="in" filter="wipe(right)">
                      <p:cBhvr>
                        <p:cTn dur="500"/>
                        <p:tgtEl>
                          <p:spTgt spid="48"/>
                        </p:tgtEl>
                      </p:cBhvr>
                    </p:animEffect>
                  </p:childTnLst>
                </p:cTn>
              </p:par>
            </p:tnLst>
          </p:tmpl>
        </p:tmplLst>
      </p:bldP>
      <p:bldP spid="49" grpId="0" build="p">
        <p:tmplLst>
          <p:tmpl lvl="1">
            <p:tnLst>
              <p:par>
                <p:cTn presetID="2" presetClass="entr" presetSubtype="8" decel="100000" fill="hold" nodeType="afterEffect">
                  <p:stCondLst>
                    <p:cond delay="0"/>
                  </p:stCondLst>
                  <p:childTnLst>
                    <p:set>
                      <p:cBhvr>
                        <p:cTn dur="1" fill="hold">
                          <p:stCondLst>
                            <p:cond delay="0"/>
                          </p:stCondLst>
                        </p:cTn>
                        <p:tgtEl>
                          <p:spTgt spid="49"/>
                        </p:tgtEl>
                        <p:attrNameLst>
                          <p:attrName>style.visibility</p:attrName>
                        </p:attrNameLst>
                      </p:cBhvr>
                      <p:to>
                        <p:strVal val="visible"/>
                      </p:to>
                    </p:set>
                    <p:anim calcmode="lin" valueType="num">
                      <p:cBhvr additive="base">
                        <p:cTn dur="500" fill="hold"/>
                        <p:tgtEl>
                          <p:spTgt spid="49"/>
                        </p:tgtEl>
                        <p:attrNameLst>
                          <p:attrName>ppt_x</p:attrName>
                        </p:attrNameLst>
                      </p:cBhvr>
                      <p:tavLst>
                        <p:tav tm="0">
                          <p:val>
                            <p:strVal val="0-#ppt_w/2"/>
                          </p:val>
                        </p:tav>
                        <p:tav tm="100000">
                          <p:val>
                            <p:strVal val="#ppt_x"/>
                          </p:val>
                        </p:tav>
                      </p:tavLst>
                    </p:anim>
                    <p:anim calcmode="lin" valueType="num">
                      <p:cBhvr additive="base">
                        <p:cTn dur="500" fill="hold"/>
                        <p:tgtEl>
                          <p:spTgt spid="49"/>
                        </p:tgtEl>
                        <p:attrNameLst>
                          <p:attrName>ppt_y</p:attrName>
                        </p:attrNameLst>
                      </p:cBhvr>
                      <p:tavLst>
                        <p:tav tm="0">
                          <p:val>
                            <p:strVal val="#ppt_y"/>
                          </p:val>
                        </p:tav>
                        <p:tav tm="100000">
                          <p:val>
                            <p:strVal val="#ppt_y"/>
                          </p:val>
                        </p:tav>
                      </p:tavLst>
                    </p:anim>
                  </p:childTnLst>
                </p:cTn>
              </p:par>
            </p:tnLst>
          </p:tmpl>
        </p:tmplLst>
      </p:bldP>
      <p:bldP spid="61" grpId="0" animBg="1"/>
      <p:bldP spid="62" grpId="0" animBg="1"/>
      <p:bldP spid="63" grpId="0"/>
      <p:bldP spid="64" grpId="0">
        <p:tmplLst>
          <p:tmpl>
            <p:tnLst>
              <p:par>
                <p:cTn presetID="22" presetClass="entr" presetSubtype="8" fill="hold" nodeType="afterEffect">
                  <p:stCondLst>
                    <p:cond delay="0"/>
                  </p:stCondLst>
                  <p:childTnLst>
                    <p:set>
                      <p:cBhvr>
                        <p:cTn dur="1" fill="hold">
                          <p:stCondLst>
                            <p:cond delay="0"/>
                          </p:stCondLst>
                        </p:cTn>
                        <p:tgtEl>
                          <p:spTgt spid="64"/>
                        </p:tgtEl>
                        <p:attrNameLst>
                          <p:attrName>style.visibility</p:attrName>
                        </p:attrNameLst>
                      </p:cBhvr>
                      <p:to>
                        <p:strVal val="visible"/>
                      </p:to>
                    </p:set>
                    <p:animEffect transition="in" filter="wipe(left)">
                      <p:cBhvr>
                        <p:cTn dur="500"/>
                        <p:tgtEl>
                          <p:spTgt spid="64"/>
                        </p:tgtEl>
                      </p:cBhvr>
                    </p:animEffect>
                  </p:childTnLst>
                </p:cTn>
              </p:par>
            </p:tnLst>
          </p:tmpl>
        </p:tmplLst>
      </p:bldP>
      <p:bldP spid="65" grpId="0" build="p">
        <p:tmplLst>
          <p:tmpl lvl="1">
            <p:tnLst>
              <p:par>
                <p:cTn presetID="2" presetClass="entr" presetSubtype="2" decel="100000" fill="hold" nodeType="afterEffect">
                  <p:stCondLst>
                    <p:cond delay="0"/>
                  </p:stCondLst>
                  <p:childTnLst>
                    <p:set>
                      <p:cBhvr>
                        <p:cTn dur="1" fill="hold">
                          <p:stCondLst>
                            <p:cond delay="0"/>
                          </p:stCondLst>
                        </p:cTn>
                        <p:tgtEl>
                          <p:spTgt spid="65"/>
                        </p:tgtEl>
                        <p:attrNameLst>
                          <p:attrName>style.visibility</p:attrName>
                        </p:attrNameLst>
                      </p:cBhvr>
                      <p:to>
                        <p:strVal val="visible"/>
                      </p:to>
                    </p:set>
                    <p:anim calcmode="lin" valueType="num">
                      <p:cBhvr additive="base">
                        <p:cTn dur="500" fill="hold"/>
                        <p:tgtEl>
                          <p:spTgt spid="65"/>
                        </p:tgtEl>
                        <p:attrNameLst>
                          <p:attrName>ppt_x</p:attrName>
                        </p:attrNameLst>
                      </p:cBhvr>
                      <p:tavLst>
                        <p:tav tm="0">
                          <p:val>
                            <p:strVal val="1+#ppt_w/2"/>
                          </p:val>
                        </p:tav>
                        <p:tav tm="100000">
                          <p:val>
                            <p:strVal val="#ppt_x"/>
                          </p:val>
                        </p:tav>
                      </p:tavLst>
                    </p:anim>
                    <p:anim calcmode="lin" valueType="num">
                      <p:cBhvr additive="base">
                        <p:cTn dur="500" fill="hold"/>
                        <p:tgtEl>
                          <p:spTgt spid="65"/>
                        </p:tgtEl>
                        <p:attrNameLst>
                          <p:attrName>ppt_y</p:attrName>
                        </p:attrNameLst>
                      </p:cBhvr>
                      <p:tavLst>
                        <p:tav tm="0">
                          <p:val>
                            <p:strVal val="#ppt_y"/>
                          </p:val>
                        </p:tav>
                        <p:tav tm="100000">
                          <p:val>
                            <p:strVal val="#ppt_y"/>
                          </p:val>
                        </p:tav>
                      </p:tavLst>
                    </p:anim>
                  </p:childTnLst>
                </p:cTn>
              </p:par>
            </p:tnLst>
          </p:tmpl>
        </p:tmplLst>
      </p:bldP>
      <p:bldP spid="66" grpId="0" animBg="1"/>
      <p:bldP spid="67" grpId="0" animBg="1"/>
      <p:bldP spid="68" grpId="0"/>
      <p:bldP spid="69" grpId="0">
        <p:tmplLst>
          <p:tmpl>
            <p:tnLst>
              <p:par>
                <p:cTn presetID="22" presetClass="entr" presetSubtype="2" fill="hold" nodeType="afterEffect">
                  <p:stCondLst>
                    <p:cond delay="0"/>
                  </p:stCondLst>
                  <p:childTnLst>
                    <p:set>
                      <p:cBhvr>
                        <p:cTn dur="1" fill="hold">
                          <p:stCondLst>
                            <p:cond delay="0"/>
                          </p:stCondLst>
                        </p:cTn>
                        <p:tgtEl>
                          <p:spTgt spid="69"/>
                        </p:tgtEl>
                        <p:attrNameLst>
                          <p:attrName>style.visibility</p:attrName>
                        </p:attrNameLst>
                      </p:cBhvr>
                      <p:to>
                        <p:strVal val="visible"/>
                      </p:to>
                    </p:set>
                    <p:animEffect transition="in" filter="wipe(right)">
                      <p:cBhvr>
                        <p:cTn dur="500"/>
                        <p:tgtEl>
                          <p:spTgt spid="69"/>
                        </p:tgtEl>
                      </p:cBhvr>
                    </p:animEffect>
                  </p:childTnLst>
                </p:cTn>
              </p:par>
            </p:tnLst>
          </p:tmpl>
        </p:tmplLst>
      </p:bldP>
      <p:bldP spid="70" grpId="0" build="p">
        <p:tmplLst>
          <p:tmpl lvl="1">
            <p:tnLst>
              <p:par>
                <p:cTn presetID="2" presetClass="entr" presetSubtype="8" decel="100000" fill="hold" nodeType="afterEffect">
                  <p:stCondLst>
                    <p:cond delay="0"/>
                  </p:stCondLst>
                  <p:childTnLst>
                    <p:set>
                      <p:cBhvr>
                        <p:cTn dur="1" fill="hold">
                          <p:stCondLst>
                            <p:cond delay="0"/>
                          </p:stCondLst>
                        </p:cTn>
                        <p:tgtEl>
                          <p:spTgt spid="70"/>
                        </p:tgtEl>
                        <p:attrNameLst>
                          <p:attrName>style.visibility</p:attrName>
                        </p:attrNameLst>
                      </p:cBhvr>
                      <p:to>
                        <p:strVal val="visible"/>
                      </p:to>
                    </p:set>
                    <p:anim calcmode="lin" valueType="num">
                      <p:cBhvr additive="base">
                        <p:cTn dur="500" fill="hold"/>
                        <p:tgtEl>
                          <p:spTgt spid="70"/>
                        </p:tgtEl>
                        <p:attrNameLst>
                          <p:attrName>ppt_x</p:attrName>
                        </p:attrNameLst>
                      </p:cBhvr>
                      <p:tavLst>
                        <p:tav tm="0">
                          <p:val>
                            <p:strVal val="0-#ppt_w/2"/>
                          </p:val>
                        </p:tav>
                        <p:tav tm="100000">
                          <p:val>
                            <p:strVal val="#ppt_x"/>
                          </p:val>
                        </p:tav>
                      </p:tavLst>
                    </p:anim>
                    <p:anim calcmode="lin" valueType="num">
                      <p:cBhvr additive="base">
                        <p:cTn dur="500" fill="hold"/>
                        <p:tgtEl>
                          <p:spTgt spid="70"/>
                        </p:tgtEl>
                        <p:attrNameLst>
                          <p:attrName>ppt_y</p:attrName>
                        </p:attrNameLst>
                      </p:cBhvr>
                      <p:tavLst>
                        <p:tav tm="0">
                          <p:val>
                            <p:strVal val="#ppt_y"/>
                          </p:val>
                        </p:tav>
                        <p:tav tm="100000">
                          <p:val>
                            <p:strVal val="#ppt_y"/>
                          </p:val>
                        </p:tav>
                      </p:tavLst>
                    </p:anim>
                  </p:childTnLst>
                </p:cTn>
              </p:par>
            </p:tnLst>
          </p:tmpl>
        </p:tmplLst>
      </p:bldP>
      <p:bldP spid="71" grpId="0" animBg="1"/>
    </p:bldLst>
  </p:timing>
  <p:extLst mod="1">
    <p:ext uri="{DCECCB84-F9BA-43D5-87BE-67443E8EF086}">
      <p15:sldGuideLst xmlns:p15="http://schemas.microsoft.com/office/powerpoint/2012/main">
        <p15:guide id="1" orient="horz" pos="3194" userDrawn="1">
          <p15:clr>
            <a:srgbClr val="FBAE40"/>
          </p15:clr>
        </p15:guide>
        <p15:guide id="2" pos="5760">
          <p15:clr>
            <a:srgbClr val="FBAE40"/>
          </p15:clr>
        </p15:guide>
      </p15:sldGuideLst>
    </p:ext>
  </p:extLst>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Heading &amp; 5 Point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17" name="テキスト プレースホルダー 12"/>
          <p:cNvSpPr>
            <a:spLocks noGrp="1"/>
          </p:cNvSpPr>
          <p:nvPr>
            <p:ph type="body" sz="quarter" idx="12" hasCustomPrompt="1"/>
          </p:nvPr>
        </p:nvSpPr>
        <p:spPr>
          <a:xfrm>
            <a:off x="9537980" y="2238722"/>
            <a:ext cx="7854670" cy="1131914"/>
          </a:xfrm>
        </p:spPr>
        <p:txBody>
          <a:bodyPr anchor="ctr">
            <a:normAutofit/>
          </a:bodyPr>
          <a:lstStyle>
            <a:lvl1pPr>
              <a:defRPr sz="2000" baseline="0"/>
            </a:lvl1pPr>
          </a:lstStyle>
          <a:p>
            <a:pPr lvl="0"/>
            <a:r>
              <a:rPr kumimoji="1" lang="en-US" altLang="ja-JP" dirty="0"/>
              <a:t>Text goes here</a:t>
            </a:r>
            <a:endParaRPr kumimoji="1" lang="ja-JP" altLang="en-US" dirty="0"/>
          </a:p>
        </p:txBody>
      </p:sp>
      <p:sp>
        <p:nvSpPr>
          <p:cNvPr id="18" name="円/楕円 4"/>
          <p:cNvSpPr/>
          <p:nvPr userDrawn="1"/>
        </p:nvSpPr>
        <p:spPr>
          <a:xfrm>
            <a:off x="8217564" y="2232491"/>
            <a:ext cx="1136515" cy="1138145"/>
          </a:xfrm>
          <a:prstGeom prst="rect">
            <a:avLst/>
          </a:prstGeom>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 name="テキスト ボックス 18"/>
          <p:cNvSpPr txBox="1"/>
          <p:nvPr userDrawn="1"/>
        </p:nvSpPr>
        <p:spPr>
          <a:xfrm>
            <a:off x="8341124" y="2447620"/>
            <a:ext cx="889394" cy="707886"/>
          </a:xfrm>
          <a:prstGeom prst="rect">
            <a:avLst/>
          </a:prstGeom>
          <a:noFill/>
        </p:spPr>
        <p:txBody>
          <a:bodyPr wrap="square" rtlCol="0" anchor="t">
            <a:spAutoFit/>
          </a:bodyPr>
          <a:lstStyle/>
          <a:p>
            <a:pPr algn="ctr"/>
            <a:r>
              <a:rPr kumimoji="1" lang="en-US" altLang="ja-JP" sz="4000" dirty="0">
                <a:solidFill>
                  <a:schemeClr val="bg1"/>
                </a:solidFill>
              </a:rPr>
              <a:t>01</a:t>
            </a:r>
            <a:endParaRPr kumimoji="1" lang="ja-JP" altLang="en-US" sz="4000" dirty="0">
              <a:solidFill>
                <a:schemeClr val="bg1"/>
              </a:solidFill>
            </a:endParaRPr>
          </a:p>
        </p:txBody>
      </p:sp>
      <p:sp>
        <p:nvSpPr>
          <p:cNvPr id="20" name="テキスト プレースホルダー 12"/>
          <p:cNvSpPr>
            <a:spLocks noGrp="1"/>
          </p:cNvSpPr>
          <p:nvPr>
            <p:ph type="body" sz="quarter" idx="13" hasCustomPrompt="1"/>
          </p:nvPr>
        </p:nvSpPr>
        <p:spPr>
          <a:xfrm>
            <a:off x="9537980" y="3645050"/>
            <a:ext cx="7854670" cy="1131914"/>
          </a:xfrm>
        </p:spPr>
        <p:txBody>
          <a:bodyPr anchor="ctr">
            <a:normAutofit/>
          </a:bodyPr>
          <a:lstStyle>
            <a:lvl1pPr>
              <a:defRPr sz="2000" baseline="0"/>
            </a:lvl1pPr>
          </a:lstStyle>
          <a:p>
            <a:pPr lvl="0"/>
            <a:r>
              <a:rPr kumimoji="1" lang="en-US" altLang="ja-JP" dirty="0"/>
              <a:t>Text goes here</a:t>
            </a:r>
            <a:endParaRPr kumimoji="1" lang="ja-JP" altLang="en-US" dirty="0"/>
          </a:p>
        </p:txBody>
      </p:sp>
      <p:sp>
        <p:nvSpPr>
          <p:cNvPr id="21" name="円/楕円 4"/>
          <p:cNvSpPr/>
          <p:nvPr userDrawn="1"/>
        </p:nvSpPr>
        <p:spPr>
          <a:xfrm>
            <a:off x="8217564" y="3638819"/>
            <a:ext cx="1136515" cy="1138145"/>
          </a:xfrm>
          <a:prstGeom prst="rect">
            <a:avLst/>
          </a:prstGeom>
          <a:solidFill>
            <a:schemeClr val="accent2"/>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 name="テキスト ボックス 21"/>
          <p:cNvSpPr txBox="1"/>
          <p:nvPr userDrawn="1"/>
        </p:nvSpPr>
        <p:spPr>
          <a:xfrm>
            <a:off x="8341124" y="3853948"/>
            <a:ext cx="889394" cy="707886"/>
          </a:xfrm>
          <a:prstGeom prst="rect">
            <a:avLst/>
          </a:prstGeom>
          <a:noFill/>
        </p:spPr>
        <p:txBody>
          <a:bodyPr wrap="square" rtlCol="0" anchor="t">
            <a:spAutoFit/>
          </a:bodyPr>
          <a:lstStyle/>
          <a:p>
            <a:pPr algn="ctr"/>
            <a:r>
              <a:rPr kumimoji="1" lang="en-US" altLang="ja-JP" sz="4000" dirty="0">
                <a:solidFill>
                  <a:schemeClr val="bg1"/>
                </a:solidFill>
              </a:rPr>
              <a:t>02</a:t>
            </a:r>
            <a:endParaRPr kumimoji="1" lang="ja-JP" altLang="en-US" sz="4000" dirty="0">
              <a:solidFill>
                <a:schemeClr val="bg1"/>
              </a:solidFill>
            </a:endParaRPr>
          </a:p>
        </p:txBody>
      </p:sp>
      <p:sp>
        <p:nvSpPr>
          <p:cNvPr id="23" name="テキスト プレースホルダー 12"/>
          <p:cNvSpPr>
            <a:spLocks noGrp="1"/>
          </p:cNvSpPr>
          <p:nvPr>
            <p:ph type="body" sz="quarter" idx="14" hasCustomPrompt="1"/>
          </p:nvPr>
        </p:nvSpPr>
        <p:spPr>
          <a:xfrm>
            <a:off x="9537980" y="5051378"/>
            <a:ext cx="7854670" cy="1131914"/>
          </a:xfrm>
        </p:spPr>
        <p:txBody>
          <a:bodyPr anchor="ctr">
            <a:normAutofit/>
          </a:bodyPr>
          <a:lstStyle>
            <a:lvl1pPr>
              <a:defRPr sz="2000" baseline="0"/>
            </a:lvl1pPr>
          </a:lstStyle>
          <a:p>
            <a:pPr lvl="0"/>
            <a:r>
              <a:rPr kumimoji="1" lang="en-US" altLang="ja-JP" dirty="0"/>
              <a:t>Text goes here</a:t>
            </a:r>
            <a:endParaRPr kumimoji="1" lang="ja-JP" altLang="en-US" dirty="0"/>
          </a:p>
        </p:txBody>
      </p:sp>
      <p:sp>
        <p:nvSpPr>
          <p:cNvPr id="24" name="円/楕円 4"/>
          <p:cNvSpPr/>
          <p:nvPr userDrawn="1"/>
        </p:nvSpPr>
        <p:spPr>
          <a:xfrm>
            <a:off x="8217564" y="5045147"/>
            <a:ext cx="1136515" cy="1138145"/>
          </a:xfrm>
          <a:prstGeom prst="rect">
            <a:avLst/>
          </a:prstGeom>
          <a:solidFill>
            <a:schemeClr val="accent3"/>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5" name="テキスト ボックス 24"/>
          <p:cNvSpPr txBox="1"/>
          <p:nvPr userDrawn="1"/>
        </p:nvSpPr>
        <p:spPr>
          <a:xfrm>
            <a:off x="8341124" y="5260276"/>
            <a:ext cx="889394" cy="707886"/>
          </a:xfrm>
          <a:prstGeom prst="rect">
            <a:avLst/>
          </a:prstGeom>
          <a:noFill/>
        </p:spPr>
        <p:txBody>
          <a:bodyPr wrap="square" rtlCol="0" anchor="t">
            <a:spAutoFit/>
          </a:bodyPr>
          <a:lstStyle/>
          <a:p>
            <a:pPr algn="ctr"/>
            <a:r>
              <a:rPr kumimoji="1" lang="en-US" altLang="ja-JP" sz="4000" dirty="0">
                <a:solidFill>
                  <a:schemeClr val="bg1"/>
                </a:solidFill>
              </a:rPr>
              <a:t>03</a:t>
            </a:r>
            <a:endParaRPr kumimoji="1" lang="ja-JP" altLang="en-US" sz="4000" dirty="0">
              <a:solidFill>
                <a:schemeClr val="bg1"/>
              </a:solidFill>
            </a:endParaRPr>
          </a:p>
        </p:txBody>
      </p:sp>
      <p:sp>
        <p:nvSpPr>
          <p:cNvPr id="26" name="テキスト プレースホルダー 12"/>
          <p:cNvSpPr>
            <a:spLocks noGrp="1"/>
          </p:cNvSpPr>
          <p:nvPr>
            <p:ph type="body" sz="quarter" idx="15" hasCustomPrompt="1"/>
          </p:nvPr>
        </p:nvSpPr>
        <p:spPr>
          <a:xfrm>
            <a:off x="9537980" y="6457706"/>
            <a:ext cx="7854670" cy="1131914"/>
          </a:xfrm>
        </p:spPr>
        <p:txBody>
          <a:bodyPr anchor="ctr">
            <a:normAutofit/>
          </a:bodyPr>
          <a:lstStyle>
            <a:lvl1pPr>
              <a:defRPr sz="2000" baseline="0"/>
            </a:lvl1pPr>
          </a:lstStyle>
          <a:p>
            <a:pPr lvl="0"/>
            <a:r>
              <a:rPr kumimoji="1" lang="en-US" altLang="ja-JP" dirty="0"/>
              <a:t>Text goes here</a:t>
            </a:r>
            <a:endParaRPr kumimoji="1" lang="ja-JP" altLang="en-US" dirty="0"/>
          </a:p>
        </p:txBody>
      </p:sp>
      <p:sp>
        <p:nvSpPr>
          <p:cNvPr id="27" name="円/楕円 4"/>
          <p:cNvSpPr/>
          <p:nvPr userDrawn="1"/>
        </p:nvSpPr>
        <p:spPr>
          <a:xfrm>
            <a:off x="8217564" y="6451475"/>
            <a:ext cx="1136515" cy="1138145"/>
          </a:xfrm>
          <a:prstGeom prst="rect">
            <a:avLst/>
          </a:prstGeom>
          <a:solidFill>
            <a:schemeClr val="accent4"/>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 name="テキスト ボックス 27"/>
          <p:cNvSpPr txBox="1"/>
          <p:nvPr userDrawn="1"/>
        </p:nvSpPr>
        <p:spPr>
          <a:xfrm>
            <a:off x="8341124" y="6666604"/>
            <a:ext cx="889394" cy="707886"/>
          </a:xfrm>
          <a:prstGeom prst="rect">
            <a:avLst/>
          </a:prstGeom>
          <a:noFill/>
        </p:spPr>
        <p:txBody>
          <a:bodyPr wrap="square" rtlCol="0" anchor="t">
            <a:spAutoFit/>
          </a:bodyPr>
          <a:lstStyle/>
          <a:p>
            <a:pPr algn="ctr"/>
            <a:r>
              <a:rPr kumimoji="1" lang="en-US" altLang="ja-JP" sz="4000" dirty="0">
                <a:solidFill>
                  <a:schemeClr val="bg1"/>
                </a:solidFill>
              </a:rPr>
              <a:t>04</a:t>
            </a:r>
            <a:endParaRPr kumimoji="1" lang="ja-JP" altLang="en-US" sz="4000" dirty="0">
              <a:solidFill>
                <a:schemeClr val="bg1"/>
              </a:solidFill>
            </a:endParaRPr>
          </a:p>
        </p:txBody>
      </p:sp>
      <p:sp>
        <p:nvSpPr>
          <p:cNvPr id="29" name="テキスト プレースホルダー 12"/>
          <p:cNvSpPr>
            <a:spLocks noGrp="1"/>
          </p:cNvSpPr>
          <p:nvPr>
            <p:ph type="body" sz="quarter" idx="16" hasCustomPrompt="1"/>
          </p:nvPr>
        </p:nvSpPr>
        <p:spPr>
          <a:xfrm>
            <a:off x="9537980" y="7864032"/>
            <a:ext cx="7854670" cy="1131914"/>
          </a:xfrm>
        </p:spPr>
        <p:txBody>
          <a:bodyPr anchor="ctr">
            <a:normAutofit/>
          </a:bodyPr>
          <a:lstStyle>
            <a:lvl1pPr>
              <a:defRPr sz="2000" baseline="0"/>
            </a:lvl1pPr>
          </a:lstStyle>
          <a:p>
            <a:pPr lvl="0"/>
            <a:r>
              <a:rPr kumimoji="1" lang="en-US" altLang="ja-JP" dirty="0"/>
              <a:t>Text goes here</a:t>
            </a:r>
            <a:endParaRPr kumimoji="1" lang="ja-JP" altLang="en-US" dirty="0"/>
          </a:p>
        </p:txBody>
      </p:sp>
      <p:sp>
        <p:nvSpPr>
          <p:cNvPr id="30" name="円/楕円 4"/>
          <p:cNvSpPr/>
          <p:nvPr userDrawn="1"/>
        </p:nvSpPr>
        <p:spPr>
          <a:xfrm>
            <a:off x="8217564" y="7857801"/>
            <a:ext cx="1136515" cy="1138145"/>
          </a:xfrm>
          <a:prstGeom prst="rect">
            <a:avLst/>
          </a:prstGeom>
          <a:solidFill>
            <a:schemeClr val="accent5"/>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1" name="テキスト ボックス 30"/>
          <p:cNvSpPr txBox="1"/>
          <p:nvPr userDrawn="1"/>
        </p:nvSpPr>
        <p:spPr>
          <a:xfrm>
            <a:off x="8341124" y="8072930"/>
            <a:ext cx="889394" cy="707886"/>
          </a:xfrm>
          <a:prstGeom prst="rect">
            <a:avLst/>
          </a:prstGeom>
          <a:noFill/>
        </p:spPr>
        <p:txBody>
          <a:bodyPr wrap="square" rtlCol="0" anchor="t">
            <a:spAutoFit/>
          </a:bodyPr>
          <a:lstStyle/>
          <a:p>
            <a:pPr algn="ctr"/>
            <a:r>
              <a:rPr kumimoji="1" lang="en-US" altLang="ja-JP" sz="4000" dirty="0">
                <a:solidFill>
                  <a:schemeClr val="bg1"/>
                </a:solidFill>
              </a:rPr>
              <a:t>05</a:t>
            </a:r>
            <a:endParaRPr kumimoji="1" lang="ja-JP" altLang="en-US" sz="4000" dirty="0">
              <a:solidFill>
                <a:schemeClr val="bg1"/>
              </a:solidFill>
            </a:endParaRPr>
          </a:p>
        </p:txBody>
      </p:sp>
      <p:sp>
        <p:nvSpPr>
          <p:cNvPr id="32" name="テキスト プレースホルダー 12"/>
          <p:cNvSpPr>
            <a:spLocks noGrp="1"/>
          </p:cNvSpPr>
          <p:nvPr>
            <p:ph type="body" sz="quarter" idx="24" hasCustomPrompt="1"/>
          </p:nvPr>
        </p:nvSpPr>
        <p:spPr>
          <a:xfrm>
            <a:off x="808892" y="2215248"/>
            <a:ext cx="6752493" cy="6780697"/>
          </a:xfrm>
        </p:spPr>
        <p:txBody>
          <a:bodyPr anchor="ctr">
            <a:noAutofit/>
          </a:bodyPr>
          <a:lstStyle>
            <a:lvl1pPr algn="ctr">
              <a:lnSpc>
                <a:spcPct val="100000"/>
              </a:lnSpc>
              <a:spcBef>
                <a:spcPts val="0"/>
              </a:spcBef>
              <a:defRPr sz="44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Tree>
    <p:extLst>
      <p:ext uri="{BB962C8B-B14F-4D97-AF65-F5344CB8AC3E}">
        <p14:creationId xmlns:p14="http://schemas.microsoft.com/office/powerpoint/2010/main" val="17232872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afterEffect">
                                  <p:stCondLst>
                                    <p:cond delay="0"/>
                                  </p:stCondLst>
                                  <p:iterate type="wd">
                                    <p:tmPct val="10000"/>
                                  </p:iterate>
                                  <p:childTnLst>
                                    <p:set>
                                      <p:cBhvr>
                                        <p:cTn id="6" dur="1" fill="hold">
                                          <p:stCondLst>
                                            <p:cond delay="0"/>
                                          </p:stCondLst>
                                        </p:cTn>
                                        <p:tgtEl>
                                          <p:spTgt spid="32">
                                            <p:txEl>
                                              <p:pRg st="0" end="0"/>
                                            </p:txEl>
                                          </p:spTgt>
                                        </p:tgtEl>
                                        <p:attrNameLst>
                                          <p:attrName>style.visibility</p:attrName>
                                        </p:attrNameLst>
                                      </p:cBhvr>
                                      <p:to>
                                        <p:strVal val="visible"/>
                                      </p:to>
                                    </p:set>
                                    <p:anim calcmode="lin" valueType="num">
                                      <p:cBhvr additive="base">
                                        <p:cTn id="7" dur="750" fill="hold"/>
                                        <p:tgtEl>
                                          <p:spTgt spid="32">
                                            <p:txEl>
                                              <p:pRg st="0" end="0"/>
                                            </p:txEl>
                                          </p:spTgt>
                                        </p:tgtEl>
                                        <p:attrNameLst>
                                          <p:attrName>ppt_x</p:attrName>
                                        </p:attrNameLst>
                                      </p:cBhvr>
                                      <p:tavLst>
                                        <p:tav tm="0">
                                          <p:val>
                                            <p:strVal val="#ppt_x"/>
                                          </p:val>
                                        </p:tav>
                                        <p:tav tm="100000">
                                          <p:val>
                                            <p:strVal val="#ppt_x"/>
                                          </p:val>
                                        </p:tav>
                                      </p:tavLst>
                                    </p:anim>
                                    <p:anim calcmode="lin" valueType="num">
                                      <p:cBhvr additive="base">
                                        <p:cTn id="8" dur="750" fill="hold"/>
                                        <p:tgtEl>
                                          <p:spTgt spid="32">
                                            <p:txEl>
                                              <p:pRg st="0" end="0"/>
                                            </p:txEl>
                                          </p:spTgt>
                                        </p:tgtEl>
                                        <p:attrNameLst>
                                          <p:attrName>ppt_y</p:attrName>
                                        </p:attrNameLst>
                                      </p:cBhvr>
                                      <p:tavLst>
                                        <p:tav tm="0">
                                          <p:val>
                                            <p:strVal val="1+#ppt_h/2"/>
                                          </p:val>
                                        </p:tav>
                                        <p:tav tm="100000">
                                          <p:val>
                                            <p:strVal val="#ppt_y"/>
                                          </p:val>
                                        </p:tav>
                                      </p:tavLst>
                                    </p:anim>
                                  </p:childTnLst>
                                </p:cTn>
                              </p:par>
                            </p:childTnLst>
                          </p:cTn>
                        </p:par>
                        <p:par>
                          <p:cTn id="9" fill="hold">
                            <p:stCondLst>
                              <p:cond delay="900"/>
                            </p:stCondLst>
                            <p:childTnLst>
                              <p:par>
                                <p:cTn id="10" presetID="2" presetClass="entr" presetSubtype="1" decel="100000" fill="hold" grpId="0" nodeType="afterEffect">
                                  <p:stCondLst>
                                    <p:cond delay="0"/>
                                  </p:stCondLst>
                                  <p:childTnLst>
                                    <p:set>
                                      <p:cBhvr>
                                        <p:cTn id="11" dur="1" fill="hold">
                                          <p:stCondLst>
                                            <p:cond delay="0"/>
                                          </p:stCondLst>
                                        </p:cTn>
                                        <p:tgtEl>
                                          <p:spTgt spid="18"/>
                                        </p:tgtEl>
                                        <p:attrNameLst>
                                          <p:attrName>style.visibility</p:attrName>
                                        </p:attrNameLst>
                                      </p:cBhvr>
                                      <p:to>
                                        <p:strVal val="visible"/>
                                      </p:to>
                                    </p:set>
                                    <p:anim calcmode="lin" valueType="num">
                                      <p:cBhvr additive="base">
                                        <p:cTn id="12" dur="750" fill="hold"/>
                                        <p:tgtEl>
                                          <p:spTgt spid="18"/>
                                        </p:tgtEl>
                                        <p:attrNameLst>
                                          <p:attrName>ppt_x</p:attrName>
                                        </p:attrNameLst>
                                      </p:cBhvr>
                                      <p:tavLst>
                                        <p:tav tm="0">
                                          <p:val>
                                            <p:strVal val="#ppt_x"/>
                                          </p:val>
                                        </p:tav>
                                        <p:tav tm="100000">
                                          <p:val>
                                            <p:strVal val="#ppt_x"/>
                                          </p:val>
                                        </p:tav>
                                      </p:tavLst>
                                    </p:anim>
                                    <p:anim calcmode="lin" valueType="num">
                                      <p:cBhvr additive="base">
                                        <p:cTn id="13" dur="750" fill="hold"/>
                                        <p:tgtEl>
                                          <p:spTgt spid="18"/>
                                        </p:tgtEl>
                                        <p:attrNameLst>
                                          <p:attrName>ppt_y</p:attrName>
                                        </p:attrNameLst>
                                      </p:cBhvr>
                                      <p:tavLst>
                                        <p:tav tm="0">
                                          <p:val>
                                            <p:strVal val="0-#ppt_h/2"/>
                                          </p:val>
                                        </p:tav>
                                        <p:tav tm="100000">
                                          <p:val>
                                            <p:strVal val="#ppt_y"/>
                                          </p:val>
                                        </p:tav>
                                      </p:tavLst>
                                    </p:anim>
                                  </p:childTnLst>
                                </p:cTn>
                              </p:par>
                              <p:par>
                                <p:cTn id="14" presetID="2" presetClass="entr" presetSubtype="8" decel="100000" fill="hold" grpId="0" nodeType="withEffect">
                                  <p:stCondLst>
                                    <p:cond delay="0"/>
                                  </p:stCondLst>
                                  <p:iterate type="lt">
                                    <p:tmPct val="10000"/>
                                  </p:iterate>
                                  <p:childTnLst>
                                    <p:set>
                                      <p:cBhvr>
                                        <p:cTn id="15" dur="1" fill="hold">
                                          <p:stCondLst>
                                            <p:cond delay="0"/>
                                          </p:stCondLst>
                                        </p:cTn>
                                        <p:tgtEl>
                                          <p:spTgt spid="19"/>
                                        </p:tgtEl>
                                        <p:attrNameLst>
                                          <p:attrName>style.visibility</p:attrName>
                                        </p:attrNameLst>
                                      </p:cBhvr>
                                      <p:to>
                                        <p:strVal val="visible"/>
                                      </p:to>
                                    </p:set>
                                    <p:anim calcmode="lin" valueType="num">
                                      <p:cBhvr additive="base">
                                        <p:cTn id="16" dur="750" fill="hold"/>
                                        <p:tgtEl>
                                          <p:spTgt spid="19"/>
                                        </p:tgtEl>
                                        <p:attrNameLst>
                                          <p:attrName>ppt_x</p:attrName>
                                        </p:attrNameLst>
                                      </p:cBhvr>
                                      <p:tavLst>
                                        <p:tav tm="0">
                                          <p:val>
                                            <p:strVal val="0-#ppt_w/2"/>
                                          </p:val>
                                        </p:tav>
                                        <p:tav tm="100000">
                                          <p:val>
                                            <p:strVal val="#ppt_x"/>
                                          </p:val>
                                        </p:tav>
                                      </p:tavLst>
                                    </p:anim>
                                    <p:anim calcmode="lin" valueType="num">
                                      <p:cBhvr additive="base">
                                        <p:cTn id="17" dur="750" fill="hold"/>
                                        <p:tgtEl>
                                          <p:spTgt spid="19"/>
                                        </p:tgtEl>
                                        <p:attrNameLst>
                                          <p:attrName>ppt_y</p:attrName>
                                        </p:attrNameLst>
                                      </p:cBhvr>
                                      <p:tavLst>
                                        <p:tav tm="0">
                                          <p:val>
                                            <p:strVal val="#ppt_y"/>
                                          </p:val>
                                        </p:tav>
                                        <p:tav tm="100000">
                                          <p:val>
                                            <p:strVal val="#ppt_y"/>
                                          </p:val>
                                        </p:tav>
                                      </p:tavLst>
                                    </p:anim>
                                  </p:childTnLst>
                                </p:cTn>
                              </p:par>
                            </p:childTnLst>
                          </p:cTn>
                        </p:par>
                        <p:par>
                          <p:cTn id="18" fill="hold">
                            <p:stCondLst>
                              <p:cond delay="1725"/>
                            </p:stCondLst>
                            <p:childTnLst>
                              <p:par>
                                <p:cTn id="19" presetID="22" presetClass="entr" presetSubtype="8" fill="hold" grpId="0" nodeType="afterEffect">
                                  <p:stCondLst>
                                    <p:cond delay="0"/>
                                  </p:stCondLst>
                                  <p:childTnLst>
                                    <p:set>
                                      <p:cBhvr>
                                        <p:cTn id="20" dur="1" fill="hold">
                                          <p:stCondLst>
                                            <p:cond delay="0"/>
                                          </p:stCondLst>
                                        </p:cTn>
                                        <p:tgtEl>
                                          <p:spTgt spid="17"/>
                                        </p:tgtEl>
                                        <p:attrNameLst>
                                          <p:attrName>style.visibility</p:attrName>
                                        </p:attrNameLst>
                                      </p:cBhvr>
                                      <p:to>
                                        <p:strVal val="visible"/>
                                      </p:to>
                                    </p:set>
                                    <p:animEffect transition="in" filter="wipe(left)">
                                      <p:cBhvr>
                                        <p:cTn id="21" dur="500"/>
                                        <p:tgtEl>
                                          <p:spTgt spid="17"/>
                                        </p:tgtEl>
                                      </p:cBhvr>
                                    </p:animEffect>
                                  </p:childTnLst>
                                </p:cTn>
                              </p:par>
                            </p:childTnLst>
                          </p:cTn>
                        </p:par>
                        <p:par>
                          <p:cTn id="22" fill="hold">
                            <p:stCondLst>
                              <p:cond delay="2225"/>
                            </p:stCondLst>
                            <p:childTnLst>
                              <p:par>
                                <p:cTn id="23" presetID="2" presetClass="entr" presetSubtype="1" decel="100000" fill="hold" grpId="0" nodeType="afterEffect">
                                  <p:stCondLst>
                                    <p:cond delay="0"/>
                                  </p:stCondLst>
                                  <p:childTnLst>
                                    <p:set>
                                      <p:cBhvr>
                                        <p:cTn id="24" dur="1" fill="hold">
                                          <p:stCondLst>
                                            <p:cond delay="0"/>
                                          </p:stCondLst>
                                        </p:cTn>
                                        <p:tgtEl>
                                          <p:spTgt spid="21"/>
                                        </p:tgtEl>
                                        <p:attrNameLst>
                                          <p:attrName>style.visibility</p:attrName>
                                        </p:attrNameLst>
                                      </p:cBhvr>
                                      <p:to>
                                        <p:strVal val="visible"/>
                                      </p:to>
                                    </p:set>
                                    <p:anim calcmode="lin" valueType="num">
                                      <p:cBhvr additive="base">
                                        <p:cTn id="25" dur="750" fill="hold"/>
                                        <p:tgtEl>
                                          <p:spTgt spid="21"/>
                                        </p:tgtEl>
                                        <p:attrNameLst>
                                          <p:attrName>ppt_x</p:attrName>
                                        </p:attrNameLst>
                                      </p:cBhvr>
                                      <p:tavLst>
                                        <p:tav tm="0">
                                          <p:val>
                                            <p:strVal val="#ppt_x"/>
                                          </p:val>
                                        </p:tav>
                                        <p:tav tm="100000">
                                          <p:val>
                                            <p:strVal val="#ppt_x"/>
                                          </p:val>
                                        </p:tav>
                                      </p:tavLst>
                                    </p:anim>
                                    <p:anim calcmode="lin" valueType="num">
                                      <p:cBhvr additive="base">
                                        <p:cTn id="26" dur="750" fill="hold"/>
                                        <p:tgtEl>
                                          <p:spTgt spid="21"/>
                                        </p:tgtEl>
                                        <p:attrNameLst>
                                          <p:attrName>ppt_y</p:attrName>
                                        </p:attrNameLst>
                                      </p:cBhvr>
                                      <p:tavLst>
                                        <p:tav tm="0">
                                          <p:val>
                                            <p:strVal val="0-#ppt_h/2"/>
                                          </p:val>
                                        </p:tav>
                                        <p:tav tm="100000">
                                          <p:val>
                                            <p:strVal val="#ppt_y"/>
                                          </p:val>
                                        </p:tav>
                                      </p:tavLst>
                                    </p:anim>
                                  </p:childTnLst>
                                </p:cTn>
                              </p:par>
                              <p:par>
                                <p:cTn id="27" presetID="2" presetClass="entr" presetSubtype="8" decel="100000" fill="hold" grpId="0" nodeType="withEffect">
                                  <p:stCondLst>
                                    <p:cond delay="0"/>
                                  </p:stCondLst>
                                  <p:iterate type="lt">
                                    <p:tmPct val="10000"/>
                                  </p:iterate>
                                  <p:childTnLst>
                                    <p:set>
                                      <p:cBhvr>
                                        <p:cTn id="28" dur="1" fill="hold">
                                          <p:stCondLst>
                                            <p:cond delay="0"/>
                                          </p:stCondLst>
                                        </p:cTn>
                                        <p:tgtEl>
                                          <p:spTgt spid="22"/>
                                        </p:tgtEl>
                                        <p:attrNameLst>
                                          <p:attrName>style.visibility</p:attrName>
                                        </p:attrNameLst>
                                      </p:cBhvr>
                                      <p:to>
                                        <p:strVal val="visible"/>
                                      </p:to>
                                    </p:set>
                                    <p:anim calcmode="lin" valueType="num">
                                      <p:cBhvr additive="base">
                                        <p:cTn id="29" dur="750" fill="hold"/>
                                        <p:tgtEl>
                                          <p:spTgt spid="22"/>
                                        </p:tgtEl>
                                        <p:attrNameLst>
                                          <p:attrName>ppt_x</p:attrName>
                                        </p:attrNameLst>
                                      </p:cBhvr>
                                      <p:tavLst>
                                        <p:tav tm="0">
                                          <p:val>
                                            <p:strVal val="0-#ppt_w/2"/>
                                          </p:val>
                                        </p:tav>
                                        <p:tav tm="100000">
                                          <p:val>
                                            <p:strVal val="#ppt_x"/>
                                          </p:val>
                                        </p:tav>
                                      </p:tavLst>
                                    </p:anim>
                                    <p:anim calcmode="lin" valueType="num">
                                      <p:cBhvr additive="base">
                                        <p:cTn id="30" dur="750" fill="hold"/>
                                        <p:tgtEl>
                                          <p:spTgt spid="22"/>
                                        </p:tgtEl>
                                        <p:attrNameLst>
                                          <p:attrName>ppt_y</p:attrName>
                                        </p:attrNameLst>
                                      </p:cBhvr>
                                      <p:tavLst>
                                        <p:tav tm="0">
                                          <p:val>
                                            <p:strVal val="#ppt_y"/>
                                          </p:val>
                                        </p:tav>
                                        <p:tav tm="100000">
                                          <p:val>
                                            <p:strVal val="#ppt_y"/>
                                          </p:val>
                                        </p:tav>
                                      </p:tavLst>
                                    </p:anim>
                                  </p:childTnLst>
                                </p:cTn>
                              </p:par>
                            </p:childTnLst>
                          </p:cTn>
                        </p:par>
                        <p:par>
                          <p:cTn id="31" fill="hold">
                            <p:stCondLst>
                              <p:cond delay="3050"/>
                            </p:stCondLst>
                            <p:childTnLst>
                              <p:par>
                                <p:cTn id="32" presetID="22" presetClass="entr" presetSubtype="8" fill="hold" grpId="0" nodeType="afterEffect">
                                  <p:stCondLst>
                                    <p:cond delay="0"/>
                                  </p:stCondLst>
                                  <p:childTnLst>
                                    <p:set>
                                      <p:cBhvr>
                                        <p:cTn id="33" dur="1" fill="hold">
                                          <p:stCondLst>
                                            <p:cond delay="0"/>
                                          </p:stCondLst>
                                        </p:cTn>
                                        <p:tgtEl>
                                          <p:spTgt spid="20"/>
                                        </p:tgtEl>
                                        <p:attrNameLst>
                                          <p:attrName>style.visibility</p:attrName>
                                        </p:attrNameLst>
                                      </p:cBhvr>
                                      <p:to>
                                        <p:strVal val="visible"/>
                                      </p:to>
                                    </p:set>
                                    <p:animEffect transition="in" filter="wipe(left)">
                                      <p:cBhvr>
                                        <p:cTn id="34" dur="500"/>
                                        <p:tgtEl>
                                          <p:spTgt spid="20"/>
                                        </p:tgtEl>
                                      </p:cBhvr>
                                    </p:animEffect>
                                  </p:childTnLst>
                                </p:cTn>
                              </p:par>
                            </p:childTnLst>
                          </p:cTn>
                        </p:par>
                        <p:par>
                          <p:cTn id="35" fill="hold">
                            <p:stCondLst>
                              <p:cond delay="3550"/>
                            </p:stCondLst>
                            <p:childTnLst>
                              <p:par>
                                <p:cTn id="36" presetID="2" presetClass="entr" presetSubtype="1" decel="100000" fill="hold" grpId="0" nodeType="afterEffect">
                                  <p:stCondLst>
                                    <p:cond delay="0"/>
                                  </p:stCondLst>
                                  <p:childTnLst>
                                    <p:set>
                                      <p:cBhvr>
                                        <p:cTn id="37" dur="1" fill="hold">
                                          <p:stCondLst>
                                            <p:cond delay="0"/>
                                          </p:stCondLst>
                                        </p:cTn>
                                        <p:tgtEl>
                                          <p:spTgt spid="24"/>
                                        </p:tgtEl>
                                        <p:attrNameLst>
                                          <p:attrName>style.visibility</p:attrName>
                                        </p:attrNameLst>
                                      </p:cBhvr>
                                      <p:to>
                                        <p:strVal val="visible"/>
                                      </p:to>
                                    </p:set>
                                    <p:anim calcmode="lin" valueType="num">
                                      <p:cBhvr additive="base">
                                        <p:cTn id="38" dur="750" fill="hold"/>
                                        <p:tgtEl>
                                          <p:spTgt spid="24"/>
                                        </p:tgtEl>
                                        <p:attrNameLst>
                                          <p:attrName>ppt_x</p:attrName>
                                        </p:attrNameLst>
                                      </p:cBhvr>
                                      <p:tavLst>
                                        <p:tav tm="0">
                                          <p:val>
                                            <p:strVal val="#ppt_x"/>
                                          </p:val>
                                        </p:tav>
                                        <p:tav tm="100000">
                                          <p:val>
                                            <p:strVal val="#ppt_x"/>
                                          </p:val>
                                        </p:tav>
                                      </p:tavLst>
                                    </p:anim>
                                    <p:anim calcmode="lin" valueType="num">
                                      <p:cBhvr additive="base">
                                        <p:cTn id="39" dur="750" fill="hold"/>
                                        <p:tgtEl>
                                          <p:spTgt spid="24"/>
                                        </p:tgtEl>
                                        <p:attrNameLst>
                                          <p:attrName>ppt_y</p:attrName>
                                        </p:attrNameLst>
                                      </p:cBhvr>
                                      <p:tavLst>
                                        <p:tav tm="0">
                                          <p:val>
                                            <p:strVal val="0-#ppt_h/2"/>
                                          </p:val>
                                        </p:tav>
                                        <p:tav tm="100000">
                                          <p:val>
                                            <p:strVal val="#ppt_y"/>
                                          </p:val>
                                        </p:tav>
                                      </p:tavLst>
                                    </p:anim>
                                  </p:childTnLst>
                                </p:cTn>
                              </p:par>
                              <p:par>
                                <p:cTn id="40" presetID="2" presetClass="entr" presetSubtype="8" decel="100000" fill="hold" grpId="0" nodeType="withEffect">
                                  <p:stCondLst>
                                    <p:cond delay="0"/>
                                  </p:stCondLst>
                                  <p:iterate type="lt">
                                    <p:tmPct val="10000"/>
                                  </p:iterate>
                                  <p:childTnLst>
                                    <p:set>
                                      <p:cBhvr>
                                        <p:cTn id="41" dur="1" fill="hold">
                                          <p:stCondLst>
                                            <p:cond delay="0"/>
                                          </p:stCondLst>
                                        </p:cTn>
                                        <p:tgtEl>
                                          <p:spTgt spid="25"/>
                                        </p:tgtEl>
                                        <p:attrNameLst>
                                          <p:attrName>style.visibility</p:attrName>
                                        </p:attrNameLst>
                                      </p:cBhvr>
                                      <p:to>
                                        <p:strVal val="visible"/>
                                      </p:to>
                                    </p:set>
                                    <p:anim calcmode="lin" valueType="num">
                                      <p:cBhvr additive="base">
                                        <p:cTn id="42" dur="750" fill="hold"/>
                                        <p:tgtEl>
                                          <p:spTgt spid="25"/>
                                        </p:tgtEl>
                                        <p:attrNameLst>
                                          <p:attrName>ppt_x</p:attrName>
                                        </p:attrNameLst>
                                      </p:cBhvr>
                                      <p:tavLst>
                                        <p:tav tm="0">
                                          <p:val>
                                            <p:strVal val="0-#ppt_w/2"/>
                                          </p:val>
                                        </p:tav>
                                        <p:tav tm="100000">
                                          <p:val>
                                            <p:strVal val="#ppt_x"/>
                                          </p:val>
                                        </p:tav>
                                      </p:tavLst>
                                    </p:anim>
                                    <p:anim calcmode="lin" valueType="num">
                                      <p:cBhvr additive="base">
                                        <p:cTn id="43" dur="750" fill="hold"/>
                                        <p:tgtEl>
                                          <p:spTgt spid="25"/>
                                        </p:tgtEl>
                                        <p:attrNameLst>
                                          <p:attrName>ppt_y</p:attrName>
                                        </p:attrNameLst>
                                      </p:cBhvr>
                                      <p:tavLst>
                                        <p:tav tm="0">
                                          <p:val>
                                            <p:strVal val="#ppt_y"/>
                                          </p:val>
                                        </p:tav>
                                        <p:tav tm="100000">
                                          <p:val>
                                            <p:strVal val="#ppt_y"/>
                                          </p:val>
                                        </p:tav>
                                      </p:tavLst>
                                    </p:anim>
                                  </p:childTnLst>
                                </p:cTn>
                              </p:par>
                            </p:childTnLst>
                          </p:cTn>
                        </p:par>
                        <p:par>
                          <p:cTn id="44" fill="hold">
                            <p:stCondLst>
                              <p:cond delay="4375"/>
                            </p:stCondLst>
                            <p:childTnLst>
                              <p:par>
                                <p:cTn id="45" presetID="22" presetClass="entr" presetSubtype="8" fill="hold" grpId="0" nodeType="afterEffect">
                                  <p:stCondLst>
                                    <p:cond delay="0"/>
                                  </p:stCondLst>
                                  <p:childTnLst>
                                    <p:set>
                                      <p:cBhvr>
                                        <p:cTn id="46" dur="1" fill="hold">
                                          <p:stCondLst>
                                            <p:cond delay="0"/>
                                          </p:stCondLst>
                                        </p:cTn>
                                        <p:tgtEl>
                                          <p:spTgt spid="23"/>
                                        </p:tgtEl>
                                        <p:attrNameLst>
                                          <p:attrName>style.visibility</p:attrName>
                                        </p:attrNameLst>
                                      </p:cBhvr>
                                      <p:to>
                                        <p:strVal val="visible"/>
                                      </p:to>
                                    </p:set>
                                    <p:animEffect transition="in" filter="wipe(left)">
                                      <p:cBhvr>
                                        <p:cTn id="47" dur="500"/>
                                        <p:tgtEl>
                                          <p:spTgt spid="23"/>
                                        </p:tgtEl>
                                      </p:cBhvr>
                                    </p:animEffect>
                                  </p:childTnLst>
                                </p:cTn>
                              </p:par>
                            </p:childTnLst>
                          </p:cTn>
                        </p:par>
                        <p:par>
                          <p:cTn id="48" fill="hold">
                            <p:stCondLst>
                              <p:cond delay="4875"/>
                            </p:stCondLst>
                            <p:childTnLst>
                              <p:par>
                                <p:cTn id="49" presetID="2" presetClass="entr" presetSubtype="1" decel="100000" fill="hold" grpId="0" nodeType="afterEffect">
                                  <p:stCondLst>
                                    <p:cond delay="0"/>
                                  </p:stCondLst>
                                  <p:childTnLst>
                                    <p:set>
                                      <p:cBhvr>
                                        <p:cTn id="50" dur="1" fill="hold">
                                          <p:stCondLst>
                                            <p:cond delay="0"/>
                                          </p:stCondLst>
                                        </p:cTn>
                                        <p:tgtEl>
                                          <p:spTgt spid="27"/>
                                        </p:tgtEl>
                                        <p:attrNameLst>
                                          <p:attrName>style.visibility</p:attrName>
                                        </p:attrNameLst>
                                      </p:cBhvr>
                                      <p:to>
                                        <p:strVal val="visible"/>
                                      </p:to>
                                    </p:set>
                                    <p:anim calcmode="lin" valueType="num">
                                      <p:cBhvr additive="base">
                                        <p:cTn id="51" dur="750" fill="hold"/>
                                        <p:tgtEl>
                                          <p:spTgt spid="27"/>
                                        </p:tgtEl>
                                        <p:attrNameLst>
                                          <p:attrName>ppt_x</p:attrName>
                                        </p:attrNameLst>
                                      </p:cBhvr>
                                      <p:tavLst>
                                        <p:tav tm="0">
                                          <p:val>
                                            <p:strVal val="#ppt_x"/>
                                          </p:val>
                                        </p:tav>
                                        <p:tav tm="100000">
                                          <p:val>
                                            <p:strVal val="#ppt_x"/>
                                          </p:val>
                                        </p:tav>
                                      </p:tavLst>
                                    </p:anim>
                                    <p:anim calcmode="lin" valueType="num">
                                      <p:cBhvr additive="base">
                                        <p:cTn id="52" dur="750" fill="hold"/>
                                        <p:tgtEl>
                                          <p:spTgt spid="27"/>
                                        </p:tgtEl>
                                        <p:attrNameLst>
                                          <p:attrName>ppt_y</p:attrName>
                                        </p:attrNameLst>
                                      </p:cBhvr>
                                      <p:tavLst>
                                        <p:tav tm="0">
                                          <p:val>
                                            <p:strVal val="0-#ppt_h/2"/>
                                          </p:val>
                                        </p:tav>
                                        <p:tav tm="100000">
                                          <p:val>
                                            <p:strVal val="#ppt_y"/>
                                          </p:val>
                                        </p:tav>
                                      </p:tavLst>
                                    </p:anim>
                                  </p:childTnLst>
                                </p:cTn>
                              </p:par>
                              <p:par>
                                <p:cTn id="53" presetID="2" presetClass="entr" presetSubtype="8" decel="100000" fill="hold" grpId="0" nodeType="withEffect">
                                  <p:stCondLst>
                                    <p:cond delay="0"/>
                                  </p:stCondLst>
                                  <p:iterate type="lt">
                                    <p:tmPct val="10000"/>
                                  </p:iterate>
                                  <p:childTnLst>
                                    <p:set>
                                      <p:cBhvr>
                                        <p:cTn id="54" dur="1" fill="hold">
                                          <p:stCondLst>
                                            <p:cond delay="0"/>
                                          </p:stCondLst>
                                        </p:cTn>
                                        <p:tgtEl>
                                          <p:spTgt spid="28"/>
                                        </p:tgtEl>
                                        <p:attrNameLst>
                                          <p:attrName>style.visibility</p:attrName>
                                        </p:attrNameLst>
                                      </p:cBhvr>
                                      <p:to>
                                        <p:strVal val="visible"/>
                                      </p:to>
                                    </p:set>
                                    <p:anim calcmode="lin" valueType="num">
                                      <p:cBhvr additive="base">
                                        <p:cTn id="55" dur="750" fill="hold"/>
                                        <p:tgtEl>
                                          <p:spTgt spid="28"/>
                                        </p:tgtEl>
                                        <p:attrNameLst>
                                          <p:attrName>ppt_x</p:attrName>
                                        </p:attrNameLst>
                                      </p:cBhvr>
                                      <p:tavLst>
                                        <p:tav tm="0">
                                          <p:val>
                                            <p:strVal val="0-#ppt_w/2"/>
                                          </p:val>
                                        </p:tav>
                                        <p:tav tm="100000">
                                          <p:val>
                                            <p:strVal val="#ppt_x"/>
                                          </p:val>
                                        </p:tav>
                                      </p:tavLst>
                                    </p:anim>
                                    <p:anim calcmode="lin" valueType="num">
                                      <p:cBhvr additive="base">
                                        <p:cTn id="56" dur="750" fill="hold"/>
                                        <p:tgtEl>
                                          <p:spTgt spid="28"/>
                                        </p:tgtEl>
                                        <p:attrNameLst>
                                          <p:attrName>ppt_y</p:attrName>
                                        </p:attrNameLst>
                                      </p:cBhvr>
                                      <p:tavLst>
                                        <p:tav tm="0">
                                          <p:val>
                                            <p:strVal val="#ppt_y"/>
                                          </p:val>
                                        </p:tav>
                                        <p:tav tm="100000">
                                          <p:val>
                                            <p:strVal val="#ppt_y"/>
                                          </p:val>
                                        </p:tav>
                                      </p:tavLst>
                                    </p:anim>
                                  </p:childTnLst>
                                </p:cTn>
                              </p:par>
                            </p:childTnLst>
                          </p:cTn>
                        </p:par>
                        <p:par>
                          <p:cTn id="57" fill="hold">
                            <p:stCondLst>
                              <p:cond delay="5700"/>
                            </p:stCondLst>
                            <p:childTnLst>
                              <p:par>
                                <p:cTn id="58" presetID="22" presetClass="entr" presetSubtype="8" fill="hold" grpId="0" nodeType="afterEffect">
                                  <p:stCondLst>
                                    <p:cond delay="0"/>
                                  </p:stCondLst>
                                  <p:childTnLst>
                                    <p:set>
                                      <p:cBhvr>
                                        <p:cTn id="59" dur="1" fill="hold">
                                          <p:stCondLst>
                                            <p:cond delay="0"/>
                                          </p:stCondLst>
                                        </p:cTn>
                                        <p:tgtEl>
                                          <p:spTgt spid="26"/>
                                        </p:tgtEl>
                                        <p:attrNameLst>
                                          <p:attrName>style.visibility</p:attrName>
                                        </p:attrNameLst>
                                      </p:cBhvr>
                                      <p:to>
                                        <p:strVal val="visible"/>
                                      </p:to>
                                    </p:set>
                                    <p:animEffect transition="in" filter="wipe(left)">
                                      <p:cBhvr>
                                        <p:cTn id="60" dur="500"/>
                                        <p:tgtEl>
                                          <p:spTgt spid="26"/>
                                        </p:tgtEl>
                                      </p:cBhvr>
                                    </p:animEffect>
                                  </p:childTnLst>
                                </p:cTn>
                              </p:par>
                            </p:childTnLst>
                          </p:cTn>
                        </p:par>
                        <p:par>
                          <p:cTn id="61" fill="hold">
                            <p:stCondLst>
                              <p:cond delay="6200"/>
                            </p:stCondLst>
                            <p:childTnLst>
                              <p:par>
                                <p:cTn id="62" presetID="2" presetClass="entr" presetSubtype="1" decel="100000" fill="hold" grpId="0" nodeType="afterEffect">
                                  <p:stCondLst>
                                    <p:cond delay="0"/>
                                  </p:stCondLst>
                                  <p:childTnLst>
                                    <p:set>
                                      <p:cBhvr>
                                        <p:cTn id="63" dur="1" fill="hold">
                                          <p:stCondLst>
                                            <p:cond delay="0"/>
                                          </p:stCondLst>
                                        </p:cTn>
                                        <p:tgtEl>
                                          <p:spTgt spid="30"/>
                                        </p:tgtEl>
                                        <p:attrNameLst>
                                          <p:attrName>style.visibility</p:attrName>
                                        </p:attrNameLst>
                                      </p:cBhvr>
                                      <p:to>
                                        <p:strVal val="visible"/>
                                      </p:to>
                                    </p:set>
                                    <p:anim calcmode="lin" valueType="num">
                                      <p:cBhvr additive="base">
                                        <p:cTn id="64" dur="750" fill="hold"/>
                                        <p:tgtEl>
                                          <p:spTgt spid="30"/>
                                        </p:tgtEl>
                                        <p:attrNameLst>
                                          <p:attrName>ppt_x</p:attrName>
                                        </p:attrNameLst>
                                      </p:cBhvr>
                                      <p:tavLst>
                                        <p:tav tm="0">
                                          <p:val>
                                            <p:strVal val="#ppt_x"/>
                                          </p:val>
                                        </p:tav>
                                        <p:tav tm="100000">
                                          <p:val>
                                            <p:strVal val="#ppt_x"/>
                                          </p:val>
                                        </p:tav>
                                      </p:tavLst>
                                    </p:anim>
                                    <p:anim calcmode="lin" valueType="num">
                                      <p:cBhvr additive="base">
                                        <p:cTn id="65" dur="750" fill="hold"/>
                                        <p:tgtEl>
                                          <p:spTgt spid="30"/>
                                        </p:tgtEl>
                                        <p:attrNameLst>
                                          <p:attrName>ppt_y</p:attrName>
                                        </p:attrNameLst>
                                      </p:cBhvr>
                                      <p:tavLst>
                                        <p:tav tm="0">
                                          <p:val>
                                            <p:strVal val="0-#ppt_h/2"/>
                                          </p:val>
                                        </p:tav>
                                        <p:tav tm="100000">
                                          <p:val>
                                            <p:strVal val="#ppt_y"/>
                                          </p:val>
                                        </p:tav>
                                      </p:tavLst>
                                    </p:anim>
                                  </p:childTnLst>
                                </p:cTn>
                              </p:par>
                              <p:par>
                                <p:cTn id="66" presetID="2" presetClass="entr" presetSubtype="8" decel="100000" fill="hold" grpId="0" nodeType="withEffect">
                                  <p:stCondLst>
                                    <p:cond delay="0"/>
                                  </p:stCondLst>
                                  <p:iterate type="lt">
                                    <p:tmPct val="10000"/>
                                  </p:iterate>
                                  <p:childTnLst>
                                    <p:set>
                                      <p:cBhvr>
                                        <p:cTn id="67" dur="1" fill="hold">
                                          <p:stCondLst>
                                            <p:cond delay="0"/>
                                          </p:stCondLst>
                                        </p:cTn>
                                        <p:tgtEl>
                                          <p:spTgt spid="31"/>
                                        </p:tgtEl>
                                        <p:attrNameLst>
                                          <p:attrName>style.visibility</p:attrName>
                                        </p:attrNameLst>
                                      </p:cBhvr>
                                      <p:to>
                                        <p:strVal val="visible"/>
                                      </p:to>
                                    </p:set>
                                    <p:anim calcmode="lin" valueType="num">
                                      <p:cBhvr additive="base">
                                        <p:cTn id="68" dur="750" fill="hold"/>
                                        <p:tgtEl>
                                          <p:spTgt spid="31"/>
                                        </p:tgtEl>
                                        <p:attrNameLst>
                                          <p:attrName>ppt_x</p:attrName>
                                        </p:attrNameLst>
                                      </p:cBhvr>
                                      <p:tavLst>
                                        <p:tav tm="0">
                                          <p:val>
                                            <p:strVal val="0-#ppt_w/2"/>
                                          </p:val>
                                        </p:tav>
                                        <p:tav tm="100000">
                                          <p:val>
                                            <p:strVal val="#ppt_x"/>
                                          </p:val>
                                        </p:tav>
                                      </p:tavLst>
                                    </p:anim>
                                    <p:anim calcmode="lin" valueType="num">
                                      <p:cBhvr additive="base">
                                        <p:cTn id="69" dur="750" fill="hold"/>
                                        <p:tgtEl>
                                          <p:spTgt spid="31"/>
                                        </p:tgtEl>
                                        <p:attrNameLst>
                                          <p:attrName>ppt_y</p:attrName>
                                        </p:attrNameLst>
                                      </p:cBhvr>
                                      <p:tavLst>
                                        <p:tav tm="0">
                                          <p:val>
                                            <p:strVal val="#ppt_y"/>
                                          </p:val>
                                        </p:tav>
                                        <p:tav tm="100000">
                                          <p:val>
                                            <p:strVal val="#ppt_y"/>
                                          </p:val>
                                        </p:tav>
                                      </p:tavLst>
                                    </p:anim>
                                  </p:childTnLst>
                                </p:cTn>
                              </p:par>
                            </p:childTnLst>
                          </p:cTn>
                        </p:par>
                        <p:par>
                          <p:cTn id="70" fill="hold">
                            <p:stCondLst>
                              <p:cond delay="7025"/>
                            </p:stCondLst>
                            <p:childTnLst>
                              <p:par>
                                <p:cTn id="71" presetID="22" presetClass="entr" presetSubtype="8" fill="hold" grpId="0" nodeType="afterEffect">
                                  <p:stCondLst>
                                    <p:cond delay="0"/>
                                  </p:stCondLst>
                                  <p:childTnLst>
                                    <p:set>
                                      <p:cBhvr>
                                        <p:cTn id="72" dur="1" fill="hold">
                                          <p:stCondLst>
                                            <p:cond delay="0"/>
                                          </p:stCondLst>
                                        </p:cTn>
                                        <p:tgtEl>
                                          <p:spTgt spid="29"/>
                                        </p:tgtEl>
                                        <p:attrNameLst>
                                          <p:attrName>style.visibility</p:attrName>
                                        </p:attrNameLst>
                                      </p:cBhvr>
                                      <p:to>
                                        <p:strVal val="visible"/>
                                      </p:to>
                                    </p:set>
                                    <p:animEffect transition="in" filter="wipe(left)">
                                      <p:cBhvr>
                                        <p:cTn id="73"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tmplLst>
          <p:tmpl>
            <p:tnLst>
              <p:par>
                <p:cTn presetID="22" presetClass="entr" presetSubtype="8" fill="hold" nodeType="afterEffect">
                  <p:stCondLst>
                    <p:cond delay="0"/>
                  </p:stCondLst>
                  <p:childTnLst>
                    <p:set>
                      <p:cBhvr>
                        <p:cTn dur="1" fill="hold">
                          <p:stCondLst>
                            <p:cond delay="0"/>
                          </p:stCondLst>
                        </p:cTn>
                        <p:tgtEl>
                          <p:spTgt spid="17"/>
                        </p:tgtEl>
                        <p:attrNameLst>
                          <p:attrName>style.visibility</p:attrName>
                        </p:attrNameLst>
                      </p:cBhvr>
                      <p:to>
                        <p:strVal val="visible"/>
                      </p:to>
                    </p:set>
                    <p:animEffect transition="in" filter="wipe(left)">
                      <p:cBhvr>
                        <p:cTn dur="500"/>
                        <p:tgtEl>
                          <p:spTgt spid="17"/>
                        </p:tgtEl>
                      </p:cBhvr>
                    </p:animEffect>
                  </p:childTnLst>
                </p:cTn>
              </p:par>
            </p:tnLst>
          </p:tmpl>
        </p:tmplLst>
      </p:bldP>
      <p:bldP spid="18" grpId="0" animBg="1"/>
      <p:bldP spid="19" grpId="0"/>
      <p:bldP spid="20" grpId="0">
        <p:tmplLst>
          <p:tmpl>
            <p:tnLst>
              <p:par>
                <p:cTn presetID="22" presetClass="entr" presetSubtype="8" fill="hold" nodeType="afterEffect">
                  <p:stCondLst>
                    <p:cond delay="0"/>
                  </p:stCondLst>
                  <p:childTnLst>
                    <p:set>
                      <p:cBhvr>
                        <p:cTn dur="1" fill="hold">
                          <p:stCondLst>
                            <p:cond delay="0"/>
                          </p:stCondLst>
                        </p:cTn>
                        <p:tgtEl>
                          <p:spTgt spid="20"/>
                        </p:tgtEl>
                        <p:attrNameLst>
                          <p:attrName>style.visibility</p:attrName>
                        </p:attrNameLst>
                      </p:cBhvr>
                      <p:to>
                        <p:strVal val="visible"/>
                      </p:to>
                    </p:set>
                    <p:animEffect transition="in" filter="wipe(left)">
                      <p:cBhvr>
                        <p:cTn dur="500"/>
                        <p:tgtEl>
                          <p:spTgt spid="20"/>
                        </p:tgtEl>
                      </p:cBhvr>
                    </p:animEffect>
                  </p:childTnLst>
                </p:cTn>
              </p:par>
            </p:tnLst>
          </p:tmpl>
        </p:tmplLst>
      </p:bldP>
      <p:bldP spid="21" grpId="0" animBg="1"/>
      <p:bldP spid="22" grpId="0"/>
      <p:bldP spid="23" grpId="0">
        <p:tmplLst>
          <p:tmpl>
            <p:tnLst>
              <p:par>
                <p:cTn presetID="22" presetClass="entr" presetSubtype="8" fill="hold" nodeType="afterEffect">
                  <p:stCondLst>
                    <p:cond delay="0"/>
                  </p:stCondLst>
                  <p:childTnLst>
                    <p:set>
                      <p:cBhvr>
                        <p:cTn dur="1" fill="hold">
                          <p:stCondLst>
                            <p:cond delay="0"/>
                          </p:stCondLst>
                        </p:cTn>
                        <p:tgtEl>
                          <p:spTgt spid="23"/>
                        </p:tgtEl>
                        <p:attrNameLst>
                          <p:attrName>style.visibility</p:attrName>
                        </p:attrNameLst>
                      </p:cBhvr>
                      <p:to>
                        <p:strVal val="visible"/>
                      </p:to>
                    </p:set>
                    <p:animEffect transition="in" filter="wipe(left)">
                      <p:cBhvr>
                        <p:cTn dur="500"/>
                        <p:tgtEl>
                          <p:spTgt spid="23"/>
                        </p:tgtEl>
                      </p:cBhvr>
                    </p:animEffect>
                  </p:childTnLst>
                </p:cTn>
              </p:par>
            </p:tnLst>
          </p:tmpl>
        </p:tmplLst>
      </p:bldP>
      <p:bldP spid="24" grpId="0" animBg="1"/>
      <p:bldP spid="25" grpId="0"/>
      <p:bldP spid="26" grpId="0">
        <p:tmplLst>
          <p:tmpl>
            <p:tnLst>
              <p:par>
                <p:cTn presetID="22" presetClass="entr" presetSubtype="8" fill="hold" nodeType="afterEffect">
                  <p:stCondLst>
                    <p:cond delay="0"/>
                  </p:stCondLst>
                  <p:childTnLst>
                    <p:set>
                      <p:cBhvr>
                        <p:cTn dur="1" fill="hold">
                          <p:stCondLst>
                            <p:cond delay="0"/>
                          </p:stCondLst>
                        </p:cTn>
                        <p:tgtEl>
                          <p:spTgt spid="26"/>
                        </p:tgtEl>
                        <p:attrNameLst>
                          <p:attrName>style.visibility</p:attrName>
                        </p:attrNameLst>
                      </p:cBhvr>
                      <p:to>
                        <p:strVal val="visible"/>
                      </p:to>
                    </p:set>
                    <p:animEffect transition="in" filter="wipe(left)">
                      <p:cBhvr>
                        <p:cTn dur="500"/>
                        <p:tgtEl>
                          <p:spTgt spid="26"/>
                        </p:tgtEl>
                      </p:cBhvr>
                    </p:animEffect>
                  </p:childTnLst>
                </p:cTn>
              </p:par>
            </p:tnLst>
          </p:tmpl>
        </p:tmplLst>
      </p:bldP>
      <p:bldP spid="27" grpId="0" animBg="1"/>
      <p:bldP spid="28" grpId="0"/>
      <p:bldP spid="29" grpId="0">
        <p:tmplLst>
          <p:tmpl>
            <p:tnLst>
              <p:par>
                <p:cTn presetID="22" presetClass="entr" presetSubtype="8" fill="hold" nodeType="afterEffect">
                  <p:stCondLst>
                    <p:cond delay="0"/>
                  </p:stCondLst>
                  <p:childTnLst>
                    <p:set>
                      <p:cBhvr>
                        <p:cTn dur="1" fill="hold">
                          <p:stCondLst>
                            <p:cond delay="0"/>
                          </p:stCondLst>
                        </p:cTn>
                        <p:tgtEl>
                          <p:spTgt spid="29"/>
                        </p:tgtEl>
                        <p:attrNameLst>
                          <p:attrName>style.visibility</p:attrName>
                        </p:attrNameLst>
                      </p:cBhvr>
                      <p:to>
                        <p:strVal val="visible"/>
                      </p:to>
                    </p:set>
                    <p:animEffect transition="in" filter="wipe(left)">
                      <p:cBhvr>
                        <p:cTn dur="500"/>
                        <p:tgtEl>
                          <p:spTgt spid="29"/>
                        </p:tgtEl>
                      </p:cBhvr>
                    </p:animEffect>
                  </p:childTnLst>
                </p:cTn>
              </p:par>
            </p:tnLst>
          </p:tmpl>
        </p:tmplLst>
      </p:bldP>
      <p:bldP spid="30" grpId="0" animBg="1"/>
      <p:bldP spid="31" grpId="0"/>
      <p:bldP spid="32" grpId="0" build="p">
        <p:tmplLst>
          <p:tmpl lvl="1">
            <p:tnLst>
              <p:par>
                <p:cTn presetID="2" presetClass="entr" presetSubtype="4" decel="100000" fill="hold" nodeType="afterEffect">
                  <p:stCondLst>
                    <p:cond delay="0"/>
                  </p:stCondLst>
                  <p:iterate type="wd">
                    <p:tmPct val="10000"/>
                  </p:iterate>
                  <p:childTnLst>
                    <p:set>
                      <p:cBhvr>
                        <p:cTn dur="1" fill="hold">
                          <p:stCondLst>
                            <p:cond delay="0"/>
                          </p:stCondLst>
                        </p:cTn>
                        <p:tgtEl>
                          <p:spTgt spid="32"/>
                        </p:tgtEl>
                        <p:attrNameLst>
                          <p:attrName>style.visibility</p:attrName>
                        </p:attrNameLst>
                      </p:cBhvr>
                      <p:to>
                        <p:strVal val="visible"/>
                      </p:to>
                    </p:set>
                    <p:anim calcmode="lin" valueType="num">
                      <p:cBhvr additive="base">
                        <p:cTn dur="750" fill="hold"/>
                        <p:tgtEl>
                          <p:spTgt spid="32"/>
                        </p:tgtEl>
                        <p:attrNameLst>
                          <p:attrName>ppt_x</p:attrName>
                        </p:attrNameLst>
                      </p:cBhvr>
                      <p:tavLst>
                        <p:tav tm="0">
                          <p:val>
                            <p:strVal val="#ppt_x"/>
                          </p:val>
                        </p:tav>
                        <p:tav tm="100000">
                          <p:val>
                            <p:strVal val="#ppt_x"/>
                          </p:val>
                        </p:tav>
                      </p:tavLst>
                    </p:anim>
                    <p:anim calcmode="lin" valueType="num">
                      <p:cBhvr additive="base">
                        <p:cTn dur="750" fill="hold"/>
                        <p:tgtEl>
                          <p:spTgt spid="32"/>
                        </p:tgtEl>
                        <p:attrNameLst>
                          <p:attrName>ppt_y</p:attrName>
                        </p:attrNameLst>
                      </p:cBhvr>
                      <p:tavLst>
                        <p:tav tm="0">
                          <p:val>
                            <p:strVal val="1+#ppt_h/2"/>
                          </p:val>
                        </p:tav>
                        <p:tav tm="100000">
                          <p:val>
                            <p:strVal val="#ppt_y"/>
                          </p:val>
                        </p:tav>
                      </p:tavLst>
                    </p:anim>
                  </p:childTnLst>
                </p:cTn>
              </p:par>
            </p:tnLst>
          </p:tmpl>
        </p:tmplLst>
      </p:bldP>
    </p:bldLst>
  </p:timing>
  <p:extLst mod="1">
    <p:ext uri="{DCECCB84-F9BA-43D5-87BE-67443E8EF086}">
      <p15:sldGuideLst xmlns:p15="http://schemas.microsoft.com/office/powerpoint/2012/main">
        <p15:guide id="1" orient="horz" pos="3239">
          <p15:clr>
            <a:srgbClr val="FBAE40"/>
          </p15:clr>
        </p15:guide>
        <p15:guide id="2" pos="5760">
          <p15:clr>
            <a:srgbClr val="FBAE40"/>
          </p15:clr>
        </p15:guide>
      </p15:sldGuideLst>
    </p:ext>
  </p:extLst>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3 Arrows">
    <p:spTree>
      <p:nvGrpSpPr>
        <p:cNvPr id="1" name=""/>
        <p:cNvGrpSpPr/>
        <p:nvPr/>
      </p:nvGrpSpPr>
      <p:grpSpPr>
        <a:xfrm>
          <a:off x="0" y="0"/>
          <a:ext cx="0" cy="0"/>
          <a:chOff x="0" y="0"/>
          <a:chExt cx="0" cy="0"/>
        </a:xfrm>
      </p:grpSpPr>
      <p:sp>
        <p:nvSpPr>
          <p:cNvPr id="42" name="フリーフォーム 41"/>
          <p:cNvSpPr/>
          <p:nvPr userDrawn="1"/>
        </p:nvSpPr>
        <p:spPr>
          <a:xfrm rot="2700000">
            <a:off x="6793057" y="1649341"/>
            <a:ext cx="2545786" cy="2288121"/>
          </a:xfrm>
          <a:custGeom>
            <a:avLst/>
            <a:gdLst>
              <a:gd name="connsiteX0" fmla="*/ 1555422 w 5190503"/>
              <a:gd name="connsiteY0" fmla="*/ 742950 h 4665160"/>
              <a:gd name="connsiteX1" fmla="*/ 2298372 w 5190503"/>
              <a:gd name="connsiteY1" fmla="*/ 0 h 4665160"/>
              <a:gd name="connsiteX2" fmla="*/ 5190503 w 5190503"/>
              <a:gd name="connsiteY2" fmla="*/ 0 h 4665160"/>
              <a:gd name="connsiteX3" fmla="*/ 4465431 w 5190503"/>
              <a:gd name="connsiteY3" fmla="*/ 725072 h 4665160"/>
              <a:gd name="connsiteX4" fmla="*/ 4465432 w 5190503"/>
              <a:gd name="connsiteY4" fmla="*/ 725073 h 4665160"/>
              <a:gd name="connsiteX5" fmla="*/ 525345 w 5190503"/>
              <a:gd name="connsiteY5" fmla="*/ 4665160 h 4665160"/>
              <a:gd name="connsiteX6" fmla="*/ 0 w 5190503"/>
              <a:gd name="connsiteY6" fmla="*/ 4139815 h 4665160"/>
              <a:gd name="connsiteX7" fmla="*/ 3396865 w 5190503"/>
              <a:gd name="connsiteY7" fmla="*/ 742950 h 46651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190503" h="4665160">
                <a:moveTo>
                  <a:pt x="1555422" y="742950"/>
                </a:moveTo>
                <a:lnTo>
                  <a:pt x="2298372" y="0"/>
                </a:lnTo>
                <a:lnTo>
                  <a:pt x="5190503" y="0"/>
                </a:lnTo>
                <a:lnTo>
                  <a:pt x="4465431" y="725072"/>
                </a:lnTo>
                <a:lnTo>
                  <a:pt x="4465432" y="725073"/>
                </a:lnTo>
                <a:lnTo>
                  <a:pt x="525345" y="4665160"/>
                </a:lnTo>
                <a:lnTo>
                  <a:pt x="0" y="4139815"/>
                </a:lnTo>
                <a:lnTo>
                  <a:pt x="3396865" y="742950"/>
                </a:lnTo>
                <a:close/>
              </a:path>
            </a:pathLst>
          </a:custGeom>
          <a:solidFill>
            <a:schemeClr val="tx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1" name="フリーフォーム 40"/>
          <p:cNvSpPr/>
          <p:nvPr userDrawn="1"/>
        </p:nvSpPr>
        <p:spPr>
          <a:xfrm rot="2700000">
            <a:off x="2128748" y="4721436"/>
            <a:ext cx="2545786" cy="2288121"/>
          </a:xfrm>
          <a:custGeom>
            <a:avLst/>
            <a:gdLst>
              <a:gd name="connsiteX0" fmla="*/ 1555422 w 5190503"/>
              <a:gd name="connsiteY0" fmla="*/ 742950 h 4665160"/>
              <a:gd name="connsiteX1" fmla="*/ 2298372 w 5190503"/>
              <a:gd name="connsiteY1" fmla="*/ 0 h 4665160"/>
              <a:gd name="connsiteX2" fmla="*/ 5190503 w 5190503"/>
              <a:gd name="connsiteY2" fmla="*/ 0 h 4665160"/>
              <a:gd name="connsiteX3" fmla="*/ 4465431 w 5190503"/>
              <a:gd name="connsiteY3" fmla="*/ 725072 h 4665160"/>
              <a:gd name="connsiteX4" fmla="*/ 4465432 w 5190503"/>
              <a:gd name="connsiteY4" fmla="*/ 725073 h 4665160"/>
              <a:gd name="connsiteX5" fmla="*/ 525345 w 5190503"/>
              <a:gd name="connsiteY5" fmla="*/ 4665160 h 4665160"/>
              <a:gd name="connsiteX6" fmla="*/ 0 w 5190503"/>
              <a:gd name="connsiteY6" fmla="*/ 4139815 h 4665160"/>
              <a:gd name="connsiteX7" fmla="*/ 3396865 w 5190503"/>
              <a:gd name="connsiteY7" fmla="*/ 742950 h 46651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190503" h="4665160">
                <a:moveTo>
                  <a:pt x="1555422" y="742950"/>
                </a:moveTo>
                <a:lnTo>
                  <a:pt x="2298372" y="0"/>
                </a:lnTo>
                <a:lnTo>
                  <a:pt x="5190503" y="0"/>
                </a:lnTo>
                <a:lnTo>
                  <a:pt x="4465431" y="725072"/>
                </a:lnTo>
                <a:lnTo>
                  <a:pt x="4465432" y="725073"/>
                </a:lnTo>
                <a:lnTo>
                  <a:pt x="525345" y="4665160"/>
                </a:lnTo>
                <a:lnTo>
                  <a:pt x="0" y="4139815"/>
                </a:lnTo>
                <a:lnTo>
                  <a:pt x="3396865" y="742950"/>
                </a:lnTo>
                <a:close/>
              </a:path>
            </a:pathLst>
          </a:custGeom>
          <a:solidFill>
            <a:schemeClr val="tx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3" name="フリーフォーム 42"/>
          <p:cNvSpPr/>
          <p:nvPr userDrawn="1"/>
        </p:nvSpPr>
        <p:spPr>
          <a:xfrm rot="2700000">
            <a:off x="12367248" y="3089076"/>
            <a:ext cx="2545786" cy="2288121"/>
          </a:xfrm>
          <a:custGeom>
            <a:avLst/>
            <a:gdLst>
              <a:gd name="connsiteX0" fmla="*/ 1555422 w 5190503"/>
              <a:gd name="connsiteY0" fmla="*/ 742950 h 4665160"/>
              <a:gd name="connsiteX1" fmla="*/ 2298372 w 5190503"/>
              <a:gd name="connsiteY1" fmla="*/ 0 h 4665160"/>
              <a:gd name="connsiteX2" fmla="*/ 5190503 w 5190503"/>
              <a:gd name="connsiteY2" fmla="*/ 0 h 4665160"/>
              <a:gd name="connsiteX3" fmla="*/ 4465431 w 5190503"/>
              <a:gd name="connsiteY3" fmla="*/ 725072 h 4665160"/>
              <a:gd name="connsiteX4" fmla="*/ 4465432 w 5190503"/>
              <a:gd name="connsiteY4" fmla="*/ 725073 h 4665160"/>
              <a:gd name="connsiteX5" fmla="*/ 525345 w 5190503"/>
              <a:gd name="connsiteY5" fmla="*/ 4665160 h 4665160"/>
              <a:gd name="connsiteX6" fmla="*/ 0 w 5190503"/>
              <a:gd name="connsiteY6" fmla="*/ 4139815 h 4665160"/>
              <a:gd name="connsiteX7" fmla="*/ 3396865 w 5190503"/>
              <a:gd name="connsiteY7" fmla="*/ 742950 h 46651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190503" h="4665160">
                <a:moveTo>
                  <a:pt x="1555422" y="742950"/>
                </a:moveTo>
                <a:lnTo>
                  <a:pt x="2298372" y="0"/>
                </a:lnTo>
                <a:lnTo>
                  <a:pt x="5190503" y="0"/>
                </a:lnTo>
                <a:lnTo>
                  <a:pt x="4465431" y="725072"/>
                </a:lnTo>
                <a:lnTo>
                  <a:pt x="4465432" y="725073"/>
                </a:lnTo>
                <a:lnTo>
                  <a:pt x="525345" y="4665160"/>
                </a:lnTo>
                <a:lnTo>
                  <a:pt x="0" y="4139815"/>
                </a:lnTo>
                <a:lnTo>
                  <a:pt x="3396865" y="742950"/>
                </a:lnTo>
                <a:close/>
              </a:path>
            </a:pathLst>
          </a:custGeom>
          <a:solidFill>
            <a:schemeClr val="tx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4" name="フリーフォーム 43"/>
          <p:cNvSpPr/>
          <p:nvPr userDrawn="1"/>
        </p:nvSpPr>
        <p:spPr>
          <a:xfrm rot="2700000">
            <a:off x="6195271" y="6129705"/>
            <a:ext cx="2545786" cy="2288121"/>
          </a:xfrm>
          <a:custGeom>
            <a:avLst/>
            <a:gdLst>
              <a:gd name="connsiteX0" fmla="*/ 1555422 w 5190503"/>
              <a:gd name="connsiteY0" fmla="*/ 742950 h 4665160"/>
              <a:gd name="connsiteX1" fmla="*/ 2298372 w 5190503"/>
              <a:gd name="connsiteY1" fmla="*/ 0 h 4665160"/>
              <a:gd name="connsiteX2" fmla="*/ 5190503 w 5190503"/>
              <a:gd name="connsiteY2" fmla="*/ 0 h 4665160"/>
              <a:gd name="connsiteX3" fmla="*/ 4465431 w 5190503"/>
              <a:gd name="connsiteY3" fmla="*/ 725072 h 4665160"/>
              <a:gd name="connsiteX4" fmla="*/ 4465432 w 5190503"/>
              <a:gd name="connsiteY4" fmla="*/ 725073 h 4665160"/>
              <a:gd name="connsiteX5" fmla="*/ 525345 w 5190503"/>
              <a:gd name="connsiteY5" fmla="*/ 4665160 h 4665160"/>
              <a:gd name="connsiteX6" fmla="*/ 0 w 5190503"/>
              <a:gd name="connsiteY6" fmla="*/ 4139815 h 4665160"/>
              <a:gd name="connsiteX7" fmla="*/ 3396865 w 5190503"/>
              <a:gd name="connsiteY7" fmla="*/ 742950 h 46651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190503" h="4665160">
                <a:moveTo>
                  <a:pt x="1555422" y="742950"/>
                </a:moveTo>
                <a:lnTo>
                  <a:pt x="2298372" y="0"/>
                </a:lnTo>
                <a:lnTo>
                  <a:pt x="5190503" y="0"/>
                </a:lnTo>
                <a:lnTo>
                  <a:pt x="4465431" y="725072"/>
                </a:lnTo>
                <a:lnTo>
                  <a:pt x="4465432" y="725073"/>
                </a:lnTo>
                <a:lnTo>
                  <a:pt x="525345" y="4665160"/>
                </a:lnTo>
                <a:lnTo>
                  <a:pt x="0" y="4139815"/>
                </a:lnTo>
                <a:lnTo>
                  <a:pt x="3396865" y="742950"/>
                </a:lnTo>
                <a:close/>
              </a:path>
            </a:pathLst>
          </a:custGeom>
          <a:solidFill>
            <a:schemeClr val="tx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7" name="グループ化 6"/>
          <p:cNvGrpSpPr/>
          <p:nvPr userDrawn="1"/>
        </p:nvGrpSpPr>
        <p:grpSpPr>
          <a:xfrm>
            <a:off x="3326919" y="1476686"/>
            <a:ext cx="5240859" cy="5190503"/>
            <a:chOff x="3326919" y="1476686"/>
            <a:chExt cx="5240859" cy="5190503"/>
          </a:xfrm>
        </p:grpSpPr>
        <p:sp>
          <p:nvSpPr>
            <p:cNvPr id="38" name="フリーフォーム 37"/>
            <p:cNvSpPr/>
            <p:nvPr userDrawn="1"/>
          </p:nvSpPr>
          <p:spPr>
            <a:xfrm rot="2700000">
              <a:off x="3064247" y="1739358"/>
              <a:ext cx="5190503" cy="4665160"/>
            </a:xfrm>
            <a:custGeom>
              <a:avLst/>
              <a:gdLst>
                <a:gd name="connsiteX0" fmla="*/ 1555422 w 5190503"/>
                <a:gd name="connsiteY0" fmla="*/ 742950 h 4665160"/>
                <a:gd name="connsiteX1" fmla="*/ 2298372 w 5190503"/>
                <a:gd name="connsiteY1" fmla="*/ 0 h 4665160"/>
                <a:gd name="connsiteX2" fmla="*/ 5190503 w 5190503"/>
                <a:gd name="connsiteY2" fmla="*/ 0 h 4665160"/>
                <a:gd name="connsiteX3" fmla="*/ 4465431 w 5190503"/>
                <a:gd name="connsiteY3" fmla="*/ 725072 h 4665160"/>
                <a:gd name="connsiteX4" fmla="*/ 4465432 w 5190503"/>
                <a:gd name="connsiteY4" fmla="*/ 725073 h 4665160"/>
                <a:gd name="connsiteX5" fmla="*/ 525345 w 5190503"/>
                <a:gd name="connsiteY5" fmla="*/ 4665160 h 4665160"/>
                <a:gd name="connsiteX6" fmla="*/ 0 w 5190503"/>
                <a:gd name="connsiteY6" fmla="*/ 4139815 h 4665160"/>
                <a:gd name="connsiteX7" fmla="*/ 3396865 w 5190503"/>
                <a:gd name="connsiteY7" fmla="*/ 742950 h 46651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190503" h="4665160">
                  <a:moveTo>
                    <a:pt x="1555422" y="742950"/>
                  </a:moveTo>
                  <a:lnTo>
                    <a:pt x="2298372" y="0"/>
                  </a:lnTo>
                  <a:lnTo>
                    <a:pt x="5190503" y="0"/>
                  </a:lnTo>
                  <a:lnTo>
                    <a:pt x="4465431" y="725072"/>
                  </a:lnTo>
                  <a:lnTo>
                    <a:pt x="4465432" y="725073"/>
                  </a:lnTo>
                  <a:lnTo>
                    <a:pt x="525345" y="4665160"/>
                  </a:lnTo>
                  <a:lnTo>
                    <a:pt x="0" y="4139815"/>
                  </a:lnTo>
                  <a:lnTo>
                    <a:pt x="3396865" y="74295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6" name="テキスト ボックス 5"/>
            <p:cNvSpPr txBox="1"/>
            <p:nvPr userDrawn="1"/>
          </p:nvSpPr>
          <p:spPr>
            <a:xfrm>
              <a:off x="7427722" y="3234655"/>
              <a:ext cx="1140056" cy="1107996"/>
            </a:xfrm>
            <a:prstGeom prst="rect">
              <a:avLst/>
            </a:prstGeom>
            <a:noFill/>
          </p:spPr>
          <p:txBody>
            <a:bodyPr wrap="none" rtlCol="0">
              <a:spAutoFit/>
            </a:bodyPr>
            <a:lstStyle/>
            <a:p>
              <a:r>
                <a:rPr kumimoji="1" lang="en-US" altLang="ja-JP" sz="6600" dirty="0">
                  <a:solidFill>
                    <a:schemeClr val="bg1"/>
                  </a:solidFill>
                </a:rPr>
                <a:t>01</a:t>
              </a:r>
              <a:endParaRPr kumimoji="1" lang="ja-JP" altLang="en-US" sz="6600" dirty="0">
                <a:solidFill>
                  <a:schemeClr val="bg1"/>
                </a:solidFill>
              </a:endParaRPr>
            </a:p>
          </p:txBody>
        </p:sp>
      </p:grpSp>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45" name="テキスト プレースホルダー 12"/>
          <p:cNvSpPr>
            <a:spLocks noGrp="1"/>
          </p:cNvSpPr>
          <p:nvPr>
            <p:ph type="body" sz="quarter" idx="14" hasCustomPrompt="1"/>
          </p:nvPr>
        </p:nvSpPr>
        <p:spPr>
          <a:xfrm>
            <a:off x="2700897" y="3481545"/>
            <a:ext cx="4608971" cy="747032"/>
          </a:xfrm>
        </p:spPr>
        <p:txBody>
          <a:bodyPr anchor="ctr">
            <a:noAutofit/>
          </a:bodyPr>
          <a:lstStyle>
            <a:lvl1pPr algn="r">
              <a:lnSpc>
                <a:spcPct val="100000"/>
              </a:lnSpc>
              <a:spcBef>
                <a:spcPts val="0"/>
              </a:spcBef>
              <a:defRPr sz="2800" baseline="0">
                <a:solidFill>
                  <a:schemeClr val="bg1"/>
                </a:solidFill>
                <a:latin typeface="Ubuntu Medium" panose="020B0604030602030204" pitchFamily="34" charset="0"/>
              </a:defRPr>
            </a:lvl1pPr>
          </a:lstStyle>
          <a:p>
            <a:pPr lvl="0"/>
            <a:r>
              <a:rPr kumimoji="1" lang="en-US" altLang="ja-JP" dirty="0"/>
              <a:t>Text Goes Here</a:t>
            </a:r>
            <a:endParaRPr kumimoji="1" lang="ja-JP" altLang="en-US" dirty="0"/>
          </a:p>
        </p:txBody>
      </p:sp>
      <p:grpSp>
        <p:nvGrpSpPr>
          <p:cNvPr id="8" name="グループ化 7"/>
          <p:cNvGrpSpPr/>
          <p:nvPr userDrawn="1"/>
        </p:nvGrpSpPr>
        <p:grpSpPr>
          <a:xfrm>
            <a:off x="6811422" y="2903055"/>
            <a:ext cx="5220383" cy="5190503"/>
            <a:chOff x="6811422" y="2903055"/>
            <a:chExt cx="5220383" cy="5190503"/>
          </a:xfrm>
        </p:grpSpPr>
        <p:sp>
          <p:nvSpPr>
            <p:cNvPr id="39" name="フリーフォーム 38"/>
            <p:cNvSpPr/>
            <p:nvPr userDrawn="1"/>
          </p:nvSpPr>
          <p:spPr>
            <a:xfrm rot="2700000">
              <a:off x="6548750" y="3165727"/>
              <a:ext cx="5190503" cy="4665160"/>
            </a:xfrm>
            <a:custGeom>
              <a:avLst/>
              <a:gdLst>
                <a:gd name="connsiteX0" fmla="*/ 1555422 w 5190503"/>
                <a:gd name="connsiteY0" fmla="*/ 742950 h 4665160"/>
                <a:gd name="connsiteX1" fmla="*/ 2298372 w 5190503"/>
                <a:gd name="connsiteY1" fmla="*/ 0 h 4665160"/>
                <a:gd name="connsiteX2" fmla="*/ 5190503 w 5190503"/>
                <a:gd name="connsiteY2" fmla="*/ 0 h 4665160"/>
                <a:gd name="connsiteX3" fmla="*/ 4465431 w 5190503"/>
                <a:gd name="connsiteY3" fmla="*/ 725072 h 4665160"/>
                <a:gd name="connsiteX4" fmla="*/ 4465432 w 5190503"/>
                <a:gd name="connsiteY4" fmla="*/ 725073 h 4665160"/>
                <a:gd name="connsiteX5" fmla="*/ 525345 w 5190503"/>
                <a:gd name="connsiteY5" fmla="*/ 4665160 h 4665160"/>
                <a:gd name="connsiteX6" fmla="*/ 0 w 5190503"/>
                <a:gd name="connsiteY6" fmla="*/ 4139815 h 4665160"/>
                <a:gd name="connsiteX7" fmla="*/ 3396865 w 5190503"/>
                <a:gd name="connsiteY7" fmla="*/ 742950 h 46651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190503" h="4665160">
                  <a:moveTo>
                    <a:pt x="1555422" y="742950"/>
                  </a:moveTo>
                  <a:lnTo>
                    <a:pt x="2298372" y="0"/>
                  </a:lnTo>
                  <a:lnTo>
                    <a:pt x="5190503" y="0"/>
                  </a:lnTo>
                  <a:lnTo>
                    <a:pt x="4465431" y="725072"/>
                  </a:lnTo>
                  <a:lnTo>
                    <a:pt x="4465432" y="725073"/>
                  </a:lnTo>
                  <a:lnTo>
                    <a:pt x="525345" y="4665160"/>
                  </a:lnTo>
                  <a:lnTo>
                    <a:pt x="0" y="4139815"/>
                  </a:lnTo>
                  <a:lnTo>
                    <a:pt x="3396865" y="74295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6" name="テキスト ボックス 45"/>
            <p:cNvSpPr txBox="1"/>
            <p:nvPr userDrawn="1"/>
          </p:nvSpPr>
          <p:spPr>
            <a:xfrm>
              <a:off x="10891749" y="4621494"/>
              <a:ext cx="1140056" cy="1107996"/>
            </a:xfrm>
            <a:prstGeom prst="rect">
              <a:avLst/>
            </a:prstGeom>
            <a:noFill/>
          </p:spPr>
          <p:txBody>
            <a:bodyPr wrap="none" rtlCol="0">
              <a:spAutoFit/>
            </a:bodyPr>
            <a:lstStyle/>
            <a:p>
              <a:r>
                <a:rPr kumimoji="1" lang="en-US" altLang="ja-JP" sz="6600" dirty="0">
                  <a:solidFill>
                    <a:schemeClr val="bg1"/>
                  </a:solidFill>
                </a:rPr>
                <a:t>02</a:t>
              </a:r>
              <a:endParaRPr kumimoji="1" lang="ja-JP" altLang="en-US" sz="6600" dirty="0">
                <a:solidFill>
                  <a:schemeClr val="bg1"/>
                </a:solidFill>
              </a:endParaRPr>
            </a:p>
          </p:txBody>
        </p:sp>
      </p:grpSp>
      <p:sp>
        <p:nvSpPr>
          <p:cNvPr id="49" name="テキスト プレースホルダー 12"/>
          <p:cNvSpPr>
            <a:spLocks noGrp="1"/>
          </p:cNvSpPr>
          <p:nvPr>
            <p:ph type="body" sz="quarter" idx="15" hasCustomPrompt="1"/>
          </p:nvPr>
        </p:nvSpPr>
        <p:spPr>
          <a:xfrm>
            <a:off x="6191081" y="4922454"/>
            <a:ext cx="4608971" cy="747032"/>
          </a:xfrm>
        </p:spPr>
        <p:txBody>
          <a:bodyPr anchor="ctr">
            <a:noAutofit/>
          </a:bodyPr>
          <a:lstStyle>
            <a:lvl1pPr algn="r">
              <a:lnSpc>
                <a:spcPct val="100000"/>
              </a:lnSpc>
              <a:spcBef>
                <a:spcPts val="0"/>
              </a:spcBef>
              <a:defRPr sz="2800" baseline="0">
                <a:solidFill>
                  <a:schemeClr val="bg1"/>
                </a:solidFill>
                <a:latin typeface="Ubuntu Medium" panose="020B0604030602030204" pitchFamily="34" charset="0"/>
              </a:defRPr>
            </a:lvl1pPr>
          </a:lstStyle>
          <a:p>
            <a:pPr lvl="0"/>
            <a:r>
              <a:rPr kumimoji="1" lang="en-US" altLang="ja-JP" dirty="0"/>
              <a:t>Text Goes Here</a:t>
            </a:r>
            <a:endParaRPr kumimoji="1" lang="ja-JP" altLang="en-US" dirty="0"/>
          </a:p>
        </p:txBody>
      </p:sp>
      <p:grpSp>
        <p:nvGrpSpPr>
          <p:cNvPr id="9" name="グループ化 8"/>
          <p:cNvGrpSpPr/>
          <p:nvPr userDrawn="1"/>
        </p:nvGrpSpPr>
        <p:grpSpPr>
          <a:xfrm>
            <a:off x="10295924" y="4329423"/>
            <a:ext cx="5232500" cy="5190503"/>
            <a:chOff x="10295924" y="4329423"/>
            <a:chExt cx="5232500" cy="5190503"/>
          </a:xfrm>
        </p:grpSpPr>
        <p:sp>
          <p:nvSpPr>
            <p:cNvPr id="40" name="フリーフォーム 39"/>
            <p:cNvSpPr/>
            <p:nvPr userDrawn="1"/>
          </p:nvSpPr>
          <p:spPr>
            <a:xfrm rot="2700000">
              <a:off x="10033252" y="4592095"/>
              <a:ext cx="5190503" cy="4665160"/>
            </a:xfrm>
            <a:custGeom>
              <a:avLst/>
              <a:gdLst>
                <a:gd name="connsiteX0" fmla="*/ 1555422 w 5190503"/>
                <a:gd name="connsiteY0" fmla="*/ 742950 h 4665160"/>
                <a:gd name="connsiteX1" fmla="*/ 2298372 w 5190503"/>
                <a:gd name="connsiteY1" fmla="*/ 0 h 4665160"/>
                <a:gd name="connsiteX2" fmla="*/ 5190503 w 5190503"/>
                <a:gd name="connsiteY2" fmla="*/ 0 h 4665160"/>
                <a:gd name="connsiteX3" fmla="*/ 4465431 w 5190503"/>
                <a:gd name="connsiteY3" fmla="*/ 725072 h 4665160"/>
                <a:gd name="connsiteX4" fmla="*/ 4465432 w 5190503"/>
                <a:gd name="connsiteY4" fmla="*/ 725073 h 4665160"/>
                <a:gd name="connsiteX5" fmla="*/ 525345 w 5190503"/>
                <a:gd name="connsiteY5" fmla="*/ 4665160 h 4665160"/>
                <a:gd name="connsiteX6" fmla="*/ 0 w 5190503"/>
                <a:gd name="connsiteY6" fmla="*/ 4139815 h 4665160"/>
                <a:gd name="connsiteX7" fmla="*/ 3396865 w 5190503"/>
                <a:gd name="connsiteY7" fmla="*/ 742950 h 46651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190503" h="4665160">
                  <a:moveTo>
                    <a:pt x="1555422" y="742950"/>
                  </a:moveTo>
                  <a:lnTo>
                    <a:pt x="2298372" y="0"/>
                  </a:lnTo>
                  <a:lnTo>
                    <a:pt x="5190503" y="0"/>
                  </a:lnTo>
                  <a:lnTo>
                    <a:pt x="4465431" y="725072"/>
                  </a:lnTo>
                  <a:lnTo>
                    <a:pt x="4465432" y="725073"/>
                  </a:lnTo>
                  <a:lnTo>
                    <a:pt x="525345" y="4665160"/>
                  </a:lnTo>
                  <a:lnTo>
                    <a:pt x="0" y="4139815"/>
                  </a:lnTo>
                  <a:lnTo>
                    <a:pt x="3396865" y="742950"/>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8" name="テキスト ボックス 47"/>
            <p:cNvSpPr txBox="1"/>
            <p:nvPr userDrawn="1"/>
          </p:nvSpPr>
          <p:spPr>
            <a:xfrm>
              <a:off x="14388368" y="6084816"/>
              <a:ext cx="1140056" cy="1107996"/>
            </a:xfrm>
            <a:prstGeom prst="rect">
              <a:avLst/>
            </a:prstGeom>
            <a:noFill/>
          </p:spPr>
          <p:txBody>
            <a:bodyPr wrap="none" rtlCol="0">
              <a:spAutoFit/>
            </a:bodyPr>
            <a:lstStyle/>
            <a:p>
              <a:r>
                <a:rPr kumimoji="1" lang="en-US" altLang="ja-JP" sz="6600" dirty="0">
                  <a:solidFill>
                    <a:schemeClr val="bg1"/>
                  </a:solidFill>
                </a:rPr>
                <a:t>03</a:t>
              </a:r>
              <a:endParaRPr kumimoji="1" lang="ja-JP" altLang="en-US" sz="6600" dirty="0">
                <a:solidFill>
                  <a:schemeClr val="bg1"/>
                </a:solidFill>
              </a:endParaRPr>
            </a:p>
          </p:txBody>
        </p:sp>
      </p:grpSp>
      <p:sp>
        <p:nvSpPr>
          <p:cNvPr id="50" name="テキスト プレースホルダー 12"/>
          <p:cNvSpPr>
            <a:spLocks noGrp="1"/>
          </p:cNvSpPr>
          <p:nvPr>
            <p:ph type="body" sz="quarter" idx="16" hasCustomPrompt="1"/>
          </p:nvPr>
        </p:nvSpPr>
        <p:spPr>
          <a:xfrm>
            <a:off x="9677628" y="6329481"/>
            <a:ext cx="4608971" cy="747032"/>
          </a:xfrm>
        </p:spPr>
        <p:txBody>
          <a:bodyPr anchor="ctr">
            <a:noAutofit/>
          </a:bodyPr>
          <a:lstStyle>
            <a:lvl1pPr algn="r">
              <a:lnSpc>
                <a:spcPct val="100000"/>
              </a:lnSpc>
              <a:spcBef>
                <a:spcPts val="0"/>
              </a:spcBef>
              <a:defRPr sz="2800" baseline="0">
                <a:solidFill>
                  <a:schemeClr val="bg1"/>
                </a:solidFill>
                <a:latin typeface="Ubuntu Medium" panose="020B0604030602030204" pitchFamily="34" charset="0"/>
              </a:defRPr>
            </a:lvl1pPr>
          </a:lstStyle>
          <a:p>
            <a:pPr lvl="0"/>
            <a:r>
              <a:rPr kumimoji="1" lang="en-US" altLang="ja-JP" dirty="0"/>
              <a:t>Text Goes Here</a:t>
            </a:r>
            <a:endParaRPr kumimoji="1" lang="ja-JP" altLang="en-US" dirty="0"/>
          </a:p>
        </p:txBody>
      </p:sp>
      <p:sp>
        <p:nvSpPr>
          <p:cNvPr id="51" name="テキスト プレースホルダー 12"/>
          <p:cNvSpPr>
            <a:spLocks noGrp="1"/>
          </p:cNvSpPr>
          <p:nvPr>
            <p:ph type="body" sz="quarter" idx="12" hasCustomPrompt="1"/>
          </p:nvPr>
        </p:nvSpPr>
        <p:spPr>
          <a:xfrm>
            <a:off x="3195988" y="7732296"/>
            <a:ext cx="11896024" cy="1522894"/>
          </a:xfrm>
        </p:spPr>
        <p:txBody>
          <a:bodyPr anchor="ctr">
            <a:normAutofit/>
          </a:bodyPr>
          <a:lstStyle>
            <a:lvl1pPr algn="ctr">
              <a:spcBef>
                <a:spcPts val="0"/>
              </a:spcBef>
              <a:defRPr sz="2000" baseline="0"/>
            </a:lvl1pPr>
          </a:lstStyle>
          <a:p>
            <a:pPr lvl="0"/>
            <a:r>
              <a:rPr kumimoji="1" lang="en-US" altLang="ja-JP" dirty="0"/>
              <a:t>Text goes here</a:t>
            </a:r>
            <a:endParaRPr kumimoji="1" lang="ja-JP" altLang="en-US" dirty="0"/>
          </a:p>
        </p:txBody>
      </p:sp>
    </p:spTree>
    <p:extLst>
      <p:ext uri="{BB962C8B-B14F-4D97-AF65-F5344CB8AC3E}">
        <p14:creationId xmlns:p14="http://schemas.microsoft.com/office/powerpoint/2010/main" val="23007284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0-#ppt_w/2"/>
                                          </p:val>
                                        </p:tav>
                                        <p:tav tm="100000">
                                          <p:val>
                                            <p:strVal val="#ppt_x"/>
                                          </p:val>
                                        </p:tav>
                                      </p:tavLst>
                                    </p:anim>
                                    <p:anim calcmode="lin" valueType="num">
                                      <p:cBhvr additive="base">
                                        <p:cTn id="8" dur="500" fill="hold"/>
                                        <p:tgtEl>
                                          <p:spTgt spid="7"/>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0"/>
                                  </p:stCondLst>
                                  <p:childTnLst>
                                    <p:set>
                                      <p:cBhvr>
                                        <p:cTn id="10" dur="1" fill="hold">
                                          <p:stCondLst>
                                            <p:cond delay="0"/>
                                          </p:stCondLst>
                                        </p:cTn>
                                        <p:tgtEl>
                                          <p:spTgt spid="45">
                                            <p:txEl>
                                              <p:pRg st="0" end="0"/>
                                            </p:txEl>
                                          </p:spTgt>
                                        </p:tgtEl>
                                        <p:attrNameLst>
                                          <p:attrName>style.visibility</p:attrName>
                                        </p:attrNameLst>
                                      </p:cBhvr>
                                      <p:to>
                                        <p:strVal val="visible"/>
                                      </p:to>
                                    </p:set>
                                    <p:anim calcmode="lin" valueType="num">
                                      <p:cBhvr additive="base">
                                        <p:cTn id="11" dur="500" fill="hold"/>
                                        <p:tgtEl>
                                          <p:spTgt spid="45">
                                            <p:txEl>
                                              <p:pRg st="0" end="0"/>
                                            </p:txEl>
                                          </p:spTgt>
                                        </p:tgtEl>
                                        <p:attrNameLst>
                                          <p:attrName>ppt_x</p:attrName>
                                        </p:attrNameLst>
                                      </p:cBhvr>
                                      <p:tavLst>
                                        <p:tav tm="0">
                                          <p:val>
                                            <p:strVal val="0-#ppt_w/2"/>
                                          </p:val>
                                        </p:tav>
                                        <p:tav tm="100000">
                                          <p:val>
                                            <p:strVal val="#ppt_x"/>
                                          </p:val>
                                        </p:tav>
                                      </p:tavLst>
                                    </p:anim>
                                    <p:anim calcmode="lin" valueType="num">
                                      <p:cBhvr additive="base">
                                        <p:cTn id="12" dur="500" fill="hold"/>
                                        <p:tgtEl>
                                          <p:spTgt spid="45">
                                            <p:txEl>
                                              <p:pRg st="0" end="0"/>
                                            </p:txEl>
                                          </p:spTgt>
                                        </p:tgtEl>
                                        <p:attrNameLst>
                                          <p:attrName>ppt_y</p:attrName>
                                        </p:attrNameLst>
                                      </p:cBhvr>
                                      <p:tavLst>
                                        <p:tav tm="0">
                                          <p:val>
                                            <p:strVal val="#ppt_y"/>
                                          </p:val>
                                        </p:tav>
                                        <p:tav tm="100000">
                                          <p:val>
                                            <p:strVal val="#ppt_y"/>
                                          </p:val>
                                        </p:tav>
                                      </p:tavLst>
                                    </p:anim>
                                  </p:childTnLst>
                                </p:cTn>
                              </p:par>
                              <p:par>
                                <p:cTn id="13" presetID="2" presetClass="entr" presetSubtype="8" decel="100000" fill="hold" nodeType="withEffect">
                                  <p:stCondLst>
                                    <p:cond delay="250"/>
                                  </p:stCondLst>
                                  <p:childTnLst>
                                    <p:set>
                                      <p:cBhvr>
                                        <p:cTn id="14" dur="1" fill="hold">
                                          <p:stCondLst>
                                            <p:cond delay="0"/>
                                          </p:stCondLst>
                                        </p:cTn>
                                        <p:tgtEl>
                                          <p:spTgt spid="8"/>
                                        </p:tgtEl>
                                        <p:attrNameLst>
                                          <p:attrName>style.visibility</p:attrName>
                                        </p:attrNameLst>
                                      </p:cBhvr>
                                      <p:to>
                                        <p:strVal val="visible"/>
                                      </p:to>
                                    </p:set>
                                    <p:anim calcmode="lin" valueType="num">
                                      <p:cBhvr additive="base">
                                        <p:cTn id="15" dur="500" fill="hold"/>
                                        <p:tgtEl>
                                          <p:spTgt spid="8"/>
                                        </p:tgtEl>
                                        <p:attrNameLst>
                                          <p:attrName>ppt_x</p:attrName>
                                        </p:attrNameLst>
                                      </p:cBhvr>
                                      <p:tavLst>
                                        <p:tav tm="0">
                                          <p:val>
                                            <p:strVal val="0-#ppt_w/2"/>
                                          </p:val>
                                        </p:tav>
                                        <p:tav tm="100000">
                                          <p:val>
                                            <p:strVal val="#ppt_x"/>
                                          </p:val>
                                        </p:tav>
                                      </p:tavLst>
                                    </p:anim>
                                    <p:anim calcmode="lin" valueType="num">
                                      <p:cBhvr additive="base">
                                        <p:cTn id="16" dur="500" fill="hold"/>
                                        <p:tgtEl>
                                          <p:spTgt spid="8"/>
                                        </p:tgtEl>
                                        <p:attrNameLst>
                                          <p:attrName>ppt_y</p:attrName>
                                        </p:attrNameLst>
                                      </p:cBhvr>
                                      <p:tavLst>
                                        <p:tav tm="0">
                                          <p:val>
                                            <p:strVal val="#ppt_y"/>
                                          </p:val>
                                        </p:tav>
                                        <p:tav tm="100000">
                                          <p:val>
                                            <p:strVal val="#ppt_y"/>
                                          </p:val>
                                        </p:tav>
                                      </p:tavLst>
                                    </p:anim>
                                  </p:childTnLst>
                                </p:cTn>
                              </p:par>
                              <p:par>
                                <p:cTn id="17" presetID="2" presetClass="entr" presetSubtype="8" decel="100000" fill="hold" grpId="0" nodeType="withEffect">
                                  <p:stCondLst>
                                    <p:cond delay="250"/>
                                  </p:stCondLst>
                                  <p:childTnLst>
                                    <p:set>
                                      <p:cBhvr>
                                        <p:cTn id="18" dur="1" fill="hold">
                                          <p:stCondLst>
                                            <p:cond delay="0"/>
                                          </p:stCondLst>
                                        </p:cTn>
                                        <p:tgtEl>
                                          <p:spTgt spid="49">
                                            <p:txEl>
                                              <p:pRg st="0" end="0"/>
                                            </p:txEl>
                                          </p:spTgt>
                                        </p:tgtEl>
                                        <p:attrNameLst>
                                          <p:attrName>style.visibility</p:attrName>
                                        </p:attrNameLst>
                                      </p:cBhvr>
                                      <p:to>
                                        <p:strVal val="visible"/>
                                      </p:to>
                                    </p:set>
                                    <p:anim calcmode="lin" valueType="num">
                                      <p:cBhvr additive="base">
                                        <p:cTn id="19" dur="500" fill="hold"/>
                                        <p:tgtEl>
                                          <p:spTgt spid="49">
                                            <p:txEl>
                                              <p:pRg st="0" end="0"/>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49">
                                            <p:txEl>
                                              <p:pRg st="0" end="0"/>
                                            </p:txEl>
                                          </p:spTgt>
                                        </p:tgtEl>
                                        <p:attrNameLst>
                                          <p:attrName>ppt_y</p:attrName>
                                        </p:attrNameLst>
                                      </p:cBhvr>
                                      <p:tavLst>
                                        <p:tav tm="0">
                                          <p:val>
                                            <p:strVal val="#ppt_y"/>
                                          </p:val>
                                        </p:tav>
                                        <p:tav tm="100000">
                                          <p:val>
                                            <p:strVal val="#ppt_y"/>
                                          </p:val>
                                        </p:tav>
                                      </p:tavLst>
                                    </p:anim>
                                  </p:childTnLst>
                                </p:cTn>
                              </p:par>
                              <p:par>
                                <p:cTn id="21" presetID="2" presetClass="entr" presetSubtype="8" decel="100000" fill="hold" nodeType="withEffect">
                                  <p:stCondLst>
                                    <p:cond delay="500"/>
                                  </p:stCondLst>
                                  <p:childTnLst>
                                    <p:set>
                                      <p:cBhvr>
                                        <p:cTn id="22" dur="1" fill="hold">
                                          <p:stCondLst>
                                            <p:cond delay="0"/>
                                          </p:stCondLst>
                                        </p:cTn>
                                        <p:tgtEl>
                                          <p:spTgt spid="9"/>
                                        </p:tgtEl>
                                        <p:attrNameLst>
                                          <p:attrName>style.visibility</p:attrName>
                                        </p:attrNameLst>
                                      </p:cBhvr>
                                      <p:to>
                                        <p:strVal val="visible"/>
                                      </p:to>
                                    </p:set>
                                    <p:anim calcmode="lin" valueType="num">
                                      <p:cBhvr additive="base">
                                        <p:cTn id="23" dur="500" fill="hold"/>
                                        <p:tgtEl>
                                          <p:spTgt spid="9"/>
                                        </p:tgtEl>
                                        <p:attrNameLst>
                                          <p:attrName>ppt_x</p:attrName>
                                        </p:attrNameLst>
                                      </p:cBhvr>
                                      <p:tavLst>
                                        <p:tav tm="0">
                                          <p:val>
                                            <p:strVal val="0-#ppt_w/2"/>
                                          </p:val>
                                        </p:tav>
                                        <p:tav tm="100000">
                                          <p:val>
                                            <p:strVal val="#ppt_x"/>
                                          </p:val>
                                        </p:tav>
                                      </p:tavLst>
                                    </p:anim>
                                    <p:anim calcmode="lin" valueType="num">
                                      <p:cBhvr additive="base">
                                        <p:cTn id="24" dur="500" fill="hold"/>
                                        <p:tgtEl>
                                          <p:spTgt spid="9"/>
                                        </p:tgtEl>
                                        <p:attrNameLst>
                                          <p:attrName>ppt_y</p:attrName>
                                        </p:attrNameLst>
                                      </p:cBhvr>
                                      <p:tavLst>
                                        <p:tav tm="0">
                                          <p:val>
                                            <p:strVal val="#ppt_y"/>
                                          </p:val>
                                        </p:tav>
                                        <p:tav tm="100000">
                                          <p:val>
                                            <p:strVal val="#ppt_y"/>
                                          </p:val>
                                        </p:tav>
                                      </p:tavLst>
                                    </p:anim>
                                  </p:childTnLst>
                                </p:cTn>
                              </p:par>
                              <p:par>
                                <p:cTn id="25" presetID="2" presetClass="entr" presetSubtype="8" decel="100000" fill="hold" grpId="0" nodeType="withEffect">
                                  <p:stCondLst>
                                    <p:cond delay="500"/>
                                  </p:stCondLst>
                                  <p:childTnLst>
                                    <p:set>
                                      <p:cBhvr>
                                        <p:cTn id="26" dur="1" fill="hold">
                                          <p:stCondLst>
                                            <p:cond delay="0"/>
                                          </p:stCondLst>
                                        </p:cTn>
                                        <p:tgtEl>
                                          <p:spTgt spid="50">
                                            <p:txEl>
                                              <p:pRg st="0" end="0"/>
                                            </p:txEl>
                                          </p:spTgt>
                                        </p:tgtEl>
                                        <p:attrNameLst>
                                          <p:attrName>style.visibility</p:attrName>
                                        </p:attrNameLst>
                                      </p:cBhvr>
                                      <p:to>
                                        <p:strVal val="visible"/>
                                      </p:to>
                                    </p:set>
                                    <p:anim calcmode="lin" valueType="num">
                                      <p:cBhvr additive="base">
                                        <p:cTn id="27" dur="500" fill="hold"/>
                                        <p:tgtEl>
                                          <p:spTgt spid="50">
                                            <p:txEl>
                                              <p:pRg st="0" end="0"/>
                                            </p:txEl>
                                          </p:spTgt>
                                        </p:tgtEl>
                                        <p:attrNameLst>
                                          <p:attrName>ppt_x</p:attrName>
                                        </p:attrNameLst>
                                      </p:cBhvr>
                                      <p:tavLst>
                                        <p:tav tm="0">
                                          <p:val>
                                            <p:strVal val="0-#ppt_w/2"/>
                                          </p:val>
                                        </p:tav>
                                        <p:tav tm="100000">
                                          <p:val>
                                            <p:strVal val="#ppt_x"/>
                                          </p:val>
                                        </p:tav>
                                      </p:tavLst>
                                    </p:anim>
                                    <p:anim calcmode="lin" valueType="num">
                                      <p:cBhvr additive="base">
                                        <p:cTn id="28" dur="500" fill="hold"/>
                                        <p:tgtEl>
                                          <p:spTgt spid="50">
                                            <p:txEl>
                                              <p:pRg st="0" end="0"/>
                                            </p:txEl>
                                          </p:spTgt>
                                        </p:tgtEl>
                                        <p:attrNameLst>
                                          <p:attrName>ppt_y</p:attrName>
                                        </p:attrNameLst>
                                      </p:cBhvr>
                                      <p:tavLst>
                                        <p:tav tm="0">
                                          <p:val>
                                            <p:strVal val="#ppt_y"/>
                                          </p:val>
                                        </p:tav>
                                        <p:tav tm="100000">
                                          <p:val>
                                            <p:strVal val="#ppt_y"/>
                                          </p:val>
                                        </p:tav>
                                      </p:tavLst>
                                    </p:anim>
                                  </p:childTnLst>
                                </p:cTn>
                              </p:par>
                              <p:par>
                                <p:cTn id="29" presetID="2" presetClass="entr" presetSubtype="8" decel="100000" fill="hold" grpId="0" nodeType="withEffect">
                                  <p:stCondLst>
                                    <p:cond delay="750"/>
                                  </p:stCondLst>
                                  <p:childTnLst>
                                    <p:set>
                                      <p:cBhvr>
                                        <p:cTn id="30" dur="1" fill="hold">
                                          <p:stCondLst>
                                            <p:cond delay="0"/>
                                          </p:stCondLst>
                                        </p:cTn>
                                        <p:tgtEl>
                                          <p:spTgt spid="42"/>
                                        </p:tgtEl>
                                        <p:attrNameLst>
                                          <p:attrName>style.visibility</p:attrName>
                                        </p:attrNameLst>
                                      </p:cBhvr>
                                      <p:to>
                                        <p:strVal val="visible"/>
                                      </p:to>
                                    </p:set>
                                    <p:anim calcmode="lin" valueType="num">
                                      <p:cBhvr additive="base">
                                        <p:cTn id="31" dur="500" fill="hold"/>
                                        <p:tgtEl>
                                          <p:spTgt spid="42"/>
                                        </p:tgtEl>
                                        <p:attrNameLst>
                                          <p:attrName>ppt_x</p:attrName>
                                        </p:attrNameLst>
                                      </p:cBhvr>
                                      <p:tavLst>
                                        <p:tav tm="0">
                                          <p:val>
                                            <p:strVal val="0-#ppt_w/2"/>
                                          </p:val>
                                        </p:tav>
                                        <p:tav tm="100000">
                                          <p:val>
                                            <p:strVal val="#ppt_x"/>
                                          </p:val>
                                        </p:tav>
                                      </p:tavLst>
                                    </p:anim>
                                    <p:anim calcmode="lin" valueType="num">
                                      <p:cBhvr additive="base">
                                        <p:cTn id="32" dur="500" fill="hold"/>
                                        <p:tgtEl>
                                          <p:spTgt spid="42"/>
                                        </p:tgtEl>
                                        <p:attrNameLst>
                                          <p:attrName>ppt_y</p:attrName>
                                        </p:attrNameLst>
                                      </p:cBhvr>
                                      <p:tavLst>
                                        <p:tav tm="0">
                                          <p:val>
                                            <p:strVal val="#ppt_y"/>
                                          </p:val>
                                        </p:tav>
                                        <p:tav tm="100000">
                                          <p:val>
                                            <p:strVal val="#ppt_y"/>
                                          </p:val>
                                        </p:tav>
                                      </p:tavLst>
                                    </p:anim>
                                  </p:childTnLst>
                                </p:cTn>
                              </p:par>
                              <p:par>
                                <p:cTn id="33" presetID="2" presetClass="entr" presetSubtype="8" decel="100000" fill="hold" grpId="0" nodeType="withEffect">
                                  <p:stCondLst>
                                    <p:cond delay="1000"/>
                                  </p:stCondLst>
                                  <p:childTnLst>
                                    <p:set>
                                      <p:cBhvr>
                                        <p:cTn id="34" dur="1" fill="hold">
                                          <p:stCondLst>
                                            <p:cond delay="0"/>
                                          </p:stCondLst>
                                        </p:cTn>
                                        <p:tgtEl>
                                          <p:spTgt spid="43"/>
                                        </p:tgtEl>
                                        <p:attrNameLst>
                                          <p:attrName>style.visibility</p:attrName>
                                        </p:attrNameLst>
                                      </p:cBhvr>
                                      <p:to>
                                        <p:strVal val="visible"/>
                                      </p:to>
                                    </p:set>
                                    <p:anim calcmode="lin" valueType="num">
                                      <p:cBhvr additive="base">
                                        <p:cTn id="35" dur="500" fill="hold"/>
                                        <p:tgtEl>
                                          <p:spTgt spid="43"/>
                                        </p:tgtEl>
                                        <p:attrNameLst>
                                          <p:attrName>ppt_x</p:attrName>
                                        </p:attrNameLst>
                                      </p:cBhvr>
                                      <p:tavLst>
                                        <p:tav tm="0">
                                          <p:val>
                                            <p:strVal val="0-#ppt_w/2"/>
                                          </p:val>
                                        </p:tav>
                                        <p:tav tm="100000">
                                          <p:val>
                                            <p:strVal val="#ppt_x"/>
                                          </p:val>
                                        </p:tav>
                                      </p:tavLst>
                                    </p:anim>
                                    <p:anim calcmode="lin" valueType="num">
                                      <p:cBhvr additive="base">
                                        <p:cTn id="36" dur="500" fill="hold"/>
                                        <p:tgtEl>
                                          <p:spTgt spid="43"/>
                                        </p:tgtEl>
                                        <p:attrNameLst>
                                          <p:attrName>ppt_y</p:attrName>
                                        </p:attrNameLst>
                                      </p:cBhvr>
                                      <p:tavLst>
                                        <p:tav tm="0">
                                          <p:val>
                                            <p:strVal val="#ppt_y"/>
                                          </p:val>
                                        </p:tav>
                                        <p:tav tm="100000">
                                          <p:val>
                                            <p:strVal val="#ppt_y"/>
                                          </p:val>
                                        </p:tav>
                                      </p:tavLst>
                                    </p:anim>
                                  </p:childTnLst>
                                </p:cTn>
                              </p:par>
                              <p:par>
                                <p:cTn id="37" presetID="2" presetClass="entr" presetSubtype="8" decel="100000" fill="hold" grpId="0" nodeType="withEffect">
                                  <p:stCondLst>
                                    <p:cond delay="1250"/>
                                  </p:stCondLst>
                                  <p:childTnLst>
                                    <p:set>
                                      <p:cBhvr>
                                        <p:cTn id="38" dur="1" fill="hold">
                                          <p:stCondLst>
                                            <p:cond delay="0"/>
                                          </p:stCondLst>
                                        </p:cTn>
                                        <p:tgtEl>
                                          <p:spTgt spid="44"/>
                                        </p:tgtEl>
                                        <p:attrNameLst>
                                          <p:attrName>style.visibility</p:attrName>
                                        </p:attrNameLst>
                                      </p:cBhvr>
                                      <p:to>
                                        <p:strVal val="visible"/>
                                      </p:to>
                                    </p:set>
                                    <p:anim calcmode="lin" valueType="num">
                                      <p:cBhvr additive="base">
                                        <p:cTn id="39" dur="500" fill="hold"/>
                                        <p:tgtEl>
                                          <p:spTgt spid="44"/>
                                        </p:tgtEl>
                                        <p:attrNameLst>
                                          <p:attrName>ppt_x</p:attrName>
                                        </p:attrNameLst>
                                      </p:cBhvr>
                                      <p:tavLst>
                                        <p:tav tm="0">
                                          <p:val>
                                            <p:strVal val="0-#ppt_w/2"/>
                                          </p:val>
                                        </p:tav>
                                        <p:tav tm="100000">
                                          <p:val>
                                            <p:strVal val="#ppt_x"/>
                                          </p:val>
                                        </p:tav>
                                      </p:tavLst>
                                    </p:anim>
                                    <p:anim calcmode="lin" valueType="num">
                                      <p:cBhvr additive="base">
                                        <p:cTn id="40" dur="500" fill="hold"/>
                                        <p:tgtEl>
                                          <p:spTgt spid="44"/>
                                        </p:tgtEl>
                                        <p:attrNameLst>
                                          <p:attrName>ppt_y</p:attrName>
                                        </p:attrNameLst>
                                      </p:cBhvr>
                                      <p:tavLst>
                                        <p:tav tm="0">
                                          <p:val>
                                            <p:strVal val="#ppt_y"/>
                                          </p:val>
                                        </p:tav>
                                        <p:tav tm="100000">
                                          <p:val>
                                            <p:strVal val="#ppt_y"/>
                                          </p:val>
                                        </p:tav>
                                      </p:tavLst>
                                    </p:anim>
                                  </p:childTnLst>
                                </p:cTn>
                              </p:par>
                              <p:par>
                                <p:cTn id="41" presetID="2" presetClass="entr" presetSubtype="8" decel="100000" fill="hold" grpId="0" nodeType="withEffect">
                                  <p:stCondLst>
                                    <p:cond delay="1500"/>
                                  </p:stCondLst>
                                  <p:childTnLst>
                                    <p:set>
                                      <p:cBhvr>
                                        <p:cTn id="42" dur="1" fill="hold">
                                          <p:stCondLst>
                                            <p:cond delay="0"/>
                                          </p:stCondLst>
                                        </p:cTn>
                                        <p:tgtEl>
                                          <p:spTgt spid="41"/>
                                        </p:tgtEl>
                                        <p:attrNameLst>
                                          <p:attrName>style.visibility</p:attrName>
                                        </p:attrNameLst>
                                      </p:cBhvr>
                                      <p:to>
                                        <p:strVal val="visible"/>
                                      </p:to>
                                    </p:set>
                                    <p:anim calcmode="lin" valueType="num">
                                      <p:cBhvr additive="base">
                                        <p:cTn id="43" dur="500" fill="hold"/>
                                        <p:tgtEl>
                                          <p:spTgt spid="41"/>
                                        </p:tgtEl>
                                        <p:attrNameLst>
                                          <p:attrName>ppt_x</p:attrName>
                                        </p:attrNameLst>
                                      </p:cBhvr>
                                      <p:tavLst>
                                        <p:tav tm="0">
                                          <p:val>
                                            <p:strVal val="0-#ppt_w/2"/>
                                          </p:val>
                                        </p:tav>
                                        <p:tav tm="100000">
                                          <p:val>
                                            <p:strVal val="#ppt_x"/>
                                          </p:val>
                                        </p:tav>
                                      </p:tavLst>
                                    </p:anim>
                                    <p:anim calcmode="lin" valueType="num">
                                      <p:cBhvr additive="base">
                                        <p:cTn id="44" dur="500" fill="hold"/>
                                        <p:tgtEl>
                                          <p:spTgt spid="41"/>
                                        </p:tgtEl>
                                        <p:attrNameLst>
                                          <p:attrName>ppt_y</p:attrName>
                                        </p:attrNameLst>
                                      </p:cBhvr>
                                      <p:tavLst>
                                        <p:tav tm="0">
                                          <p:val>
                                            <p:strVal val="#ppt_y"/>
                                          </p:val>
                                        </p:tav>
                                        <p:tav tm="100000">
                                          <p:val>
                                            <p:strVal val="#ppt_y"/>
                                          </p:val>
                                        </p:tav>
                                      </p:tavLst>
                                    </p:anim>
                                  </p:childTnLst>
                                </p:cTn>
                              </p:par>
                            </p:childTnLst>
                          </p:cTn>
                        </p:par>
                        <p:par>
                          <p:cTn id="45" fill="hold">
                            <p:stCondLst>
                              <p:cond delay="2000"/>
                            </p:stCondLst>
                            <p:childTnLst>
                              <p:par>
                                <p:cTn id="46" presetID="22" presetClass="entr" presetSubtype="8" fill="hold" grpId="0" nodeType="afterEffect">
                                  <p:stCondLst>
                                    <p:cond delay="250"/>
                                  </p:stCondLst>
                                  <p:childTnLst>
                                    <p:set>
                                      <p:cBhvr>
                                        <p:cTn id="47" dur="1" fill="hold">
                                          <p:stCondLst>
                                            <p:cond delay="0"/>
                                          </p:stCondLst>
                                        </p:cTn>
                                        <p:tgtEl>
                                          <p:spTgt spid="51"/>
                                        </p:tgtEl>
                                        <p:attrNameLst>
                                          <p:attrName>style.visibility</p:attrName>
                                        </p:attrNameLst>
                                      </p:cBhvr>
                                      <p:to>
                                        <p:strVal val="visible"/>
                                      </p:to>
                                    </p:set>
                                    <p:animEffect transition="in" filter="wipe(left)">
                                      <p:cBhvr>
                                        <p:cTn id="48" dur="500"/>
                                        <p:tgtEl>
                                          <p:spTgt spid="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animBg="1"/>
      <p:bldP spid="41" grpId="0" animBg="1"/>
      <p:bldP spid="43" grpId="0" animBg="1"/>
      <p:bldP spid="44" grpId="0" animBg="1"/>
      <p:bldP spid="45" grpId="0" build="p">
        <p:tmplLst>
          <p:tmpl lvl="1">
            <p:tnLst>
              <p:par>
                <p:cTn presetID="2" presetClass="entr" presetSubtype="8" decel="100000" fill="hold" nodeType="withEffect">
                  <p:stCondLst>
                    <p:cond delay="0"/>
                  </p:stCondLst>
                  <p:childTnLst>
                    <p:set>
                      <p:cBhvr>
                        <p:cTn dur="1" fill="hold">
                          <p:stCondLst>
                            <p:cond delay="0"/>
                          </p:stCondLst>
                        </p:cTn>
                        <p:tgtEl>
                          <p:spTgt spid="45"/>
                        </p:tgtEl>
                        <p:attrNameLst>
                          <p:attrName>style.visibility</p:attrName>
                        </p:attrNameLst>
                      </p:cBhvr>
                      <p:to>
                        <p:strVal val="visible"/>
                      </p:to>
                    </p:set>
                    <p:anim calcmode="lin" valueType="num">
                      <p:cBhvr additive="base">
                        <p:cTn dur="500" fill="hold"/>
                        <p:tgtEl>
                          <p:spTgt spid="45"/>
                        </p:tgtEl>
                        <p:attrNameLst>
                          <p:attrName>ppt_x</p:attrName>
                        </p:attrNameLst>
                      </p:cBhvr>
                      <p:tavLst>
                        <p:tav tm="0">
                          <p:val>
                            <p:strVal val="0-#ppt_w/2"/>
                          </p:val>
                        </p:tav>
                        <p:tav tm="100000">
                          <p:val>
                            <p:strVal val="#ppt_x"/>
                          </p:val>
                        </p:tav>
                      </p:tavLst>
                    </p:anim>
                    <p:anim calcmode="lin" valueType="num">
                      <p:cBhvr additive="base">
                        <p:cTn dur="500" fill="hold"/>
                        <p:tgtEl>
                          <p:spTgt spid="45"/>
                        </p:tgtEl>
                        <p:attrNameLst>
                          <p:attrName>ppt_y</p:attrName>
                        </p:attrNameLst>
                      </p:cBhvr>
                      <p:tavLst>
                        <p:tav tm="0">
                          <p:val>
                            <p:strVal val="#ppt_y"/>
                          </p:val>
                        </p:tav>
                        <p:tav tm="100000">
                          <p:val>
                            <p:strVal val="#ppt_y"/>
                          </p:val>
                        </p:tav>
                      </p:tavLst>
                    </p:anim>
                  </p:childTnLst>
                </p:cTn>
              </p:par>
            </p:tnLst>
          </p:tmpl>
        </p:tmplLst>
      </p:bldP>
      <p:bldP spid="49" grpId="0" build="p">
        <p:tmplLst>
          <p:tmpl lvl="1">
            <p:tnLst>
              <p:par>
                <p:cTn presetID="2" presetClass="entr" presetSubtype="8" decel="100000" fill="hold" nodeType="withEffect">
                  <p:stCondLst>
                    <p:cond delay="250"/>
                  </p:stCondLst>
                  <p:childTnLst>
                    <p:set>
                      <p:cBhvr>
                        <p:cTn dur="1" fill="hold">
                          <p:stCondLst>
                            <p:cond delay="0"/>
                          </p:stCondLst>
                        </p:cTn>
                        <p:tgtEl>
                          <p:spTgt spid="49"/>
                        </p:tgtEl>
                        <p:attrNameLst>
                          <p:attrName>style.visibility</p:attrName>
                        </p:attrNameLst>
                      </p:cBhvr>
                      <p:to>
                        <p:strVal val="visible"/>
                      </p:to>
                    </p:set>
                    <p:anim calcmode="lin" valueType="num">
                      <p:cBhvr additive="base">
                        <p:cTn dur="500" fill="hold"/>
                        <p:tgtEl>
                          <p:spTgt spid="49"/>
                        </p:tgtEl>
                        <p:attrNameLst>
                          <p:attrName>ppt_x</p:attrName>
                        </p:attrNameLst>
                      </p:cBhvr>
                      <p:tavLst>
                        <p:tav tm="0">
                          <p:val>
                            <p:strVal val="0-#ppt_w/2"/>
                          </p:val>
                        </p:tav>
                        <p:tav tm="100000">
                          <p:val>
                            <p:strVal val="#ppt_x"/>
                          </p:val>
                        </p:tav>
                      </p:tavLst>
                    </p:anim>
                    <p:anim calcmode="lin" valueType="num">
                      <p:cBhvr additive="base">
                        <p:cTn dur="500" fill="hold"/>
                        <p:tgtEl>
                          <p:spTgt spid="49"/>
                        </p:tgtEl>
                        <p:attrNameLst>
                          <p:attrName>ppt_y</p:attrName>
                        </p:attrNameLst>
                      </p:cBhvr>
                      <p:tavLst>
                        <p:tav tm="0">
                          <p:val>
                            <p:strVal val="#ppt_y"/>
                          </p:val>
                        </p:tav>
                        <p:tav tm="100000">
                          <p:val>
                            <p:strVal val="#ppt_y"/>
                          </p:val>
                        </p:tav>
                      </p:tavLst>
                    </p:anim>
                  </p:childTnLst>
                </p:cTn>
              </p:par>
            </p:tnLst>
          </p:tmpl>
        </p:tmplLst>
      </p:bldP>
      <p:bldP spid="50" grpId="0" build="p">
        <p:tmplLst>
          <p:tmpl lvl="1">
            <p:tnLst>
              <p:par>
                <p:cTn presetID="2" presetClass="entr" presetSubtype="8" decel="100000" fill="hold" nodeType="withEffect">
                  <p:stCondLst>
                    <p:cond delay="500"/>
                  </p:stCondLst>
                  <p:childTnLst>
                    <p:set>
                      <p:cBhvr>
                        <p:cTn dur="1" fill="hold">
                          <p:stCondLst>
                            <p:cond delay="0"/>
                          </p:stCondLst>
                        </p:cTn>
                        <p:tgtEl>
                          <p:spTgt spid="50"/>
                        </p:tgtEl>
                        <p:attrNameLst>
                          <p:attrName>style.visibility</p:attrName>
                        </p:attrNameLst>
                      </p:cBhvr>
                      <p:to>
                        <p:strVal val="visible"/>
                      </p:to>
                    </p:set>
                    <p:anim calcmode="lin" valueType="num">
                      <p:cBhvr additive="base">
                        <p:cTn dur="500" fill="hold"/>
                        <p:tgtEl>
                          <p:spTgt spid="50"/>
                        </p:tgtEl>
                        <p:attrNameLst>
                          <p:attrName>ppt_x</p:attrName>
                        </p:attrNameLst>
                      </p:cBhvr>
                      <p:tavLst>
                        <p:tav tm="0">
                          <p:val>
                            <p:strVal val="0-#ppt_w/2"/>
                          </p:val>
                        </p:tav>
                        <p:tav tm="100000">
                          <p:val>
                            <p:strVal val="#ppt_x"/>
                          </p:val>
                        </p:tav>
                      </p:tavLst>
                    </p:anim>
                    <p:anim calcmode="lin" valueType="num">
                      <p:cBhvr additive="base">
                        <p:cTn dur="500" fill="hold"/>
                        <p:tgtEl>
                          <p:spTgt spid="50"/>
                        </p:tgtEl>
                        <p:attrNameLst>
                          <p:attrName>ppt_y</p:attrName>
                        </p:attrNameLst>
                      </p:cBhvr>
                      <p:tavLst>
                        <p:tav tm="0">
                          <p:val>
                            <p:strVal val="#ppt_y"/>
                          </p:val>
                        </p:tav>
                        <p:tav tm="100000">
                          <p:val>
                            <p:strVal val="#ppt_y"/>
                          </p:val>
                        </p:tav>
                      </p:tavLst>
                    </p:anim>
                  </p:childTnLst>
                </p:cTn>
              </p:par>
            </p:tnLst>
          </p:tmpl>
        </p:tmplLst>
      </p:bldP>
      <p:bldP spid="51" grpId="0">
        <p:tmplLst>
          <p:tmpl>
            <p:tnLst>
              <p:par>
                <p:cTn presetID="22" presetClass="entr" presetSubtype="8" fill="hold" nodeType="afterEffect">
                  <p:stCondLst>
                    <p:cond delay="250"/>
                  </p:stCondLst>
                  <p:childTnLst>
                    <p:set>
                      <p:cBhvr>
                        <p:cTn dur="1" fill="hold">
                          <p:stCondLst>
                            <p:cond delay="0"/>
                          </p:stCondLst>
                        </p:cTn>
                        <p:tgtEl>
                          <p:spTgt spid="51"/>
                        </p:tgtEl>
                        <p:attrNameLst>
                          <p:attrName>style.visibility</p:attrName>
                        </p:attrNameLst>
                      </p:cBhvr>
                      <p:to>
                        <p:strVal val="visible"/>
                      </p:to>
                    </p:set>
                    <p:animEffect transition="in" filter="wipe(left)">
                      <p:cBhvr>
                        <p:cTn dur="500"/>
                        <p:tgtEl>
                          <p:spTgt spid="51"/>
                        </p:tgtEl>
                      </p:cBhvr>
                    </p:animEffect>
                  </p:childTnLst>
                </p:cTn>
              </p:par>
            </p:tnLst>
          </p:tmpl>
        </p:tmplLst>
      </p:bldP>
    </p:bldLst>
  </p:timing>
  <p:extLst mod="1">
    <p:ext uri="{DCECCB84-F9BA-43D5-87BE-67443E8EF086}">
      <p15:sldGuideLst xmlns:p15="http://schemas.microsoft.com/office/powerpoint/2012/main">
        <p15:guide id="1" orient="horz" pos="3239">
          <p15:clr>
            <a:srgbClr val="FBAE40"/>
          </p15:clr>
        </p15:guide>
        <p15:guide id="2" pos="5760">
          <p15:clr>
            <a:srgbClr val="FBAE40"/>
          </p15:clr>
        </p15:guide>
      </p15:sldGuideLst>
    </p:ext>
  </p:extLst>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3 Arrows - 2">
    <p:spTree>
      <p:nvGrpSpPr>
        <p:cNvPr id="1" name=""/>
        <p:cNvGrpSpPr/>
        <p:nvPr/>
      </p:nvGrpSpPr>
      <p:grpSpPr>
        <a:xfrm>
          <a:off x="0" y="0"/>
          <a:ext cx="0" cy="0"/>
          <a:chOff x="0" y="0"/>
          <a:chExt cx="0" cy="0"/>
        </a:xfrm>
      </p:grpSpPr>
      <p:sp>
        <p:nvSpPr>
          <p:cNvPr id="33" name="フリーフォーム 32"/>
          <p:cNvSpPr/>
          <p:nvPr userDrawn="1"/>
        </p:nvSpPr>
        <p:spPr>
          <a:xfrm rot="2700000">
            <a:off x="1513825" y="2761114"/>
            <a:ext cx="2545786" cy="2288121"/>
          </a:xfrm>
          <a:custGeom>
            <a:avLst/>
            <a:gdLst>
              <a:gd name="connsiteX0" fmla="*/ 1555422 w 5190503"/>
              <a:gd name="connsiteY0" fmla="*/ 742950 h 4665160"/>
              <a:gd name="connsiteX1" fmla="*/ 2298372 w 5190503"/>
              <a:gd name="connsiteY1" fmla="*/ 0 h 4665160"/>
              <a:gd name="connsiteX2" fmla="*/ 5190503 w 5190503"/>
              <a:gd name="connsiteY2" fmla="*/ 0 h 4665160"/>
              <a:gd name="connsiteX3" fmla="*/ 4465431 w 5190503"/>
              <a:gd name="connsiteY3" fmla="*/ 725072 h 4665160"/>
              <a:gd name="connsiteX4" fmla="*/ 4465432 w 5190503"/>
              <a:gd name="connsiteY4" fmla="*/ 725073 h 4665160"/>
              <a:gd name="connsiteX5" fmla="*/ 525345 w 5190503"/>
              <a:gd name="connsiteY5" fmla="*/ 4665160 h 4665160"/>
              <a:gd name="connsiteX6" fmla="*/ 0 w 5190503"/>
              <a:gd name="connsiteY6" fmla="*/ 4139815 h 4665160"/>
              <a:gd name="connsiteX7" fmla="*/ 3396865 w 5190503"/>
              <a:gd name="connsiteY7" fmla="*/ 742950 h 46651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190503" h="4665160">
                <a:moveTo>
                  <a:pt x="1555422" y="742950"/>
                </a:moveTo>
                <a:lnTo>
                  <a:pt x="2298372" y="0"/>
                </a:lnTo>
                <a:lnTo>
                  <a:pt x="5190503" y="0"/>
                </a:lnTo>
                <a:lnTo>
                  <a:pt x="4465431" y="725072"/>
                </a:lnTo>
                <a:lnTo>
                  <a:pt x="4465432" y="725073"/>
                </a:lnTo>
                <a:lnTo>
                  <a:pt x="525345" y="4665160"/>
                </a:lnTo>
                <a:lnTo>
                  <a:pt x="0" y="4139815"/>
                </a:lnTo>
                <a:lnTo>
                  <a:pt x="3396865" y="742950"/>
                </a:lnTo>
                <a:close/>
              </a:path>
            </a:pathLst>
          </a:custGeom>
          <a:solidFill>
            <a:schemeClr val="tx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7" name="グループ化 6"/>
          <p:cNvGrpSpPr/>
          <p:nvPr userDrawn="1"/>
        </p:nvGrpSpPr>
        <p:grpSpPr>
          <a:xfrm>
            <a:off x="1581149" y="3053187"/>
            <a:ext cx="4104605" cy="4128938"/>
            <a:chOff x="3326919" y="1476686"/>
            <a:chExt cx="5159914" cy="5190503"/>
          </a:xfrm>
        </p:grpSpPr>
        <p:sp>
          <p:nvSpPr>
            <p:cNvPr id="38" name="フリーフォーム 37"/>
            <p:cNvSpPr/>
            <p:nvPr userDrawn="1"/>
          </p:nvSpPr>
          <p:spPr>
            <a:xfrm rot="2700000">
              <a:off x="3064247" y="1739358"/>
              <a:ext cx="5190503" cy="4665160"/>
            </a:xfrm>
            <a:custGeom>
              <a:avLst/>
              <a:gdLst>
                <a:gd name="connsiteX0" fmla="*/ 1555422 w 5190503"/>
                <a:gd name="connsiteY0" fmla="*/ 742950 h 4665160"/>
                <a:gd name="connsiteX1" fmla="*/ 2298372 w 5190503"/>
                <a:gd name="connsiteY1" fmla="*/ 0 h 4665160"/>
                <a:gd name="connsiteX2" fmla="*/ 5190503 w 5190503"/>
                <a:gd name="connsiteY2" fmla="*/ 0 h 4665160"/>
                <a:gd name="connsiteX3" fmla="*/ 4465431 w 5190503"/>
                <a:gd name="connsiteY3" fmla="*/ 725072 h 4665160"/>
                <a:gd name="connsiteX4" fmla="*/ 4465432 w 5190503"/>
                <a:gd name="connsiteY4" fmla="*/ 725073 h 4665160"/>
                <a:gd name="connsiteX5" fmla="*/ 525345 w 5190503"/>
                <a:gd name="connsiteY5" fmla="*/ 4665160 h 4665160"/>
                <a:gd name="connsiteX6" fmla="*/ 0 w 5190503"/>
                <a:gd name="connsiteY6" fmla="*/ 4139815 h 4665160"/>
                <a:gd name="connsiteX7" fmla="*/ 3396865 w 5190503"/>
                <a:gd name="connsiteY7" fmla="*/ 742950 h 46651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190503" h="4665160">
                  <a:moveTo>
                    <a:pt x="1555422" y="742950"/>
                  </a:moveTo>
                  <a:lnTo>
                    <a:pt x="2298372" y="0"/>
                  </a:lnTo>
                  <a:lnTo>
                    <a:pt x="5190503" y="0"/>
                  </a:lnTo>
                  <a:lnTo>
                    <a:pt x="4465431" y="725072"/>
                  </a:lnTo>
                  <a:lnTo>
                    <a:pt x="4465432" y="725073"/>
                  </a:lnTo>
                  <a:lnTo>
                    <a:pt x="525345" y="4665160"/>
                  </a:lnTo>
                  <a:lnTo>
                    <a:pt x="0" y="4139815"/>
                  </a:lnTo>
                  <a:lnTo>
                    <a:pt x="3396865" y="74295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6" name="テキスト ボックス 5"/>
            <p:cNvSpPr txBox="1"/>
            <p:nvPr userDrawn="1"/>
          </p:nvSpPr>
          <p:spPr>
            <a:xfrm>
              <a:off x="7380118" y="3291171"/>
              <a:ext cx="1106715" cy="1044649"/>
            </a:xfrm>
            <a:prstGeom prst="rect">
              <a:avLst/>
            </a:prstGeom>
            <a:noFill/>
          </p:spPr>
          <p:txBody>
            <a:bodyPr wrap="none" rtlCol="0">
              <a:spAutoFit/>
            </a:bodyPr>
            <a:lstStyle/>
            <a:p>
              <a:r>
                <a:rPr kumimoji="1" lang="en-US" altLang="ja-JP" sz="4800" dirty="0">
                  <a:solidFill>
                    <a:schemeClr val="bg1"/>
                  </a:solidFill>
                </a:rPr>
                <a:t>01</a:t>
              </a:r>
              <a:endParaRPr kumimoji="1" lang="ja-JP" altLang="en-US" sz="4800" dirty="0">
                <a:solidFill>
                  <a:schemeClr val="bg1"/>
                </a:solidFill>
              </a:endParaRPr>
            </a:p>
          </p:txBody>
        </p:sp>
      </p:grpSp>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23" name="テキスト プレースホルダー 12"/>
          <p:cNvSpPr>
            <a:spLocks noGrp="1"/>
          </p:cNvSpPr>
          <p:nvPr>
            <p:ph type="body" sz="quarter" idx="14" hasCustomPrompt="1"/>
          </p:nvPr>
        </p:nvSpPr>
        <p:spPr>
          <a:xfrm>
            <a:off x="1033235" y="4578264"/>
            <a:ext cx="3705021" cy="747032"/>
          </a:xfrm>
        </p:spPr>
        <p:txBody>
          <a:bodyPr anchor="ctr">
            <a:noAutofit/>
          </a:bodyPr>
          <a:lstStyle>
            <a:lvl1pPr algn="r">
              <a:lnSpc>
                <a:spcPct val="100000"/>
              </a:lnSpc>
              <a:spcBef>
                <a:spcPts val="0"/>
              </a:spcBef>
              <a:defRPr sz="2400" baseline="0">
                <a:solidFill>
                  <a:schemeClr val="bg1"/>
                </a:solidFill>
                <a:latin typeface="Ubuntu Medium" panose="020B0604030602030204" pitchFamily="34" charset="0"/>
              </a:defRPr>
            </a:lvl1pPr>
          </a:lstStyle>
          <a:p>
            <a:pPr lvl="0"/>
            <a:r>
              <a:rPr kumimoji="1" lang="en-US" altLang="ja-JP" dirty="0"/>
              <a:t>Text Goes Here</a:t>
            </a:r>
            <a:endParaRPr kumimoji="1" lang="ja-JP" altLang="en-US" dirty="0"/>
          </a:p>
        </p:txBody>
      </p:sp>
      <p:grpSp>
        <p:nvGrpSpPr>
          <p:cNvPr id="24" name="グループ化 23"/>
          <p:cNvGrpSpPr/>
          <p:nvPr userDrawn="1"/>
        </p:nvGrpSpPr>
        <p:grpSpPr>
          <a:xfrm>
            <a:off x="7124851" y="3077444"/>
            <a:ext cx="4104606" cy="4128938"/>
            <a:chOff x="3326919" y="1476686"/>
            <a:chExt cx="5159915" cy="5190503"/>
          </a:xfrm>
        </p:grpSpPr>
        <p:sp>
          <p:nvSpPr>
            <p:cNvPr id="25" name="フリーフォーム 24"/>
            <p:cNvSpPr/>
            <p:nvPr userDrawn="1"/>
          </p:nvSpPr>
          <p:spPr>
            <a:xfrm rot="2700000">
              <a:off x="3064247" y="1739358"/>
              <a:ext cx="5190503" cy="4665160"/>
            </a:xfrm>
            <a:custGeom>
              <a:avLst/>
              <a:gdLst>
                <a:gd name="connsiteX0" fmla="*/ 1555422 w 5190503"/>
                <a:gd name="connsiteY0" fmla="*/ 742950 h 4665160"/>
                <a:gd name="connsiteX1" fmla="*/ 2298372 w 5190503"/>
                <a:gd name="connsiteY1" fmla="*/ 0 h 4665160"/>
                <a:gd name="connsiteX2" fmla="*/ 5190503 w 5190503"/>
                <a:gd name="connsiteY2" fmla="*/ 0 h 4665160"/>
                <a:gd name="connsiteX3" fmla="*/ 4465431 w 5190503"/>
                <a:gd name="connsiteY3" fmla="*/ 725072 h 4665160"/>
                <a:gd name="connsiteX4" fmla="*/ 4465432 w 5190503"/>
                <a:gd name="connsiteY4" fmla="*/ 725073 h 4665160"/>
                <a:gd name="connsiteX5" fmla="*/ 525345 w 5190503"/>
                <a:gd name="connsiteY5" fmla="*/ 4665160 h 4665160"/>
                <a:gd name="connsiteX6" fmla="*/ 0 w 5190503"/>
                <a:gd name="connsiteY6" fmla="*/ 4139815 h 4665160"/>
                <a:gd name="connsiteX7" fmla="*/ 3396865 w 5190503"/>
                <a:gd name="connsiteY7" fmla="*/ 742950 h 46651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190503" h="4665160">
                  <a:moveTo>
                    <a:pt x="1555422" y="742950"/>
                  </a:moveTo>
                  <a:lnTo>
                    <a:pt x="2298372" y="0"/>
                  </a:lnTo>
                  <a:lnTo>
                    <a:pt x="5190503" y="0"/>
                  </a:lnTo>
                  <a:lnTo>
                    <a:pt x="4465431" y="725072"/>
                  </a:lnTo>
                  <a:lnTo>
                    <a:pt x="4465432" y="725073"/>
                  </a:lnTo>
                  <a:lnTo>
                    <a:pt x="525345" y="4665160"/>
                  </a:lnTo>
                  <a:lnTo>
                    <a:pt x="0" y="4139815"/>
                  </a:lnTo>
                  <a:lnTo>
                    <a:pt x="3396865" y="74295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26" name="テキスト ボックス 25"/>
            <p:cNvSpPr txBox="1"/>
            <p:nvPr userDrawn="1"/>
          </p:nvSpPr>
          <p:spPr>
            <a:xfrm>
              <a:off x="7380119" y="3291171"/>
              <a:ext cx="1106715" cy="1044649"/>
            </a:xfrm>
            <a:prstGeom prst="rect">
              <a:avLst/>
            </a:prstGeom>
            <a:noFill/>
          </p:spPr>
          <p:txBody>
            <a:bodyPr wrap="none" rtlCol="0">
              <a:spAutoFit/>
            </a:bodyPr>
            <a:lstStyle/>
            <a:p>
              <a:r>
                <a:rPr kumimoji="1" lang="en-US" altLang="ja-JP" sz="4800" dirty="0">
                  <a:solidFill>
                    <a:schemeClr val="bg1"/>
                  </a:solidFill>
                </a:rPr>
                <a:t>02</a:t>
              </a:r>
              <a:endParaRPr kumimoji="1" lang="ja-JP" altLang="en-US" sz="4800" dirty="0">
                <a:solidFill>
                  <a:schemeClr val="bg1"/>
                </a:solidFill>
              </a:endParaRPr>
            </a:p>
          </p:txBody>
        </p:sp>
      </p:grpSp>
      <p:sp>
        <p:nvSpPr>
          <p:cNvPr id="27" name="テキスト プレースホルダー 12"/>
          <p:cNvSpPr>
            <a:spLocks noGrp="1"/>
          </p:cNvSpPr>
          <p:nvPr>
            <p:ph type="body" sz="quarter" idx="15" hasCustomPrompt="1"/>
          </p:nvPr>
        </p:nvSpPr>
        <p:spPr>
          <a:xfrm>
            <a:off x="6576937" y="4602521"/>
            <a:ext cx="3705021" cy="747032"/>
          </a:xfrm>
        </p:spPr>
        <p:txBody>
          <a:bodyPr anchor="ctr">
            <a:noAutofit/>
          </a:bodyPr>
          <a:lstStyle>
            <a:lvl1pPr algn="r">
              <a:lnSpc>
                <a:spcPct val="100000"/>
              </a:lnSpc>
              <a:spcBef>
                <a:spcPts val="0"/>
              </a:spcBef>
              <a:defRPr sz="2400" baseline="0">
                <a:solidFill>
                  <a:schemeClr val="bg1"/>
                </a:solidFill>
                <a:latin typeface="Ubuntu Medium" panose="020B0604030602030204" pitchFamily="34" charset="0"/>
              </a:defRPr>
            </a:lvl1pPr>
          </a:lstStyle>
          <a:p>
            <a:pPr lvl="0"/>
            <a:r>
              <a:rPr kumimoji="1" lang="en-US" altLang="ja-JP" dirty="0"/>
              <a:t>Text Goes Here</a:t>
            </a:r>
            <a:endParaRPr kumimoji="1" lang="ja-JP" altLang="en-US" dirty="0"/>
          </a:p>
        </p:txBody>
      </p:sp>
      <p:grpSp>
        <p:nvGrpSpPr>
          <p:cNvPr id="28" name="グループ化 27"/>
          <p:cNvGrpSpPr/>
          <p:nvPr userDrawn="1"/>
        </p:nvGrpSpPr>
        <p:grpSpPr>
          <a:xfrm>
            <a:off x="12668553" y="3077444"/>
            <a:ext cx="4104605" cy="4128938"/>
            <a:chOff x="3326919" y="1476686"/>
            <a:chExt cx="5159914" cy="5190503"/>
          </a:xfrm>
        </p:grpSpPr>
        <p:sp>
          <p:nvSpPr>
            <p:cNvPr id="29" name="フリーフォーム 28"/>
            <p:cNvSpPr/>
            <p:nvPr userDrawn="1"/>
          </p:nvSpPr>
          <p:spPr>
            <a:xfrm rot="2700000">
              <a:off x="3064247" y="1739358"/>
              <a:ext cx="5190503" cy="4665160"/>
            </a:xfrm>
            <a:custGeom>
              <a:avLst/>
              <a:gdLst>
                <a:gd name="connsiteX0" fmla="*/ 1555422 w 5190503"/>
                <a:gd name="connsiteY0" fmla="*/ 742950 h 4665160"/>
                <a:gd name="connsiteX1" fmla="*/ 2298372 w 5190503"/>
                <a:gd name="connsiteY1" fmla="*/ 0 h 4665160"/>
                <a:gd name="connsiteX2" fmla="*/ 5190503 w 5190503"/>
                <a:gd name="connsiteY2" fmla="*/ 0 h 4665160"/>
                <a:gd name="connsiteX3" fmla="*/ 4465431 w 5190503"/>
                <a:gd name="connsiteY3" fmla="*/ 725072 h 4665160"/>
                <a:gd name="connsiteX4" fmla="*/ 4465432 w 5190503"/>
                <a:gd name="connsiteY4" fmla="*/ 725073 h 4665160"/>
                <a:gd name="connsiteX5" fmla="*/ 525345 w 5190503"/>
                <a:gd name="connsiteY5" fmla="*/ 4665160 h 4665160"/>
                <a:gd name="connsiteX6" fmla="*/ 0 w 5190503"/>
                <a:gd name="connsiteY6" fmla="*/ 4139815 h 4665160"/>
                <a:gd name="connsiteX7" fmla="*/ 3396865 w 5190503"/>
                <a:gd name="connsiteY7" fmla="*/ 742950 h 46651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190503" h="4665160">
                  <a:moveTo>
                    <a:pt x="1555422" y="742950"/>
                  </a:moveTo>
                  <a:lnTo>
                    <a:pt x="2298372" y="0"/>
                  </a:lnTo>
                  <a:lnTo>
                    <a:pt x="5190503" y="0"/>
                  </a:lnTo>
                  <a:lnTo>
                    <a:pt x="4465431" y="725072"/>
                  </a:lnTo>
                  <a:lnTo>
                    <a:pt x="4465432" y="725073"/>
                  </a:lnTo>
                  <a:lnTo>
                    <a:pt x="525345" y="4665160"/>
                  </a:lnTo>
                  <a:lnTo>
                    <a:pt x="0" y="4139815"/>
                  </a:lnTo>
                  <a:lnTo>
                    <a:pt x="3396865" y="742950"/>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30" name="テキスト ボックス 29"/>
            <p:cNvSpPr txBox="1"/>
            <p:nvPr userDrawn="1"/>
          </p:nvSpPr>
          <p:spPr>
            <a:xfrm>
              <a:off x="7380118" y="3291171"/>
              <a:ext cx="1106715" cy="1044649"/>
            </a:xfrm>
            <a:prstGeom prst="rect">
              <a:avLst/>
            </a:prstGeom>
            <a:noFill/>
          </p:spPr>
          <p:txBody>
            <a:bodyPr wrap="none" rtlCol="0">
              <a:spAutoFit/>
            </a:bodyPr>
            <a:lstStyle/>
            <a:p>
              <a:r>
                <a:rPr kumimoji="1" lang="en-US" altLang="ja-JP" sz="4800" dirty="0">
                  <a:solidFill>
                    <a:schemeClr val="bg1"/>
                  </a:solidFill>
                </a:rPr>
                <a:t>03</a:t>
              </a:r>
              <a:endParaRPr kumimoji="1" lang="ja-JP" altLang="en-US" sz="4800" dirty="0">
                <a:solidFill>
                  <a:schemeClr val="bg1"/>
                </a:solidFill>
              </a:endParaRPr>
            </a:p>
          </p:txBody>
        </p:sp>
      </p:grpSp>
      <p:sp>
        <p:nvSpPr>
          <p:cNvPr id="31" name="テキスト プレースホルダー 12"/>
          <p:cNvSpPr>
            <a:spLocks noGrp="1"/>
          </p:cNvSpPr>
          <p:nvPr>
            <p:ph type="body" sz="quarter" idx="16" hasCustomPrompt="1"/>
          </p:nvPr>
        </p:nvSpPr>
        <p:spPr>
          <a:xfrm>
            <a:off x="12120639" y="4602521"/>
            <a:ext cx="3705021" cy="747032"/>
          </a:xfrm>
        </p:spPr>
        <p:txBody>
          <a:bodyPr anchor="ctr">
            <a:noAutofit/>
          </a:bodyPr>
          <a:lstStyle>
            <a:lvl1pPr algn="r">
              <a:lnSpc>
                <a:spcPct val="100000"/>
              </a:lnSpc>
              <a:spcBef>
                <a:spcPts val="0"/>
              </a:spcBef>
              <a:defRPr sz="2400" baseline="0">
                <a:solidFill>
                  <a:schemeClr val="bg1"/>
                </a:solidFill>
                <a:latin typeface="Ubuntu Medium" panose="020B0604030602030204" pitchFamily="34" charset="0"/>
              </a:defRPr>
            </a:lvl1pPr>
          </a:lstStyle>
          <a:p>
            <a:pPr lvl="0"/>
            <a:r>
              <a:rPr kumimoji="1" lang="en-US" altLang="ja-JP" dirty="0"/>
              <a:t>Text Goes Here</a:t>
            </a:r>
            <a:endParaRPr kumimoji="1" lang="ja-JP" altLang="en-US" dirty="0"/>
          </a:p>
        </p:txBody>
      </p:sp>
      <p:sp>
        <p:nvSpPr>
          <p:cNvPr id="32" name="フリーフォーム 31"/>
          <p:cNvSpPr/>
          <p:nvPr userDrawn="1"/>
        </p:nvSpPr>
        <p:spPr>
          <a:xfrm rot="2700000">
            <a:off x="6102172" y="2098676"/>
            <a:ext cx="2545786" cy="2288121"/>
          </a:xfrm>
          <a:custGeom>
            <a:avLst/>
            <a:gdLst>
              <a:gd name="connsiteX0" fmla="*/ 1555422 w 5190503"/>
              <a:gd name="connsiteY0" fmla="*/ 742950 h 4665160"/>
              <a:gd name="connsiteX1" fmla="*/ 2298372 w 5190503"/>
              <a:gd name="connsiteY1" fmla="*/ 0 h 4665160"/>
              <a:gd name="connsiteX2" fmla="*/ 5190503 w 5190503"/>
              <a:gd name="connsiteY2" fmla="*/ 0 h 4665160"/>
              <a:gd name="connsiteX3" fmla="*/ 4465431 w 5190503"/>
              <a:gd name="connsiteY3" fmla="*/ 725072 h 4665160"/>
              <a:gd name="connsiteX4" fmla="*/ 4465432 w 5190503"/>
              <a:gd name="connsiteY4" fmla="*/ 725073 h 4665160"/>
              <a:gd name="connsiteX5" fmla="*/ 525345 w 5190503"/>
              <a:gd name="connsiteY5" fmla="*/ 4665160 h 4665160"/>
              <a:gd name="connsiteX6" fmla="*/ 0 w 5190503"/>
              <a:gd name="connsiteY6" fmla="*/ 4139815 h 4665160"/>
              <a:gd name="connsiteX7" fmla="*/ 3396865 w 5190503"/>
              <a:gd name="connsiteY7" fmla="*/ 742950 h 46651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190503" h="4665160">
                <a:moveTo>
                  <a:pt x="1555422" y="742950"/>
                </a:moveTo>
                <a:lnTo>
                  <a:pt x="2298372" y="0"/>
                </a:lnTo>
                <a:lnTo>
                  <a:pt x="5190503" y="0"/>
                </a:lnTo>
                <a:lnTo>
                  <a:pt x="4465431" y="725072"/>
                </a:lnTo>
                <a:lnTo>
                  <a:pt x="4465432" y="725073"/>
                </a:lnTo>
                <a:lnTo>
                  <a:pt x="525345" y="4665160"/>
                </a:lnTo>
                <a:lnTo>
                  <a:pt x="0" y="4139815"/>
                </a:lnTo>
                <a:lnTo>
                  <a:pt x="3396865" y="742950"/>
                </a:lnTo>
                <a:close/>
              </a:path>
            </a:pathLst>
          </a:custGeom>
          <a:solidFill>
            <a:schemeClr val="tx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4" name="フリーフォーム 33"/>
          <p:cNvSpPr/>
          <p:nvPr userDrawn="1"/>
        </p:nvSpPr>
        <p:spPr>
          <a:xfrm rot="2700000">
            <a:off x="12195797" y="3089076"/>
            <a:ext cx="2545786" cy="2288121"/>
          </a:xfrm>
          <a:custGeom>
            <a:avLst/>
            <a:gdLst>
              <a:gd name="connsiteX0" fmla="*/ 1555422 w 5190503"/>
              <a:gd name="connsiteY0" fmla="*/ 742950 h 4665160"/>
              <a:gd name="connsiteX1" fmla="*/ 2298372 w 5190503"/>
              <a:gd name="connsiteY1" fmla="*/ 0 h 4665160"/>
              <a:gd name="connsiteX2" fmla="*/ 5190503 w 5190503"/>
              <a:gd name="connsiteY2" fmla="*/ 0 h 4665160"/>
              <a:gd name="connsiteX3" fmla="*/ 4465431 w 5190503"/>
              <a:gd name="connsiteY3" fmla="*/ 725072 h 4665160"/>
              <a:gd name="connsiteX4" fmla="*/ 4465432 w 5190503"/>
              <a:gd name="connsiteY4" fmla="*/ 725073 h 4665160"/>
              <a:gd name="connsiteX5" fmla="*/ 525345 w 5190503"/>
              <a:gd name="connsiteY5" fmla="*/ 4665160 h 4665160"/>
              <a:gd name="connsiteX6" fmla="*/ 0 w 5190503"/>
              <a:gd name="connsiteY6" fmla="*/ 4139815 h 4665160"/>
              <a:gd name="connsiteX7" fmla="*/ 3396865 w 5190503"/>
              <a:gd name="connsiteY7" fmla="*/ 742950 h 46651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190503" h="4665160">
                <a:moveTo>
                  <a:pt x="1555422" y="742950"/>
                </a:moveTo>
                <a:lnTo>
                  <a:pt x="2298372" y="0"/>
                </a:lnTo>
                <a:lnTo>
                  <a:pt x="5190503" y="0"/>
                </a:lnTo>
                <a:lnTo>
                  <a:pt x="4465431" y="725072"/>
                </a:lnTo>
                <a:lnTo>
                  <a:pt x="4465432" y="725073"/>
                </a:lnTo>
                <a:lnTo>
                  <a:pt x="525345" y="4665160"/>
                </a:lnTo>
                <a:lnTo>
                  <a:pt x="0" y="4139815"/>
                </a:lnTo>
                <a:lnTo>
                  <a:pt x="3396865" y="742950"/>
                </a:lnTo>
                <a:close/>
              </a:path>
            </a:pathLst>
          </a:custGeom>
          <a:solidFill>
            <a:schemeClr val="tx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5" name="テキスト プレースホルダー 12"/>
          <p:cNvSpPr>
            <a:spLocks noGrp="1"/>
          </p:cNvSpPr>
          <p:nvPr>
            <p:ph type="body" sz="quarter" idx="27" hasCustomPrompt="1"/>
          </p:nvPr>
        </p:nvSpPr>
        <p:spPr>
          <a:xfrm>
            <a:off x="951948" y="5435112"/>
            <a:ext cx="5249147" cy="2923078"/>
          </a:xfrm>
        </p:spPr>
        <p:txBody>
          <a:bodyPr>
            <a:normAutofit/>
          </a:bodyPr>
          <a:lstStyle>
            <a:lvl1pPr marL="342900" indent="-342900" algn="l">
              <a:spcBef>
                <a:spcPts val="1200"/>
              </a:spcBef>
              <a:buFont typeface="Wingdings" panose="05000000000000000000" pitchFamily="2" charset="2"/>
              <a:buChar char="n"/>
              <a:defRPr sz="2000" baseline="0"/>
            </a:lvl1pPr>
          </a:lstStyle>
          <a:p>
            <a:pPr lvl="0"/>
            <a:r>
              <a:rPr kumimoji="1" lang="en-US" altLang="ja-JP" dirty="0"/>
              <a:t>Text goes here</a:t>
            </a:r>
            <a:endParaRPr kumimoji="1" lang="ja-JP" altLang="en-US" dirty="0"/>
          </a:p>
        </p:txBody>
      </p:sp>
      <p:sp>
        <p:nvSpPr>
          <p:cNvPr id="36" name="テキスト プレースホルダー 12"/>
          <p:cNvSpPr>
            <a:spLocks noGrp="1"/>
          </p:cNvSpPr>
          <p:nvPr>
            <p:ph type="body" sz="quarter" idx="28" hasCustomPrompt="1"/>
          </p:nvPr>
        </p:nvSpPr>
        <p:spPr>
          <a:xfrm>
            <a:off x="6506786" y="5435112"/>
            <a:ext cx="5249147" cy="2923078"/>
          </a:xfrm>
        </p:spPr>
        <p:txBody>
          <a:bodyPr>
            <a:normAutofit/>
          </a:bodyPr>
          <a:lstStyle>
            <a:lvl1pPr marL="342900" indent="-342900" algn="l">
              <a:spcBef>
                <a:spcPts val="1200"/>
              </a:spcBef>
              <a:buFont typeface="Wingdings" panose="05000000000000000000" pitchFamily="2" charset="2"/>
              <a:buChar char="n"/>
              <a:defRPr sz="2000" baseline="0"/>
            </a:lvl1pPr>
          </a:lstStyle>
          <a:p>
            <a:pPr lvl="0"/>
            <a:r>
              <a:rPr kumimoji="1" lang="en-US" altLang="ja-JP" dirty="0"/>
              <a:t>Text goes here</a:t>
            </a:r>
            <a:endParaRPr kumimoji="1" lang="ja-JP" altLang="en-US" dirty="0"/>
          </a:p>
        </p:txBody>
      </p:sp>
      <p:sp>
        <p:nvSpPr>
          <p:cNvPr id="37" name="テキスト プレースホルダー 12"/>
          <p:cNvSpPr>
            <a:spLocks noGrp="1"/>
          </p:cNvSpPr>
          <p:nvPr>
            <p:ph type="body" sz="quarter" idx="29" hasCustomPrompt="1"/>
          </p:nvPr>
        </p:nvSpPr>
        <p:spPr>
          <a:xfrm>
            <a:off x="12019245" y="5435112"/>
            <a:ext cx="5249147" cy="2923078"/>
          </a:xfrm>
        </p:spPr>
        <p:txBody>
          <a:bodyPr>
            <a:normAutofit/>
          </a:bodyPr>
          <a:lstStyle>
            <a:lvl1pPr marL="342900" indent="-342900" algn="l">
              <a:spcBef>
                <a:spcPts val="1200"/>
              </a:spcBef>
              <a:buFont typeface="Wingdings" panose="05000000000000000000" pitchFamily="2" charset="2"/>
              <a:buChar char="n"/>
              <a:defRPr sz="2000" baseline="0"/>
            </a:lvl1pPr>
          </a:lstStyle>
          <a:p>
            <a:pPr lvl="0"/>
            <a:r>
              <a:rPr kumimoji="1" lang="en-US" altLang="ja-JP" dirty="0"/>
              <a:t>Text goes here</a:t>
            </a:r>
            <a:endParaRPr kumimoji="1" lang="ja-JP" altLang="en-US" dirty="0"/>
          </a:p>
        </p:txBody>
      </p:sp>
    </p:spTree>
    <p:extLst>
      <p:ext uri="{BB962C8B-B14F-4D97-AF65-F5344CB8AC3E}">
        <p14:creationId xmlns:p14="http://schemas.microsoft.com/office/powerpoint/2010/main" val="9698091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0-#ppt_w/2"/>
                                          </p:val>
                                        </p:tav>
                                        <p:tav tm="100000">
                                          <p:val>
                                            <p:strVal val="#ppt_x"/>
                                          </p:val>
                                        </p:tav>
                                      </p:tavLst>
                                    </p:anim>
                                    <p:anim calcmode="lin" valueType="num">
                                      <p:cBhvr additive="base">
                                        <p:cTn id="8" dur="500" fill="hold"/>
                                        <p:tgtEl>
                                          <p:spTgt spid="7"/>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0"/>
                                  </p:stCondLst>
                                  <p:childTnLst>
                                    <p:set>
                                      <p:cBhvr>
                                        <p:cTn id="10" dur="1" fill="hold">
                                          <p:stCondLst>
                                            <p:cond delay="0"/>
                                          </p:stCondLst>
                                        </p:cTn>
                                        <p:tgtEl>
                                          <p:spTgt spid="23">
                                            <p:txEl>
                                              <p:pRg st="0" end="0"/>
                                            </p:txEl>
                                          </p:spTgt>
                                        </p:tgtEl>
                                        <p:attrNameLst>
                                          <p:attrName>style.visibility</p:attrName>
                                        </p:attrNameLst>
                                      </p:cBhvr>
                                      <p:to>
                                        <p:strVal val="visible"/>
                                      </p:to>
                                    </p:set>
                                    <p:anim calcmode="lin" valueType="num">
                                      <p:cBhvr additive="base">
                                        <p:cTn id="11" dur="500" fill="hold"/>
                                        <p:tgtEl>
                                          <p:spTgt spid="23">
                                            <p:txEl>
                                              <p:pRg st="0" end="0"/>
                                            </p:txEl>
                                          </p:spTgt>
                                        </p:tgtEl>
                                        <p:attrNameLst>
                                          <p:attrName>ppt_x</p:attrName>
                                        </p:attrNameLst>
                                      </p:cBhvr>
                                      <p:tavLst>
                                        <p:tav tm="0">
                                          <p:val>
                                            <p:strVal val="0-#ppt_w/2"/>
                                          </p:val>
                                        </p:tav>
                                        <p:tav tm="100000">
                                          <p:val>
                                            <p:strVal val="#ppt_x"/>
                                          </p:val>
                                        </p:tav>
                                      </p:tavLst>
                                    </p:anim>
                                    <p:anim calcmode="lin" valueType="num">
                                      <p:cBhvr additive="base">
                                        <p:cTn id="12" dur="500" fill="hold"/>
                                        <p:tgtEl>
                                          <p:spTgt spid="23">
                                            <p:txEl>
                                              <p:pRg st="0" end="0"/>
                                            </p:txEl>
                                          </p:spTgt>
                                        </p:tgtEl>
                                        <p:attrNameLst>
                                          <p:attrName>ppt_y</p:attrName>
                                        </p:attrNameLst>
                                      </p:cBhvr>
                                      <p:tavLst>
                                        <p:tav tm="0">
                                          <p:val>
                                            <p:strVal val="#ppt_y"/>
                                          </p:val>
                                        </p:tav>
                                        <p:tav tm="100000">
                                          <p:val>
                                            <p:strVal val="#ppt_y"/>
                                          </p:val>
                                        </p:tav>
                                      </p:tavLst>
                                    </p:anim>
                                  </p:childTnLst>
                                </p:cTn>
                              </p:par>
                              <p:par>
                                <p:cTn id="13" presetID="2" presetClass="entr" presetSubtype="8" decel="100000" fill="hold" nodeType="withEffect">
                                  <p:stCondLst>
                                    <p:cond delay="250"/>
                                  </p:stCondLst>
                                  <p:childTnLst>
                                    <p:set>
                                      <p:cBhvr>
                                        <p:cTn id="14" dur="1" fill="hold">
                                          <p:stCondLst>
                                            <p:cond delay="0"/>
                                          </p:stCondLst>
                                        </p:cTn>
                                        <p:tgtEl>
                                          <p:spTgt spid="24"/>
                                        </p:tgtEl>
                                        <p:attrNameLst>
                                          <p:attrName>style.visibility</p:attrName>
                                        </p:attrNameLst>
                                      </p:cBhvr>
                                      <p:to>
                                        <p:strVal val="visible"/>
                                      </p:to>
                                    </p:set>
                                    <p:anim calcmode="lin" valueType="num">
                                      <p:cBhvr additive="base">
                                        <p:cTn id="15" dur="500" fill="hold"/>
                                        <p:tgtEl>
                                          <p:spTgt spid="24"/>
                                        </p:tgtEl>
                                        <p:attrNameLst>
                                          <p:attrName>ppt_x</p:attrName>
                                        </p:attrNameLst>
                                      </p:cBhvr>
                                      <p:tavLst>
                                        <p:tav tm="0">
                                          <p:val>
                                            <p:strVal val="0-#ppt_w/2"/>
                                          </p:val>
                                        </p:tav>
                                        <p:tav tm="100000">
                                          <p:val>
                                            <p:strVal val="#ppt_x"/>
                                          </p:val>
                                        </p:tav>
                                      </p:tavLst>
                                    </p:anim>
                                    <p:anim calcmode="lin" valueType="num">
                                      <p:cBhvr additive="base">
                                        <p:cTn id="16" dur="500" fill="hold"/>
                                        <p:tgtEl>
                                          <p:spTgt spid="24"/>
                                        </p:tgtEl>
                                        <p:attrNameLst>
                                          <p:attrName>ppt_y</p:attrName>
                                        </p:attrNameLst>
                                      </p:cBhvr>
                                      <p:tavLst>
                                        <p:tav tm="0">
                                          <p:val>
                                            <p:strVal val="#ppt_y"/>
                                          </p:val>
                                        </p:tav>
                                        <p:tav tm="100000">
                                          <p:val>
                                            <p:strVal val="#ppt_y"/>
                                          </p:val>
                                        </p:tav>
                                      </p:tavLst>
                                    </p:anim>
                                  </p:childTnLst>
                                </p:cTn>
                              </p:par>
                              <p:par>
                                <p:cTn id="17" presetID="2" presetClass="entr" presetSubtype="8" decel="100000" fill="hold" grpId="0" nodeType="withEffect">
                                  <p:stCondLst>
                                    <p:cond delay="250"/>
                                  </p:stCondLst>
                                  <p:childTnLst>
                                    <p:set>
                                      <p:cBhvr>
                                        <p:cTn id="18" dur="1" fill="hold">
                                          <p:stCondLst>
                                            <p:cond delay="0"/>
                                          </p:stCondLst>
                                        </p:cTn>
                                        <p:tgtEl>
                                          <p:spTgt spid="27">
                                            <p:txEl>
                                              <p:pRg st="0" end="0"/>
                                            </p:txEl>
                                          </p:spTgt>
                                        </p:tgtEl>
                                        <p:attrNameLst>
                                          <p:attrName>style.visibility</p:attrName>
                                        </p:attrNameLst>
                                      </p:cBhvr>
                                      <p:to>
                                        <p:strVal val="visible"/>
                                      </p:to>
                                    </p:set>
                                    <p:anim calcmode="lin" valueType="num">
                                      <p:cBhvr additive="base">
                                        <p:cTn id="19" dur="500" fill="hold"/>
                                        <p:tgtEl>
                                          <p:spTgt spid="27">
                                            <p:txEl>
                                              <p:pRg st="0" end="0"/>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27">
                                            <p:txEl>
                                              <p:pRg st="0" end="0"/>
                                            </p:txEl>
                                          </p:spTgt>
                                        </p:tgtEl>
                                        <p:attrNameLst>
                                          <p:attrName>ppt_y</p:attrName>
                                        </p:attrNameLst>
                                      </p:cBhvr>
                                      <p:tavLst>
                                        <p:tav tm="0">
                                          <p:val>
                                            <p:strVal val="#ppt_y"/>
                                          </p:val>
                                        </p:tav>
                                        <p:tav tm="100000">
                                          <p:val>
                                            <p:strVal val="#ppt_y"/>
                                          </p:val>
                                        </p:tav>
                                      </p:tavLst>
                                    </p:anim>
                                  </p:childTnLst>
                                </p:cTn>
                              </p:par>
                              <p:par>
                                <p:cTn id="21" presetID="2" presetClass="entr" presetSubtype="8" decel="100000" fill="hold" nodeType="withEffect">
                                  <p:stCondLst>
                                    <p:cond delay="500"/>
                                  </p:stCondLst>
                                  <p:childTnLst>
                                    <p:set>
                                      <p:cBhvr>
                                        <p:cTn id="22" dur="1" fill="hold">
                                          <p:stCondLst>
                                            <p:cond delay="0"/>
                                          </p:stCondLst>
                                        </p:cTn>
                                        <p:tgtEl>
                                          <p:spTgt spid="28"/>
                                        </p:tgtEl>
                                        <p:attrNameLst>
                                          <p:attrName>style.visibility</p:attrName>
                                        </p:attrNameLst>
                                      </p:cBhvr>
                                      <p:to>
                                        <p:strVal val="visible"/>
                                      </p:to>
                                    </p:set>
                                    <p:anim calcmode="lin" valueType="num">
                                      <p:cBhvr additive="base">
                                        <p:cTn id="23" dur="500" fill="hold"/>
                                        <p:tgtEl>
                                          <p:spTgt spid="28"/>
                                        </p:tgtEl>
                                        <p:attrNameLst>
                                          <p:attrName>ppt_x</p:attrName>
                                        </p:attrNameLst>
                                      </p:cBhvr>
                                      <p:tavLst>
                                        <p:tav tm="0">
                                          <p:val>
                                            <p:strVal val="0-#ppt_w/2"/>
                                          </p:val>
                                        </p:tav>
                                        <p:tav tm="100000">
                                          <p:val>
                                            <p:strVal val="#ppt_x"/>
                                          </p:val>
                                        </p:tav>
                                      </p:tavLst>
                                    </p:anim>
                                    <p:anim calcmode="lin" valueType="num">
                                      <p:cBhvr additive="base">
                                        <p:cTn id="24" dur="500" fill="hold"/>
                                        <p:tgtEl>
                                          <p:spTgt spid="28"/>
                                        </p:tgtEl>
                                        <p:attrNameLst>
                                          <p:attrName>ppt_y</p:attrName>
                                        </p:attrNameLst>
                                      </p:cBhvr>
                                      <p:tavLst>
                                        <p:tav tm="0">
                                          <p:val>
                                            <p:strVal val="#ppt_y"/>
                                          </p:val>
                                        </p:tav>
                                        <p:tav tm="100000">
                                          <p:val>
                                            <p:strVal val="#ppt_y"/>
                                          </p:val>
                                        </p:tav>
                                      </p:tavLst>
                                    </p:anim>
                                  </p:childTnLst>
                                </p:cTn>
                              </p:par>
                              <p:par>
                                <p:cTn id="25" presetID="2" presetClass="entr" presetSubtype="8" decel="100000" fill="hold" grpId="0" nodeType="withEffect">
                                  <p:stCondLst>
                                    <p:cond delay="500"/>
                                  </p:stCondLst>
                                  <p:childTnLst>
                                    <p:set>
                                      <p:cBhvr>
                                        <p:cTn id="26" dur="1" fill="hold">
                                          <p:stCondLst>
                                            <p:cond delay="0"/>
                                          </p:stCondLst>
                                        </p:cTn>
                                        <p:tgtEl>
                                          <p:spTgt spid="31">
                                            <p:txEl>
                                              <p:pRg st="0" end="0"/>
                                            </p:txEl>
                                          </p:spTgt>
                                        </p:tgtEl>
                                        <p:attrNameLst>
                                          <p:attrName>style.visibility</p:attrName>
                                        </p:attrNameLst>
                                      </p:cBhvr>
                                      <p:to>
                                        <p:strVal val="visible"/>
                                      </p:to>
                                    </p:set>
                                    <p:anim calcmode="lin" valueType="num">
                                      <p:cBhvr additive="base">
                                        <p:cTn id="27" dur="500" fill="hold"/>
                                        <p:tgtEl>
                                          <p:spTgt spid="31">
                                            <p:txEl>
                                              <p:pRg st="0" end="0"/>
                                            </p:txEl>
                                          </p:spTgt>
                                        </p:tgtEl>
                                        <p:attrNameLst>
                                          <p:attrName>ppt_x</p:attrName>
                                        </p:attrNameLst>
                                      </p:cBhvr>
                                      <p:tavLst>
                                        <p:tav tm="0">
                                          <p:val>
                                            <p:strVal val="0-#ppt_w/2"/>
                                          </p:val>
                                        </p:tav>
                                        <p:tav tm="100000">
                                          <p:val>
                                            <p:strVal val="#ppt_x"/>
                                          </p:val>
                                        </p:tav>
                                      </p:tavLst>
                                    </p:anim>
                                    <p:anim calcmode="lin" valueType="num">
                                      <p:cBhvr additive="base">
                                        <p:cTn id="28" dur="500" fill="hold"/>
                                        <p:tgtEl>
                                          <p:spTgt spid="31">
                                            <p:txEl>
                                              <p:pRg st="0" end="0"/>
                                            </p:txEl>
                                          </p:spTgt>
                                        </p:tgtEl>
                                        <p:attrNameLst>
                                          <p:attrName>ppt_y</p:attrName>
                                        </p:attrNameLst>
                                      </p:cBhvr>
                                      <p:tavLst>
                                        <p:tav tm="0">
                                          <p:val>
                                            <p:strVal val="#ppt_y"/>
                                          </p:val>
                                        </p:tav>
                                        <p:tav tm="100000">
                                          <p:val>
                                            <p:strVal val="#ppt_y"/>
                                          </p:val>
                                        </p:tav>
                                      </p:tavLst>
                                    </p:anim>
                                  </p:childTnLst>
                                </p:cTn>
                              </p:par>
                              <p:par>
                                <p:cTn id="29" presetID="2" presetClass="entr" presetSubtype="8" decel="100000" fill="hold" grpId="0" nodeType="withEffect">
                                  <p:stCondLst>
                                    <p:cond delay="750"/>
                                  </p:stCondLst>
                                  <p:childTnLst>
                                    <p:set>
                                      <p:cBhvr>
                                        <p:cTn id="30" dur="1" fill="hold">
                                          <p:stCondLst>
                                            <p:cond delay="0"/>
                                          </p:stCondLst>
                                        </p:cTn>
                                        <p:tgtEl>
                                          <p:spTgt spid="32"/>
                                        </p:tgtEl>
                                        <p:attrNameLst>
                                          <p:attrName>style.visibility</p:attrName>
                                        </p:attrNameLst>
                                      </p:cBhvr>
                                      <p:to>
                                        <p:strVal val="visible"/>
                                      </p:to>
                                    </p:set>
                                    <p:anim calcmode="lin" valueType="num">
                                      <p:cBhvr additive="base">
                                        <p:cTn id="31" dur="500" fill="hold"/>
                                        <p:tgtEl>
                                          <p:spTgt spid="32"/>
                                        </p:tgtEl>
                                        <p:attrNameLst>
                                          <p:attrName>ppt_x</p:attrName>
                                        </p:attrNameLst>
                                      </p:cBhvr>
                                      <p:tavLst>
                                        <p:tav tm="0">
                                          <p:val>
                                            <p:strVal val="0-#ppt_w/2"/>
                                          </p:val>
                                        </p:tav>
                                        <p:tav tm="100000">
                                          <p:val>
                                            <p:strVal val="#ppt_x"/>
                                          </p:val>
                                        </p:tav>
                                      </p:tavLst>
                                    </p:anim>
                                    <p:anim calcmode="lin" valueType="num">
                                      <p:cBhvr additive="base">
                                        <p:cTn id="32" dur="500" fill="hold"/>
                                        <p:tgtEl>
                                          <p:spTgt spid="32"/>
                                        </p:tgtEl>
                                        <p:attrNameLst>
                                          <p:attrName>ppt_y</p:attrName>
                                        </p:attrNameLst>
                                      </p:cBhvr>
                                      <p:tavLst>
                                        <p:tav tm="0">
                                          <p:val>
                                            <p:strVal val="#ppt_y"/>
                                          </p:val>
                                        </p:tav>
                                        <p:tav tm="100000">
                                          <p:val>
                                            <p:strVal val="#ppt_y"/>
                                          </p:val>
                                        </p:tav>
                                      </p:tavLst>
                                    </p:anim>
                                  </p:childTnLst>
                                </p:cTn>
                              </p:par>
                              <p:par>
                                <p:cTn id="33" presetID="2" presetClass="entr" presetSubtype="8" decel="100000" fill="hold" grpId="0" nodeType="withEffect">
                                  <p:stCondLst>
                                    <p:cond delay="1000"/>
                                  </p:stCondLst>
                                  <p:childTnLst>
                                    <p:set>
                                      <p:cBhvr>
                                        <p:cTn id="34" dur="1" fill="hold">
                                          <p:stCondLst>
                                            <p:cond delay="0"/>
                                          </p:stCondLst>
                                        </p:cTn>
                                        <p:tgtEl>
                                          <p:spTgt spid="34"/>
                                        </p:tgtEl>
                                        <p:attrNameLst>
                                          <p:attrName>style.visibility</p:attrName>
                                        </p:attrNameLst>
                                      </p:cBhvr>
                                      <p:to>
                                        <p:strVal val="visible"/>
                                      </p:to>
                                    </p:set>
                                    <p:anim calcmode="lin" valueType="num">
                                      <p:cBhvr additive="base">
                                        <p:cTn id="35" dur="500" fill="hold"/>
                                        <p:tgtEl>
                                          <p:spTgt spid="34"/>
                                        </p:tgtEl>
                                        <p:attrNameLst>
                                          <p:attrName>ppt_x</p:attrName>
                                        </p:attrNameLst>
                                      </p:cBhvr>
                                      <p:tavLst>
                                        <p:tav tm="0">
                                          <p:val>
                                            <p:strVal val="0-#ppt_w/2"/>
                                          </p:val>
                                        </p:tav>
                                        <p:tav tm="100000">
                                          <p:val>
                                            <p:strVal val="#ppt_x"/>
                                          </p:val>
                                        </p:tav>
                                      </p:tavLst>
                                    </p:anim>
                                    <p:anim calcmode="lin" valueType="num">
                                      <p:cBhvr additive="base">
                                        <p:cTn id="36" dur="500" fill="hold"/>
                                        <p:tgtEl>
                                          <p:spTgt spid="34"/>
                                        </p:tgtEl>
                                        <p:attrNameLst>
                                          <p:attrName>ppt_y</p:attrName>
                                        </p:attrNameLst>
                                      </p:cBhvr>
                                      <p:tavLst>
                                        <p:tav tm="0">
                                          <p:val>
                                            <p:strVal val="#ppt_y"/>
                                          </p:val>
                                        </p:tav>
                                        <p:tav tm="100000">
                                          <p:val>
                                            <p:strVal val="#ppt_y"/>
                                          </p:val>
                                        </p:tav>
                                      </p:tavLst>
                                    </p:anim>
                                  </p:childTnLst>
                                </p:cTn>
                              </p:par>
                              <p:par>
                                <p:cTn id="37" presetID="2" presetClass="entr" presetSubtype="8" decel="100000" fill="hold" grpId="0" nodeType="withEffect">
                                  <p:stCondLst>
                                    <p:cond delay="1250"/>
                                  </p:stCondLst>
                                  <p:childTnLst>
                                    <p:set>
                                      <p:cBhvr>
                                        <p:cTn id="38" dur="1" fill="hold">
                                          <p:stCondLst>
                                            <p:cond delay="0"/>
                                          </p:stCondLst>
                                        </p:cTn>
                                        <p:tgtEl>
                                          <p:spTgt spid="33"/>
                                        </p:tgtEl>
                                        <p:attrNameLst>
                                          <p:attrName>style.visibility</p:attrName>
                                        </p:attrNameLst>
                                      </p:cBhvr>
                                      <p:to>
                                        <p:strVal val="visible"/>
                                      </p:to>
                                    </p:set>
                                    <p:anim calcmode="lin" valueType="num">
                                      <p:cBhvr additive="base">
                                        <p:cTn id="39" dur="500" fill="hold"/>
                                        <p:tgtEl>
                                          <p:spTgt spid="33"/>
                                        </p:tgtEl>
                                        <p:attrNameLst>
                                          <p:attrName>ppt_x</p:attrName>
                                        </p:attrNameLst>
                                      </p:cBhvr>
                                      <p:tavLst>
                                        <p:tav tm="0">
                                          <p:val>
                                            <p:strVal val="0-#ppt_w/2"/>
                                          </p:val>
                                        </p:tav>
                                        <p:tav tm="100000">
                                          <p:val>
                                            <p:strVal val="#ppt_x"/>
                                          </p:val>
                                        </p:tav>
                                      </p:tavLst>
                                    </p:anim>
                                    <p:anim calcmode="lin" valueType="num">
                                      <p:cBhvr additive="base">
                                        <p:cTn id="40" dur="500" fill="hold"/>
                                        <p:tgtEl>
                                          <p:spTgt spid="33"/>
                                        </p:tgtEl>
                                        <p:attrNameLst>
                                          <p:attrName>ppt_y</p:attrName>
                                        </p:attrNameLst>
                                      </p:cBhvr>
                                      <p:tavLst>
                                        <p:tav tm="0">
                                          <p:val>
                                            <p:strVal val="#ppt_y"/>
                                          </p:val>
                                        </p:tav>
                                        <p:tav tm="100000">
                                          <p:val>
                                            <p:strVal val="#ppt_y"/>
                                          </p:val>
                                        </p:tav>
                                      </p:tavLst>
                                    </p:anim>
                                  </p:childTnLst>
                                </p:cTn>
                              </p:par>
                            </p:childTnLst>
                          </p:cTn>
                        </p:par>
                        <p:par>
                          <p:cTn id="41" fill="hold">
                            <p:stCondLst>
                              <p:cond delay="1750"/>
                            </p:stCondLst>
                            <p:childTnLst>
                              <p:par>
                                <p:cTn id="42" presetID="22" presetClass="entr" presetSubtype="8" fill="hold" grpId="0" nodeType="afterEffect">
                                  <p:stCondLst>
                                    <p:cond delay="0"/>
                                  </p:stCondLst>
                                  <p:childTnLst>
                                    <p:set>
                                      <p:cBhvr>
                                        <p:cTn id="43" dur="1" fill="hold">
                                          <p:stCondLst>
                                            <p:cond delay="0"/>
                                          </p:stCondLst>
                                        </p:cTn>
                                        <p:tgtEl>
                                          <p:spTgt spid="35">
                                            <p:txEl>
                                              <p:pRg st="0" end="0"/>
                                            </p:txEl>
                                          </p:spTgt>
                                        </p:tgtEl>
                                        <p:attrNameLst>
                                          <p:attrName>style.visibility</p:attrName>
                                        </p:attrNameLst>
                                      </p:cBhvr>
                                      <p:to>
                                        <p:strVal val="visible"/>
                                      </p:to>
                                    </p:set>
                                    <p:animEffect transition="in" filter="wipe(left)">
                                      <p:cBhvr>
                                        <p:cTn id="44" dur="500"/>
                                        <p:tgtEl>
                                          <p:spTgt spid="35">
                                            <p:txEl>
                                              <p:pRg st="0" end="0"/>
                                            </p:txEl>
                                          </p:spTgt>
                                        </p:tgtEl>
                                      </p:cBhvr>
                                    </p:animEffect>
                                  </p:childTnLst>
                                </p:cTn>
                              </p:par>
                            </p:childTnLst>
                          </p:cTn>
                        </p:par>
                        <p:par>
                          <p:cTn id="45" fill="hold">
                            <p:stCondLst>
                              <p:cond delay="2250"/>
                            </p:stCondLst>
                            <p:childTnLst>
                              <p:par>
                                <p:cTn id="46" presetID="22" presetClass="entr" presetSubtype="8" fill="hold" grpId="0" nodeType="afterEffect">
                                  <p:stCondLst>
                                    <p:cond delay="0"/>
                                  </p:stCondLst>
                                  <p:childTnLst>
                                    <p:set>
                                      <p:cBhvr>
                                        <p:cTn id="47" dur="1" fill="hold">
                                          <p:stCondLst>
                                            <p:cond delay="0"/>
                                          </p:stCondLst>
                                        </p:cTn>
                                        <p:tgtEl>
                                          <p:spTgt spid="36">
                                            <p:txEl>
                                              <p:pRg st="0" end="0"/>
                                            </p:txEl>
                                          </p:spTgt>
                                        </p:tgtEl>
                                        <p:attrNameLst>
                                          <p:attrName>style.visibility</p:attrName>
                                        </p:attrNameLst>
                                      </p:cBhvr>
                                      <p:to>
                                        <p:strVal val="visible"/>
                                      </p:to>
                                    </p:set>
                                    <p:animEffect transition="in" filter="wipe(left)">
                                      <p:cBhvr>
                                        <p:cTn id="48" dur="500"/>
                                        <p:tgtEl>
                                          <p:spTgt spid="36">
                                            <p:txEl>
                                              <p:pRg st="0" end="0"/>
                                            </p:txEl>
                                          </p:spTgt>
                                        </p:tgtEl>
                                      </p:cBhvr>
                                    </p:animEffect>
                                  </p:childTnLst>
                                </p:cTn>
                              </p:par>
                            </p:childTnLst>
                          </p:cTn>
                        </p:par>
                        <p:par>
                          <p:cTn id="49" fill="hold">
                            <p:stCondLst>
                              <p:cond delay="2750"/>
                            </p:stCondLst>
                            <p:childTnLst>
                              <p:par>
                                <p:cTn id="50" presetID="22" presetClass="entr" presetSubtype="8" fill="hold" grpId="0" nodeType="afterEffect">
                                  <p:stCondLst>
                                    <p:cond delay="0"/>
                                  </p:stCondLst>
                                  <p:childTnLst>
                                    <p:set>
                                      <p:cBhvr>
                                        <p:cTn id="51" dur="1" fill="hold">
                                          <p:stCondLst>
                                            <p:cond delay="0"/>
                                          </p:stCondLst>
                                        </p:cTn>
                                        <p:tgtEl>
                                          <p:spTgt spid="37">
                                            <p:txEl>
                                              <p:pRg st="0" end="0"/>
                                            </p:txEl>
                                          </p:spTgt>
                                        </p:tgtEl>
                                        <p:attrNameLst>
                                          <p:attrName>style.visibility</p:attrName>
                                        </p:attrNameLst>
                                      </p:cBhvr>
                                      <p:to>
                                        <p:strVal val="visible"/>
                                      </p:to>
                                    </p:set>
                                    <p:animEffect transition="in" filter="wipe(left)">
                                      <p:cBhvr>
                                        <p:cTn id="52" dur="500"/>
                                        <p:tgtEl>
                                          <p:spTgt spid="3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animBg="1"/>
      <p:bldP spid="23" grpId="0" build="p">
        <p:tmplLst>
          <p:tmpl lvl="1">
            <p:tnLst>
              <p:par>
                <p:cTn presetID="2" presetClass="entr" presetSubtype="8" decel="100000" fill="hold" nodeType="withEffect">
                  <p:stCondLst>
                    <p:cond delay="0"/>
                  </p:stCondLst>
                  <p:childTnLst>
                    <p:set>
                      <p:cBhvr>
                        <p:cTn dur="1" fill="hold">
                          <p:stCondLst>
                            <p:cond delay="0"/>
                          </p:stCondLst>
                        </p:cTn>
                        <p:tgtEl>
                          <p:spTgt spid="23"/>
                        </p:tgtEl>
                        <p:attrNameLst>
                          <p:attrName>style.visibility</p:attrName>
                        </p:attrNameLst>
                      </p:cBhvr>
                      <p:to>
                        <p:strVal val="visible"/>
                      </p:to>
                    </p:set>
                    <p:anim calcmode="lin" valueType="num">
                      <p:cBhvr additive="base">
                        <p:cTn dur="500" fill="hold"/>
                        <p:tgtEl>
                          <p:spTgt spid="23"/>
                        </p:tgtEl>
                        <p:attrNameLst>
                          <p:attrName>ppt_x</p:attrName>
                        </p:attrNameLst>
                      </p:cBhvr>
                      <p:tavLst>
                        <p:tav tm="0">
                          <p:val>
                            <p:strVal val="0-#ppt_w/2"/>
                          </p:val>
                        </p:tav>
                        <p:tav tm="100000">
                          <p:val>
                            <p:strVal val="#ppt_x"/>
                          </p:val>
                        </p:tav>
                      </p:tavLst>
                    </p:anim>
                    <p:anim calcmode="lin" valueType="num">
                      <p:cBhvr additive="base">
                        <p:cTn dur="500" fill="hold"/>
                        <p:tgtEl>
                          <p:spTgt spid="23"/>
                        </p:tgtEl>
                        <p:attrNameLst>
                          <p:attrName>ppt_y</p:attrName>
                        </p:attrNameLst>
                      </p:cBhvr>
                      <p:tavLst>
                        <p:tav tm="0">
                          <p:val>
                            <p:strVal val="#ppt_y"/>
                          </p:val>
                        </p:tav>
                        <p:tav tm="100000">
                          <p:val>
                            <p:strVal val="#ppt_y"/>
                          </p:val>
                        </p:tav>
                      </p:tavLst>
                    </p:anim>
                  </p:childTnLst>
                </p:cTn>
              </p:par>
            </p:tnLst>
          </p:tmpl>
        </p:tmplLst>
      </p:bldP>
      <p:bldP spid="27" grpId="0" build="p">
        <p:tmplLst>
          <p:tmpl lvl="1">
            <p:tnLst>
              <p:par>
                <p:cTn presetID="2" presetClass="entr" presetSubtype="8" decel="100000" fill="hold" nodeType="withEffect">
                  <p:stCondLst>
                    <p:cond delay="250"/>
                  </p:stCondLst>
                  <p:childTnLst>
                    <p:set>
                      <p:cBhvr>
                        <p:cTn dur="1" fill="hold">
                          <p:stCondLst>
                            <p:cond delay="0"/>
                          </p:stCondLst>
                        </p:cTn>
                        <p:tgtEl>
                          <p:spTgt spid="27"/>
                        </p:tgtEl>
                        <p:attrNameLst>
                          <p:attrName>style.visibility</p:attrName>
                        </p:attrNameLst>
                      </p:cBhvr>
                      <p:to>
                        <p:strVal val="visible"/>
                      </p:to>
                    </p:set>
                    <p:anim calcmode="lin" valueType="num">
                      <p:cBhvr additive="base">
                        <p:cTn dur="500" fill="hold"/>
                        <p:tgtEl>
                          <p:spTgt spid="27"/>
                        </p:tgtEl>
                        <p:attrNameLst>
                          <p:attrName>ppt_x</p:attrName>
                        </p:attrNameLst>
                      </p:cBhvr>
                      <p:tavLst>
                        <p:tav tm="0">
                          <p:val>
                            <p:strVal val="0-#ppt_w/2"/>
                          </p:val>
                        </p:tav>
                        <p:tav tm="100000">
                          <p:val>
                            <p:strVal val="#ppt_x"/>
                          </p:val>
                        </p:tav>
                      </p:tavLst>
                    </p:anim>
                    <p:anim calcmode="lin" valueType="num">
                      <p:cBhvr additive="base">
                        <p:cTn dur="500" fill="hold"/>
                        <p:tgtEl>
                          <p:spTgt spid="27"/>
                        </p:tgtEl>
                        <p:attrNameLst>
                          <p:attrName>ppt_y</p:attrName>
                        </p:attrNameLst>
                      </p:cBhvr>
                      <p:tavLst>
                        <p:tav tm="0">
                          <p:val>
                            <p:strVal val="#ppt_y"/>
                          </p:val>
                        </p:tav>
                        <p:tav tm="100000">
                          <p:val>
                            <p:strVal val="#ppt_y"/>
                          </p:val>
                        </p:tav>
                      </p:tavLst>
                    </p:anim>
                  </p:childTnLst>
                </p:cTn>
              </p:par>
            </p:tnLst>
          </p:tmpl>
        </p:tmplLst>
      </p:bldP>
      <p:bldP spid="31" grpId="0" build="p">
        <p:tmplLst>
          <p:tmpl lvl="1">
            <p:tnLst>
              <p:par>
                <p:cTn presetID="2" presetClass="entr" presetSubtype="8" decel="100000" fill="hold" nodeType="withEffect">
                  <p:stCondLst>
                    <p:cond delay="500"/>
                  </p:stCondLst>
                  <p:childTnLst>
                    <p:set>
                      <p:cBhvr>
                        <p:cTn dur="1" fill="hold">
                          <p:stCondLst>
                            <p:cond delay="0"/>
                          </p:stCondLst>
                        </p:cTn>
                        <p:tgtEl>
                          <p:spTgt spid="31"/>
                        </p:tgtEl>
                        <p:attrNameLst>
                          <p:attrName>style.visibility</p:attrName>
                        </p:attrNameLst>
                      </p:cBhvr>
                      <p:to>
                        <p:strVal val="visible"/>
                      </p:to>
                    </p:set>
                    <p:anim calcmode="lin" valueType="num">
                      <p:cBhvr additive="base">
                        <p:cTn dur="500" fill="hold"/>
                        <p:tgtEl>
                          <p:spTgt spid="31"/>
                        </p:tgtEl>
                        <p:attrNameLst>
                          <p:attrName>ppt_x</p:attrName>
                        </p:attrNameLst>
                      </p:cBhvr>
                      <p:tavLst>
                        <p:tav tm="0">
                          <p:val>
                            <p:strVal val="0-#ppt_w/2"/>
                          </p:val>
                        </p:tav>
                        <p:tav tm="100000">
                          <p:val>
                            <p:strVal val="#ppt_x"/>
                          </p:val>
                        </p:tav>
                      </p:tavLst>
                    </p:anim>
                    <p:anim calcmode="lin" valueType="num">
                      <p:cBhvr additive="base">
                        <p:cTn dur="500" fill="hold"/>
                        <p:tgtEl>
                          <p:spTgt spid="31"/>
                        </p:tgtEl>
                        <p:attrNameLst>
                          <p:attrName>ppt_y</p:attrName>
                        </p:attrNameLst>
                      </p:cBhvr>
                      <p:tavLst>
                        <p:tav tm="0">
                          <p:val>
                            <p:strVal val="#ppt_y"/>
                          </p:val>
                        </p:tav>
                        <p:tav tm="100000">
                          <p:val>
                            <p:strVal val="#ppt_y"/>
                          </p:val>
                        </p:tav>
                      </p:tavLst>
                    </p:anim>
                  </p:childTnLst>
                </p:cTn>
              </p:par>
            </p:tnLst>
          </p:tmpl>
        </p:tmplLst>
      </p:bldP>
      <p:bldP spid="32" grpId="0" animBg="1"/>
      <p:bldP spid="34" grpId="0" animBg="1"/>
      <p:bldP spid="35" grpId="0" build="p">
        <p:tmplLst>
          <p:tmpl lvl="1">
            <p:tnLst>
              <p:par>
                <p:cTn presetID="22" presetClass="entr" presetSubtype="8" fill="hold" nodeType="afterEffect">
                  <p:stCondLst>
                    <p:cond delay="0"/>
                  </p:stCondLst>
                  <p:childTnLst>
                    <p:set>
                      <p:cBhvr>
                        <p:cTn dur="1" fill="hold">
                          <p:stCondLst>
                            <p:cond delay="0"/>
                          </p:stCondLst>
                        </p:cTn>
                        <p:tgtEl>
                          <p:spTgt spid="35"/>
                        </p:tgtEl>
                        <p:attrNameLst>
                          <p:attrName>style.visibility</p:attrName>
                        </p:attrNameLst>
                      </p:cBhvr>
                      <p:to>
                        <p:strVal val="visible"/>
                      </p:to>
                    </p:set>
                    <p:animEffect transition="in" filter="wipe(left)">
                      <p:cBhvr>
                        <p:cTn dur="500"/>
                        <p:tgtEl>
                          <p:spTgt spid="35"/>
                        </p:tgtEl>
                      </p:cBhvr>
                    </p:animEffect>
                  </p:childTnLst>
                </p:cTn>
              </p:par>
            </p:tnLst>
          </p:tmpl>
        </p:tmplLst>
      </p:bldP>
      <p:bldP spid="36" grpId="0" build="p">
        <p:tmplLst>
          <p:tmpl lvl="1">
            <p:tnLst>
              <p:par>
                <p:cTn presetID="22" presetClass="entr" presetSubtype="8" fill="hold" nodeType="afterEffect">
                  <p:stCondLst>
                    <p:cond delay="0"/>
                  </p:stCondLst>
                  <p:childTnLst>
                    <p:set>
                      <p:cBhvr>
                        <p:cTn dur="1" fill="hold">
                          <p:stCondLst>
                            <p:cond delay="0"/>
                          </p:stCondLst>
                        </p:cTn>
                        <p:tgtEl>
                          <p:spTgt spid="36"/>
                        </p:tgtEl>
                        <p:attrNameLst>
                          <p:attrName>style.visibility</p:attrName>
                        </p:attrNameLst>
                      </p:cBhvr>
                      <p:to>
                        <p:strVal val="visible"/>
                      </p:to>
                    </p:set>
                    <p:animEffect transition="in" filter="wipe(left)">
                      <p:cBhvr>
                        <p:cTn dur="500"/>
                        <p:tgtEl>
                          <p:spTgt spid="36"/>
                        </p:tgtEl>
                      </p:cBhvr>
                    </p:animEffect>
                  </p:childTnLst>
                </p:cTn>
              </p:par>
            </p:tnLst>
          </p:tmpl>
        </p:tmplLst>
      </p:bldP>
      <p:bldP spid="37" grpId="0" build="p">
        <p:tmplLst>
          <p:tmpl lvl="1">
            <p:tnLst>
              <p:par>
                <p:cTn presetID="22" presetClass="entr" presetSubtype="8" fill="hold" nodeType="afterEffect">
                  <p:stCondLst>
                    <p:cond delay="0"/>
                  </p:stCondLst>
                  <p:childTnLst>
                    <p:set>
                      <p:cBhvr>
                        <p:cTn dur="1" fill="hold">
                          <p:stCondLst>
                            <p:cond delay="0"/>
                          </p:stCondLst>
                        </p:cTn>
                        <p:tgtEl>
                          <p:spTgt spid="37"/>
                        </p:tgtEl>
                        <p:attrNameLst>
                          <p:attrName>style.visibility</p:attrName>
                        </p:attrNameLst>
                      </p:cBhvr>
                      <p:to>
                        <p:strVal val="visible"/>
                      </p:to>
                    </p:set>
                    <p:animEffect transition="in" filter="wipe(left)">
                      <p:cBhvr>
                        <p:cTn dur="500"/>
                        <p:tgtEl>
                          <p:spTgt spid="37"/>
                        </p:tgtEl>
                      </p:cBhvr>
                    </p:animEffect>
                  </p:childTnLst>
                </p:cTn>
              </p:par>
            </p:tnLst>
          </p:tmpl>
        </p:tmplLst>
      </p:bldP>
    </p:bldLst>
  </p:timing>
  <p:extLst mod="1">
    <p:ext uri="{DCECCB84-F9BA-43D5-87BE-67443E8EF086}">
      <p15:sldGuideLst xmlns:p15="http://schemas.microsoft.com/office/powerpoint/2012/main">
        <p15:guide id="1" orient="horz" pos="3239">
          <p15:clr>
            <a:srgbClr val="FBAE40"/>
          </p15:clr>
        </p15:guide>
        <p15:guide id="2" pos="5760">
          <p15:clr>
            <a:srgbClr val="FBAE40"/>
          </p15:clr>
        </p15:guide>
      </p15:sldGuideLst>
    </p:ext>
  </p:extLst>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3 Arrows &amp; Images">
    <p:spTree>
      <p:nvGrpSpPr>
        <p:cNvPr id="1" name=""/>
        <p:cNvGrpSpPr/>
        <p:nvPr/>
      </p:nvGrpSpPr>
      <p:grpSpPr>
        <a:xfrm>
          <a:off x="0" y="0"/>
          <a:ext cx="0" cy="0"/>
          <a:chOff x="0" y="0"/>
          <a:chExt cx="0" cy="0"/>
        </a:xfrm>
      </p:grpSpPr>
      <p:sp>
        <p:nvSpPr>
          <p:cNvPr id="10" name="図プレースホルダー 9"/>
          <p:cNvSpPr>
            <a:spLocks noGrp="1"/>
          </p:cNvSpPr>
          <p:nvPr>
            <p:ph type="pic" sz="quarter" idx="16" hasCustomPrompt="1"/>
          </p:nvPr>
        </p:nvSpPr>
        <p:spPr>
          <a:xfrm>
            <a:off x="1017589" y="2483603"/>
            <a:ext cx="5240658" cy="3299660"/>
          </a:xfrm>
        </p:spPr>
        <p:txBody>
          <a:bodyPr>
            <a:normAutofit/>
          </a:bodyPr>
          <a:lstStyle>
            <a:lvl1pPr>
              <a:defRPr sz="1800" baseline="0"/>
            </a:lvl1pPr>
          </a:lstStyle>
          <a:p>
            <a:r>
              <a:rPr kumimoji="1" lang="en-US" altLang="ja-JP" dirty="0"/>
              <a:t>Insert an image</a:t>
            </a:r>
            <a:endParaRPr kumimoji="1" lang="ja-JP" altLang="en-US" dirty="0"/>
          </a:p>
        </p:txBody>
      </p:sp>
      <p:sp>
        <p:nvSpPr>
          <p:cNvPr id="42" name="図プレースホルダー 9"/>
          <p:cNvSpPr>
            <a:spLocks noGrp="1"/>
          </p:cNvSpPr>
          <p:nvPr>
            <p:ph type="pic" sz="quarter" idx="17" hasCustomPrompt="1"/>
          </p:nvPr>
        </p:nvSpPr>
        <p:spPr>
          <a:xfrm>
            <a:off x="6545262" y="2483603"/>
            <a:ext cx="5240658" cy="3299660"/>
          </a:xfrm>
        </p:spPr>
        <p:txBody>
          <a:bodyPr>
            <a:normAutofit/>
          </a:bodyPr>
          <a:lstStyle>
            <a:lvl1pPr>
              <a:defRPr sz="1800" baseline="0"/>
            </a:lvl1pPr>
          </a:lstStyle>
          <a:p>
            <a:r>
              <a:rPr kumimoji="1" lang="en-US" altLang="ja-JP" dirty="0"/>
              <a:t>Insert an image</a:t>
            </a:r>
            <a:endParaRPr kumimoji="1" lang="ja-JP" altLang="en-US" dirty="0"/>
          </a:p>
        </p:txBody>
      </p:sp>
      <p:sp>
        <p:nvSpPr>
          <p:cNvPr id="49" name="図プレースホルダー 9"/>
          <p:cNvSpPr>
            <a:spLocks noGrp="1"/>
          </p:cNvSpPr>
          <p:nvPr>
            <p:ph type="pic" sz="quarter" idx="20" hasCustomPrompt="1"/>
          </p:nvPr>
        </p:nvSpPr>
        <p:spPr>
          <a:xfrm>
            <a:off x="12072591" y="2483603"/>
            <a:ext cx="5240658" cy="3299660"/>
          </a:xfrm>
        </p:spPr>
        <p:txBody>
          <a:bodyPr>
            <a:normAutofit/>
          </a:bodyPr>
          <a:lstStyle>
            <a:lvl1pPr>
              <a:defRPr sz="1800" baseline="0"/>
            </a:lvl1pPr>
          </a:lstStyle>
          <a:p>
            <a:r>
              <a:rPr kumimoji="1" lang="en-US" altLang="ja-JP" dirty="0"/>
              <a:t>Insert an image</a:t>
            </a:r>
            <a:endParaRPr kumimoji="1" lang="ja-JP" altLang="en-US" dirty="0"/>
          </a:p>
        </p:txBody>
      </p:sp>
      <p:sp>
        <p:nvSpPr>
          <p:cNvPr id="59" name="テキスト プレースホルダー 58"/>
          <p:cNvSpPr>
            <a:spLocks noGrp="1"/>
          </p:cNvSpPr>
          <p:nvPr>
            <p:ph type="body" sz="quarter" idx="12" hasCustomPrompt="1"/>
          </p:nvPr>
        </p:nvSpPr>
        <p:spPr>
          <a:xfrm>
            <a:off x="1017589" y="4155702"/>
            <a:ext cx="5248199" cy="1626792"/>
          </a:xfrm>
          <a:custGeom>
            <a:avLst/>
            <a:gdLst>
              <a:gd name="connsiteX0" fmla="*/ 2785606 w 5248199"/>
              <a:gd name="connsiteY0" fmla="*/ 0 h 1626792"/>
              <a:gd name="connsiteX1" fmla="*/ 3621408 w 5248199"/>
              <a:gd name="connsiteY1" fmla="*/ 0 h 1626792"/>
              <a:gd name="connsiteX2" fmla="*/ 5248199 w 5248199"/>
              <a:gd name="connsiteY2" fmla="*/ 1626791 h 1626792"/>
              <a:gd name="connsiteX3" fmla="*/ 4432509 w 5248199"/>
              <a:gd name="connsiteY3" fmla="*/ 1626791 h 1626792"/>
              <a:gd name="connsiteX4" fmla="*/ 4432509 w 5248199"/>
              <a:gd name="connsiteY4" fmla="*/ 1626792 h 1626792"/>
              <a:gd name="connsiteX5" fmla="*/ 0 w 5248199"/>
              <a:gd name="connsiteY5" fmla="*/ 1626792 h 1626792"/>
              <a:gd name="connsiteX6" fmla="*/ 0 w 5248199"/>
              <a:gd name="connsiteY6" fmla="*/ 1035791 h 1626792"/>
              <a:gd name="connsiteX7" fmla="*/ 3821397 w 5248199"/>
              <a:gd name="connsiteY7" fmla="*/ 1035791 h 16267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248199" h="1626792">
                <a:moveTo>
                  <a:pt x="2785606" y="0"/>
                </a:moveTo>
                <a:lnTo>
                  <a:pt x="3621408" y="0"/>
                </a:lnTo>
                <a:lnTo>
                  <a:pt x="5248199" y="1626791"/>
                </a:lnTo>
                <a:lnTo>
                  <a:pt x="4432509" y="1626791"/>
                </a:lnTo>
                <a:lnTo>
                  <a:pt x="4432509" y="1626792"/>
                </a:lnTo>
                <a:lnTo>
                  <a:pt x="0" y="1626792"/>
                </a:lnTo>
                <a:lnTo>
                  <a:pt x="0" y="1035791"/>
                </a:lnTo>
                <a:lnTo>
                  <a:pt x="3821397" y="1035791"/>
                </a:lnTo>
                <a:close/>
              </a:path>
            </a:pathLst>
          </a:custGeom>
          <a:solidFill>
            <a:schemeClr val="accent1"/>
          </a:solidFill>
        </p:spPr>
        <p:txBody>
          <a:bodyPr wrap="square">
            <a:noAutofit/>
          </a:bodyPr>
          <a:lstStyle/>
          <a:p>
            <a:pPr lvl="0"/>
            <a:r>
              <a:rPr kumimoji="1" lang="en-US" altLang="ja-JP" dirty="0"/>
              <a:t> </a:t>
            </a:r>
            <a:endParaRPr kumimoji="1" lang="ja-JP" altLang="en-US" dirty="0"/>
          </a:p>
        </p:txBody>
      </p:sp>
      <p:sp>
        <p:nvSpPr>
          <p:cNvPr id="60" name="テキスト プレースホルダー 59"/>
          <p:cNvSpPr>
            <a:spLocks noGrp="1"/>
          </p:cNvSpPr>
          <p:nvPr>
            <p:ph type="body" sz="quarter" idx="30" hasCustomPrompt="1"/>
          </p:nvPr>
        </p:nvSpPr>
        <p:spPr>
          <a:xfrm>
            <a:off x="6545262" y="4156471"/>
            <a:ext cx="5248199" cy="1626792"/>
          </a:xfrm>
          <a:custGeom>
            <a:avLst/>
            <a:gdLst>
              <a:gd name="connsiteX0" fmla="*/ 2785606 w 5248199"/>
              <a:gd name="connsiteY0" fmla="*/ 0 h 1626792"/>
              <a:gd name="connsiteX1" fmla="*/ 3621408 w 5248199"/>
              <a:gd name="connsiteY1" fmla="*/ 0 h 1626792"/>
              <a:gd name="connsiteX2" fmla="*/ 5248199 w 5248199"/>
              <a:gd name="connsiteY2" fmla="*/ 1626791 h 1626792"/>
              <a:gd name="connsiteX3" fmla="*/ 4432509 w 5248199"/>
              <a:gd name="connsiteY3" fmla="*/ 1626791 h 1626792"/>
              <a:gd name="connsiteX4" fmla="*/ 4432509 w 5248199"/>
              <a:gd name="connsiteY4" fmla="*/ 1626792 h 1626792"/>
              <a:gd name="connsiteX5" fmla="*/ 0 w 5248199"/>
              <a:gd name="connsiteY5" fmla="*/ 1626792 h 1626792"/>
              <a:gd name="connsiteX6" fmla="*/ 0 w 5248199"/>
              <a:gd name="connsiteY6" fmla="*/ 1035791 h 1626792"/>
              <a:gd name="connsiteX7" fmla="*/ 3821397 w 5248199"/>
              <a:gd name="connsiteY7" fmla="*/ 1035791 h 16267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248199" h="1626792">
                <a:moveTo>
                  <a:pt x="2785606" y="0"/>
                </a:moveTo>
                <a:lnTo>
                  <a:pt x="3621408" y="0"/>
                </a:lnTo>
                <a:lnTo>
                  <a:pt x="5248199" y="1626791"/>
                </a:lnTo>
                <a:lnTo>
                  <a:pt x="4432509" y="1626791"/>
                </a:lnTo>
                <a:lnTo>
                  <a:pt x="4432509" y="1626792"/>
                </a:lnTo>
                <a:lnTo>
                  <a:pt x="0" y="1626792"/>
                </a:lnTo>
                <a:lnTo>
                  <a:pt x="0" y="1035791"/>
                </a:lnTo>
                <a:lnTo>
                  <a:pt x="3821397" y="1035791"/>
                </a:lnTo>
                <a:close/>
              </a:path>
            </a:pathLst>
          </a:custGeom>
          <a:solidFill>
            <a:schemeClr val="accent2"/>
          </a:solidFill>
        </p:spPr>
        <p:txBody>
          <a:bodyPr wrap="square">
            <a:noAutofit/>
          </a:bodyPr>
          <a:lstStyle/>
          <a:p>
            <a:pPr lvl="0"/>
            <a:r>
              <a:rPr kumimoji="1" lang="en-US" altLang="ja-JP" dirty="0"/>
              <a:t> </a:t>
            </a:r>
            <a:endParaRPr kumimoji="1" lang="ja-JP" altLang="en-US" dirty="0"/>
          </a:p>
        </p:txBody>
      </p:sp>
      <p:sp>
        <p:nvSpPr>
          <p:cNvPr id="61" name="テキスト プレースホルダー 60"/>
          <p:cNvSpPr>
            <a:spLocks noGrp="1"/>
          </p:cNvSpPr>
          <p:nvPr>
            <p:ph type="body" sz="quarter" idx="31" hasCustomPrompt="1"/>
          </p:nvPr>
        </p:nvSpPr>
        <p:spPr>
          <a:xfrm>
            <a:off x="12072591" y="4156471"/>
            <a:ext cx="5248199" cy="1626792"/>
          </a:xfrm>
          <a:custGeom>
            <a:avLst/>
            <a:gdLst>
              <a:gd name="connsiteX0" fmla="*/ 2785606 w 5248199"/>
              <a:gd name="connsiteY0" fmla="*/ 0 h 1626792"/>
              <a:gd name="connsiteX1" fmla="*/ 3621408 w 5248199"/>
              <a:gd name="connsiteY1" fmla="*/ 0 h 1626792"/>
              <a:gd name="connsiteX2" fmla="*/ 5248199 w 5248199"/>
              <a:gd name="connsiteY2" fmla="*/ 1626791 h 1626792"/>
              <a:gd name="connsiteX3" fmla="*/ 4432509 w 5248199"/>
              <a:gd name="connsiteY3" fmla="*/ 1626791 h 1626792"/>
              <a:gd name="connsiteX4" fmla="*/ 4432509 w 5248199"/>
              <a:gd name="connsiteY4" fmla="*/ 1626792 h 1626792"/>
              <a:gd name="connsiteX5" fmla="*/ 0 w 5248199"/>
              <a:gd name="connsiteY5" fmla="*/ 1626792 h 1626792"/>
              <a:gd name="connsiteX6" fmla="*/ 0 w 5248199"/>
              <a:gd name="connsiteY6" fmla="*/ 1035791 h 1626792"/>
              <a:gd name="connsiteX7" fmla="*/ 3821397 w 5248199"/>
              <a:gd name="connsiteY7" fmla="*/ 1035791 h 16267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248199" h="1626792">
                <a:moveTo>
                  <a:pt x="2785606" y="0"/>
                </a:moveTo>
                <a:lnTo>
                  <a:pt x="3621408" y="0"/>
                </a:lnTo>
                <a:lnTo>
                  <a:pt x="5248199" y="1626791"/>
                </a:lnTo>
                <a:lnTo>
                  <a:pt x="4432509" y="1626791"/>
                </a:lnTo>
                <a:lnTo>
                  <a:pt x="4432509" y="1626792"/>
                </a:lnTo>
                <a:lnTo>
                  <a:pt x="0" y="1626792"/>
                </a:lnTo>
                <a:lnTo>
                  <a:pt x="0" y="1035791"/>
                </a:lnTo>
                <a:lnTo>
                  <a:pt x="3821397" y="1035791"/>
                </a:lnTo>
                <a:close/>
              </a:path>
            </a:pathLst>
          </a:custGeom>
          <a:solidFill>
            <a:schemeClr val="accent3"/>
          </a:solidFill>
        </p:spPr>
        <p:txBody>
          <a:bodyPr wrap="square">
            <a:noAutofit/>
          </a:bodyPr>
          <a:lstStyle/>
          <a:p>
            <a:pPr lvl="0"/>
            <a:r>
              <a:rPr kumimoji="1" lang="en-US" altLang="ja-JP" dirty="0"/>
              <a:t> </a:t>
            </a:r>
            <a:endParaRPr kumimoji="1" lang="ja-JP" altLang="en-US" dirty="0"/>
          </a:p>
        </p:txBody>
      </p:sp>
      <p:sp>
        <p:nvSpPr>
          <p:cNvPr id="2" name="タイトル 1"/>
          <p:cNvSpPr>
            <a:spLocks noGrp="1"/>
          </p:cNvSpPr>
          <p:nvPr userDrawn="1">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userDrawn="1">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userDrawn="1">
            <p:ph type="sldNum" sz="quarter" idx="11"/>
          </p:nvPr>
        </p:nvSpPr>
        <p:spPr/>
        <p:txBody>
          <a:bodyPr/>
          <a:lstStyle/>
          <a:p>
            <a:fld id="{03EB59E2-90B9-4CD3-AC74-D672227E13C3}" type="slidenum">
              <a:rPr lang="en-US" smtClean="0"/>
              <a:pPr/>
              <a:t>‹#›</a:t>
            </a:fld>
            <a:endParaRPr lang="en-US" dirty="0"/>
          </a:p>
        </p:txBody>
      </p:sp>
      <p:sp>
        <p:nvSpPr>
          <p:cNvPr id="23" name="テキスト プレースホルダー 12"/>
          <p:cNvSpPr>
            <a:spLocks noGrp="1"/>
          </p:cNvSpPr>
          <p:nvPr userDrawn="1">
            <p:ph type="body" sz="quarter" idx="14" hasCustomPrompt="1"/>
          </p:nvPr>
        </p:nvSpPr>
        <p:spPr>
          <a:xfrm>
            <a:off x="1090387" y="5092614"/>
            <a:ext cx="5124677" cy="747032"/>
          </a:xfrm>
        </p:spPr>
        <p:txBody>
          <a:bodyPr anchor="ctr">
            <a:noAutofit/>
          </a:bodyPr>
          <a:lstStyle>
            <a:lvl1pPr algn="ctr">
              <a:lnSpc>
                <a:spcPct val="100000"/>
              </a:lnSpc>
              <a:spcBef>
                <a:spcPts val="0"/>
              </a:spcBef>
              <a:defRPr sz="2400" baseline="0">
                <a:solidFill>
                  <a:schemeClr val="bg1"/>
                </a:solidFill>
                <a:latin typeface="Ubuntu Medium" panose="020B0604030602030204" pitchFamily="34" charset="0"/>
              </a:defRPr>
            </a:lvl1pPr>
          </a:lstStyle>
          <a:p>
            <a:pPr lvl="0"/>
            <a:r>
              <a:rPr kumimoji="1" lang="en-US" altLang="ja-JP" dirty="0"/>
              <a:t>Text Goes Here</a:t>
            </a:r>
            <a:endParaRPr kumimoji="1" lang="ja-JP" altLang="en-US" dirty="0"/>
          </a:p>
        </p:txBody>
      </p:sp>
      <p:sp>
        <p:nvSpPr>
          <p:cNvPr id="45" name="テキスト プレースホルダー 12"/>
          <p:cNvSpPr>
            <a:spLocks noGrp="1"/>
          </p:cNvSpPr>
          <p:nvPr>
            <p:ph type="body" sz="quarter" idx="19" hasCustomPrompt="1"/>
          </p:nvPr>
        </p:nvSpPr>
        <p:spPr>
          <a:xfrm>
            <a:off x="6618060" y="5092614"/>
            <a:ext cx="5124677" cy="747032"/>
          </a:xfrm>
        </p:spPr>
        <p:txBody>
          <a:bodyPr anchor="ctr">
            <a:noAutofit/>
          </a:bodyPr>
          <a:lstStyle>
            <a:lvl1pPr algn="ctr">
              <a:lnSpc>
                <a:spcPct val="100000"/>
              </a:lnSpc>
              <a:spcBef>
                <a:spcPts val="0"/>
              </a:spcBef>
              <a:defRPr sz="2400" baseline="0">
                <a:solidFill>
                  <a:schemeClr val="bg1"/>
                </a:solidFill>
                <a:latin typeface="Ubuntu Medium" panose="020B0604030602030204" pitchFamily="34" charset="0"/>
              </a:defRPr>
            </a:lvl1pPr>
          </a:lstStyle>
          <a:p>
            <a:pPr lvl="0"/>
            <a:r>
              <a:rPr kumimoji="1" lang="en-US" altLang="ja-JP" dirty="0"/>
              <a:t>Text Goes Here</a:t>
            </a:r>
            <a:endParaRPr kumimoji="1" lang="ja-JP" altLang="en-US" dirty="0"/>
          </a:p>
        </p:txBody>
      </p:sp>
      <p:sp>
        <p:nvSpPr>
          <p:cNvPr id="52" name="テキスト プレースホルダー 12"/>
          <p:cNvSpPr>
            <a:spLocks noGrp="1"/>
          </p:cNvSpPr>
          <p:nvPr>
            <p:ph type="body" sz="quarter" idx="22" hasCustomPrompt="1"/>
          </p:nvPr>
        </p:nvSpPr>
        <p:spPr>
          <a:xfrm>
            <a:off x="12145389" y="5092614"/>
            <a:ext cx="5124677" cy="747032"/>
          </a:xfrm>
        </p:spPr>
        <p:txBody>
          <a:bodyPr anchor="ctr">
            <a:noAutofit/>
          </a:bodyPr>
          <a:lstStyle>
            <a:lvl1pPr algn="ctr">
              <a:lnSpc>
                <a:spcPct val="100000"/>
              </a:lnSpc>
              <a:spcBef>
                <a:spcPts val="0"/>
              </a:spcBef>
              <a:defRPr sz="2400" baseline="0">
                <a:solidFill>
                  <a:schemeClr val="bg1"/>
                </a:solidFill>
                <a:latin typeface="Ubuntu Medium" panose="020B0604030602030204" pitchFamily="34" charset="0"/>
              </a:defRPr>
            </a:lvl1pPr>
          </a:lstStyle>
          <a:p>
            <a:pPr lvl="0"/>
            <a:r>
              <a:rPr kumimoji="1" lang="en-US" altLang="ja-JP" dirty="0"/>
              <a:t>Text Goes Here</a:t>
            </a:r>
            <a:endParaRPr kumimoji="1" lang="ja-JP" altLang="en-US" dirty="0"/>
          </a:p>
        </p:txBody>
      </p:sp>
      <p:sp>
        <p:nvSpPr>
          <p:cNvPr id="53" name="テキスト プレースホルダー 12"/>
          <p:cNvSpPr>
            <a:spLocks noGrp="1"/>
          </p:cNvSpPr>
          <p:nvPr>
            <p:ph type="body" sz="quarter" idx="27" hasCustomPrompt="1"/>
          </p:nvPr>
        </p:nvSpPr>
        <p:spPr>
          <a:xfrm>
            <a:off x="1009100" y="6015037"/>
            <a:ext cx="5249147" cy="2771775"/>
          </a:xfrm>
        </p:spPr>
        <p:txBody>
          <a:bodyPr>
            <a:normAutofit/>
          </a:bodyPr>
          <a:lstStyle>
            <a:lvl1pPr marL="342900" indent="-342900" algn="l">
              <a:spcBef>
                <a:spcPts val="1200"/>
              </a:spcBef>
              <a:buFont typeface="Wingdings" panose="05000000000000000000" pitchFamily="2" charset="2"/>
              <a:buChar char="n"/>
              <a:defRPr sz="2000" baseline="0"/>
            </a:lvl1pPr>
          </a:lstStyle>
          <a:p>
            <a:pPr lvl="0"/>
            <a:r>
              <a:rPr kumimoji="1" lang="en-US" altLang="ja-JP" dirty="0"/>
              <a:t>Text goes here</a:t>
            </a:r>
            <a:endParaRPr kumimoji="1" lang="ja-JP" altLang="en-US" dirty="0"/>
          </a:p>
        </p:txBody>
      </p:sp>
      <p:sp>
        <p:nvSpPr>
          <p:cNvPr id="54" name="テキスト プレースホルダー 12"/>
          <p:cNvSpPr>
            <a:spLocks noGrp="1"/>
          </p:cNvSpPr>
          <p:nvPr>
            <p:ph type="body" sz="quarter" idx="28" hasCustomPrompt="1"/>
          </p:nvPr>
        </p:nvSpPr>
        <p:spPr>
          <a:xfrm>
            <a:off x="6563938" y="6015037"/>
            <a:ext cx="5249147" cy="2771775"/>
          </a:xfrm>
        </p:spPr>
        <p:txBody>
          <a:bodyPr>
            <a:normAutofit/>
          </a:bodyPr>
          <a:lstStyle>
            <a:lvl1pPr marL="342900" indent="-342900" algn="l">
              <a:spcBef>
                <a:spcPts val="1200"/>
              </a:spcBef>
              <a:buFont typeface="Wingdings" panose="05000000000000000000" pitchFamily="2" charset="2"/>
              <a:buChar char="n"/>
              <a:defRPr sz="2000" baseline="0"/>
            </a:lvl1pPr>
          </a:lstStyle>
          <a:p>
            <a:pPr lvl="0"/>
            <a:r>
              <a:rPr kumimoji="1" lang="en-US" altLang="ja-JP" dirty="0"/>
              <a:t>Text goes here</a:t>
            </a:r>
            <a:endParaRPr kumimoji="1" lang="ja-JP" altLang="en-US" dirty="0"/>
          </a:p>
        </p:txBody>
      </p:sp>
      <p:sp>
        <p:nvSpPr>
          <p:cNvPr id="55" name="テキスト プレースホルダー 12"/>
          <p:cNvSpPr>
            <a:spLocks noGrp="1"/>
          </p:cNvSpPr>
          <p:nvPr>
            <p:ph type="body" sz="quarter" idx="29" hasCustomPrompt="1"/>
          </p:nvPr>
        </p:nvSpPr>
        <p:spPr>
          <a:xfrm>
            <a:off x="12076397" y="6015037"/>
            <a:ext cx="5249147" cy="2771775"/>
          </a:xfrm>
        </p:spPr>
        <p:txBody>
          <a:bodyPr>
            <a:normAutofit/>
          </a:bodyPr>
          <a:lstStyle>
            <a:lvl1pPr marL="342900" indent="-342900" algn="l">
              <a:spcBef>
                <a:spcPts val="1200"/>
              </a:spcBef>
              <a:buFont typeface="Wingdings" panose="05000000000000000000" pitchFamily="2" charset="2"/>
              <a:buChar char="n"/>
              <a:defRPr sz="2000" baseline="0"/>
            </a:lvl1pPr>
          </a:lstStyle>
          <a:p>
            <a:pPr lvl="0"/>
            <a:r>
              <a:rPr kumimoji="1" lang="en-US" altLang="ja-JP" dirty="0"/>
              <a:t>Text goes here</a:t>
            </a:r>
            <a:endParaRPr kumimoji="1" lang="ja-JP" altLang="en-US" dirty="0"/>
          </a:p>
        </p:txBody>
      </p:sp>
    </p:spTree>
    <p:extLst>
      <p:ext uri="{BB962C8B-B14F-4D97-AF65-F5344CB8AC3E}">
        <p14:creationId xmlns:p14="http://schemas.microsoft.com/office/powerpoint/2010/main" val="8074843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afterEffect">
                                  <p:stCondLst>
                                    <p:cond delay="0"/>
                                  </p:stCondLst>
                                  <p:childTnLst>
                                    <p:set>
                                      <p:cBhvr>
                                        <p:cTn id="6" dur="1" fill="hold">
                                          <p:stCondLst>
                                            <p:cond delay="0"/>
                                          </p:stCondLst>
                                        </p:cTn>
                                        <p:tgtEl>
                                          <p:spTgt spid="59"/>
                                        </p:tgtEl>
                                        <p:attrNameLst>
                                          <p:attrName>style.visibility</p:attrName>
                                        </p:attrNameLst>
                                      </p:cBhvr>
                                      <p:to>
                                        <p:strVal val="visible"/>
                                      </p:to>
                                    </p:set>
                                    <p:anim calcmode="lin" valueType="num">
                                      <p:cBhvr additive="base">
                                        <p:cTn id="7" dur="500" fill="hold"/>
                                        <p:tgtEl>
                                          <p:spTgt spid="59"/>
                                        </p:tgtEl>
                                        <p:attrNameLst>
                                          <p:attrName>ppt_x</p:attrName>
                                        </p:attrNameLst>
                                      </p:cBhvr>
                                      <p:tavLst>
                                        <p:tav tm="0">
                                          <p:val>
                                            <p:strVal val="0-#ppt_w/2"/>
                                          </p:val>
                                        </p:tav>
                                        <p:tav tm="100000">
                                          <p:val>
                                            <p:strVal val="#ppt_x"/>
                                          </p:val>
                                        </p:tav>
                                      </p:tavLst>
                                    </p:anim>
                                    <p:anim calcmode="lin" valueType="num">
                                      <p:cBhvr additive="base">
                                        <p:cTn id="8" dur="500" fill="hold"/>
                                        <p:tgtEl>
                                          <p:spTgt spid="59"/>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100"/>
                                  </p:stCondLst>
                                  <p:childTnLst>
                                    <p:set>
                                      <p:cBhvr>
                                        <p:cTn id="10" dur="1" fill="hold">
                                          <p:stCondLst>
                                            <p:cond delay="0"/>
                                          </p:stCondLst>
                                        </p:cTn>
                                        <p:tgtEl>
                                          <p:spTgt spid="23">
                                            <p:txEl>
                                              <p:pRg st="0" end="0"/>
                                            </p:txEl>
                                          </p:spTgt>
                                        </p:tgtEl>
                                        <p:attrNameLst>
                                          <p:attrName>style.visibility</p:attrName>
                                        </p:attrNameLst>
                                      </p:cBhvr>
                                      <p:to>
                                        <p:strVal val="visible"/>
                                      </p:to>
                                    </p:set>
                                    <p:anim calcmode="lin" valueType="num">
                                      <p:cBhvr additive="base">
                                        <p:cTn id="11" dur="500" fill="hold"/>
                                        <p:tgtEl>
                                          <p:spTgt spid="23">
                                            <p:txEl>
                                              <p:pRg st="0" end="0"/>
                                            </p:txEl>
                                          </p:spTgt>
                                        </p:tgtEl>
                                        <p:attrNameLst>
                                          <p:attrName>ppt_x</p:attrName>
                                        </p:attrNameLst>
                                      </p:cBhvr>
                                      <p:tavLst>
                                        <p:tav tm="0">
                                          <p:val>
                                            <p:strVal val="0-#ppt_w/2"/>
                                          </p:val>
                                        </p:tav>
                                        <p:tav tm="100000">
                                          <p:val>
                                            <p:strVal val="#ppt_x"/>
                                          </p:val>
                                        </p:tav>
                                      </p:tavLst>
                                    </p:anim>
                                    <p:anim calcmode="lin" valueType="num">
                                      <p:cBhvr additive="base">
                                        <p:cTn id="12" dur="500" fill="hold"/>
                                        <p:tgtEl>
                                          <p:spTgt spid="23">
                                            <p:txEl>
                                              <p:pRg st="0" end="0"/>
                                            </p:txEl>
                                          </p:spTgt>
                                        </p:tgtEl>
                                        <p:attrNameLst>
                                          <p:attrName>ppt_y</p:attrName>
                                        </p:attrNameLst>
                                      </p:cBhvr>
                                      <p:tavLst>
                                        <p:tav tm="0">
                                          <p:val>
                                            <p:strVal val="#ppt_y"/>
                                          </p:val>
                                        </p:tav>
                                        <p:tav tm="100000">
                                          <p:val>
                                            <p:strVal val="#ppt_y"/>
                                          </p:val>
                                        </p:tav>
                                      </p:tavLst>
                                    </p:anim>
                                  </p:childTnLst>
                                </p:cTn>
                              </p:par>
                            </p:childTnLst>
                          </p:cTn>
                        </p:par>
                        <p:par>
                          <p:cTn id="13" fill="hold">
                            <p:stCondLst>
                              <p:cond delay="600"/>
                            </p:stCondLst>
                            <p:childTnLst>
                              <p:par>
                                <p:cTn id="14" presetID="14" presetClass="entr" presetSubtype="10" fill="hold" grpId="0" nodeType="afterEffect">
                                  <p:stCondLst>
                                    <p:cond delay="0"/>
                                  </p:stCondLst>
                                  <p:childTnLst>
                                    <p:set>
                                      <p:cBhvr>
                                        <p:cTn id="15" dur="1" fill="hold">
                                          <p:stCondLst>
                                            <p:cond delay="0"/>
                                          </p:stCondLst>
                                        </p:cTn>
                                        <p:tgtEl>
                                          <p:spTgt spid="10"/>
                                        </p:tgtEl>
                                        <p:attrNameLst>
                                          <p:attrName>style.visibility</p:attrName>
                                        </p:attrNameLst>
                                      </p:cBhvr>
                                      <p:to>
                                        <p:strVal val="visible"/>
                                      </p:to>
                                    </p:set>
                                    <p:animEffect transition="in" filter="randombar(horizontal)">
                                      <p:cBhvr>
                                        <p:cTn id="16" dur="500"/>
                                        <p:tgtEl>
                                          <p:spTgt spid="10"/>
                                        </p:tgtEl>
                                      </p:cBhvr>
                                    </p:animEffect>
                                  </p:childTnLst>
                                </p:cTn>
                              </p:par>
                            </p:childTnLst>
                          </p:cTn>
                        </p:par>
                        <p:par>
                          <p:cTn id="17" fill="hold">
                            <p:stCondLst>
                              <p:cond delay="1100"/>
                            </p:stCondLst>
                            <p:childTnLst>
                              <p:par>
                                <p:cTn id="18" presetID="22" presetClass="entr" presetSubtype="8" fill="hold" grpId="0" nodeType="afterEffect">
                                  <p:stCondLst>
                                    <p:cond delay="0"/>
                                  </p:stCondLst>
                                  <p:childTnLst>
                                    <p:set>
                                      <p:cBhvr>
                                        <p:cTn id="19" dur="1" fill="hold">
                                          <p:stCondLst>
                                            <p:cond delay="0"/>
                                          </p:stCondLst>
                                        </p:cTn>
                                        <p:tgtEl>
                                          <p:spTgt spid="53">
                                            <p:txEl>
                                              <p:pRg st="0" end="0"/>
                                            </p:txEl>
                                          </p:spTgt>
                                        </p:tgtEl>
                                        <p:attrNameLst>
                                          <p:attrName>style.visibility</p:attrName>
                                        </p:attrNameLst>
                                      </p:cBhvr>
                                      <p:to>
                                        <p:strVal val="visible"/>
                                      </p:to>
                                    </p:set>
                                    <p:animEffect transition="in" filter="wipe(left)">
                                      <p:cBhvr>
                                        <p:cTn id="20" dur="500"/>
                                        <p:tgtEl>
                                          <p:spTgt spid="53">
                                            <p:txEl>
                                              <p:pRg st="0" end="0"/>
                                            </p:txEl>
                                          </p:spTgt>
                                        </p:tgtEl>
                                      </p:cBhvr>
                                    </p:animEffect>
                                  </p:childTnLst>
                                </p:cTn>
                              </p:par>
                            </p:childTnLst>
                          </p:cTn>
                        </p:par>
                        <p:par>
                          <p:cTn id="21" fill="hold">
                            <p:stCondLst>
                              <p:cond delay="1600"/>
                            </p:stCondLst>
                            <p:childTnLst>
                              <p:par>
                                <p:cTn id="22" presetID="2" presetClass="entr" presetSubtype="8" decel="100000" fill="hold" grpId="0" nodeType="afterEffect">
                                  <p:stCondLst>
                                    <p:cond delay="0"/>
                                  </p:stCondLst>
                                  <p:childTnLst>
                                    <p:set>
                                      <p:cBhvr>
                                        <p:cTn id="23" dur="1" fill="hold">
                                          <p:stCondLst>
                                            <p:cond delay="0"/>
                                          </p:stCondLst>
                                        </p:cTn>
                                        <p:tgtEl>
                                          <p:spTgt spid="60"/>
                                        </p:tgtEl>
                                        <p:attrNameLst>
                                          <p:attrName>style.visibility</p:attrName>
                                        </p:attrNameLst>
                                      </p:cBhvr>
                                      <p:to>
                                        <p:strVal val="visible"/>
                                      </p:to>
                                    </p:set>
                                    <p:anim calcmode="lin" valueType="num">
                                      <p:cBhvr additive="base">
                                        <p:cTn id="24" dur="500" fill="hold"/>
                                        <p:tgtEl>
                                          <p:spTgt spid="60"/>
                                        </p:tgtEl>
                                        <p:attrNameLst>
                                          <p:attrName>ppt_x</p:attrName>
                                        </p:attrNameLst>
                                      </p:cBhvr>
                                      <p:tavLst>
                                        <p:tav tm="0">
                                          <p:val>
                                            <p:strVal val="0-#ppt_w/2"/>
                                          </p:val>
                                        </p:tav>
                                        <p:tav tm="100000">
                                          <p:val>
                                            <p:strVal val="#ppt_x"/>
                                          </p:val>
                                        </p:tav>
                                      </p:tavLst>
                                    </p:anim>
                                    <p:anim calcmode="lin" valueType="num">
                                      <p:cBhvr additive="base">
                                        <p:cTn id="25" dur="500" fill="hold"/>
                                        <p:tgtEl>
                                          <p:spTgt spid="60"/>
                                        </p:tgtEl>
                                        <p:attrNameLst>
                                          <p:attrName>ppt_y</p:attrName>
                                        </p:attrNameLst>
                                      </p:cBhvr>
                                      <p:tavLst>
                                        <p:tav tm="0">
                                          <p:val>
                                            <p:strVal val="#ppt_y"/>
                                          </p:val>
                                        </p:tav>
                                        <p:tav tm="100000">
                                          <p:val>
                                            <p:strVal val="#ppt_y"/>
                                          </p:val>
                                        </p:tav>
                                      </p:tavLst>
                                    </p:anim>
                                  </p:childTnLst>
                                </p:cTn>
                              </p:par>
                              <p:par>
                                <p:cTn id="26" presetID="2" presetClass="entr" presetSubtype="8" decel="100000" fill="hold" grpId="0" nodeType="withEffect">
                                  <p:stCondLst>
                                    <p:cond delay="100"/>
                                  </p:stCondLst>
                                  <p:childTnLst>
                                    <p:set>
                                      <p:cBhvr>
                                        <p:cTn id="27" dur="1" fill="hold">
                                          <p:stCondLst>
                                            <p:cond delay="0"/>
                                          </p:stCondLst>
                                        </p:cTn>
                                        <p:tgtEl>
                                          <p:spTgt spid="45">
                                            <p:txEl>
                                              <p:pRg st="0" end="0"/>
                                            </p:txEl>
                                          </p:spTgt>
                                        </p:tgtEl>
                                        <p:attrNameLst>
                                          <p:attrName>style.visibility</p:attrName>
                                        </p:attrNameLst>
                                      </p:cBhvr>
                                      <p:to>
                                        <p:strVal val="visible"/>
                                      </p:to>
                                    </p:set>
                                    <p:anim calcmode="lin" valueType="num">
                                      <p:cBhvr additive="base">
                                        <p:cTn id="28" dur="500" fill="hold"/>
                                        <p:tgtEl>
                                          <p:spTgt spid="45">
                                            <p:txEl>
                                              <p:pRg st="0" end="0"/>
                                            </p:txEl>
                                          </p:spTgt>
                                        </p:tgtEl>
                                        <p:attrNameLst>
                                          <p:attrName>ppt_x</p:attrName>
                                        </p:attrNameLst>
                                      </p:cBhvr>
                                      <p:tavLst>
                                        <p:tav tm="0">
                                          <p:val>
                                            <p:strVal val="0-#ppt_w/2"/>
                                          </p:val>
                                        </p:tav>
                                        <p:tav tm="100000">
                                          <p:val>
                                            <p:strVal val="#ppt_x"/>
                                          </p:val>
                                        </p:tav>
                                      </p:tavLst>
                                    </p:anim>
                                    <p:anim calcmode="lin" valueType="num">
                                      <p:cBhvr additive="base">
                                        <p:cTn id="29" dur="500" fill="hold"/>
                                        <p:tgtEl>
                                          <p:spTgt spid="45">
                                            <p:txEl>
                                              <p:pRg st="0" end="0"/>
                                            </p:txEl>
                                          </p:spTgt>
                                        </p:tgtEl>
                                        <p:attrNameLst>
                                          <p:attrName>ppt_y</p:attrName>
                                        </p:attrNameLst>
                                      </p:cBhvr>
                                      <p:tavLst>
                                        <p:tav tm="0">
                                          <p:val>
                                            <p:strVal val="#ppt_y"/>
                                          </p:val>
                                        </p:tav>
                                        <p:tav tm="100000">
                                          <p:val>
                                            <p:strVal val="#ppt_y"/>
                                          </p:val>
                                        </p:tav>
                                      </p:tavLst>
                                    </p:anim>
                                  </p:childTnLst>
                                </p:cTn>
                              </p:par>
                            </p:childTnLst>
                          </p:cTn>
                        </p:par>
                        <p:par>
                          <p:cTn id="30" fill="hold">
                            <p:stCondLst>
                              <p:cond delay="2200"/>
                            </p:stCondLst>
                            <p:childTnLst>
                              <p:par>
                                <p:cTn id="31" presetID="14" presetClass="entr" presetSubtype="10" fill="hold" grpId="0" nodeType="afterEffect">
                                  <p:stCondLst>
                                    <p:cond delay="0"/>
                                  </p:stCondLst>
                                  <p:childTnLst>
                                    <p:set>
                                      <p:cBhvr>
                                        <p:cTn id="32" dur="1" fill="hold">
                                          <p:stCondLst>
                                            <p:cond delay="0"/>
                                          </p:stCondLst>
                                        </p:cTn>
                                        <p:tgtEl>
                                          <p:spTgt spid="42"/>
                                        </p:tgtEl>
                                        <p:attrNameLst>
                                          <p:attrName>style.visibility</p:attrName>
                                        </p:attrNameLst>
                                      </p:cBhvr>
                                      <p:to>
                                        <p:strVal val="visible"/>
                                      </p:to>
                                    </p:set>
                                    <p:animEffect transition="in" filter="randombar(horizontal)">
                                      <p:cBhvr>
                                        <p:cTn id="33" dur="500"/>
                                        <p:tgtEl>
                                          <p:spTgt spid="42"/>
                                        </p:tgtEl>
                                      </p:cBhvr>
                                    </p:animEffect>
                                  </p:childTnLst>
                                </p:cTn>
                              </p:par>
                            </p:childTnLst>
                          </p:cTn>
                        </p:par>
                        <p:par>
                          <p:cTn id="34" fill="hold">
                            <p:stCondLst>
                              <p:cond delay="2700"/>
                            </p:stCondLst>
                            <p:childTnLst>
                              <p:par>
                                <p:cTn id="35" presetID="22" presetClass="entr" presetSubtype="8" fill="hold" grpId="0" nodeType="afterEffect">
                                  <p:stCondLst>
                                    <p:cond delay="0"/>
                                  </p:stCondLst>
                                  <p:childTnLst>
                                    <p:set>
                                      <p:cBhvr>
                                        <p:cTn id="36" dur="1" fill="hold">
                                          <p:stCondLst>
                                            <p:cond delay="0"/>
                                          </p:stCondLst>
                                        </p:cTn>
                                        <p:tgtEl>
                                          <p:spTgt spid="54">
                                            <p:txEl>
                                              <p:pRg st="0" end="0"/>
                                            </p:txEl>
                                          </p:spTgt>
                                        </p:tgtEl>
                                        <p:attrNameLst>
                                          <p:attrName>style.visibility</p:attrName>
                                        </p:attrNameLst>
                                      </p:cBhvr>
                                      <p:to>
                                        <p:strVal val="visible"/>
                                      </p:to>
                                    </p:set>
                                    <p:animEffect transition="in" filter="wipe(left)">
                                      <p:cBhvr>
                                        <p:cTn id="37" dur="500"/>
                                        <p:tgtEl>
                                          <p:spTgt spid="54">
                                            <p:txEl>
                                              <p:pRg st="0" end="0"/>
                                            </p:txEl>
                                          </p:spTgt>
                                        </p:tgtEl>
                                      </p:cBhvr>
                                    </p:animEffect>
                                  </p:childTnLst>
                                </p:cTn>
                              </p:par>
                            </p:childTnLst>
                          </p:cTn>
                        </p:par>
                        <p:par>
                          <p:cTn id="38" fill="hold">
                            <p:stCondLst>
                              <p:cond delay="3200"/>
                            </p:stCondLst>
                            <p:childTnLst>
                              <p:par>
                                <p:cTn id="39" presetID="2" presetClass="entr" presetSubtype="8" decel="100000" fill="hold" grpId="0" nodeType="afterEffect">
                                  <p:stCondLst>
                                    <p:cond delay="0"/>
                                  </p:stCondLst>
                                  <p:childTnLst>
                                    <p:set>
                                      <p:cBhvr>
                                        <p:cTn id="40" dur="1" fill="hold">
                                          <p:stCondLst>
                                            <p:cond delay="0"/>
                                          </p:stCondLst>
                                        </p:cTn>
                                        <p:tgtEl>
                                          <p:spTgt spid="61"/>
                                        </p:tgtEl>
                                        <p:attrNameLst>
                                          <p:attrName>style.visibility</p:attrName>
                                        </p:attrNameLst>
                                      </p:cBhvr>
                                      <p:to>
                                        <p:strVal val="visible"/>
                                      </p:to>
                                    </p:set>
                                    <p:anim calcmode="lin" valueType="num">
                                      <p:cBhvr additive="base">
                                        <p:cTn id="41" dur="500" fill="hold"/>
                                        <p:tgtEl>
                                          <p:spTgt spid="61"/>
                                        </p:tgtEl>
                                        <p:attrNameLst>
                                          <p:attrName>ppt_x</p:attrName>
                                        </p:attrNameLst>
                                      </p:cBhvr>
                                      <p:tavLst>
                                        <p:tav tm="0">
                                          <p:val>
                                            <p:strVal val="0-#ppt_w/2"/>
                                          </p:val>
                                        </p:tav>
                                        <p:tav tm="100000">
                                          <p:val>
                                            <p:strVal val="#ppt_x"/>
                                          </p:val>
                                        </p:tav>
                                      </p:tavLst>
                                    </p:anim>
                                    <p:anim calcmode="lin" valueType="num">
                                      <p:cBhvr additive="base">
                                        <p:cTn id="42" dur="500" fill="hold"/>
                                        <p:tgtEl>
                                          <p:spTgt spid="61"/>
                                        </p:tgtEl>
                                        <p:attrNameLst>
                                          <p:attrName>ppt_y</p:attrName>
                                        </p:attrNameLst>
                                      </p:cBhvr>
                                      <p:tavLst>
                                        <p:tav tm="0">
                                          <p:val>
                                            <p:strVal val="#ppt_y"/>
                                          </p:val>
                                        </p:tav>
                                        <p:tav tm="100000">
                                          <p:val>
                                            <p:strVal val="#ppt_y"/>
                                          </p:val>
                                        </p:tav>
                                      </p:tavLst>
                                    </p:anim>
                                  </p:childTnLst>
                                </p:cTn>
                              </p:par>
                              <p:par>
                                <p:cTn id="43" presetID="2" presetClass="entr" presetSubtype="8" decel="100000" fill="hold" grpId="0" nodeType="withEffect">
                                  <p:stCondLst>
                                    <p:cond delay="100"/>
                                  </p:stCondLst>
                                  <p:childTnLst>
                                    <p:set>
                                      <p:cBhvr>
                                        <p:cTn id="44" dur="1" fill="hold">
                                          <p:stCondLst>
                                            <p:cond delay="0"/>
                                          </p:stCondLst>
                                        </p:cTn>
                                        <p:tgtEl>
                                          <p:spTgt spid="52">
                                            <p:txEl>
                                              <p:pRg st="0" end="0"/>
                                            </p:txEl>
                                          </p:spTgt>
                                        </p:tgtEl>
                                        <p:attrNameLst>
                                          <p:attrName>style.visibility</p:attrName>
                                        </p:attrNameLst>
                                      </p:cBhvr>
                                      <p:to>
                                        <p:strVal val="visible"/>
                                      </p:to>
                                    </p:set>
                                    <p:anim calcmode="lin" valueType="num">
                                      <p:cBhvr additive="base">
                                        <p:cTn id="45" dur="500" fill="hold"/>
                                        <p:tgtEl>
                                          <p:spTgt spid="52">
                                            <p:txEl>
                                              <p:pRg st="0" end="0"/>
                                            </p:txEl>
                                          </p:spTgt>
                                        </p:tgtEl>
                                        <p:attrNameLst>
                                          <p:attrName>ppt_x</p:attrName>
                                        </p:attrNameLst>
                                      </p:cBhvr>
                                      <p:tavLst>
                                        <p:tav tm="0">
                                          <p:val>
                                            <p:strVal val="0-#ppt_w/2"/>
                                          </p:val>
                                        </p:tav>
                                        <p:tav tm="100000">
                                          <p:val>
                                            <p:strVal val="#ppt_x"/>
                                          </p:val>
                                        </p:tav>
                                      </p:tavLst>
                                    </p:anim>
                                    <p:anim calcmode="lin" valueType="num">
                                      <p:cBhvr additive="base">
                                        <p:cTn id="46" dur="500" fill="hold"/>
                                        <p:tgtEl>
                                          <p:spTgt spid="52">
                                            <p:txEl>
                                              <p:pRg st="0" end="0"/>
                                            </p:txEl>
                                          </p:spTgt>
                                        </p:tgtEl>
                                        <p:attrNameLst>
                                          <p:attrName>ppt_y</p:attrName>
                                        </p:attrNameLst>
                                      </p:cBhvr>
                                      <p:tavLst>
                                        <p:tav tm="0">
                                          <p:val>
                                            <p:strVal val="#ppt_y"/>
                                          </p:val>
                                        </p:tav>
                                        <p:tav tm="100000">
                                          <p:val>
                                            <p:strVal val="#ppt_y"/>
                                          </p:val>
                                        </p:tav>
                                      </p:tavLst>
                                    </p:anim>
                                  </p:childTnLst>
                                </p:cTn>
                              </p:par>
                            </p:childTnLst>
                          </p:cTn>
                        </p:par>
                        <p:par>
                          <p:cTn id="47" fill="hold">
                            <p:stCondLst>
                              <p:cond delay="3800"/>
                            </p:stCondLst>
                            <p:childTnLst>
                              <p:par>
                                <p:cTn id="48" presetID="14" presetClass="entr" presetSubtype="10" fill="hold" grpId="0" nodeType="afterEffect">
                                  <p:stCondLst>
                                    <p:cond delay="0"/>
                                  </p:stCondLst>
                                  <p:childTnLst>
                                    <p:set>
                                      <p:cBhvr>
                                        <p:cTn id="49" dur="1" fill="hold">
                                          <p:stCondLst>
                                            <p:cond delay="0"/>
                                          </p:stCondLst>
                                        </p:cTn>
                                        <p:tgtEl>
                                          <p:spTgt spid="49"/>
                                        </p:tgtEl>
                                        <p:attrNameLst>
                                          <p:attrName>style.visibility</p:attrName>
                                        </p:attrNameLst>
                                      </p:cBhvr>
                                      <p:to>
                                        <p:strVal val="visible"/>
                                      </p:to>
                                    </p:set>
                                    <p:animEffect transition="in" filter="randombar(horizontal)">
                                      <p:cBhvr>
                                        <p:cTn id="50" dur="500"/>
                                        <p:tgtEl>
                                          <p:spTgt spid="49"/>
                                        </p:tgtEl>
                                      </p:cBhvr>
                                    </p:animEffect>
                                  </p:childTnLst>
                                </p:cTn>
                              </p:par>
                            </p:childTnLst>
                          </p:cTn>
                        </p:par>
                        <p:par>
                          <p:cTn id="51" fill="hold">
                            <p:stCondLst>
                              <p:cond delay="4300"/>
                            </p:stCondLst>
                            <p:childTnLst>
                              <p:par>
                                <p:cTn id="52" presetID="22" presetClass="entr" presetSubtype="8" fill="hold" grpId="0" nodeType="afterEffect">
                                  <p:stCondLst>
                                    <p:cond delay="0"/>
                                  </p:stCondLst>
                                  <p:childTnLst>
                                    <p:set>
                                      <p:cBhvr>
                                        <p:cTn id="53" dur="1" fill="hold">
                                          <p:stCondLst>
                                            <p:cond delay="0"/>
                                          </p:stCondLst>
                                        </p:cTn>
                                        <p:tgtEl>
                                          <p:spTgt spid="55">
                                            <p:txEl>
                                              <p:pRg st="0" end="0"/>
                                            </p:txEl>
                                          </p:spTgt>
                                        </p:tgtEl>
                                        <p:attrNameLst>
                                          <p:attrName>style.visibility</p:attrName>
                                        </p:attrNameLst>
                                      </p:cBhvr>
                                      <p:to>
                                        <p:strVal val="visible"/>
                                      </p:to>
                                    </p:set>
                                    <p:animEffect transition="in" filter="wipe(left)">
                                      <p:cBhvr>
                                        <p:cTn id="54" dur="500"/>
                                        <p:tgtEl>
                                          <p:spTgt spid="5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42" grpId="0"/>
      <p:bldP spid="49" grpId="0"/>
      <p:bldP spid="59" grpId="0" animBg="1">
        <p:tmplLst>
          <p:tmpl>
            <p:tnLst>
              <p:par>
                <p:cTn presetID="2" presetClass="entr" presetSubtype="8" decel="100000" fill="hold" nodeType="afterEffect">
                  <p:stCondLst>
                    <p:cond delay="0"/>
                  </p:stCondLst>
                  <p:childTnLst>
                    <p:set>
                      <p:cBhvr>
                        <p:cTn dur="1" fill="hold">
                          <p:stCondLst>
                            <p:cond delay="0"/>
                          </p:stCondLst>
                        </p:cTn>
                        <p:tgtEl>
                          <p:spTgt spid="59"/>
                        </p:tgtEl>
                        <p:attrNameLst>
                          <p:attrName>style.visibility</p:attrName>
                        </p:attrNameLst>
                      </p:cBhvr>
                      <p:to>
                        <p:strVal val="visible"/>
                      </p:to>
                    </p:set>
                    <p:anim calcmode="lin" valueType="num">
                      <p:cBhvr additive="base">
                        <p:cTn dur="500" fill="hold"/>
                        <p:tgtEl>
                          <p:spTgt spid="59"/>
                        </p:tgtEl>
                        <p:attrNameLst>
                          <p:attrName>ppt_x</p:attrName>
                        </p:attrNameLst>
                      </p:cBhvr>
                      <p:tavLst>
                        <p:tav tm="0">
                          <p:val>
                            <p:strVal val="0-#ppt_w/2"/>
                          </p:val>
                        </p:tav>
                        <p:tav tm="100000">
                          <p:val>
                            <p:strVal val="#ppt_x"/>
                          </p:val>
                        </p:tav>
                      </p:tavLst>
                    </p:anim>
                    <p:anim calcmode="lin" valueType="num">
                      <p:cBhvr additive="base">
                        <p:cTn dur="500" fill="hold"/>
                        <p:tgtEl>
                          <p:spTgt spid="59"/>
                        </p:tgtEl>
                        <p:attrNameLst>
                          <p:attrName>ppt_y</p:attrName>
                        </p:attrNameLst>
                      </p:cBhvr>
                      <p:tavLst>
                        <p:tav tm="0">
                          <p:val>
                            <p:strVal val="#ppt_y"/>
                          </p:val>
                        </p:tav>
                        <p:tav tm="100000">
                          <p:val>
                            <p:strVal val="#ppt_y"/>
                          </p:val>
                        </p:tav>
                      </p:tavLst>
                    </p:anim>
                  </p:childTnLst>
                </p:cTn>
              </p:par>
            </p:tnLst>
          </p:tmpl>
        </p:tmplLst>
      </p:bldP>
      <p:bldP spid="60" grpId="0" animBg="1">
        <p:tmplLst>
          <p:tmpl>
            <p:tnLst>
              <p:par>
                <p:cTn presetID="2" presetClass="entr" presetSubtype="8" decel="100000" fill="hold" nodeType="afterEffect">
                  <p:stCondLst>
                    <p:cond delay="0"/>
                  </p:stCondLst>
                  <p:childTnLst>
                    <p:set>
                      <p:cBhvr>
                        <p:cTn dur="1" fill="hold">
                          <p:stCondLst>
                            <p:cond delay="0"/>
                          </p:stCondLst>
                        </p:cTn>
                        <p:tgtEl>
                          <p:spTgt spid="60"/>
                        </p:tgtEl>
                        <p:attrNameLst>
                          <p:attrName>style.visibility</p:attrName>
                        </p:attrNameLst>
                      </p:cBhvr>
                      <p:to>
                        <p:strVal val="visible"/>
                      </p:to>
                    </p:set>
                    <p:anim calcmode="lin" valueType="num">
                      <p:cBhvr additive="base">
                        <p:cTn dur="500" fill="hold"/>
                        <p:tgtEl>
                          <p:spTgt spid="60"/>
                        </p:tgtEl>
                        <p:attrNameLst>
                          <p:attrName>ppt_x</p:attrName>
                        </p:attrNameLst>
                      </p:cBhvr>
                      <p:tavLst>
                        <p:tav tm="0">
                          <p:val>
                            <p:strVal val="0-#ppt_w/2"/>
                          </p:val>
                        </p:tav>
                        <p:tav tm="100000">
                          <p:val>
                            <p:strVal val="#ppt_x"/>
                          </p:val>
                        </p:tav>
                      </p:tavLst>
                    </p:anim>
                    <p:anim calcmode="lin" valueType="num">
                      <p:cBhvr additive="base">
                        <p:cTn dur="500" fill="hold"/>
                        <p:tgtEl>
                          <p:spTgt spid="60"/>
                        </p:tgtEl>
                        <p:attrNameLst>
                          <p:attrName>ppt_y</p:attrName>
                        </p:attrNameLst>
                      </p:cBhvr>
                      <p:tavLst>
                        <p:tav tm="0">
                          <p:val>
                            <p:strVal val="#ppt_y"/>
                          </p:val>
                        </p:tav>
                        <p:tav tm="100000">
                          <p:val>
                            <p:strVal val="#ppt_y"/>
                          </p:val>
                        </p:tav>
                      </p:tavLst>
                    </p:anim>
                  </p:childTnLst>
                </p:cTn>
              </p:par>
            </p:tnLst>
          </p:tmpl>
        </p:tmplLst>
      </p:bldP>
      <p:bldP spid="61" grpId="0" animBg="1">
        <p:tmplLst>
          <p:tmpl>
            <p:tnLst>
              <p:par>
                <p:cTn presetID="2" presetClass="entr" presetSubtype="8" decel="100000" fill="hold" nodeType="afterEffect">
                  <p:stCondLst>
                    <p:cond delay="0"/>
                  </p:stCondLst>
                  <p:childTnLst>
                    <p:set>
                      <p:cBhvr>
                        <p:cTn dur="1" fill="hold">
                          <p:stCondLst>
                            <p:cond delay="0"/>
                          </p:stCondLst>
                        </p:cTn>
                        <p:tgtEl>
                          <p:spTgt spid="61"/>
                        </p:tgtEl>
                        <p:attrNameLst>
                          <p:attrName>style.visibility</p:attrName>
                        </p:attrNameLst>
                      </p:cBhvr>
                      <p:to>
                        <p:strVal val="visible"/>
                      </p:to>
                    </p:set>
                    <p:anim calcmode="lin" valueType="num">
                      <p:cBhvr additive="base">
                        <p:cTn dur="500" fill="hold"/>
                        <p:tgtEl>
                          <p:spTgt spid="61"/>
                        </p:tgtEl>
                        <p:attrNameLst>
                          <p:attrName>ppt_x</p:attrName>
                        </p:attrNameLst>
                      </p:cBhvr>
                      <p:tavLst>
                        <p:tav tm="0">
                          <p:val>
                            <p:strVal val="0-#ppt_w/2"/>
                          </p:val>
                        </p:tav>
                        <p:tav tm="100000">
                          <p:val>
                            <p:strVal val="#ppt_x"/>
                          </p:val>
                        </p:tav>
                      </p:tavLst>
                    </p:anim>
                    <p:anim calcmode="lin" valueType="num">
                      <p:cBhvr additive="base">
                        <p:cTn dur="500" fill="hold"/>
                        <p:tgtEl>
                          <p:spTgt spid="61"/>
                        </p:tgtEl>
                        <p:attrNameLst>
                          <p:attrName>ppt_y</p:attrName>
                        </p:attrNameLst>
                      </p:cBhvr>
                      <p:tavLst>
                        <p:tav tm="0">
                          <p:val>
                            <p:strVal val="#ppt_y"/>
                          </p:val>
                        </p:tav>
                        <p:tav tm="100000">
                          <p:val>
                            <p:strVal val="#ppt_y"/>
                          </p:val>
                        </p:tav>
                      </p:tavLst>
                    </p:anim>
                  </p:childTnLst>
                </p:cTn>
              </p:par>
            </p:tnLst>
          </p:tmpl>
        </p:tmplLst>
      </p:bldP>
      <p:bldP spid="23" grpId="0" build="p">
        <p:tmplLst>
          <p:tmpl lvl="1">
            <p:tnLst>
              <p:par>
                <p:cTn presetID="2" presetClass="entr" presetSubtype="8" decel="100000" fill="hold" nodeType="withEffect">
                  <p:stCondLst>
                    <p:cond delay="100"/>
                  </p:stCondLst>
                  <p:childTnLst>
                    <p:set>
                      <p:cBhvr>
                        <p:cTn dur="1" fill="hold">
                          <p:stCondLst>
                            <p:cond delay="0"/>
                          </p:stCondLst>
                        </p:cTn>
                        <p:tgtEl>
                          <p:spTgt spid="23"/>
                        </p:tgtEl>
                        <p:attrNameLst>
                          <p:attrName>style.visibility</p:attrName>
                        </p:attrNameLst>
                      </p:cBhvr>
                      <p:to>
                        <p:strVal val="visible"/>
                      </p:to>
                    </p:set>
                    <p:anim calcmode="lin" valueType="num">
                      <p:cBhvr additive="base">
                        <p:cTn dur="500" fill="hold"/>
                        <p:tgtEl>
                          <p:spTgt spid="23"/>
                        </p:tgtEl>
                        <p:attrNameLst>
                          <p:attrName>ppt_x</p:attrName>
                        </p:attrNameLst>
                      </p:cBhvr>
                      <p:tavLst>
                        <p:tav tm="0">
                          <p:val>
                            <p:strVal val="0-#ppt_w/2"/>
                          </p:val>
                        </p:tav>
                        <p:tav tm="100000">
                          <p:val>
                            <p:strVal val="#ppt_x"/>
                          </p:val>
                        </p:tav>
                      </p:tavLst>
                    </p:anim>
                    <p:anim calcmode="lin" valueType="num">
                      <p:cBhvr additive="base">
                        <p:cTn dur="500" fill="hold"/>
                        <p:tgtEl>
                          <p:spTgt spid="23"/>
                        </p:tgtEl>
                        <p:attrNameLst>
                          <p:attrName>ppt_y</p:attrName>
                        </p:attrNameLst>
                      </p:cBhvr>
                      <p:tavLst>
                        <p:tav tm="0">
                          <p:val>
                            <p:strVal val="#ppt_y"/>
                          </p:val>
                        </p:tav>
                        <p:tav tm="100000">
                          <p:val>
                            <p:strVal val="#ppt_y"/>
                          </p:val>
                        </p:tav>
                      </p:tavLst>
                    </p:anim>
                  </p:childTnLst>
                </p:cTn>
              </p:par>
            </p:tnLst>
          </p:tmpl>
        </p:tmplLst>
      </p:bldP>
      <p:bldP spid="45" grpId="0" build="p">
        <p:tmplLst>
          <p:tmpl lvl="1">
            <p:tnLst>
              <p:par>
                <p:cTn presetID="2" presetClass="entr" presetSubtype="8" decel="100000" fill="hold" nodeType="withEffect">
                  <p:stCondLst>
                    <p:cond delay="100"/>
                  </p:stCondLst>
                  <p:childTnLst>
                    <p:set>
                      <p:cBhvr>
                        <p:cTn dur="1" fill="hold">
                          <p:stCondLst>
                            <p:cond delay="0"/>
                          </p:stCondLst>
                        </p:cTn>
                        <p:tgtEl>
                          <p:spTgt spid="45"/>
                        </p:tgtEl>
                        <p:attrNameLst>
                          <p:attrName>style.visibility</p:attrName>
                        </p:attrNameLst>
                      </p:cBhvr>
                      <p:to>
                        <p:strVal val="visible"/>
                      </p:to>
                    </p:set>
                    <p:anim calcmode="lin" valueType="num">
                      <p:cBhvr additive="base">
                        <p:cTn dur="500" fill="hold"/>
                        <p:tgtEl>
                          <p:spTgt spid="45"/>
                        </p:tgtEl>
                        <p:attrNameLst>
                          <p:attrName>ppt_x</p:attrName>
                        </p:attrNameLst>
                      </p:cBhvr>
                      <p:tavLst>
                        <p:tav tm="0">
                          <p:val>
                            <p:strVal val="0-#ppt_w/2"/>
                          </p:val>
                        </p:tav>
                        <p:tav tm="100000">
                          <p:val>
                            <p:strVal val="#ppt_x"/>
                          </p:val>
                        </p:tav>
                      </p:tavLst>
                    </p:anim>
                    <p:anim calcmode="lin" valueType="num">
                      <p:cBhvr additive="base">
                        <p:cTn dur="500" fill="hold"/>
                        <p:tgtEl>
                          <p:spTgt spid="45"/>
                        </p:tgtEl>
                        <p:attrNameLst>
                          <p:attrName>ppt_y</p:attrName>
                        </p:attrNameLst>
                      </p:cBhvr>
                      <p:tavLst>
                        <p:tav tm="0">
                          <p:val>
                            <p:strVal val="#ppt_y"/>
                          </p:val>
                        </p:tav>
                        <p:tav tm="100000">
                          <p:val>
                            <p:strVal val="#ppt_y"/>
                          </p:val>
                        </p:tav>
                      </p:tavLst>
                    </p:anim>
                  </p:childTnLst>
                </p:cTn>
              </p:par>
            </p:tnLst>
          </p:tmpl>
        </p:tmplLst>
      </p:bldP>
      <p:bldP spid="52" grpId="0" build="p">
        <p:tmplLst>
          <p:tmpl lvl="1">
            <p:tnLst>
              <p:par>
                <p:cTn presetID="2" presetClass="entr" presetSubtype="8" decel="100000" fill="hold" nodeType="withEffect">
                  <p:stCondLst>
                    <p:cond delay="100"/>
                  </p:stCondLst>
                  <p:childTnLst>
                    <p:set>
                      <p:cBhvr>
                        <p:cTn dur="1" fill="hold">
                          <p:stCondLst>
                            <p:cond delay="0"/>
                          </p:stCondLst>
                        </p:cTn>
                        <p:tgtEl>
                          <p:spTgt spid="52"/>
                        </p:tgtEl>
                        <p:attrNameLst>
                          <p:attrName>style.visibility</p:attrName>
                        </p:attrNameLst>
                      </p:cBhvr>
                      <p:to>
                        <p:strVal val="visible"/>
                      </p:to>
                    </p:set>
                    <p:anim calcmode="lin" valueType="num">
                      <p:cBhvr additive="base">
                        <p:cTn dur="500" fill="hold"/>
                        <p:tgtEl>
                          <p:spTgt spid="52"/>
                        </p:tgtEl>
                        <p:attrNameLst>
                          <p:attrName>ppt_x</p:attrName>
                        </p:attrNameLst>
                      </p:cBhvr>
                      <p:tavLst>
                        <p:tav tm="0">
                          <p:val>
                            <p:strVal val="0-#ppt_w/2"/>
                          </p:val>
                        </p:tav>
                        <p:tav tm="100000">
                          <p:val>
                            <p:strVal val="#ppt_x"/>
                          </p:val>
                        </p:tav>
                      </p:tavLst>
                    </p:anim>
                    <p:anim calcmode="lin" valueType="num">
                      <p:cBhvr additive="base">
                        <p:cTn dur="500" fill="hold"/>
                        <p:tgtEl>
                          <p:spTgt spid="52"/>
                        </p:tgtEl>
                        <p:attrNameLst>
                          <p:attrName>ppt_y</p:attrName>
                        </p:attrNameLst>
                      </p:cBhvr>
                      <p:tavLst>
                        <p:tav tm="0">
                          <p:val>
                            <p:strVal val="#ppt_y"/>
                          </p:val>
                        </p:tav>
                        <p:tav tm="100000">
                          <p:val>
                            <p:strVal val="#ppt_y"/>
                          </p:val>
                        </p:tav>
                      </p:tavLst>
                    </p:anim>
                  </p:childTnLst>
                </p:cTn>
              </p:par>
            </p:tnLst>
          </p:tmpl>
        </p:tmplLst>
      </p:bldP>
      <p:bldP spid="53" grpId="0" build="p">
        <p:tmplLst>
          <p:tmpl lvl="1">
            <p:tnLst>
              <p:par>
                <p:cTn presetID="22" presetClass="entr" presetSubtype="8" fill="hold" nodeType="afterEffect">
                  <p:stCondLst>
                    <p:cond delay="0"/>
                  </p:stCondLst>
                  <p:childTnLst>
                    <p:set>
                      <p:cBhvr>
                        <p:cTn dur="1" fill="hold">
                          <p:stCondLst>
                            <p:cond delay="0"/>
                          </p:stCondLst>
                        </p:cTn>
                        <p:tgtEl>
                          <p:spTgt spid="53"/>
                        </p:tgtEl>
                        <p:attrNameLst>
                          <p:attrName>style.visibility</p:attrName>
                        </p:attrNameLst>
                      </p:cBhvr>
                      <p:to>
                        <p:strVal val="visible"/>
                      </p:to>
                    </p:set>
                    <p:animEffect transition="in" filter="wipe(left)">
                      <p:cBhvr>
                        <p:cTn dur="500"/>
                        <p:tgtEl>
                          <p:spTgt spid="53"/>
                        </p:tgtEl>
                      </p:cBhvr>
                    </p:animEffect>
                  </p:childTnLst>
                </p:cTn>
              </p:par>
            </p:tnLst>
          </p:tmpl>
        </p:tmplLst>
      </p:bldP>
      <p:bldP spid="54" grpId="0" build="p">
        <p:tmplLst>
          <p:tmpl lvl="1">
            <p:tnLst>
              <p:par>
                <p:cTn presetID="22" presetClass="entr" presetSubtype="8" fill="hold" nodeType="afterEffect">
                  <p:stCondLst>
                    <p:cond delay="0"/>
                  </p:stCondLst>
                  <p:childTnLst>
                    <p:set>
                      <p:cBhvr>
                        <p:cTn dur="1" fill="hold">
                          <p:stCondLst>
                            <p:cond delay="0"/>
                          </p:stCondLst>
                        </p:cTn>
                        <p:tgtEl>
                          <p:spTgt spid="54"/>
                        </p:tgtEl>
                        <p:attrNameLst>
                          <p:attrName>style.visibility</p:attrName>
                        </p:attrNameLst>
                      </p:cBhvr>
                      <p:to>
                        <p:strVal val="visible"/>
                      </p:to>
                    </p:set>
                    <p:animEffect transition="in" filter="wipe(left)">
                      <p:cBhvr>
                        <p:cTn dur="500"/>
                        <p:tgtEl>
                          <p:spTgt spid="54"/>
                        </p:tgtEl>
                      </p:cBhvr>
                    </p:animEffect>
                  </p:childTnLst>
                </p:cTn>
              </p:par>
            </p:tnLst>
          </p:tmpl>
        </p:tmplLst>
      </p:bldP>
      <p:bldP spid="55" grpId="0" build="p">
        <p:tmplLst>
          <p:tmpl lvl="1">
            <p:tnLst>
              <p:par>
                <p:cTn presetID="22" presetClass="entr" presetSubtype="8" fill="hold" nodeType="afterEffect">
                  <p:stCondLst>
                    <p:cond delay="0"/>
                  </p:stCondLst>
                  <p:childTnLst>
                    <p:set>
                      <p:cBhvr>
                        <p:cTn dur="1" fill="hold">
                          <p:stCondLst>
                            <p:cond delay="0"/>
                          </p:stCondLst>
                        </p:cTn>
                        <p:tgtEl>
                          <p:spTgt spid="55"/>
                        </p:tgtEl>
                        <p:attrNameLst>
                          <p:attrName>style.visibility</p:attrName>
                        </p:attrNameLst>
                      </p:cBhvr>
                      <p:to>
                        <p:strVal val="visible"/>
                      </p:to>
                    </p:set>
                    <p:animEffect transition="in" filter="wipe(left)">
                      <p:cBhvr>
                        <p:cTn dur="500"/>
                        <p:tgtEl>
                          <p:spTgt spid="55"/>
                        </p:tgtEl>
                      </p:cBhvr>
                    </p:animEffect>
                  </p:childTnLst>
                </p:cTn>
              </p:par>
            </p:tnLst>
          </p:tmpl>
        </p:tmplLst>
      </p:bldP>
    </p:bldLst>
  </p:timing>
  <p:extLst mod="1">
    <p:ext uri="{DCECCB84-F9BA-43D5-87BE-67443E8EF086}">
      <p15:sldGuideLst xmlns:p15="http://schemas.microsoft.com/office/powerpoint/2012/main">
        <p15:guide id="1" orient="horz" pos="3239">
          <p15:clr>
            <a:srgbClr val="FBAE40"/>
          </p15:clr>
        </p15:guide>
        <p15:guide id="2" pos="5760">
          <p15:clr>
            <a:srgbClr val="FBAE40"/>
          </p15:clr>
        </p15:guide>
      </p15:sldGuideLst>
    </p:ext>
  </p:extLst>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4 Arrows">
    <p:spTree>
      <p:nvGrpSpPr>
        <p:cNvPr id="1" name=""/>
        <p:cNvGrpSpPr/>
        <p:nvPr/>
      </p:nvGrpSpPr>
      <p:grpSpPr>
        <a:xfrm>
          <a:off x="0" y="0"/>
          <a:ext cx="0" cy="0"/>
          <a:chOff x="0" y="0"/>
          <a:chExt cx="0" cy="0"/>
        </a:xfrm>
      </p:grpSpPr>
      <p:sp>
        <p:nvSpPr>
          <p:cNvPr id="52" name="フリーフォーム 51"/>
          <p:cNvSpPr/>
          <p:nvPr userDrawn="1"/>
        </p:nvSpPr>
        <p:spPr>
          <a:xfrm rot="2700000">
            <a:off x="10253326" y="2109214"/>
            <a:ext cx="2545786" cy="2288121"/>
          </a:xfrm>
          <a:custGeom>
            <a:avLst/>
            <a:gdLst>
              <a:gd name="connsiteX0" fmla="*/ 1555422 w 5190503"/>
              <a:gd name="connsiteY0" fmla="*/ 742950 h 4665160"/>
              <a:gd name="connsiteX1" fmla="*/ 2298372 w 5190503"/>
              <a:gd name="connsiteY1" fmla="*/ 0 h 4665160"/>
              <a:gd name="connsiteX2" fmla="*/ 5190503 w 5190503"/>
              <a:gd name="connsiteY2" fmla="*/ 0 h 4665160"/>
              <a:gd name="connsiteX3" fmla="*/ 4465431 w 5190503"/>
              <a:gd name="connsiteY3" fmla="*/ 725072 h 4665160"/>
              <a:gd name="connsiteX4" fmla="*/ 4465432 w 5190503"/>
              <a:gd name="connsiteY4" fmla="*/ 725073 h 4665160"/>
              <a:gd name="connsiteX5" fmla="*/ 525345 w 5190503"/>
              <a:gd name="connsiteY5" fmla="*/ 4665160 h 4665160"/>
              <a:gd name="connsiteX6" fmla="*/ 0 w 5190503"/>
              <a:gd name="connsiteY6" fmla="*/ 4139815 h 4665160"/>
              <a:gd name="connsiteX7" fmla="*/ 3396865 w 5190503"/>
              <a:gd name="connsiteY7" fmla="*/ 742950 h 46651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190503" h="4665160">
                <a:moveTo>
                  <a:pt x="1555422" y="742950"/>
                </a:moveTo>
                <a:lnTo>
                  <a:pt x="2298372" y="0"/>
                </a:lnTo>
                <a:lnTo>
                  <a:pt x="5190503" y="0"/>
                </a:lnTo>
                <a:lnTo>
                  <a:pt x="4465431" y="725072"/>
                </a:lnTo>
                <a:lnTo>
                  <a:pt x="4465432" y="725073"/>
                </a:lnTo>
                <a:lnTo>
                  <a:pt x="525345" y="4665160"/>
                </a:lnTo>
                <a:lnTo>
                  <a:pt x="0" y="4139815"/>
                </a:lnTo>
                <a:lnTo>
                  <a:pt x="3396865" y="742950"/>
                </a:lnTo>
                <a:close/>
              </a:path>
            </a:pathLst>
          </a:custGeom>
          <a:solidFill>
            <a:schemeClr val="tx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16" name="グループ化 15"/>
          <p:cNvGrpSpPr/>
          <p:nvPr userDrawn="1"/>
        </p:nvGrpSpPr>
        <p:grpSpPr>
          <a:xfrm>
            <a:off x="1612770" y="221114"/>
            <a:ext cx="7210359" cy="6827572"/>
            <a:chOff x="1612770" y="221114"/>
            <a:chExt cx="7210359" cy="6827572"/>
          </a:xfrm>
        </p:grpSpPr>
        <p:sp>
          <p:nvSpPr>
            <p:cNvPr id="65" name="フリーフォーム 64"/>
            <p:cNvSpPr/>
            <p:nvPr userDrawn="1"/>
          </p:nvSpPr>
          <p:spPr>
            <a:xfrm rot="2700000">
              <a:off x="1350155" y="483729"/>
              <a:ext cx="6827572" cy="6302341"/>
            </a:xfrm>
            <a:custGeom>
              <a:avLst/>
              <a:gdLst>
                <a:gd name="connsiteX0" fmla="*/ 3192491 w 6827572"/>
                <a:gd name="connsiteY0" fmla="*/ 742950 h 6302341"/>
                <a:gd name="connsiteX1" fmla="*/ 3935441 w 6827572"/>
                <a:gd name="connsiteY1" fmla="*/ 0 h 6302341"/>
                <a:gd name="connsiteX2" fmla="*/ 6827572 w 6827572"/>
                <a:gd name="connsiteY2" fmla="*/ 0 h 6302341"/>
                <a:gd name="connsiteX3" fmla="*/ 6102500 w 6827572"/>
                <a:gd name="connsiteY3" fmla="*/ 725072 h 6302341"/>
                <a:gd name="connsiteX4" fmla="*/ 6102501 w 6827572"/>
                <a:gd name="connsiteY4" fmla="*/ 725073 h 6302341"/>
                <a:gd name="connsiteX5" fmla="*/ 2162414 w 6827572"/>
                <a:gd name="connsiteY5" fmla="*/ 4665160 h 6302341"/>
                <a:gd name="connsiteX6" fmla="*/ 2162414 w 6827572"/>
                <a:gd name="connsiteY6" fmla="*/ 4665160 h 6302341"/>
                <a:gd name="connsiteX7" fmla="*/ 525233 w 6827572"/>
                <a:gd name="connsiteY7" fmla="*/ 6302341 h 6302341"/>
                <a:gd name="connsiteX8" fmla="*/ 0 w 6827572"/>
                <a:gd name="connsiteY8" fmla="*/ 5777107 h 6302341"/>
                <a:gd name="connsiteX9" fmla="*/ 1637181 w 6827572"/>
                <a:gd name="connsiteY9" fmla="*/ 4139926 h 6302341"/>
                <a:gd name="connsiteX10" fmla="*/ 1637069 w 6827572"/>
                <a:gd name="connsiteY10" fmla="*/ 4139815 h 6302341"/>
                <a:gd name="connsiteX11" fmla="*/ 5033934 w 6827572"/>
                <a:gd name="connsiteY11" fmla="*/ 742950 h 63023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6827572" h="6302341">
                  <a:moveTo>
                    <a:pt x="3192491" y="742950"/>
                  </a:moveTo>
                  <a:lnTo>
                    <a:pt x="3935441" y="0"/>
                  </a:lnTo>
                  <a:lnTo>
                    <a:pt x="6827572" y="0"/>
                  </a:lnTo>
                  <a:lnTo>
                    <a:pt x="6102500" y="725072"/>
                  </a:lnTo>
                  <a:lnTo>
                    <a:pt x="6102501" y="725073"/>
                  </a:lnTo>
                  <a:lnTo>
                    <a:pt x="2162414" y="4665160"/>
                  </a:lnTo>
                  <a:lnTo>
                    <a:pt x="2162414" y="4665160"/>
                  </a:lnTo>
                  <a:lnTo>
                    <a:pt x="525233" y="6302341"/>
                  </a:lnTo>
                  <a:lnTo>
                    <a:pt x="0" y="5777107"/>
                  </a:lnTo>
                  <a:lnTo>
                    <a:pt x="1637181" y="4139926"/>
                  </a:lnTo>
                  <a:lnTo>
                    <a:pt x="1637069" y="4139815"/>
                  </a:lnTo>
                  <a:lnTo>
                    <a:pt x="5033934" y="74295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6" name="テキスト ボックス 5"/>
            <p:cNvSpPr txBox="1"/>
            <p:nvPr userDrawn="1"/>
          </p:nvSpPr>
          <p:spPr>
            <a:xfrm>
              <a:off x="7683073" y="2822662"/>
              <a:ext cx="1140056" cy="1107996"/>
            </a:xfrm>
            <a:prstGeom prst="rect">
              <a:avLst/>
            </a:prstGeom>
            <a:noFill/>
          </p:spPr>
          <p:txBody>
            <a:bodyPr wrap="none" rtlCol="0">
              <a:spAutoFit/>
            </a:bodyPr>
            <a:lstStyle/>
            <a:p>
              <a:r>
                <a:rPr kumimoji="1" lang="en-US" altLang="ja-JP" sz="6600" dirty="0">
                  <a:solidFill>
                    <a:schemeClr val="bg1"/>
                  </a:solidFill>
                </a:rPr>
                <a:t>01</a:t>
              </a:r>
              <a:endParaRPr kumimoji="1" lang="ja-JP" altLang="en-US" sz="6600" dirty="0">
                <a:solidFill>
                  <a:schemeClr val="bg1"/>
                </a:solidFill>
              </a:endParaRPr>
            </a:p>
          </p:txBody>
        </p:sp>
      </p:grpSp>
      <p:sp>
        <p:nvSpPr>
          <p:cNvPr id="2" name="タイトル 1"/>
          <p:cNvSpPr>
            <a:spLocks noGrp="1"/>
          </p:cNvSpPr>
          <p:nvPr userDrawn="1">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userDrawn="1">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userDrawn="1">
            <p:ph type="sldNum" sz="quarter" idx="11"/>
          </p:nvPr>
        </p:nvSpPr>
        <p:spPr/>
        <p:txBody>
          <a:bodyPr/>
          <a:lstStyle/>
          <a:p>
            <a:fld id="{03EB59E2-90B9-4CD3-AC74-D672227E13C3}" type="slidenum">
              <a:rPr lang="en-US" smtClean="0"/>
              <a:pPr/>
              <a:t>‹#›</a:t>
            </a:fld>
            <a:endParaRPr lang="en-US" dirty="0"/>
          </a:p>
        </p:txBody>
      </p:sp>
      <p:grpSp>
        <p:nvGrpSpPr>
          <p:cNvPr id="15" name="グループ化 14"/>
          <p:cNvGrpSpPr/>
          <p:nvPr userDrawn="1"/>
        </p:nvGrpSpPr>
        <p:grpSpPr>
          <a:xfrm>
            <a:off x="5088923" y="1637232"/>
            <a:ext cx="6469352" cy="6230468"/>
            <a:chOff x="5088923" y="1637232"/>
            <a:chExt cx="6469352" cy="6230468"/>
          </a:xfrm>
        </p:grpSpPr>
        <p:sp>
          <p:nvSpPr>
            <p:cNvPr id="66" name="フリーフォーム 65"/>
            <p:cNvSpPr/>
            <p:nvPr userDrawn="1"/>
          </p:nvSpPr>
          <p:spPr>
            <a:xfrm rot="2700000">
              <a:off x="4826307" y="1899848"/>
              <a:ext cx="6230468" cy="5705236"/>
            </a:xfrm>
            <a:custGeom>
              <a:avLst/>
              <a:gdLst>
                <a:gd name="connsiteX0" fmla="*/ 2595387 w 6230468"/>
                <a:gd name="connsiteY0" fmla="*/ 742950 h 5705236"/>
                <a:gd name="connsiteX1" fmla="*/ 3338337 w 6230468"/>
                <a:gd name="connsiteY1" fmla="*/ 0 h 5705236"/>
                <a:gd name="connsiteX2" fmla="*/ 6230468 w 6230468"/>
                <a:gd name="connsiteY2" fmla="*/ 0 h 5705236"/>
                <a:gd name="connsiteX3" fmla="*/ 5505396 w 6230468"/>
                <a:gd name="connsiteY3" fmla="*/ 725072 h 5705236"/>
                <a:gd name="connsiteX4" fmla="*/ 5505397 w 6230468"/>
                <a:gd name="connsiteY4" fmla="*/ 725073 h 5705236"/>
                <a:gd name="connsiteX5" fmla="*/ 1710117 w 6230468"/>
                <a:gd name="connsiteY5" fmla="*/ 4520353 h 5705236"/>
                <a:gd name="connsiteX6" fmla="*/ 1565310 w 6230468"/>
                <a:gd name="connsiteY6" fmla="*/ 4665160 h 5705236"/>
                <a:gd name="connsiteX7" fmla="*/ 525233 w 6230468"/>
                <a:gd name="connsiteY7" fmla="*/ 5705236 h 5705236"/>
                <a:gd name="connsiteX8" fmla="*/ 0 w 6230468"/>
                <a:gd name="connsiteY8" fmla="*/ 5180003 h 5705236"/>
                <a:gd name="connsiteX9" fmla="*/ 1040077 w 6230468"/>
                <a:gd name="connsiteY9" fmla="*/ 4139927 h 5705236"/>
                <a:gd name="connsiteX10" fmla="*/ 1039965 w 6230468"/>
                <a:gd name="connsiteY10" fmla="*/ 4139815 h 5705236"/>
                <a:gd name="connsiteX11" fmla="*/ 4436830 w 6230468"/>
                <a:gd name="connsiteY11" fmla="*/ 742950 h 5705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6230468" h="5705236">
                  <a:moveTo>
                    <a:pt x="2595387" y="742950"/>
                  </a:moveTo>
                  <a:lnTo>
                    <a:pt x="3338337" y="0"/>
                  </a:lnTo>
                  <a:lnTo>
                    <a:pt x="6230468" y="0"/>
                  </a:lnTo>
                  <a:lnTo>
                    <a:pt x="5505396" y="725072"/>
                  </a:lnTo>
                  <a:lnTo>
                    <a:pt x="5505397" y="725073"/>
                  </a:lnTo>
                  <a:lnTo>
                    <a:pt x="1710117" y="4520353"/>
                  </a:lnTo>
                  <a:lnTo>
                    <a:pt x="1565310" y="4665160"/>
                  </a:lnTo>
                  <a:lnTo>
                    <a:pt x="525233" y="5705236"/>
                  </a:lnTo>
                  <a:lnTo>
                    <a:pt x="0" y="5180003"/>
                  </a:lnTo>
                  <a:lnTo>
                    <a:pt x="1040077" y="4139927"/>
                  </a:lnTo>
                  <a:lnTo>
                    <a:pt x="1039965" y="4139815"/>
                  </a:lnTo>
                  <a:lnTo>
                    <a:pt x="4436830" y="74295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28" name="テキスト ボックス 27"/>
            <p:cNvSpPr txBox="1"/>
            <p:nvPr userDrawn="1"/>
          </p:nvSpPr>
          <p:spPr>
            <a:xfrm>
              <a:off x="10418219" y="3938527"/>
              <a:ext cx="1140056" cy="1107996"/>
            </a:xfrm>
            <a:prstGeom prst="rect">
              <a:avLst/>
            </a:prstGeom>
            <a:noFill/>
          </p:spPr>
          <p:txBody>
            <a:bodyPr wrap="none" rtlCol="0">
              <a:spAutoFit/>
            </a:bodyPr>
            <a:lstStyle/>
            <a:p>
              <a:r>
                <a:rPr kumimoji="1" lang="en-US" altLang="ja-JP" sz="6600" dirty="0">
                  <a:solidFill>
                    <a:schemeClr val="bg1"/>
                  </a:solidFill>
                </a:rPr>
                <a:t>02</a:t>
              </a:r>
              <a:endParaRPr kumimoji="1" lang="ja-JP" altLang="en-US" sz="6600" dirty="0">
                <a:solidFill>
                  <a:schemeClr val="bg1"/>
                </a:solidFill>
              </a:endParaRPr>
            </a:p>
          </p:txBody>
        </p:sp>
      </p:grpSp>
      <p:grpSp>
        <p:nvGrpSpPr>
          <p:cNvPr id="14" name="グループ化 13"/>
          <p:cNvGrpSpPr/>
          <p:nvPr userDrawn="1"/>
        </p:nvGrpSpPr>
        <p:grpSpPr>
          <a:xfrm>
            <a:off x="8440954" y="3001937"/>
            <a:ext cx="5883386" cy="5736188"/>
            <a:chOff x="8440954" y="3001937"/>
            <a:chExt cx="5883386" cy="5736188"/>
          </a:xfrm>
        </p:grpSpPr>
        <p:sp>
          <p:nvSpPr>
            <p:cNvPr id="67" name="フリーフォーム 66"/>
            <p:cNvSpPr/>
            <p:nvPr userDrawn="1"/>
          </p:nvSpPr>
          <p:spPr>
            <a:xfrm rot="2700000">
              <a:off x="8178338" y="3264553"/>
              <a:ext cx="5736188" cy="5210956"/>
            </a:xfrm>
            <a:custGeom>
              <a:avLst/>
              <a:gdLst>
                <a:gd name="connsiteX0" fmla="*/ 2101107 w 5736188"/>
                <a:gd name="connsiteY0" fmla="*/ 742950 h 5210956"/>
                <a:gd name="connsiteX1" fmla="*/ 2844057 w 5736188"/>
                <a:gd name="connsiteY1" fmla="*/ 0 h 5210956"/>
                <a:gd name="connsiteX2" fmla="*/ 5736188 w 5736188"/>
                <a:gd name="connsiteY2" fmla="*/ 0 h 5210956"/>
                <a:gd name="connsiteX3" fmla="*/ 5011116 w 5736188"/>
                <a:gd name="connsiteY3" fmla="*/ 725072 h 5210956"/>
                <a:gd name="connsiteX4" fmla="*/ 5011117 w 5736188"/>
                <a:gd name="connsiteY4" fmla="*/ 725073 h 5210956"/>
                <a:gd name="connsiteX5" fmla="*/ 1215837 w 5736188"/>
                <a:gd name="connsiteY5" fmla="*/ 4520353 h 5210956"/>
                <a:gd name="connsiteX6" fmla="*/ 1071030 w 5736188"/>
                <a:gd name="connsiteY6" fmla="*/ 4665160 h 5210956"/>
                <a:gd name="connsiteX7" fmla="*/ 525234 w 5736188"/>
                <a:gd name="connsiteY7" fmla="*/ 5210956 h 5210956"/>
                <a:gd name="connsiteX8" fmla="*/ 0 w 5736188"/>
                <a:gd name="connsiteY8" fmla="*/ 4685723 h 5210956"/>
                <a:gd name="connsiteX9" fmla="*/ 545797 w 5736188"/>
                <a:gd name="connsiteY9" fmla="*/ 4139927 h 5210956"/>
                <a:gd name="connsiteX10" fmla="*/ 545685 w 5736188"/>
                <a:gd name="connsiteY10" fmla="*/ 4139815 h 5210956"/>
                <a:gd name="connsiteX11" fmla="*/ 3942550 w 5736188"/>
                <a:gd name="connsiteY11" fmla="*/ 742950 h 52109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736188" h="5210956">
                  <a:moveTo>
                    <a:pt x="2101107" y="742950"/>
                  </a:moveTo>
                  <a:lnTo>
                    <a:pt x="2844057" y="0"/>
                  </a:lnTo>
                  <a:lnTo>
                    <a:pt x="5736188" y="0"/>
                  </a:lnTo>
                  <a:lnTo>
                    <a:pt x="5011116" y="725072"/>
                  </a:lnTo>
                  <a:lnTo>
                    <a:pt x="5011117" y="725073"/>
                  </a:lnTo>
                  <a:lnTo>
                    <a:pt x="1215837" y="4520353"/>
                  </a:lnTo>
                  <a:lnTo>
                    <a:pt x="1071030" y="4665160"/>
                  </a:lnTo>
                  <a:lnTo>
                    <a:pt x="525234" y="5210956"/>
                  </a:lnTo>
                  <a:lnTo>
                    <a:pt x="0" y="4685723"/>
                  </a:lnTo>
                  <a:lnTo>
                    <a:pt x="545797" y="4139927"/>
                  </a:lnTo>
                  <a:lnTo>
                    <a:pt x="545685" y="4139815"/>
                  </a:lnTo>
                  <a:lnTo>
                    <a:pt x="3942550" y="742950"/>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33" name="テキスト ボックス 32"/>
            <p:cNvSpPr txBox="1"/>
            <p:nvPr userDrawn="1"/>
          </p:nvSpPr>
          <p:spPr>
            <a:xfrm>
              <a:off x="13184284" y="5026879"/>
              <a:ext cx="1140056" cy="1107996"/>
            </a:xfrm>
            <a:prstGeom prst="rect">
              <a:avLst/>
            </a:prstGeom>
            <a:noFill/>
          </p:spPr>
          <p:txBody>
            <a:bodyPr wrap="none" rtlCol="0">
              <a:spAutoFit/>
            </a:bodyPr>
            <a:lstStyle/>
            <a:p>
              <a:r>
                <a:rPr kumimoji="1" lang="en-US" altLang="ja-JP" sz="6600" dirty="0">
                  <a:solidFill>
                    <a:schemeClr val="bg1"/>
                  </a:solidFill>
                </a:rPr>
                <a:t>03</a:t>
              </a:r>
              <a:endParaRPr kumimoji="1" lang="ja-JP" altLang="en-US" sz="6600" dirty="0">
                <a:solidFill>
                  <a:schemeClr val="bg1"/>
                </a:solidFill>
              </a:endParaRPr>
            </a:p>
          </p:txBody>
        </p:sp>
      </p:grpSp>
      <p:grpSp>
        <p:nvGrpSpPr>
          <p:cNvPr id="13" name="グループ化 12"/>
          <p:cNvGrpSpPr/>
          <p:nvPr userDrawn="1"/>
        </p:nvGrpSpPr>
        <p:grpSpPr>
          <a:xfrm>
            <a:off x="11855133" y="4392308"/>
            <a:ext cx="5224589" cy="5190503"/>
            <a:chOff x="11855133" y="4392308"/>
            <a:chExt cx="5224589" cy="5190503"/>
          </a:xfrm>
        </p:grpSpPr>
        <p:sp>
          <p:nvSpPr>
            <p:cNvPr id="37" name="フリーフォーム 36"/>
            <p:cNvSpPr/>
            <p:nvPr userDrawn="1"/>
          </p:nvSpPr>
          <p:spPr>
            <a:xfrm rot="2700000">
              <a:off x="11592461" y="4654980"/>
              <a:ext cx="5190503" cy="4665160"/>
            </a:xfrm>
            <a:custGeom>
              <a:avLst/>
              <a:gdLst>
                <a:gd name="connsiteX0" fmla="*/ 1555422 w 5190503"/>
                <a:gd name="connsiteY0" fmla="*/ 742950 h 4665160"/>
                <a:gd name="connsiteX1" fmla="*/ 2298372 w 5190503"/>
                <a:gd name="connsiteY1" fmla="*/ 0 h 4665160"/>
                <a:gd name="connsiteX2" fmla="*/ 5190503 w 5190503"/>
                <a:gd name="connsiteY2" fmla="*/ 0 h 4665160"/>
                <a:gd name="connsiteX3" fmla="*/ 4465431 w 5190503"/>
                <a:gd name="connsiteY3" fmla="*/ 725072 h 4665160"/>
                <a:gd name="connsiteX4" fmla="*/ 4465432 w 5190503"/>
                <a:gd name="connsiteY4" fmla="*/ 725073 h 4665160"/>
                <a:gd name="connsiteX5" fmla="*/ 525345 w 5190503"/>
                <a:gd name="connsiteY5" fmla="*/ 4665160 h 4665160"/>
                <a:gd name="connsiteX6" fmla="*/ 0 w 5190503"/>
                <a:gd name="connsiteY6" fmla="*/ 4139815 h 4665160"/>
                <a:gd name="connsiteX7" fmla="*/ 3396865 w 5190503"/>
                <a:gd name="connsiteY7" fmla="*/ 742950 h 46651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190503" h="4665160">
                  <a:moveTo>
                    <a:pt x="1555422" y="742950"/>
                  </a:moveTo>
                  <a:lnTo>
                    <a:pt x="2298372" y="0"/>
                  </a:lnTo>
                  <a:lnTo>
                    <a:pt x="5190503" y="0"/>
                  </a:lnTo>
                  <a:lnTo>
                    <a:pt x="4465431" y="725072"/>
                  </a:lnTo>
                  <a:lnTo>
                    <a:pt x="4465432" y="725073"/>
                  </a:lnTo>
                  <a:lnTo>
                    <a:pt x="525345" y="4665160"/>
                  </a:lnTo>
                  <a:lnTo>
                    <a:pt x="0" y="4139815"/>
                  </a:lnTo>
                  <a:lnTo>
                    <a:pt x="3396865" y="742950"/>
                  </a:ln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47" name="テキスト ボックス 46"/>
            <p:cNvSpPr txBox="1"/>
            <p:nvPr userDrawn="1"/>
          </p:nvSpPr>
          <p:spPr>
            <a:xfrm>
              <a:off x="15939666" y="6190908"/>
              <a:ext cx="1140056" cy="1107996"/>
            </a:xfrm>
            <a:prstGeom prst="rect">
              <a:avLst/>
            </a:prstGeom>
            <a:noFill/>
          </p:spPr>
          <p:txBody>
            <a:bodyPr wrap="none" rtlCol="0">
              <a:spAutoFit/>
            </a:bodyPr>
            <a:lstStyle/>
            <a:p>
              <a:r>
                <a:rPr kumimoji="1" lang="en-US" altLang="ja-JP" sz="6600" dirty="0">
                  <a:solidFill>
                    <a:schemeClr val="bg1"/>
                  </a:solidFill>
                </a:rPr>
                <a:t>04</a:t>
              </a:r>
              <a:endParaRPr kumimoji="1" lang="ja-JP" altLang="en-US" sz="6600" dirty="0">
                <a:solidFill>
                  <a:schemeClr val="bg1"/>
                </a:solidFill>
              </a:endParaRPr>
            </a:p>
          </p:txBody>
        </p:sp>
      </p:grpSp>
      <p:sp>
        <p:nvSpPr>
          <p:cNvPr id="53" name="フリーフォーム 52"/>
          <p:cNvSpPr/>
          <p:nvPr userDrawn="1"/>
        </p:nvSpPr>
        <p:spPr>
          <a:xfrm rot="2700000">
            <a:off x="721152" y="1052069"/>
            <a:ext cx="2545786" cy="2288121"/>
          </a:xfrm>
          <a:custGeom>
            <a:avLst/>
            <a:gdLst>
              <a:gd name="connsiteX0" fmla="*/ 1555422 w 5190503"/>
              <a:gd name="connsiteY0" fmla="*/ 742950 h 4665160"/>
              <a:gd name="connsiteX1" fmla="*/ 2298372 w 5190503"/>
              <a:gd name="connsiteY1" fmla="*/ 0 h 4665160"/>
              <a:gd name="connsiteX2" fmla="*/ 5190503 w 5190503"/>
              <a:gd name="connsiteY2" fmla="*/ 0 h 4665160"/>
              <a:gd name="connsiteX3" fmla="*/ 4465431 w 5190503"/>
              <a:gd name="connsiteY3" fmla="*/ 725072 h 4665160"/>
              <a:gd name="connsiteX4" fmla="*/ 4465432 w 5190503"/>
              <a:gd name="connsiteY4" fmla="*/ 725073 h 4665160"/>
              <a:gd name="connsiteX5" fmla="*/ 525345 w 5190503"/>
              <a:gd name="connsiteY5" fmla="*/ 4665160 h 4665160"/>
              <a:gd name="connsiteX6" fmla="*/ 0 w 5190503"/>
              <a:gd name="connsiteY6" fmla="*/ 4139815 h 4665160"/>
              <a:gd name="connsiteX7" fmla="*/ 3396865 w 5190503"/>
              <a:gd name="connsiteY7" fmla="*/ 742950 h 46651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190503" h="4665160">
                <a:moveTo>
                  <a:pt x="1555422" y="742950"/>
                </a:moveTo>
                <a:lnTo>
                  <a:pt x="2298372" y="0"/>
                </a:lnTo>
                <a:lnTo>
                  <a:pt x="5190503" y="0"/>
                </a:lnTo>
                <a:lnTo>
                  <a:pt x="4465431" y="725072"/>
                </a:lnTo>
                <a:lnTo>
                  <a:pt x="4465432" y="725073"/>
                </a:lnTo>
                <a:lnTo>
                  <a:pt x="525345" y="4665160"/>
                </a:lnTo>
                <a:lnTo>
                  <a:pt x="0" y="4139815"/>
                </a:lnTo>
                <a:lnTo>
                  <a:pt x="3396865" y="742950"/>
                </a:lnTo>
                <a:close/>
              </a:path>
            </a:pathLst>
          </a:custGeom>
          <a:solidFill>
            <a:schemeClr val="tx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4" name="フリーフォーム 53"/>
          <p:cNvSpPr/>
          <p:nvPr userDrawn="1"/>
        </p:nvSpPr>
        <p:spPr>
          <a:xfrm rot="2700000">
            <a:off x="15266296" y="3096793"/>
            <a:ext cx="2545786" cy="2288121"/>
          </a:xfrm>
          <a:custGeom>
            <a:avLst/>
            <a:gdLst>
              <a:gd name="connsiteX0" fmla="*/ 1555422 w 5190503"/>
              <a:gd name="connsiteY0" fmla="*/ 742950 h 4665160"/>
              <a:gd name="connsiteX1" fmla="*/ 2298372 w 5190503"/>
              <a:gd name="connsiteY1" fmla="*/ 0 h 4665160"/>
              <a:gd name="connsiteX2" fmla="*/ 5190503 w 5190503"/>
              <a:gd name="connsiteY2" fmla="*/ 0 h 4665160"/>
              <a:gd name="connsiteX3" fmla="*/ 4465431 w 5190503"/>
              <a:gd name="connsiteY3" fmla="*/ 725072 h 4665160"/>
              <a:gd name="connsiteX4" fmla="*/ 4465432 w 5190503"/>
              <a:gd name="connsiteY4" fmla="*/ 725073 h 4665160"/>
              <a:gd name="connsiteX5" fmla="*/ 525345 w 5190503"/>
              <a:gd name="connsiteY5" fmla="*/ 4665160 h 4665160"/>
              <a:gd name="connsiteX6" fmla="*/ 0 w 5190503"/>
              <a:gd name="connsiteY6" fmla="*/ 4139815 h 4665160"/>
              <a:gd name="connsiteX7" fmla="*/ 3396865 w 5190503"/>
              <a:gd name="connsiteY7" fmla="*/ 742950 h 46651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190503" h="4665160">
                <a:moveTo>
                  <a:pt x="1555422" y="742950"/>
                </a:moveTo>
                <a:lnTo>
                  <a:pt x="2298372" y="0"/>
                </a:lnTo>
                <a:lnTo>
                  <a:pt x="5190503" y="0"/>
                </a:lnTo>
                <a:lnTo>
                  <a:pt x="4465431" y="725072"/>
                </a:lnTo>
                <a:lnTo>
                  <a:pt x="4465432" y="725073"/>
                </a:lnTo>
                <a:lnTo>
                  <a:pt x="525345" y="4665160"/>
                </a:lnTo>
                <a:lnTo>
                  <a:pt x="0" y="4139815"/>
                </a:lnTo>
                <a:lnTo>
                  <a:pt x="3396865" y="742950"/>
                </a:lnTo>
                <a:close/>
              </a:path>
            </a:pathLst>
          </a:custGeom>
          <a:solidFill>
            <a:schemeClr val="tx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6" name="テキスト プレースホルダー 12"/>
          <p:cNvSpPr>
            <a:spLocks noGrp="1"/>
          </p:cNvSpPr>
          <p:nvPr userDrawn="1">
            <p:ph type="body" sz="quarter" idx="14" hasCustomPrompt="1"/>
          </p:nvPr>
        </p:nvSpPr>
        <p:spPr>
          <a:xfrm>
            <a:off x="2992313" y="3075687"/>
            <a:ext cx="4608971" cy="747032"/>
          </a:xfrm>
        </p:spPr>
        <p:txBody>
          <a:bodyPr anchor="ctr">
            <a:noAutofit/>
          </a:bodyPr>
          <a:lstStyle>
            <a:lvl1pPr algn="r">
              <a:lnSpc>
                <a:spcPct val="100000"/>
              </a:lnSpc>
              <a:spcBef>
                <a:spcPts val="0"/>
              </a:spcBef>
              <a:defRPr sz="2800" baseline="0">
                <a:solidFill>
                  <a:schemeClr val="bg1"/>
                </a:solidFill>
                <a:latin typeface="Ubuntu Medium" panose="020B0604030602030204" pitchFamily="34" charset="0"/>
              </a:defRPr>
            </a:lvl1pPr>
          </a:lstStyle>
          <a:p>
            <a:pPr lvl="0"/>
            <a:r>
              <a:rPr kumimoji="1" lang="en-US" altLang="ja-JP" dirty="0"/>
              <a:t>Text Goes Here</a:t>
            </a:r>
            <a:endParaRPr kumimoji="1" lang="ja-JP" altLang="en-US" dirty="0"/>
          </a:p>
        </p:txBody>
      </p:sp>
      <p:sp>
        <p:nvSpPr>
          <p:cNvPr id="57" name="テキスト プレースホルダー 12"/>
          <p:cNvSpPr>
            <a:spLocks noGrp="1"/>
          </p:cNvSpPr>
          <p:nvPr userDrawn="1">
            <p:ph type="body" sz="quarter" idx="15" hasCustomPrompt="1"/>
          </p:nvPr>
        </p:nvSpPr>
        <p:spPr>
          <a:xfrm>
            <a:off x="5730030" y="4180178"/>
            <a:ext cx="4608971" cy="747032"/>
          </a:xfrm>
        </p:spPr>
        <p:txBody>
          <a:bodyPr anchor="ctr">
            <a:noAutofit/>
          </a:bodyPr>
          <a:lstStyle>
            <a:lvl1pPr algn="r">
              <a:lnSpc>
                <a:spcPct val="100000"/>
              </a:lnSpc>
              <a:spcBef>
                <a:spcPts val="0"/>
              </a:spcBef>
              <a:defRPr sz="2800" baseline="0">
                <a:solidFill>
                  <a:schemeClr val="bg1"/>
                </a:solidFill>
                <a:latin typeface="Ubuntu Medium" panose="020B0604030602030204" pitchFamily="34" charset="0"/>
              </a:defRPr>
            </a:lvl1pPr>
          </a:lstStyle>
          <a:p>
            <a:pPr lvl="0"/>
            <a:r>
              <a:rPr kumimoji="1" lang="en-US" altLang="ja-JP" dirty="0"/>
              <a:t>Text Goes Here</a:t>
            </a:r>
            <a:endParaRPr kumimoji="1" lang="ja-JP" altLang="en-US" dirty="0"/>
          </a:p>
        </p:txBody>
      </p:sp>
      <p:sp>
        <p:nvSpPr>
          <p:cNvPr id="58" name="テキスト プレースホルダー 12"/>
          <p:cNvSpPr>
            <a:spLocks noGrp="1"/>
          </p:cNvSpPr>
          <p:nvPr userDrawn="1">
            <p:ph type="body" sz="quarter" idx="16" hasCustomPrompt="1"/>
          </p:nvPr>
        </p:nvSpPr>
        <p:spPr>
          <a:xfrm>
            <a:off x="8532646" y="5297654"/>
            <a:ext cx="4608971" cy="747032"/>
          </a:xfrm>
        </p:spPr>
        <p:txBody>
          <a:bodyPr anchor="ctr">
            <a:noAutofit/>
          </a:bodyPr>
          <a:lstStyle>
            <a:lvl1pPr algn="r">
              <a:lnSpc>
                <a:spcPct val="100000"/>
              </a:lnSpc>
              <a:spcBef>
                <a:spcPts val="0"/>
              </a:spcBef>
              <a:defRPr sz="2800" baseline="0">
                <a:solidFill>
                  <a:schemeClr val="bg1"/>
                </a:solidFill>
                <a:latin typeface="Ubuntu Medium" panose="020B0604030602030204" pitchFamily="34" charset="0"/>
              </a:defRPr>
            </a:lvl1pPr>
          </a:lstStyle>
          <a:p>
            <a:pPr lvl="0"/>
            <a:r>
              <a:rPr kumimoji="1" lang="en-US" altLang="ja-JP" dirty="0"/>
              <a:t>Text Goes Here</a:t>
            </a:r>
            <a:endParaRPr kumimoji="1" lang="ja-JP" altLang="en-US" dirty="0"/>
          </a:p>
        </p:txBody>
      </p:sp>
      <p:sp>
        <p:nvSpPr>
          <p:cNvPr id="59" name="テキスト プレースホルダー 12"/>
          <p:cNvSpPr>
            <a:spLocks noGrp="1"/>
          </p:cNvSpPr>
          <p:nvPr userDrawn="1">
            <p:ph type="body" sz="quarter" idx="17" hasCustomPrompt="1"/>
          </p:nvPr>
        </p:nvSpPr>
        <p:spPr>
          <a:xfrm>
            <a:off x="11250219" y="6428276"/>
            <a:ext cx="4608971" cy="747032"/>
          </a:xfrm>
        </p:spPr>
        <p:txBody>
          <a:bodyPr anchor="ctr">
            <a:noAutofit/>
          </a:bodyPr>
          <a:lstStyle>
            <a:lvl1pPr algn="r">
              <a:lnSpc>
                <a:spcPct val="100000"/>
              </a:lnSpc>
              <a:spcBef>
                <a:spcPts val="0"/>
              </a:spcBef>
              <a:defRPr sz="2800" baseline="0">
                <a:solidFill>
                  <a:schemeClr val="bg1"/>
                </a:solidFill>
                <a:latin typeface="Ubuntu Medium" panose="020B0604030602030204" pitchFamily="34" charset="0"/>
              </a:defRPr>
            </a:lvl1pPr>
          </a:lstStyle>
          <a:p>
            <a:pPr lvl="0"/>
            <a:r>
              <a:rPr kumimoji="1" lang="en-US" altLang="ja-JP" dirty="0"/>
              <a:t>Text Goes Here</a:t>
            </a:r>
            <a:endParaRPr kumimoji="1" lang="ja-JP" altLang="en-US" dirty="0"/>
          </a:p>
        </p:txBody>
      </p:sp>
      <p:sp>
        <p:nvSpPr>
          <p:cNvPr id="60" name="テキスト プレースホルダー 12"/>
          <p:cNvSpPr>
            <a:spLocks noGrp="1"/>
          </p:cNvSpPr>
          <p:nvPr userDrawn="1">
            <p:ph type="body" sz="quarter" idx="27" hasCustomPrompt="1"/>
          </p:nvPr>
        </p:nvSpPr>
        <p:spPr>
          <a:xfrm>
            <a:off x="529026" y="3941071"/>
            <a:ext cx="3138383" cy="3234238"/>
          </a:xfrm>
        </p:spPr>
        <p:txBody>
          <a:bodyPr>
            <a:normAutofit/>
          </a:bodyPr>
          <a:lstStyle>
            <a:lvl1pPr algn="l">
              <a:spcBef>
                <a:spcPts val="0"/>
              </a:spcBef>
              <a:defRPr sz="2000" baseline="0"/>
            </a:lvl1pPr>
          </a:lstStyle>
          <a:p>
            <a:pPr lvl="0"/>
            <a:r>
              <a:rPr kumimoji="1" lang="en-US" altLang="ja-JP" dirty="0"/>
              <a:t>Text goes here</a:t>
            </a:r>
            <a:endParaRPr kumimoji="1" lang="ja-JP" altLang="en-US" dirty="0"/>
          </a:p>
        </p:txBody>
      </p:sp>
      <p:sp>
        <p:nvSpPr>
          <p:cNvPr id="61" name="テキスト プレースホルダー 12"/>
          <p:cNvSpPr>
            <a:spLocks noGrp="1"/>
          </p:cNvSpPr>
          <p:nvPr userDrawn="1">
            <p:ph type="body" sz="quarter" idx="28" hasCustomPrompt="1"/>
          </p:nvPr>
        </p:nvSpPr>
        <p:spPr>
          <a:xfrm>
            <a:off x="4118631" y="5043921"/>
            <a:ext cx="3138383" cy="3234238"/>
          </a:xfrm>
        </p:spPr>
        <p:txBody>
          <a:bodyPr>
            <a:normAutofit/>
          </a:bodyPr>
          <a:lstStyle>
            <a:lvl1pPr algn="l">
              <a:spcBef>
                <a:spcPts val="0"/>
              </a:spcBef>
              <a:defRPr sz="2000" baseline="0"/>
            </a:lvl1pPr>
          </a:lstStyle>
          <a:p>
            <a:pPr lvl="0"/>
            <a:r>
              <a:rPr kumimoji="1" lang="en-US" altLang="ja-JP" dirty="0"/>
              <a:t>Text goes here</a:t>
            </a:r>
            <a:endParaRPr kumimoji="1" lang="ja-JP" altLang="en-US" dirty="0"/>
          </a:p>
        </p:txBody>
      </p:sp>
      <p:sp>
        <p:nvSpPr>
          <p:cNvPr id="62" name="テキスト プレースホルダー 12"/>
          <p:cNvSpPr>
            <a:spLocks noGrp="1"/>
          </p:cNvSpPr>
          <p:nvPr userDrawn="1">
            <p:ph type="body" sz="quarter" idx="29" hasCustomPrompt="1"/>
          </p:nvPr>
        </p:nvSpPr>
        <p:spPr>
          <a:xfrm>
            <a:off x="7554582" y="6166842"/>
            <a:ext cx="3138383" cy="3234238"/>
          </a:xfrm>
        </p:spPr>
        <p:txBody>
          <a:bodyPr>
            <a:normAutofit/>
          </a:bodyPr>
          <a:lstStyle>
            <a:lvl1pPr algn="l">
              <a:spcBef>
                <a:spcPts val="0"/>
              </a:spcBef>
              <a:defRPr sz="2000" baseline="0"/>
            </a:lvl1pPr>
          </a:lstStyle>
          <a:p>
            <a:pPr lvl="0"/>
            <a:r>
              <a:rPr kumimoji="1" lang="en-US" altLang="ja-JP" dirty="0"/>
              <a:t>Text goes here</a:t>
            </a:r>
            <a:endParaRPr kumimoji="1" lang="ja-JP" altLang="en-US" dirty="0"/>
          </a:p>
        </p:txBody>
      </p:sp>
      <p:sp>
        <p:nvSpPr>
          <p:cNvPr id="63" name="テキスト プレースホルダー 12"/>
          <p:cNvSpPr>
            <a:spLocks noGrp="1"/>
          </p:cNvSpPr>
          <p:nvPr userDrawn="1">
            <p:ph type="body" sz="quarter" idx="30" hasCustomPrompt="1"/>
          </p:nvPr>
        </p:nvSpPr>
        <p:spPr>
          <a:xfrm>
            <a:off x="11077106" y="7298904"/>
            <a:ext cx="6595110" cy="2102176"/>
          </a:xfrm>
        </p:spPr>
        <p:txBody>
          <a:bodyPr>
            <a:normAutofit/>
          </a:bodyPr>
          <a:lstStyle>
            <a:lvl1pPr algn="l">
              <a:spcBef>
                <a:spcPts val="0"/>
              </a:spcBef>
              <a:defRPr sz="2000" baseline="0"/>
            </a:lvl1pPr>
          </a:lstStyle>
          <a:p>
            <a:pPr lvl="0"/>
            <a:r>
              <a:rPr kumimoji="1" lang="en-US" altLang="ja-JP" dirty="0"/>
              <a:t>Text goes here</a:t>
            </a:r>
            <a:endParaRPr kumimoji="1" lang="ja-JP" altLang="en-US" dirty="0"/>
          </a:p>
        </p:txBody>
      </p:sp>
      <p:sp>
        <p:nvSpPr>
          <p:cNvPr id="64" name="フリーフォーム 63"/>
          <p:cNvSpPr/>
          <p:nvPr userDrawn="1"/>
        </p:nvSpPr>
        <p:spPr>
          <a:xfrm rot="2700000">
            <a:off x="3171260" y="8080421"/>
            <a:ext cx="2545786" cy="2288121"/>
          </a:xfrm>
          <a:custGeom>
            <a:avLst/>
            <a:gdLst>
              <a:gd name="connsiteX0" fmla="*/ 1555422 w 5190503"/>
              <a:gd name="connsiteY0" fmla="*/ 742950 h 4665160"/>
              <a:gd name="connsiteX1" fmla="*/ 2298372 w 5190503"/>
              <a:gd name="connsiteY1" fmla="*/ 0 h 4665160"/>
              <a:gd name="connsiteX2" fmla="*/ 5190503 w 5190503"/>
              <a:gd name="connsiteY2" fmla="*/ 0 h 4665160"/>
              <a:gd name="connsiteX3" fmla="*/ 4465431 w 5190503"/>
              <a:gd name="connsiteY3" fmla="*/ 725072 h 4665160"/>
              <a:gd name="connsiteX4" fmla="*/ 4465432 w 5190503"/>
              <a:gd name="connsiteY4" fmla="*/ 725073 h 4665160"/>
              <a:gd name="connsiteX5" fmla="*/ 525345 w 5190503"/>
              <a:gd name="connsiteY5" fmla="*/ 4665160 h 4665160"/>
              <a:gd name="connsiteX6" fmla="*/ 0 w 5190503"/>
              <a:gd name="connsiteY6" fmla="*/ 4139815 h 4665160"/>
              <a:gd name="connsiteX7" fmla="*/ 3396865 w 5190503"/>
              <a:gd name="connsiteY7" fmla="*/ 742950 h 46651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190503" h="4665160">
                <a:moveTo>
                  <a:pt x="1555422" y="742950"/>
                </a:moveTo>
                <a:lnTo>
                  <a:pt x="2298372" y="0"/>
                </a:lnTo>
                <a:lnTo>
                  <a:pt x="5190503" y="0"/>
                </a:lnTo>
                <a:lnTo>
                  <a:pt x="4465431" y="725072"/>
                </a:lnTo>
                <a:lnTo>
                  <a:pt x="4465432" y="725073"/>
                </a:lnTo>
                <a:lnTo>
                  <a:pt x="525345" y="4665160"/>
                </a:lnTo>
                <a:lnTo>
                  <a:pt x="0" y="4139815"/>
                </a:lnTo>
                <a:lnTo>
                  <a:pt x="3396865" y="742950"/>
                </a:lnTo>
                <a:close/>
              </a:path>
            </a:pathLst>
          </a:custGeom>
          <a:solidFill>
            <a:schemeClr val="tx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39703136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after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additive="base">
                                        <p:cTn id="7" dur="500" fill="hold"/>
                                        <p:tgtEl>
                                          <p:spTgt spid="16"/>
                                        </p:tgtEl>
                                        <p:attrNameLst>
                                          <p:attrName>ppt_x</p:attrName>
                                        </p:attrNameLst>
                                      </p:cBhvr>
                                      <p:tavLst>
                                        <p:tav tm="0">
                                          <p:val>
                                            <p:strVal val="0-#ppt_w/2"/>
                                          </p:val>
                                        </p:tav>
                                        <p:tav tm="100000">
                                          <p:val>
                                            <p:strVal val="#ppt_x"/>
                                          </p:val>
                                        </p:tav>
                                      </p:tavLst>
                                    </p:anim>
                                    <p:anim calcmode="lin" valueType="num">
                                      <p:cBhvr additive="base">
                                        <p:cTn id="8" dur="500" fill="hold"/>
                                        <p:tgtEl>
                                          <p:spTgt spid="16"/>
                                        </p:tgtEl>
                                        <p:attrNameLst>
                                          <p:attrName>ppt_y</p:attrName>
                                        </p:attrNameLst>
                                      </p:cBhvr>
                                      <p:tavLst>
                                        <p:tav tm="0">
                                          <p:val>
                                            <p:strVal val="#ppt_y"/>
                                          </p:val>
                                        </p:tav>
                                        <p:tav tm="100000">
                                          <p:val>
                                            <p:strVal val="#ppt_y"/>
                                          </p:val>
                                        </p:tav>
                                      </p:tavLst>
                                    </p:anim>
                                  </p:childTnLst>
                                </p:cTn>
                              </p:par>
                              <p:par>
                                <p:cTn id="9" presetID="2" presetClass="entr" presetSubtype="8" decel="100000" fill="hold" nodeType="withEffect">
                                  <p:stCondLst>
                                    <p:cond delay="250"/>
                                  </p:stCondLst>
                                  <p:childTnLst>
                                    <p:set>
                                      <p:cBhvr>
                                        <p:cTn id="10" dur="1" fill="hold">
                                          <p:stCondLst>
                                            <p:cond delay="0"/>
                                          </p:stCondLst>
                                        </p:cTn>
                                        <p:tgtEl>
                                          <p:spTgt spid="15"/>
                                        </p:tgtEl>
                                        <p:attrNameLst>
                                          <p:attrName>style.visibility</p:attrName>
                                        </p:attrNameLst>
                                      </p:cBhvr>
                                      <p:to>
                                        <p:strVal val="visible"/>
                                      </p:to>
                                    </p:set>
                                    <p:anim calcmode="lin" valueType="num">
                                      <p:cBhvr additive="base">
                                        <p:cTn id="11" dur="500" fill="hold"/>
                                        <p:tgtEl>
                                          <p:spTgt spid="15"/>
                                        </p:tgtEl>
                                        <p:attrNameLst>
                                          <p:attrName>ppt_x</p:attrName>
                                        </p:attrNameLst>
                                      </p:cBhvr>
                                      <p:tavLst>
                                        <p:tav tm="0">
                                          <p:val>
                                            <p:strVal val="0-#ppt_w/2"/>
                                          </p:val>
                                        </p:tav>
                                        <p:tav tm="100000">
                                          <p:val>
                                            <p:strVal val="#ppt_x"/>
                                          </p:val>
                                        </p:tav>
                                      </p:tavLst>
                                    </p:anim>
                                    <p:anim calcmode="lin" valueType="num">
                                      <p:cBhvr additive="base">
                                        <p:cTn id="12" dur="500" fill="hold"/>
                                        <p:tgtEl>
                                          <p:spTgt spid="15"/>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250"/>
                                  </p:stCondLst>
                                  <p:childTnLst>
                                    <p:set>
                                      <p:cBhvr>
                                        <p:cTn id="14" dur="1" fill="hold">
                                          <p:stCondLst>
                                            <p:cond delay="0"/>
                                          </p:stCondLst>
                                        </p:cTn>
                                        <p:tgtEl>
                                          <p:spTgt spid="56">
                                            <p:txEl>
                                              <p:pRg st="0" end="0"/>
                                            </p:txEl>
                                          </p:spTgt>
                                        </p:tgtEl>
                                        <p:attrNameLst>
                                          <p:attrName>style.visibility</p:attrName>
                                        </p:attrNameLst>
                                      </p:cBhvr>
                                      <p:to>
                                        <p:strVal val="visible"/>
                                      </p:to>
                                    </p:set>
                                    <p:anim calcmode="lin" valueType="num">
                                      <p:cBhvr additive="base">
                                        <p:cTn id="15" dur="500" fill="hold"/>
                                        <p:tgtEl>
                                          <p:spTgt spid="56">
                                            <p:txEl>
                                              <p:pRg st="0" end="0"/>
                                            </p:txEl>
                                          </p:spTgt>
                                        </p:tgtEl>
                                        <p:attrNameLst>
                                          <p:attrName>ppt_x</p:attrName>
                                        </p:attrNameLst>
                                      </p:cBhvr>
                                      <p:tavLst>
                                        <p:tav tm="0">
                                          <p:val>
                                            <p:strVal val="0-#ppt_w/2"/>
                                          </p:val>
                                        </p:tav>
                                        <p:tav tm="100000">
                                          <p:val>
                                            <p:strVal val="#ppt_x"/>
                                          </p:val>
                                        </p:tav>
                                      </p:tavLst>
                                    </p:anim>
                                    <p:anim calcmode="lin" valueType="num">
                                      <p:cBhvr additive="base">
                                        <p:cTn id="16" dur="500" fill="hold"/>
                                        <p:tgtEl>
                                          <p:spTgt spid="56">
                                            <p:txEl>
                                              <p:pRg st="0" end="0"/>
                                            </p:txEl>
                                          </p:spTgt>
                                        </p:tgtEl>
                                        <p:attrNameLst>
                                          <p:attrName>ppt_y</p:attrName>
                                        </p:attrNameLst>
                                      </p:cBhvr>
                                      <p:tavLst>
                                        <p:tav tm="0">
                                          <p:val>
                                            <p:strVal val="#ppt_y"/>
                                          </p:val>
                                        </p:tav>
                                        <p:tav tm="100000">
                                          <p:val>
                                            <p:strVal val="#ppt_y"/>
                                          </p:val>
                                        </p:tav>
                                      </p:tavLst>
                                    </p:anim>
                                  </p:childTnLst>
                                </p:cTn>
                              </p:par>
                              <p:par>
                                <p:cTn id="17" presetID="2" presetClass="entr" presetSubtype="8" decel="100000" fill="hold" nodeType="withEffect">
                                  <p:stCondLst>
                                    <p:cond delay="500"/>
                                  </p:stCondLst>
                                  <p:childTnLst>
                                    <p:set>
                                      <p:cBhvr>
                                        <p:cTn id="18" dur="1" fill="hold">
                                          <p:stCondLst>
                                            <p:cond delay="0"/>
                                          </p:stCondLst>
                                        </p:cTn>
                                        <p:tgtEl>
                                          <p:spTgt spid="14"/>
                                        </p:tgtEl>
                                        <p:attrNameLst>
                                          <p:attrName>style.visibility</p:attrName>
                                        </p:attrNameLst>
                                      </p:cBhvr>
                                      <p:to>
                                        <p:strVal val="visible"/>
                                      </p:to>
                                    </p:set>
                                    <p:anim calcmode="lin" valueType="num">
                                      <p:cBhvr additive="base">
                                        <p:cTn id="19" dur="500" fill="hold"/>
                                        <p:tgtEl>
                                          <p:spTgt spid="14"/>
                                        </p:tgtEl>
                                        <p:attrNameLst>
                                          <p:attrName>ppt_x</p:attrName>
                                        </p:attrNameLst>
                                      </p:cBhvr>
                                      <p:tavLst>
                                        <p:tav tm="0">
                                          <p:val>
                                            <p:strVal val="0-#ppt_w/2"/>
                                          </p:val>
                                        </p:tav>
                                        <p:tav tm="100000">
                                          <p:val>
                                            <p:strVal val="#ppt_x"/>
                                          </p:val>
                                        </p:tav>
                                      </p:tavLst>
                                    </p:anim>
                                    <p:anim calcmode="lin" valueType="num">
                                      <p:cBhvr additive="base">
                                        <p:cTn id="20" dur="500" fill="hold"/>
                                        <p:tgtEl>
                                          <p:spTgt spid="14"/>
                                        </p:tgtEl>
                                        <p:attrNameLst>
                                          <p:attrName>ppt_y</p:attrName>
                                        </p:attrNameLst>
                                      </p:cBhvr>
                                      <p:tavLst>
                                        <p:tav tm="0">
                                          <p:val>
                                            <p:strVal val="#ppt_y"/>
                                          </p:val>
                                        </p:tav>
                                        <p:tav tm="100000">
                                          <p:val>
                                            <p:strVal val="#ppt_y"/>
                                          </p:val>
                                        </p:tav>
                                      </p:tavLst>
                                    </p:anim>
                                  </p:childTnLst>
                                </p:cTn>
                              </p:par>
                              <p:par>
                                <p:cTn id="21" presetID="2" presetClass="entr" presetSubtype="8" decel="100000" fill="hold" grpId="0" nodeType="withEffect">
                                  <p:stCondLst>
                                    <p:cond delay="500"/>
                                  </p:stCondLst>
                                  <p:childTnLst>
                                    <p:set>
                                      <p:cBhvr>
                                        <p:cTn id="22" dur="1" fill="hold">
                                          <p:stCondLst>
                                            <p:cond delay="0"/>
                                          </p:stCondLst>
                                        </p:cTn>
                                        <p:tgtEl>
                                          <p:spTgt spid="57">
                                            <p:txEl>
                                              <p:pRg st="0" end="0"/>
                                            </p:txEl>
                                          </p:spTgt>
                                        </p:tgtEl>
                                        <p:attrNameLst>
                                          <p:attrName>style.visibility</p:attrName>
                                        </p:attrNameLst>
                                      </p:cBhvr>
                                      <p:to>
                                        <p:strVal val="visible"/>
                                      </p:to>
                                    </p:set>
                                    <p:anim calcmode="lin" valueType="num">
                                      <p:cBhvr additive="base">
                                        <p:cTn id="23" dur="500" fill="hold"/>
                                        <p:tgtEl>
                                          <p:spTgt spid="57">
                                            <p:txEl>
                                              <p:pRg st="0" end="0"/>
                                            </p:txEl>
                                          </p:spTgt>
                                        </p:tgtEl>
                                        <p:attrNameLst>
                                          <p:attrName>ppt_x</p:attrName>
                                        </p:attrNameLst>
                                      </p:cBhvr>
                                      <p:tavLst>
                                        <p:tav tm="0">
                                          <p:val>
                                            <p:strVal val="0-#ppt_w/2"/>
                                          </p:val>
                                        </p:tav>
                                        <p:tav tm="100000">
                                          <p:val>
                                            <p:strVal val="#ppt_x"/>
                                          </p:val>
                                        </p:tav>
                                      </p:tavLst>
                                    </p:anim>
                                    <p:anim calcmode="lin" valueType="num">
                                      <p:cBhvr additive="base">
                                        <p:cTn id="24" dur="500" fill="hold"/>
                                        <p:tgtEl>
                                          <p:spTgt spid="57">
                                            <p:txEl>
                                              <p:pRg st="0" end="0"/>
                                            </p:txEl>
                                          </p:spTgt>
                                        </p:tgtEl>
                                        <p:attrNameLst>
                                          <p:attrName>ppt_y</p:attrName>
                                        </p:attrNameLst>
                                      </p:cBhvr>
                                      <p:tavLst>
                                        <p:tav tm="0">
                                          <p:val>
                                            <p:strVal val="#ppt_y"/>
                                          </p:val>
                                        </p:tav>
                                        <p:tav tm="100000">
                                          <p:val>
                                            <p:strVal val="#ppt_y"/>
                                          </p:val>
                                        </p:tav>
                                      </p:tavLst>
                                    </p:anim>
                                  </p:childTnLst>
                                </p:cTn>
                              </p:par>
                              <p:par>
                                <p:cTn id="25" presetID="2" presetClass="entr" presetSubtype="8" decel="100000" fill="hold" nodeType="withEffect">
                                  <p:stCondLst>
                                    <p:cond delay="750"/>
                                  </p:stCondLst>
                                  <p:childTnLst>
                                    <p:set>
                                      <p:cBhvr>
                                        <p:cTn id="26" dur="1" fill="hold">
                                          <p:stCondLst>
                                            <p:cond delay="0"/>
                                          </p:stCondLst>
                                        </p:cTn>
                                        <p:tgtEl>
                                          <p:spTgt spid="13"/>
                                        </p:tgtEl>
                                        <p:attrNameLst>
                                          <p:attrName>style.visibility</p:attrName>
                                        </p:attrNameLst>
                                      </p:cBhvr>
                                      <p:to>
                                        <p:strVal val="visible"/>
                                      </p:to>
                                    </p:set>
                                    <p:anim calcmode="lin" valueType="num">
                                      <p:cBhvr additive="base">
                                        <p:cTn id="27" dur="500" fill="hold"/>
                                        <p:tgtEl>
                                          <p:spTgt spid="13"/>
                                        </p:tgtEl>
                                        <p:attrNameLst>
                                          <p:attrName>ppt_x</p:attrName>
                                        </p:attrNameLst>
                                      </p:cBhvr>
                                      <p:tavLst>
                                        <p:tav tm="0">
                                          <p:val>
                                            <p:strVal val="0-#ppt_w/2"/>
                                          </p:val>
                                        </p:tav>
                                        <p:tav tm="100000">
                                          <p:val>
                                            <p:strVal val="#ppt_x"/>
                                          </p:val>
                                        </p:tav>
                                      </p:tavLst>
                                    </p:anim>
                                    <p:anim calcmode="lin" valueType="num">
                                      <p:cBhvr additive="base">
                                        <p:cTn id="28" dur="500" fill="hold"/>
                                        <p:tgtEl>
                                          <p:spTgt spid="13"/>
                                        </p:tgtEl>
                                        <p:attrNameLst>
                                          <p:attrName>ppt_y</p:attrName>
                                        </p:attrNameLst>
                                      </p:cBhvr>
                                      <p:tavLst>
                                        <p:tav tm="0">
                                          <p:val>
                                            <p:strVal val="#ppt_y"/>
                                          </p:val>
                                        </p:tav>
                                        <p:tav tm="100000">
                                          <p:val>
                                            <p:strVal val="#ppt_y"/>
                                          </p:val>
                                        </p:tav>
                                      </p:tavLst>
                                    </p:anim>
                                  </p:childTnLst>
                                </p:cTn>
                              </p:par>
                              <p:par>
                                <p:cTn id="29" presetID="2" presetClass="entr" presetSubtype="8" decel="100000" fill="hold" grpId="0" nodeType="withEffect">
                                  <p:stCondLst>
                                    <p:cond delay="750"/>
                                  </p:stCondLst>
                                  <p:childTnLst>
                                    <p:set>
                                      <p:cBhvr>
                                        <p:cTn id="30" dur="1" fill="hold">
                                          <p:stCondLst>
                                            <p:cond delay="0"/>
                                          </p:stCondLst>
                                        </p:cTn>
                                        <p:tgtEl>
                                          <p:spTgt spid="58">
                                            <p:txEl>
                                              <p:pRg st="0" end="0"/>
                                            </p:txEl>
                                          </p:spTgt>
                                        </p:tgtEl>
                                        <p:attrNameLst>
                                          <p:attrName>style.visibility</p:attrName>
                                        </p:attrNameLst>
                                      </p:cBhvr>
                                      <p:to>
                                        <p:strVal val="visible"/>
                                      </p:to>
                                    </p:set>
                                    <p:anim calcmode="lin" valueType="num">
                                      <p:cBhvr additive="base">
                                        <p:cTn id="31" dur="500" fill="hold"/>
                                        <p:tgtEl>
                                          <p:spTgt spid="58">
                                            <p:txEl>
                                              <p:pRg st="0" end="0"/>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58">
                                            <p:txEl>
                                              <p:pRg st="0" end="0"/>
                                            </p:txEl>
                                          </p:spTgt>
                                        </p:tgtEl>
                                        <p:attrNameLst>
                                          <p:attrName>ppt_y</p:attrName>
                                        </p:attrNameLst>
                                      </p:cBhvr>
                                      <p:tavLst>
                                        <p:tav tm="0">
                                          <p:val>
                                            <p:strVal val="#ppt_y"/>
                                          </p:val>
                                        </p:tav>
                                        <p:tav tm="100000">
                                          <p:val>
                                            <p:strVal val="#ppt_y"/>
                                          </p:val>
                                        </p:tav>
                                      </p:tavLst>
                                    </p:anim>
                                  </p:childTnLst>
                                </p:cTn>
                              </p:par>
                              <p:par>
                                <p:cTn id="33" presetID="2" presetClass="entr" presetSubtype="8" decel="100000" fill="hold" grpId="0" nodeType="withEffect">
                                  <p:stCondLst>
                                    <p:cond delay="1000"/>
                                  </p:stCondLst>
                                  <p:childTnLst>
                                    <p:set>
                                      <p:cBhvr>
                                        <p:cTn id="34" dur="1" fill="hold">
                                          <p:stCondLst>
                                            <p:cond delay="0"/>
                                          </p:stCondLst>
                                        </p:cTn>
                                        <p:tgtEl>
                                          <p:spTgt spid="59">
                                            <p:txEl>
                                              <p:pRg st="0" end="0"/>
                                            </p:txEl>
                                          </p:spTgt>
                                        </p:tgtEl>
                                        <p:attrNameLst>
                                          <p:attrName>style.visibility</p:attrName>
                                        </p:attrNameLst>
                                      </p:cBhvr>
                                      <p:to>
                                        <p:strVal val="visible"/>
                                      </p:to>
                                    </p:set>
                                    <p:anim calcmode="lin" valueType="num">
                                      <p:cBhvr additive="base">
                                        <p:cTn id="35" dur="500" fill="hold"/>
                                        <p:tgtEl>
                                          <p:spTgt spid="59">
                                            <p:txEl>
                                              <p:pRg st="0" end="0"/>
                                            </p:txEl>
                                          </p:spTgt>
                                        </p:tgtEl>
                                        <p:attrNameLst>
                                          <p:attrName>ppt_x</p:attrName>
                                        </p:attrNameLst>
                                      </p:cBhvr>
                                      <p:tavLst>
                                        <p:tav tm="0">
                                          <p:val>
                                            <p:strVal val="0-#ppt_w/2"/>
                                          </p:val>
                                        </p:tav>
                                        <p:tav tm="100000">
                                          <p:val>
                                            <p:strVal val="#ppt_x"/>
                                          </p:val>
                                        </p:tav>
                                      </p:tavLst>
                                    </p:anim>
                                    <p:anim calcmode="lin" valueType="num">
                                      <p:cBhvr additive="base">
                                        <p:cTn id="36" dur="500" fill="hold"/>
                                        <p:tgtEl>
                                          <p:spTgt spid="59">
                                            <p:txEl>
                                              <p:pRg st="0" end="0"/>
                                            </p:txEl>
                                          </p:spTgt>
                                        </p:tgtEl>
                                        <p:attrNameLst>
                                          <p:attrName>ppt_y</p:attrName>
                                        </p:attrNameLst>
                                      </p:cBhvr>
                                      <p:tavLst>
                                        <p:tav tm="0">
                                          <p:val>
                                            <p:strVal val="#ppt_y"/>
                                          </p:val>
                                        </p:tav>
                                        <p:tav tm="100000">
                                          <p:val>
                                            <p:strVal val="#ppt_y"/>
                                          </p:val>
                                        </p:tav>
                                      </p:tavLst>
                                    </p:anim>
                                  </p:childTnLst>
                                </p:cTn>
                              </p:par>
                              <p:par>
                                <p:cTn id="37" presetID="2" presetClass="entr" presetSubtype="8" decel="100000" fill="hold" grpId="0" nodeType="withEffect">
                                  <p:stCondLst>
                                    <p:cond delay="1250"/>
                                  </p:stCondLst>
                                  <p:childTnLst>
                                    <p:set>
                                      <p:cBhvr>
                                        <p:cTn id="38" dur="1" fill="hold">
                                          <p:stCondLst>
                                            <p:cond delay="0"/>
                                          </p:stCondLst>
                                        </p:cTn>
                                        <p:tgtEl>
                                          <p:spTgt spid="53"/>
                                        </p:tgtEl>
                                        <p:attrNameLst>
                                          <p:attrName>style.visibility</p:attrName>
                                        </p:attrNameLst>
                                      </p:cBhvr>
                                      <p:to>
                                        <p:strVal val="visible"/>
                                      </p:to>
                                    </p:set>
                                    <p:anim calcmode="lin" valueType="num">
                                      <p:cBhvr additive="base">
                                        <p:cTn id="39" dur="500" fill="hold"/>
                                        <p:tgtEl>
                                          <p:spTgt spid="53"/>
                                        </p:tgtEl>
                                        <p:attrNameLst>
                                          <p:attrName>ppt_x</p:attrName>
                                        </p:attrNameLst>
                                      </p:cBhvr>
                                      <p:tavLst>
                                        <p:tav tm="0">
                                          <p:val>
                                            <p:strVal val="0-#ppt_w/2"/>
                                          </p:val>
                                        </p:tav>
                                        <p:tav tm="100000">
                                          <p:val>
                                            <p:strVal val="#ppt_x"/>
                                          </p:val>
                                        </p:tav>
                                      </p:tavLst>
                                    </p:anim>
                                    <p:anim calcmode="lin" valueType="num">
                                      <p:cBhvr additive="base">
                                        <p:cTn id="40" dur="500" fill="hold"/>
                                        <p:tgtEl>
                                          <p:spTgt spid="53"/>
                                        </p:tgtEl>
                                        <p:attrNameLst>
                                          <p:attrName>ppt_y</p:attrName>
                                        </p:attrNameLst>
                                      </p:cBhvr>
                                      <p:tavLst>
                                        <p:tav tm="0">
                                          <p:val>
                                            <p:strVal val="#ppt_y"/>
                                          </p:val>
                                        </p:tav>
                                        <p:tav tm="100000">
                                          <p:val>
                                            <p:strVal val="#ppt_y"/>
                                          </p:val>
                                        </p:tav>
                                      </p:tavLst>
                                    </p:anim>
                                  </p:childTnLst>
                                </p:cTn>
                              </p:par>
                              <p:par>
                                <p:cTn id="41" presetID="2" presetClass="entr" presetSubtype="8" decel="100000" fill="hold" grpId="0" nodeType="withEffect">
                                  <p:stCondLst>
                                    <p:cond delay="1500"/>
                                  </p:stCondLst>
                                  <p:childTnLst>
                                    <p:set>
                                      <p:cBhvr>
                                        <p:cTn id="42" dur="1" fill="hold">
                                          <p:stCondLst>
                                            <p:cond delay="0"/>
                                          </p:stCondLst>
                                        </p:cTn>
                                        <p:tgtEl>
                                          <p:spTgt spid="54"/>
                                        </p:tgtEl>
                                        <p:attrNameLst>
                                          <p:attrName>style.visibility</p:attrName>
                                        </p:attrNameLst>
                                      </p:cBhvr>
                                      <p:to>
                                        <p:strVal val="visible"/>
                                      </p:to>
                                    </p:set>
                                    <p:anim calcmode="lin" valueType="num">
                                      <p:cBhvr additive="base">
                                        <p:cTn id="43" dur="500" fill="hold"/>
                                        <p:tgtEl>
                                          <p:spTgt spid="54"/>
                                        </p:tgtEl>
                                        <p:attrNameLst>
                                          <p:attrName>ppt_x</p:attrName>
                                        </p:attrNameLst>
                                      </p:cBhvr>
                                      <p:tavLst>
                                        <p:tav tm="0">
                                          <p:val>
                                            <p:strVal val="0-#ppt_w/2"/>
                                          </p:val>
                                        </p:tav>
                                        <p:tav tm="100000">
                                          <p:val>
                                            <p:strVal val="#ppt_x"/>
                                          </p:val>
                                        </p:tav>
                                      </p:tavLst>
                                    </p:anim>
                                    <p:anim calcmode="lin" valueType="num">
                                      <p:cBhvr additive="base">
                                        <p:cTn id="44" dur="500" fill="hold"/>
                                        <p:tgtEl>
                                          <p:spTgt spid="54"/>
                                        </p:tgtEl>
                                        <p:attrNameLst>
                                          <p:attrName>ppt_y</p:attrName>
                                        </p:attrNameLst>
                                      </p:cBhvr>
                                      <p:tavLst>
                                        <p:tav tm="0">
                                          <p:val>
                                            <p:strVal val="#ppt_y"/>
                                          </p:val>
                                        </p:tav>
                                        <p:tav tm="100000">
                                          <p:val>
                                            <p:strVal val="#ppt_y"/>
                                          </p:val>
                                        </p:tav>
                                      </p:tavLst>
                                    </p:anim>
                                  </p:childTnLst>
                                </p:cTn>
                              </p:par>
                              <p:par>
                                <p:cTn id="45" presetID="2" presetClass="entr" presetSubtype="8" decel="100000" fill="hold" grpId="0" nodeType="withEffect">
                                  <p:stCondLst>
                                    <p:cond delay="1750"/>
                                  </p:stCondLst>
                                  <p:childTnLst>
                                    <p:set>
                                      <p:cBhvr>
                                        <p:cTn id="46" dur="1" fill="hold">
                                          <p:stCondLst>
                                            <p:cond delay="0"/>
                                          </p:stCondLst>
                                        </p:cTn>
                                        <p:tgtEl>
                                          <p:spTgt spid="52"/>
                                        </p:tgtEl>
                                        <p:attrNameLst>
                                          <p:attrName>style.visibility</p:attrName>
                                        </p:attrNameLst>
                                      </p:cBhvr>
                                      <p:to>
                                        <p:strVal val="visible"/>
                                      </p:to>
                                    </p:set>
                                    <p:anim calcmode="lin" valueType="num">
                                      <p:cBhvr additive="base">
                                        <p:cTn id="47" dur="500" fill="hold"/>
                                        <p:tgtEl>
                                          <p:spTgt spid="52"/>
                                        </p:tgtEl>
                                        <p:attrNameLst>
                                          <p:attrName>ppt_x</p:attrName>
                                        </p:attrNameLst>
                                      </p:cBhvr>
                                      <p:tavLst>
                                        <p:tav tm="0">
                                          <p:val>
                                            <p:strVal val="0-#ppt_w/2"/>
                                          </p:val>
                                        </p:tav>
                                        <p:tav tm="100000">
                                          <p:val>
                                            <p:strVal val="#ppt_x"/>
                                          </p:val>
                                        </p:tav>
                                      </p:tavLst>
                                    </p:anim>
                                    <p:anim calcmode="lin" valueType="num">
                                      <p:cBhvr additive="base">
                                        <p:cTn id="48" dur="500" fill="hold"/>
                                        <p:tgtEl>
                                          <p:spTgt spid="52"/>
                                        </p:tgtEl>
                                        <p:attrNameLst>
                                          <p:attrName>ppt_y</p:attrName>
                                        </p:attrNameLst>
                                      </p:cBhvr>
                                      <p:tavLst>
                                        <p:tav tm="0">
                                          <p:val>
                                            <p:strVal val="#ppt_y"/>
                                          </p:val>
                                        </p:tav>
                                        <p:tav tm="100000">
                                          <p:val>
                                            <p:strVal val="#ppt_y"/>
                                          </p:val>
                                        </p:tav>
                                      </p:tavLst>
                                    </p:anim>
                                  </p:childTnLst>
                                </p:cTn>
                              </p:par>
                              <p:par>
                                <p:cTn id="49" presetID="2" presetClass="entr" presetSubtype="8" decel="100000" fill="hold" grpId="0" nodeType="withEffect">
                                  <p:stCondLst>
                                    <p:cond delay="2000"/>
                                  </p:stCondLst>
                                  <p:childTnLst>
                                    <p:set>
                                      <p:cBhvr>
                                        <p:cTn id="50" dur="1" fill="hold">
                                          <p:stCondLst>
                                            <p:cond delay="0"/>
                                          </p:stCondLst>
                                        </p:cTn>
                                        <p:tgtEl>
                                          <p:spTgt spid="64"/>
                                        </p:tgtEl>
                                        <p:attrNameLst>
                                          <p:attrName>style.visibility</p:attrName>
                                        </p:attrNameLst>
                                      </p:cBhvr>
                                      <p:to>
                                        <p:strVal val="visible"/>
                                      </p:to>
                                    </p:set>
                                    <p:anim calcmode="lin" valueType="num">
                                      <p:cBhvr additive="base">
                                        <p:cTn id="51" dur="500" fill="hold"/>
                                        <p:tgtEl>
                                          <p:spTgt spid="64"/>
                                        </p:tgtEl>
                                        <p:attrNameLst>
                                          <p:attrName>ppt_x</p:attrName>
                                        </p:attrNameLst>
                                      </p:cBhvr>
                                      <p:tavLst>
                                        <p:tav tm="0">
                                          <p:val>
                                            <p:strVal val="0-#ppt_w/2"/>
                                          </p:val>
                                        </p:tav>
                                        <p:tav tm="100000">
                                          <p:val>
                                            <p:strVal val="#ppt_x"/>
                                          </p:val>
                                        </p:tav>
                                      </p:tavLst>
                                    </p:anim>
                                    <p:anim calcmode="lin" valueType="num">
                                      <p:cBhvr additive="base">
                                        <p:cTn id="52" dur="500" fill="hold"/>
                                        <p:tgtEl>
                                          <p:spTgt spid="64"/>
                                        </p:tgtEl>
                                        <p:attrNameLst>
                                          <p:attrName>ppt_y</p:attrName>
                                        </p:attrNameLst>
                                      </p:cBhvr>
                                      <p:tavLst>
                                        <p:tav tm="0">
                                          <p:val>
                                            <p:strVal val="#ppt_y"/>
                                          </p:val>
                                        </p:tav>
                                        <p:tav tm="100000">
                                          <p:val>
                                            <p:strVal val="#ppt_y"/>
                                          </p:val>
                                        </p:tav>
                                      </p:tavLst>
                                    </p:anim>
                                  </p:childTnLst>
                                </p:cTn>
                              </p:par>
                            </p:childTnLst>
                          </p:cTn>
                        </p:par>
                        <p:par>
                          <p:cTn id="53" fill="hold">
                            <p:stCondLst>
                              <p:cond delay="2500"/>
                            </p:stCondLst>
                            <p:childTnLst>
                              <p:par>
                                <p:cTn id="54" presetID="22" presetClass="entr" presetSubtype="8" fill="hold" grpId="0" nodeType="afterEffect">
                                  <p:stCondLst>
                                    <p:cond delay="0"/>
                                  </p:stCondLst>
                                  <p:childTnLst>
                                    <p:set>
                                      <p:cBhvr>
                                        <p:cTn id="55" dur="1" fill="hold">
                                          <p:stCondLst>
                                            <p:cond delay="0"/>
                                          </p:stCondLst>
                                        </p:cTn>
                                        <p:tgtEl>
                                          <p:spTgt spid="60">
                                            <p:txEl>
                                              <p:pRg st="0" end="0"/>
                                            </p:txEl>
                                          </p:spTgt>
                                        </p:tgtEl>
                                        <p:attrNameLst>
                                          <p:attrName>style.visibility</p:attrName>
                                        </p:attrNameLst>
                                      </p:cBhvr>
                                      <p:to>
                                        <p:strVal val="visible"/>
                                      </p:to>
                                    </p:set>
                                    <p:animEffect transition="in" filter="wipe(left)">
                                      <p:cBhvr>
                                        <p:cTn id="56" dur="500"/>
                                        <p:tgtEl>
                                          <p:spTgt spid="60">
                                            <p:txEl>
                                              <p:pRg st="0" end="0"/>
                                            </p:txEl>
                                          </p:spTgt>
                                        </p:tgtEl>
                                      </p:cBhvr>
                                    </p:animEffect>
                                  </p:childTnLst>
                                </p:cTn>
                              </p:par>
                            </p:childTnLst>
                          </p:cTn>
                        </p:par>
                        <p:par>
                          <p:cTn id="57" fill="hold">
                            <p:stCondLst>
                              <p:cond delay="3000"/>
                            </p:stCondLst>
                            <p:childTnLst>
                              <p:par>
                                <p:cTn id="58" presetID="22" presetClass="entr" presetSubtype="8" fill="hold" grpId="0" nodeType="afterEffect">
                                  <p:stCondLst>
                                    <p:cond delay="0"/>
                                  </p:stCondLst>
                                  <p:childTnLst>
                                    <p:set>
                                      <p:cBhvr>
                                        <p:cTn id="59" dur="1" fill="hold">
                                          <p:stCondLst>
                                            <p:cond delay="0"/>
                                          </p:stCondLst>
                                        </p:cTn>
                                        <p:tgtEl>
                                          <p:spTgt spid="61">
                                            <p:txEl>
                                              <p:pRg st="0" end="0"/>
                                            </p:txEl>
                                          </p:spTgt>
                                        </p:tgtEl>
                                        <p:attrNameLst>
                                          <p:attrName>style.visibility</p:attrName>
                                        </p:attrNameLst>
                                      </p:cBhvr>
                                      <p:to>
                                        <p:strVal val="visible"/>
                                      </p:to>
                                    </p:set>
                                    <p:animEffect transition="in" filter="wipe(left)">
                                      <p:cBhvr>
                                        <p:cTn id="60" dur="500"/>
                                        <p:tgtEl>
                                          <p:spTgt spid="61">
                                            <p:txEl>
                                              <p:pRg st="0" end="0"/>
                                            </p:txEl>
                                          </p:spTgt>
                                        </p:tgtEl>
                                      </p:cBhvr>
                                    </p:animEffect>
                                  </p:childTnLst>
                                </p:cTn>
                              </p:par>
                            </p:childTnLst>
                          </p:cTn>
                        </p:par>
                        <p:par>
                          <p:cTn id="61" fill="hold">
                            <p:stCondLst>
                              <p:cond delay="3500"/>
                            </p:stCondLst>
                            <p:childTnLst>
                              <p:par>
                                <p:cTn id="62" presetID="22" presetClass="entr" presetSubtype="8" fill="hold" grpId="0" nodeType="afterEffect">
                                  <p:stCondLst>
                                    <p:cond delay="0"/>
                                  </p:stCondLst>
                                  <p:childTnLst>
                                    <p:set>
                                      <p:cBhvr>
                                        <p:cTn id="63" dur="1" fill="hold">
                                          <p:stCondLst>
                                            <p:cond delay="0"/>
                                          </p:stCondLst>
                                        </p:cTn>
                                        <p:tgtEl>
                                          <p:spTgt spid="62">
                                            <p:txEl>
                                              <p:pRg st="0" end="0"/>
                                            </p:txEl>
                                          </p:spTgt>
                                        </p:tgtEl>
                                        <p:attrNameLst>
                                          <p:attrName>style.visibility</p:attrName>
                                        </p:attrNameLst>
                                      </p:cBhvr>
                                      <p:to>
                                        <p:strVal val="visible"/>
                                      </p:to>
                                    </p:set>
                                    <p:animEffect transition="in" filter="wipe(left)">
                                      <p:cBhvr>
                                        <p:cTn id="64" dur="500"/>
                                        <p:tgtEl>
                                          <p:spTgt spid="62">
                                            <p:txEl>
                                              <p:pRg st="0" end="0"/>
                                            </p:txEl>
                                          </p:spTgt>
                                        </p:tgtEl>
                                      </p:cBhvr>
                                    </p:animEffect>
                                  </p:childTnLst>
                                </p:cTn>
                              </p:par>
                            </p:childTnLst>
                          </p:cTn>
                        </p:par>
                        <p:par>
                          <p:cTn id="65" fill="hold">
                            <p:stCondLst>
                              <p:cond delay="4000"/>
                            </p:stCondLst>
                            <p:childTnLst>
                              <p:par>
                                <p:cTn id="66" presetID="22" presetClass="entr" presetSubtype="8" fill="hold" grpId="0" nodeType="afterEffect">
                                  <p:stCondLst>
                                    <p:cond delay="0"/>
                                  </p:stCondLst>
                                  <p:childTnLst>
                                    <p:set>
                                      <p:cBhvr>
                                        <p:cTn id="67" dur="1" fill="hold">
                                          <p:stCondLst>
                                            <p:cond delay="0"/>
                                          </p:stCondLst>
                                        </p:cTn>
                                        <p:tgtEl>
                                          <p:spTgt spid="63">
                                            <p:txEl>
                                              <p:pRg st="0" end="0"/>
                                            </p:txEl>
                                          </p:spTgt>
                                        </p:tgtEl>
                                        <p:attrNameLst>
                                          <p:attrName>style.visibility</p:attrName>
                                        </p:attrNameLst>
                                      </p:cBhvr>
                                      <p:to>
                                        <p:strVal val="visible"/>
                                      </p:to>
                                    </p:set>
                                    <p:animEffect transition="in" filter="wipe(left)">
                                      <p:cBhvr>
                                        <p:cTn id="68" dur="500"/>
                                        <p:tgtEl>
                                          <p:spTgt spid="6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 grpId="0" animBg="1"/>
      <p:bldP spid="53" grpId="0" animBg="1"/>
      <p:bldP spid="54" grpId="0" animBg="1"/>
      <p:bldP spid="56" grpId="0" build="p">
        <p:tmplLst>
          <p:tmpl lvl="1">
            <p:tnLst>
              <p:par>
                <p:cTn presetID="2" presetClass="entr" presetSubtype="8" decel="100000" fill="hold" nodeType="withEffect">
                  <p:stCondLst>
                    <p:cond delay="250"/>
                  </p:stCondLst>
                  <p:childTnLst>
                    <p:set>
                      <p:cBhvr>
                        <p:cTn dur="1" fill="hold">
                          <p:stCondLst>
                            <p:cond delay="0"/>
                          </p:stCondLst>
                        </p:cTn>
                        <p:tgtEl>
                          <p:spTgt spid="56"/>
                        </p:tgtEl>
                        <p:attrNameLst>
                          <p:attrName>style.visibility</p:attrName>
                        </p:attrNameLst>
                      </p:cBhvr>
                      <p:to>
                        <p:strVal val="visible"/>
                      </p:to>
                    </p:set>
                    <p:anim calcmode="lin" valueType="num">
                      <p:cBhvr additive="base">
                        <p:cTn dur="500" fill="hold"/>
                        <p:tgtEl>
                          <p:spTgt spid="56"/>
                        </p:tgtEl>
                        <p:attrNameLst>
                          <p:attrName>ppt_x</p:attrName>
                        </p:attrNameLst>
                      </p:cBhvr>
                      <p:tavLst>
                        <p:tav tm="0">
                          <p:val>
                            <p:strVal val="0-#ppt_w/2"/>
                          </p:val>
                        </p:tav>
                        <p:tav tm="100000">
                          <p:val>
                            <p:strVal val="#ppt_x"/>
                          </p:val>
                        </p:tav>
                      </p:tavLst>
                    </p:anim>
                    <p:anim calcmode="lin" valueType="num">
                      <p:cBhvr additive="base">
                        <p:cTn dur="500" fill="hold"/>
                        <p:tgtEl>
                          <p:spTgt spid="56"/>
                        </p:tgtEl>
                        <p:attrNameLst>
                          <p:attrName>ppt_y</p:attrName>
                        </p:attrNameLst>
                      </p:cBhvr>
                      <p:tavLst>
                        <p:tav tm="0">
                          <p:val>
                            <p:strVal val="#ppt_y"/>
                          </p:val>
                        </p:tav>
                        <p:tav tm="100000">
                          <p:val>
                            <p:strVal val="#ppt_y"/>
                          </p:val>
                        </p:tav>
                      </p:tavLst>
                    </p:anim>
                  </p:childTnLst>
                </p:cTn>
              </p:par>
            </p:tnLst>
          </p:tmpl>
        </p:tmplLst>
      </p:bldP>
      <p:bldP spid="57" grpId="0" build="p">
        <p:tmplLst>
          <p:tmpl lvl="1">
            <p:tnLst>
              <p:par>
                <p:cTn presetID="2" presetClass="entr" presetSubtype="8" decel="100000" fill="hold" nodeType="withEffect">
                  <p:stCondLst>
                    <p:cond delay="500"/>
                  </p:stCondLst>
                  <p:childTnLst>
                    <p:set>
                      <p:cBhvr>
                        <p:cTn dur="1" fill="hold">
                          <p:stCondLst>
                            <p:cond delay="0"/>
                          </p:stCondLst>
                        </p:cTn>
                        <p:tgtEl>
                          <p:spTgt spid="57"/>
                        </p:tgtEl>
                        <p:attrNameLst>
                          <p:attrName>style.visibility</p:attrName>
                        </p:attrNameLst>
                      </p:cBhvr>
                      <p:to>
                        <p:strVal val="visible"/>
                      </p:to>
                    </p:set>
                    <p:anim calcmode="lin" valueType="num">
                      <p:cBhvr additive="base">
                        <p:cTn dur="500" fill="hold"/>
                        <p:tgtEl>
                          <p:spTgt spid="57"/>
                        </p:tgtEl>
                        <p:attrNameLst>
                          <p:attrName>ppt_x</p:attrName>
                        </p:attrNameLst>
                      </p:cBhvr>
                      <p:tavLst>
                        <p:tav tm="0">
                          <p:val>
                            <p:strVal val="0-#ppt_w/2"/>
                          </p:val>
                        </p:tav>
                        <p:tav tm="100000">
                          <p:val>
                            <p:strVal val="#ppt_x"/>
                          </p:val>
                        </p:tav>
                      </p:tavLst>
                    </p:anim>
                    <p:anim calcmode="lin" valueType="num">
                      <p:cBhvr additive="base">
                        <p:cTn dur="500" fill="hold"/>
                        <p:tgtEl>
                          <p:spTgt spid="57"/>
                        </p:tgtEl>
                        <p:attrNameLst>
                          <p:attrName>ppt_y</p:attrName>
                        </p:attrNameLst>
                      </p:cBhvr>
                      <p:tavLst>
                        <p:tav tm="0">
                          <p:val>
                            <p:strVal val="#ppt_y"/>
                          </p:val>
                        </p:tav>
                        <p:tav tm="100000">
                          <p:val>
                            <p:strVal val="#ppt_y"/>
                          </p:val>
                        </p:tav>
                      </p:tavLst>
                    </p:anim>
                  </p:childTnLst>
                </p:cTn>
              </p:par>
            </p:tnLst>
          </p:tmpl>
        </p:tmplLst>
      </p:bldP>
      <p:bldP spid="58" grpId="0" build="p">
        <p:tmplLst>
          <p:tmpl lvl="1">
            <p:tnLst>
              <p:par>
                <p:cTn presetID="2" presetClass="entr" presetSubtype="8" decel="100000" fill="hold" nodeType="withEffect">
                  <p:stCondLst>
                    <p:cond delay="750"/>
                  </p:stCondLst>
                  <p:childTnLst>
                    <p:set>
                      <p:cBhvr>
                        <p:cTn dur="1" fill="hold">
                          <p:stCondLst>
                            <p:cond delay="0"/>
                          </p:stCondLst>
                        </p:cTn>
                        <p:tgtEl>
                          <p:spTgt spid="58"/>
                        </p:tgtEl>
                        <p:attrNameLst>
                          <p:attrName>style.visibility</p:attrName>
                        </p:attrNameLst>
                      </p:cBhvr>
                      <p:to>
                        <p:strVal val="visible"/>
                      </p:to>
                    </p:set>
                    <p:anim calcmode="lin" valueType="num">
                      <p:cBhvr additive="base">
                        <p:cTn dur="500" fill="hold"/>
                        <p:tgtEl>
                          <p:spTgt spid="58"/>
                        </p:tgtEl>
                        <p:attrNameLst>
                          <p:attrName>ppt_x</p:attrName>
                        </p:attrNameLst>
                      </p:cBhvr>
                      <p:tavLst>
                        <p:tav tm="0">
                          <p:val>
                            <p:strVal val="0-#ppt_w/2"/>
                          </p:val>
                        </p:tav>
                        <p:tav tm="100000">
                          <p:val>
                            <p:strVal val="#ppt_x"/>
                          </p:val>
                        </p:tav>
                      </p:tavLst>
                    </p:anim>
                    <p:anim calcmode="lin" valueType="num">
                      <p:cBhvr additive="base">
                        <p:cTn dur="500" fill="hold"/>
                        <p:tgtEl>
                          <p:spTgt spid="58"/>
                        </p:tgtEl>
                        <p:attrNameLst>
                          <p:attrName>ppt_y</p:attrName>
                        </p:attrNameLst>
                      </p:cBhvr>
                      <p:tavLst>
                        <p:tav tm="0">
                          <p:val>
                            <p:strVal val="#ppt_y"/>
                          </p:val>
                        </p:tav>
                        <p:tav tm="100000">
                          <p:val>
                            <p:strVal val="#ppt_y"/>
                          </p:val>
                        </p:tav>
                      </p:tavLst>
                    </p:anim>
                  </p:childTnLst>
                </p:cTn>
              </p:par>
            </p:tnLst>
          </p:tmpl>
        </p:tmplLst>
      </p:bldP>
      <p:bldP spid="59" grpId="0" build="p">
        <p:tmplLst>
          <p:tmpl lvl="1">
            <p:tnLst>
              <p:par>
                <p:cTn presetID="2" presetClass="entr" presetSubtype="8" decel="100000" fill="hold" nodeType="withEffect">
                  <p:stCondLst>
                    <p:cond delay="1000"/>
                  </p:stCondLst>
                  <p:childTnLst>
                    <p:set>
                      <p:cBhvr>
                        <p:cTn dur="1" fill="hold">
                          <p:stCondLst>
                            <p:cond delay="0"/>
                          </p:stCondLst>
                        </p:cTn>
                        <p:tgtEl>
                          <p:spTgt spid="59"/>
                        </p:tgtEl>
                        <p:attrNameLst>
                          <p:attrName>style.visibility</p:attrName>
                        </p:attrNameLst>
                      </p:cBhvr>
                      <p:to>
                        <p:strVal val="visible"/>
                      </p:to>
                    </p:set>
                    <p:anim calcmode="lin" valueType="num">
                      <p:cBhvr additive="base">
                        <p:cTn dur="500" fill="hold"/>
                        <p:tgtEl>
                          <p:spTgt spid="59"/>
                        </p:tgtEl>
                        <p:attrNameLst>
                          <p:attrName>ppt_x</p:attrName>
                        </p:attrNameLst>
                      </p:cBhvr>
                      <p:tavLst>
                        <p:tav tm="0">
                          <p:val>
                            <p:strVal val="0-#ppt_w/2"/>
                          </p:val>
                        </p:tav>
                        <p:tav tm="100000">
                          <p:val>
                            <p:strVal val="#ppt_x"/>
                          </p:val>
                        </p:tav>
                      </p:tavLst>
                    </p:anim>
                    <p:anim calcmode="lin" valueType="num">
                      <p:cBhvr additive="base">
                        <p:cTn dur="500" fill="hold"/>
                        <p:tgtEl>
                          <p:spTgt spid="59"/>
                        </p:tgtEl>
                        <p:attrNameLst>
                          <p:attrName>ppt_y</p:attrName>
                        </p:attrNameLst>
                      </p:cBhvr>
                      <p:tavLst>
                        <p:tav tm="0">
                          <p:val>
                            <p:strVal val="#ppt_y"/>
                          </p:val>
                        </p:tav>
                        <p:tav tm="100000">
                          <p:val>
                            <p:strVal val="#ppt_y"/>
                          </p:val>
                        </p:tav>
                      </p:tavLst>
                    </p:anim>
                  </p:childTnLst>
                </p:cTn>
              </p:par>
            </p:tnLst>
          </p:tmpl>
        </p:tmplLst>
      </p:bldP>
      <p:bldP spid="60" grpId="0" build="p">
        <p:tmplLst>
          <p:tmpl lvl="1">
            <p:tnLst>
              <p:par>
                <p:cTn presetID="22" presetClass="entr" presetSubtype="8" fill="hold" nodeType="afterEffect">
                  <p:stCondLst>
                    <p:cond delay="0"/>
                  </p:stCondLst>
                  <p:childTnLst>
                    <p:set>
                      <p:cBhvr>
                        <p:cTn dur="1" fill="hold">
                          <p:stCondLst>
                            <p:cond delay="0"/>
                          </p:stCondLst>
                        </p:cTn>
                        <p:tgtEl>
                          <p:spTgt spid="60"/>
                        </p:tgtEl>
                        <p:attrNameLst>
                          <p:attrName>style.visibility</p:attrName>
                        </p:attrNameLst>
                      </p:cBhvr>
                      <p:to>
                        <p:strVal val="visible"/>
                      </p:to>
                    </p:set>
                    <p:animEffect transition="in" filter="wipe(left)">
                      <p:cBhvr>
                        <p:cTn dur="500"/>
                        <p:tgtEl>
                          <p:spTgt spid="60"/>
                        </p:tgtEl>
                      </p:cBhvr>
                    </p:animEffect>
                  </p:childTnLst>
                </p:cTn>
              </p:par>
            </p:tnLst>
          </p:tmpl>
        </p:tmplLst>
      </p:bldP>
      <p:bldP spid="61" grpId="0" build="p">
        <p:tmplLst>
          <p:tmpl lvl="1">
            <p:tnLst>
              <p:par>
                <p:cTn presetID="22" presetClass="entr" presetSubtype="8" fill="hold" nodeType="afterEffect">
                  <p:stCondLst>
                    <p:cond delay="0"/>
                  </p:stCondLst>
                  <p:childTnLst>
                    <p:set>
                      <p:cBhvr>
                        <p:cTn dur="1" fill="hold">
                          <p:stCondLst>
                            <p:cond delay="0"/>
                          </p:stCondLst>
                        </p:cTn>
                        <p:tgtEl>
                          <p:spTgt spid="61"/>
                        </p:tgtEl>
                        <p:attrNameLst>
                          <p:attrName>style.visibility</p:attrName>
                        </p:attrNameLst>
                      </p:cBhvr>
                      <p:to>
                        <p:strVal val="visible"/>
                      </p:to>
                    </p:set>
                    <p:animEffect transition="in" filter="wipe(left)">
                      <p:cBhvr>
                        <p:cTn dur="500"/>
                        <p:tgtEl>
                          <p:spTgt spid="61"/>
                        </p:tgtEl>
                      </p:cBhvr>
                    </p:animEffect>
                  </p:childTnLst>
                </p:cTn>
              </p:par>
            </p:tnLst>
          </p:tmpl>
        </p:tmplLst>
      </p:bldP>
      <p:bldP spid="62" grpId="0" build="p">
        <p:tmplLst>
          <p:tmpl lvl="1">
            <p:tnLst>
              <p:par>
                <p:cTn presetID="22" presetClass="entr" presetSubtype="8" fill="hold" nodeType="afterEffect">
                  <p:stCondLst>
                    <p:cond delay="0"/>
                  </p:stCondLst>
                  <p:childTnLst>
                    <p:set>
                      <p:cBhvr>
                        <p:cTn dur="1" fill="hold">
                          <p:stCondLst>
                            <p:cond delay="0"/>
                          </p:stCondLst>
                        </p:cTn>
                        <p:tgtEl>
                          <p:spTgt spid="62"/>
                        </p:tgtEl>
                        <p:attrNameLst>
                          <p:attrName>style.visibility</p:attrName>
                        </p:attrNameLst>
                      </p:cBhvr>
                      <p:to>
                        <p:strVal val="visible"/>
                      </p:to>
                    </p:set>
                    <p:animEffect transition="in" filter="wipe(left)">
                      <p:cBhvr>
                        <p:cTn dur="500"/>
                        <p:tgtEl>
                          <p:spTgt spid="62"/>
                        </p:tgtEl>
                      </p:cBhvr>
                    </p:animEffect>
                  </p:childTnLst>
                </p:cTn>
              </p:par>
            </p:tnLst>
          </p:tmpl>
        </p:tmplLst>
      </p:bldP>
      <p:bldP spid="63" grpId="0" build="p">
        <p:tmplLst>
          <p:tmpl lvl="1">
            <p:tnLst>
              <p:par>
                <p:cTn presetID="22" presetClass="entr" presetSubtype="8" fill="hold" nodeType="afterEffect">
                  <p:stCondLst>
                    <p:cond delay="0"/>
                  </p:stCondLst>
                  <p:childTnLst>
                    <p:set>
                      <p:cBhvr>
                        <p:cTn dur="1" fill="hold">
                          <p:stCondLst>
                            <p:cond delay="0"/>
                          </p:stCondLst>
                        </p:cTn>
                        <p:tgtEl>
                          <p:spTgt spid="63"/>
                        </p:tgtEl>
                        <p:attrNameLst>
                          <p:attrName>style.visibility</p:attrName>
                        </p:attrNameLst>
                      </p:cBhvr>
                      <p:to>
                        <p:strVal val="visible"/>
                      </p:to>
                    </p:set>
                    <p:animEffect transition="in" filter="wipe(left)">
                      <p:cBhvr>
                        <p:cTn dur="500"/>
                        <p:tgtEl>
                          <p:spTgt spid="63"/>
                        </p:tgtEl>
                      </p:cBhvr>
                    </p:animEffect>
                  </p:childTnLst>
                </p:cTn>
              </p:par>
            </p:tnLst>
          </p:tmpl>
        </p:tmplLst>
      </p:bldP>
      <p:bldP spid="64" grpId="0" animBg="1"/>
    </p:bldLst>
  </p:timing>
  <p:extLst mod="1">
    <p:ext uri="{DCECCB84-F9BA-43D5-87BE-67443E8EF086}">
      <p15:sldGuideLst xmlns:p15="http://schemas.microsoft.com/office/powerpoint/2012/main">
        <p15:guide id="1" orient="horz" pos="3239">
          <p15:clr>
            <a:srgbClr val="FBAE40"/>
          </p15:clr>
        </p15:guide>
        <p15:guide id="2" pos="5737" userDrawn="1">
          <p15:clr>
            <a:srgbClr val="FBAE40"/>
          </p15:clr>
        </p15:guide>
      </p15:sldGuideLst>
    </p:ext>
  </p:extLst>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Geniu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10" name="楕円 9"/>
          <p:cNvSpPr/>
          <p:nvPr userDrawn="1"/>
        </p:nvSpPr>
        <p:spPr>
          <a:xfrm>
            <a:off x="8043635" y="2583543"/>
            <a:ext cx="2200729" cy="6052457"/>
          </a:xfrm>
          <a:prstGeom prst="ellipse">
            <a:avLst/>
          </a:prstGeom>
          <a:noFill/>
          <a:ln w="57150">
            <a:solidFill>
              <a:schemeClr val="accent1">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楕円 12"/>
          <p:cNvSpPr/>
          <p:nvPr userDrawn="1"/>
        </p:nvSpPr>
        <p:spPr>
          <a:xfrm rot="18000000">
            <a:off x="8043635" y="2583543"/>
            <a:ext cx="2200729" cy="6052457"/>
          </a:xfrm>
          <a:prstGeom prst="ellipse">
            <a:avLst/>
          </a:prstGeom>
          <a:noFill/>
          <a:ln w="57150">
            <a:solidFill>
              <a:schemeClr val="accent3">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楕円 13"/>
          <p:cNvSpPr/>
          <p:nvPr userDrawn="1"/>
        </p:nvSpPr>
        <p:spPr>
          <a:xfrm rot="14400000">
            <a:off x="8043635" y="2583543"/>
            <a:ext cx="2200729" cy="6052457"/>
          </a:xfrm>
          <a:prstGeom prst="ellipse">
            <a:avLst/>
          </a:prstGeom>
          <a:noFill/>
          <a:ln w="57150">
            <a:solidFill>
              <a:schemeClr val="accent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楕円 14"/>
          <p:cNvSpPr/>
          <p:nvPr userDrawn="1"/>
        </p:nvSpPr>
        <p:spPr>
          <a:xfrm>
            <a:off x="9677017" y="3135364"/>
            <a:ext cx="385397" cy="385397"/>
          </a:xfrm>
          <a:prstGeom prst="ellipse">
            <a:avLst/>
          </a:prstGeom>
          <a:ln w="57150">
            <a:solidFill>
              <a:schemeClr val="bg1"/>
            </a:solidFill>
          </a:ln>
          <a:effectLst>
            <a:outerShdw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 name="楕円 15"/>
          <p:cNvSpPr/>
          <p:nvPr userDrawn="1"/>
        </p:nvSpPr>
        <p:spPr>
          <a:xfrm>
            <a:off x="6362317" y="6297664"/>
            <a:ext cx="385397" cy="385397"/>
          </a:xfrm>
          <a:prstGeom prst="ellipse">
            <a:avLst/>
          </a:prstGeom>
          <a:solidFill>
            <a:schemeClr val="accent2"/>
          </a:solidFill>
          <a:ln w="57150">
            <a:solidFill>
              <a:schemeClr val="bg1"/>
            </a:solidFill>
          </a:ln>
          <a:effectLst>
            <a:outerShdw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楕円 16"/>
          <p:cNvSpPr/>
          <p:nvPr userDrawn="1"/>
        </p:nvSpPr>
        <p:spPr>
          <a:xfrm>
            <a:off x="10894271" y="7165661"/>
            <a:ext cx="385397" cy="385397"/>
          </a:xfrm>
          <a:prstGeom prst="ellipse">
            <a:avLst/>
          </a:prstGeom>
          <a:solidFill>
            <a:schemeClr val="accent3"/>
          </a:solidFill>
          <a:ln w="57150">
            <a:solidFill>
              <a:schemeClr val="bg1"/>
            </a:solidFill>
          </a:ln>
          <a:effectLst>
            <a:outerShdw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 name="テキスト プレースホルダー 12"/>
          <p:cNvSpPr>
            <a:spLocks noGrp="1"/>
          </p:cNvSpPr>
          <p:nvPr>
            <p:ph type="body" sz="quarter" idx="23" hasCustomPrompt="1"/>
          </p:nvPr>
        </p:nvSpPr>
        <p:spPr>
          <a:xfrm>
            <a:off x="12314973" y="3343674"/>
            <a:ext cx="5429628" cy="1798239"/>
          </a:xfrm>
        </p:spPr>
        <p:txBody>
          <a:bodyPr>
            <a:normAutofit/>
          </a:bodyPr>
          <a:lstStyle>
            <a:lvl1pPr algn="l">
              <a:spcBef>
                <a:spcPts val="0"/>
              </a:spcBef>
              <a:defRPr sz="2000" baseline="0"/>
            </a:lvl1pPr>
          </a:lstStyle>
          <a:p>
            <a:pPr lvl="0"/>
            <a:r>
              <a:rPr kumimoji="1" lang="en-US" altLang="ja-JP" dirty="0"/>
              <a:t>Text goes here</a:t>
            </a:r>
            <a:endParaRPr kumimoji="1" lang="ja-JP" altLang="en-US" dirty="0"/>
          </a:p>
        </p:txBody>
      </p:sp>
      <p:sp>
        <p:nvSpPr>
          <p:cNvPr id="19" name="テキスト プレースホルダー 12"/>
          <p:cNvSpPr>
            <a:spLocks noGrp="1"/>
          </p:cNvSpPr>
          <p:nvPr>
            <p:ph type="body" sz="quarter" idx="24" hasCustomPrompt="1"/>
          </p:nvPr>
        </p:nvSpPr>
        <p:spPr>
          <a:xfrm>
            <a:off x="12314973" y="2354353"/>
            <a:ext cx="5429628" cy="747032"/>
          </a:xfrm>
        </p:spPr>
        <p:txBody>
          <a:bodyPr anchor="ctr">
            <a:noAutofit/>
          </a:bodyPr>
          <a:lstStyle>
            <a:lvl1pPr algn="l">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20" name="正方形/長方形 19"/>
          <p:cNvSpPr/>
          <p:nvPr userDrawn="1"/>
        </p:nvSpPr>
        <p:spPr>
          <a:xfrm>
            <a:off x="12422470" y="3119519"/>
            <a:ext cx="1827899" cy="72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kumimoji="1" lang="ja-JP" altLang="en-US"/>
          </a:p>
        </p:txBody>
      </p:sp>
      <p:sp>
        <p:nvSpPr>
          <p:cNvPr id="21" name="テキスト プレースホルダー 12"/>
          <p:cNvSpPr>
            <a:spLocks noGrp="1"/>
          </p:cNvSpPr>
          <p:nvPr>
            <p:ph type="body" sz="quarter" idx="16" hasCustomPrompt="1"/>
          </p:nvPr>
        </p:nvSpPr>
        <p:spPr>
          <a:xfrm>
            <a:off x="522960" y="6166982"/>
            <a:ext cx="5514403" cy="1791659"/>
          </a:xfrm>
        </p:spPr>
        <p:txBody>
          <a:bodyPr>
            <a:normAutofit/>
          </a:bodyPr>
          <a:lstStyle>
            <a:lvl1pPr algn="r">
              <a:spcBef>
                <a:spcPts val="0"/>
              </a:spcBef>
              <a:defRPr sz="2000" baseline="0"/>
            </a:lvl1pPr>
          </a:lstStyle>
          <a:p>
            <a:pPr lvl="0"/>
            <a:r>
              <a:rPr kumimoji="1" lang="en-US" altLang="ja-JP" dirty="0"/>
              <a:t>Text goes here</a:t>
            </a:r>
            <a:endParaRPr kumimoji="1" lang="ja-JP" altLang="en-US" dirty="0"/>
          </a:p>
        </p:txBody>
      </p:sp>
      <p:sp>
        <p:nvSpPr>
          <p:cNvPr id="22" name="テキスト プレースホルダー 12"/>
          <p:cNvSpPr>
            <a:spLocks noGrp="1"/>
          </p:cNvSpPr>
          <p:nvPr>
            <p:ph type="body" sz="quarter" idx="17" hasCustomPrompt="1"/>
          </p:nvPr>
        </p:nvSpPr>
        <p:spPr>
          <a:xfrm>
            <a:off x="522960" y="5177661"/>
            <a:ext cx="5514403" cy="747032"/>
          </a:xfrm>
        </p:spPr>
        <p:txBody>
          <a:bodyPr anchor="ctr">
            <a:noAutofit/>
          </a:bodyPr>
          <a:lstStyle>
            <a:lvl1pPr algn="r">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23" name="正方形/長方形 22"/>
          <p:cNvSpPr/>
          <p:nvPr userDrawn="1"/>
        </p:nvSpPr>
        <p:spPr>
          <a:xfrm>
            <a:off x="4079367" y="5942827"/>
            <a:ext cx="1827899" cy="720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kumimoji="1" lang="ja-JP" altLang="en-US"/>
          </a:p>
        </p:txBody>
      </p:sp>
      <p:sp>
        <p:nvSpPr>
          <p:cNvPr id="24" name="テキスト プレースホルダー 12"/>
          <p:cNvSpPr>
            <a:spLocks noGrp="1"/>
          </p:cNvSpPr>
          <p:nvPr>
            <p:ph type="body" sz="quarter" idx="25" hasCustomPrompt="1"/>
          </p:nvPr>
        </p:nvSpPr>
        <p:spPr>
          <a:xfrm>
            <a:off x="12314973" y="6721633"/>
            <a:ext cx="5429628" cy="1798239"/>
          </a:xfrm>
        </p:spPr>
        <p:txBody>
          <a:bodyPr>
            <a:normAutofit/>
          </a:bodyPr>
          <a:lstStyle>
            <a:lvl1pPr algn="l">
              <a:spcBef>
                <a:spcPts val="0"/>
              </a:spcBef>
              <a:defRPr sz="2000" baseline="0"/>
            </a:lvl1pPr>
          </a:lstStyle>
          <a:p>
            <a:pPr lvl="0"/>
            <a:r>
              <a:rPr kumimoji="1" lang="en-US" altLang="ja-JP" dirty="0"/>
              <a:t>Text goes here</a:t>
            </a:r>
            <a:endParaRPr kumimoji="1" lang="ja-JP" altLang="en-US" dirty="0"/>
          </a:p>
        </p:txBody>
      </p:sp>
      <p:sp>
        <p:nvSpPr>
          <p:cNvPr id="25" name="テキスト プレースホルダー 12"/>
          <p:cNvSpPr>
            <a:spLocks noGrp="1"/>
          </p:cNvSpPr>
          <p:nvPr>
            <p:ph type="body" sz="quarter" idx="26" hasCustomPrompt="1"/>
          </p:nvPr>
        </p:nvSpPr>
        <p:spPr>
          <a:xfrm>
            <a:off x="12314973" y="5732312"/>
            <a:ext cx="5429628" cy="747032"/>
          </a:xfrm>
        </p:spPr>
        <p:txBody>
          <a:bodyPr anchor="ctr">
            <a:noAutofit/>
          </a:bodyPr>
          <a:lstStyle>
            <a:lvl1pPr algn="l">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26" name="正方形/長方形 25"/>
          <p:cNvSpPr/>
          <p:nvPr userDrawn="1"/>
        </p:nvSpPr>
        <p:spPr>
          <a:xfrm>
            <a:off x="12422470" y="6497478"/>
            <a:ext cx="1827899" cy="7200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kumimoji="1" lang="ja-JP" altLang="en-US"/>
          </a:p>
        </p:txBody>
      </p:sp>
      <p:cxnSp>
        <p:nvCxnSpPr>
          <p:cNvPr id="27" name="直線コネクタ 9"/>
          <p:cNvCxnSpPr>
            <a:stCxn id="15" idx="6"/>
            <a:endCxn id="19" idx="1"/>
          </p:cNvCxnSpPr>
          <p:nvPr userDrawn="1"/>
        </p:nvCxnSpPr>
        <p:spPr>
          <a:xfrm flipV="1">
            <a:off x="10062414" y="2727869"/>
            <a:ext cx="2252559" cy="600194"/>
          </a:xfrm>
          <a:prstGeom prst="bentConnector3">
            <a:avLst>
              <a:gd name="adj1" fmla="val 50000"/>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33" name="直線コネクタ 9"/>
          <p:cNvCxnSpPr>
            <a:stCxn id="22" idx="3"/>
            <a:endCxn id="16" idx="0"/>
          </p:cNvCxnSpPr>
          <p:nvPr userDrawn="1"/>
        </p:nvCxnSpPr>
        <p:spPr>
          <a:xfrm>
            <a:off x="6037363" y="5551177"/>
            <a:ext cx="517653" cy="746487"/>
          </a:xfrm>
          <a:prstGeom prst="bentConnector2">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36" name="直線コネクタ 9"/>
          <p:cNvCxnSpPr>
            <a:stCxn id="17" idx="6"/>
            <a:endCxn id="25" idx="1"/>
          </p:cNvCxnSpPr>
          <p:nvPr userDrawn="1"/>
        </p:nvCxnSpPr>
        <p:spPr>
          <a:xfrm flipV="1">
            <a:off x="11279668" y="6105828"/>
            <a:ext cx="1035305" cy="1252532"/>
          </a:xfrm>
          <a:prstGeom prst="bentConnector3">
            <a:avLst>
              <a:gd name="adj1" fmla="val 68225"/>
            </a:avLst>
          </a:prstGeom>
          <a:ln w="19050">
            <a:solidFill>
              <a:schemeClr val="accent3"/>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932745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1000" fill="hold"/>
                                        <p:tgtEl>
                                          <p:spTgt spid="10"/>
                                        </p:tgtEl>
                                        <p:attrNameLst>
                                          <p:attrName>ppt_x</p:attrName>
                                        </p:attrNameLst>
                                      </p:cBhvr>
                                      <p:tavLst>
                                        <p:tav tm="0">
                                          <p:val>
                                            <p:strVal val="0-#ppt_w/2"/>
                                          </p:val>
                                        </p:tav>
                                        <p:tav tm="100000">
                                          <p:val>
                                            <p:strVal val="#ppt_x"/>
                                          </p:val>
                                        </p:tav>
                                      </p:tavLst>
                                    </p:anim>
                                    <p:anim calcmode="lin" valueType="num">
                                      <p:cBhvr additive="base">
                                        <p:cTn id="8" dur="1000" fill="hold"/>
                                        <p:tgtEl>
                                          <p:spTgt spid="10"/>
                                        </p:tgtEl>
                                        <p:attrNameLst>
                                          <p:attrName>ppt_y</p:attrName>
                                        </p:attrNameLst>
                                      </p:cBhvr>
                                      <p:tavLst>
                                        <p:tav tm="0">
                                          <p:val>
                                            <p:strVal val="#ppt_y"/>
                                          </p:val>
                                        </p:tav>
                                        <p:tav tm="100000">
                                          <p:val>
                                            <p:strVal val="#ppt_y"/>
                                          </p:val>
                                        </p:tav>
                                      </p:tavLst>
                                    </p:anim>
                                  </p:childTnLst>
                                </p:cTn>
                              </p:par>
                              <p:par>
                                <p:cTn id="9" presetID="45" presetClass="entr" presetSubtype="0" fill="hold" grpId="1" nodeType="with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fade">
                                      <p:cBhvr>
                                        <p:cTn id="11" dur="1250"/>
                                        <p:tgtEl>
                                          <p:spTgt spid="10"/>
                                        </p:tgtEl>
                                      </p:cBhvr>
                                    </p:animEffect>
                                    <p:anim calcmode="lin" valueType="num">
                                      <p:cBhvr>
                                        <p:cTn id="12" dur="1250" fill="hold"/>
                                        <p:tgtEl>
                                          <p:spTgt spid="10"/>
                                        </p:tgtEl>
                                        <p:attrNameLst>
                                          <p:attrName>ppt_w</p:attrName>
                                        </p:attrNameLst>
                                      </p:cBhvr>
                                      <p:tavLst>
                                        <p:tav tm="0" fmla="#ppt_w*sin(2.5*pi*$)">
                                          <p:val>
                                            <p:fltVal val="0"/>
                                          </p:val>
                                        </p:tav>
                                        <p:tav tm="100000">
                                          <p:val>
                                            <p:fltVal val="1"/>
                                          </p:val>
                                        </p:tav>
                                      </p:tavLst>
                                    </p:anim>
                                    <p:anim calcmode="lin" valueType="num">
                                      <p:cBhvr>
                                        <p:cTn id="13" dur="1250" fill="hold"/>
                                        <p:tgtEl>
                                          <p:spTgt spid="10"/>
                                        </p:tgtEl>
                                        <p:attrNameLst>
                                          <p:attrName>ppt_h</p:attrName>
                                        </p:attrNameLst>
                                      </p:cBhvr>
                                      <p:tavLst>
                                        <p:tav tm="0">
                                          <p:val>
                                            <p:strVal val="#ppt_h"/>
                                          </p:val>
                                        </p:tav>
                                        <p:tav tm="100000">
                                          <p:val>
                                            <p:strVal val="#ppt_h"/>
                                          </p:val>
                                        </p:tav>
                                      </p:tavLst>
                                    </p:anim>
                                  </p:childTnLst>
                                </p:cTn>
                              </p:par>
                              <p:par>
                                <p:cTn id="14" presetID="2" presetClass="entr" presetSubtype="3" decel="100000" fill="hold" grpId="0" nodeType="withEffect">
                                  <p:stCondLst>
                                    <p:cond delay="100"/>
                                  </p:stCondLst>
                                  <p:childTnLst>
                                    <p:set>
                                      <p:cBhvr>
                                        <p:cTn id="15" dur="1" fill="hold">
                                          <p:stCondLst>
                                            <p:cond delay="0"/>
                                          </p:stCondLst>
                                        </p:cTn>
                                        <p:tgtEl>
                                          <p:spTgt spid="13"/>
                                        </p:tgtEl>
                                        <p:attrNameLst>
                                          <p:attrName>style.visibility</p:attrName>
                                        </p:attrNameLst>
                                      </p:cBhvr>
                                      <p:to>
                                        <p:strVal val="visible"/>
                                      </p:to>
                                    </p:set>
                                    <p:anim calcmode="lin" valueType="num">
                                      <p:cBhvr additive="base">
                                        <p:cTn id="16" dur="1000" fill="hold"/>
                                        <p:tgtEl>
                                          <p:spTgt spid="13"/>
                                        </p:tgtEl>
                                        <p:attrNameLst>
                                          <p:attrName>ppt_x</p:attrName>
                                        </p:attrNameLst>
                                      </p:cBhvr>
                                      <p:tavLst>
                                        <p:tav tm="0">
                                          <p:val>
                                            <p:strVal val="1+#ppt_w/2"/>
                                          </p:val>
                                        </p:tav>
                                        <p:tav tm="100000">
                                          <p:val>
                                            <p:strVal val="#ppt_x"/>
                                          </p:val>
                                        </p:tav>
                                      </p:tavLst>
                                    </p:anim>
                                    <p:anim calcmode="lin" valueType="num">
                                      <p:cBhvr additive="base">
                                        <p:cTn id="17" dur="1000" fill="hold"/>
                                        <p:tgtEl>
                                          <p:spTgt spid="13"/>
                                        </p:tgtEl>
                                        <p:attrNameLst>
                                          <p:attrName>ppt_y</p:attrName>
                                        </p:attrNameLst>
                                      </p:cBhvr>
                                      <p:tavLst>
                                        <p:tav tm="0">
                                          <p:val>
                                            <p:strVal val="0-#ppt_h/2"/>
                                          </p:val>
                                        </p:tav>
                                        <p:tav tm="100000">
                                          <p:val>
                                            <p:strVal val="#ppt_y"/>
                                          </p:val>
                                        </p:tav>
                                      </p:tavLst>
                                    </p:anim>
                                  </p:childTnLst>
                                </p:cTn>
                              </p:par>
                              <p:par>
                                <p:cTn id="18" presetID="45" presetClass="entr" presetSubtype="0" fill="hold" grpId="1" nodeType="withEffect">
                                  <p:stCondLst>
                                    <p:cond delay="100"/>
                                  </p:stCondLst>
                                  <p:childTnLst>
                                    <p:set>
                                      <p:cBhvr>
                                        <p:cTn id="19" dur="1" fill="hold">
                                          <p:stCondLst>
                                            <p:cond delay="0"/>
                                          </p:stCondLst>
                                        </p:cTn>
                                        <p:tgtEl>
                                          <p:spTgt spid="13"/>
                                        </p:tgtEl>
                                        <p:attrNameLst>
                                          <p:attrName>style.visibility</p:attrName>
                                        </p:attrNameLst>
                                      </p:cBhvr>
                                      <p:to>
                                        <p:strVal val="visible"/>
                                      </p:to>
                                    </p:set>
                                    <p:animEffect transition="in" filter="fade">
                                      <p:cBhvr>
                                        <p:cTn id="20" dur="1250"/>
                                        <p:tgtEl>
                                          <p:spTgt spid="13"/>
                                        </p:tgtEl>
                                      </p:cBhvr>
                                    </p:animEffect>
                                    <p:anim calcmode="lin" valueType="num">
                                      <p:cBhvr>
                                        <p:cTn id="21" dur="1250" fill="hold"/>
                                        <p:tgtEl>
                                          <p:spTgt spid="13"/>
                                        </p:tgtEl>
                                        <p:attrNameLst>
                                          <p:attrName>ppt_w</p:attrName>
                                        </p:attrNameLst>
                                      </p:cBhvr>
                                      <p:tavLst>
                                        <p:tav tm="0" fmla="#ppt_w*sin(2.5*pi*$)">
                                          <p:val>
                                            <p:fltVal val="0"/>
                                          </p:val>
                                        </p:tav>
                                        <p:tav tm="100000">
                                          <p:val>
                                            <p:fltVal val="1"/>
                                          </p:val>
                                        </p:tav>
                                      </p:tavLst>
                                    </p:anim>
                                    <p:anim calcmode="lin" valueType="num">
                                      <p:cBhvr>
                                        <p:cTn id="22" dur="1250" fill="hold"/>
                                        <p:tgtEl>
                                          <p:spTgt spid="13"/>
                                        </p:tgtEl>
                                        <p:attrNameLst>
                                          <p:attrName>ppt_h</p:attrName>
                                        </p:attrNameLst>
                                      </p:cBhvr>
                                      <p:tavLst>
                                        <p:tav tm="0">
                                          <p:val>
                                            <p:strVal val="#ppt_h"/>
                                          </p:val>
                                        </p:tav>
                                        <p:tav tm="100000">
                                          <p:val>
                                            <p:strVal val="#ppt_h"/>
                                          </p:val>
                                        </p:tav>
                                      </p:tavLst>
                                    </p:anim>
                                  </p:childTnLst>
                                </p:cTn>
                              </p:par>
                              <p:par>
                                <p:cTn id="23" presetID="2" presetClass="entr" presetSubtype="9" decel="100000" fill="hold" grpId="0" nodeType="withEffect">
                                  <p:stCondLst>
                                    <p:cond delay="200"/>
                                  </p:stCondLst>
                                  <p:childTnLst>
                                    <p:set>
                                      <p:cBhvr>
                                        <p:cTn id="24" dur="1" fill="hold">
                                          <p:stCondLst>
                                            <p:cond delay="0"/>
                                          </p:stCondLst>
                                        </p:cTn>
                                        <p:tgtEl>
                                          <p:spTgt spid="14"/>
                                        </p:tgtEl>
                                        <p:attrNameLst>
                                          <p:attrName>style.visibility</p:attrName>
                                        </p:attrNameLst>
                                      </p:cBhvr>
                                      <p:to>
                                        <p:strVal val="visible"/>
                                      </p:to>
                                    </p:set>
                                    <p:anim calcmode="lin" valueType="num">
                                      <p:cBhvr additive="base">
                                        <p:cTn id="25" dur="1000" fill="hold"/>
                                        <p:tgtEl>
                                          <p:spTgt spid="14"/>
                                        </p:tgtEl>
                                        <p:attrNameLst>
                                          <p:attrName>ppt_x</p:attrName>
                                        </p:attrNameLst>
                                      </p:cBhvr>
                                      <p:tavLst>
                                        <p:tav tm="0">
                                          <p:val>
                                            <p:strVal val="0-#ppt_w/2"/>
                                          </p:val>
                                        </p:tav>
                                        <p:tav tm="100000">
                                          <p:val>
                                            <p:strVal val="#ppt_x"/>
                                          </p:val>
                                        </p:tav>
                                      </p:tavLst>
                                    </p:anim>
                                    <p:anim calcmode="lin" valueType="num">
                                      <p:cBhvr additive="base">
                                        <p:cTn id="26" dur="1000" fill="hold"/>
                                        <p:tgtEl>
                                          <p:spTgt spid="14"/>
                                        </p:tgtEl>
                                        <p:attrNameLst>
                                          <p:attrName>ppt_y</p:attrName>
                                        </p:attrNameLst>
                                      </p:cBhvr>
                                      <p:tavLst>
                                        <p:tav tm="0">
                                          <p:val>
                                            <p:strVal val="0-#ppt_h/2"/>
                                          </p:val>
                                        </p:tav>
                                        <p:tav tm="100000">
                                          <p:val>
                                            <p:strVal val="#ppt_y"/>
                                          </p:val>
                                        </p:tav>
                                      </p:tavLst>
                                    </p:anim>
                                  </p:childTnLst>
                                </p:cTn>
                              </p:par>
                              <p:par>
                                <p:cTn id="27" presetID="45" presetClass="entr" presetSubtype="0" fill="hold" grpId="1" nodeType="withEffect">
                                  <p:stCondLst>
                                    <p:cond delay="200"/>
                                  </p:stCondLst>
                                  <p:childTnLst>
                                    <p:set>
                                      <p:cBhvr>
                                        <p:cTn id="28" dur="1" fill="hold">
                                          <p:stCondLst>
                                            <p:cond delay="0"/>
                                          </p:stCondLst>
                                        </p:cTn>
                                        <p:tgtEl>
                                          <p:spTgt spid="14"/>
                                        </p:tgtEl>
                                        <p:attrNameLst>
                                          <p:attrName>style.visibility</p:attrName>
                                        </p:attrNameLst>
                                      </p:cBhvr>
                                      <p:to>
                                        <p:strVal val="visible"/>
                                      </p:to>
                                    </p:set>
                                    <p:animEffect transition="in" filter="fade">
                                      <p:cBhvr>
                                        <p:cTn id="29" dur="1250"/>
                                        <p:tgtEl>
                                          <p:spTgt spid="14"/>
                                        </p:tgtEl>
                                      </p:cBhvr>
                                    </p:animEffect>
                                    <p:anim calcmode="lin" valueType="num">
                                      <p:cBhvr>
                                        <p:cTn id="30" dur="1250" fill="hold"/>
                                        <p:tgtEl>
                                          <p:spTgt spid="14"/>
                                        </p:tgtEl>
                                        <p:attrNameLst>
                                          <p:attrName>ppt_w</p:attrName>
                                        </p:attrNameLst>
                                      </p:cBhvr>
                                      <p:tavLst>
                                        <p:tav tm="0" fmla="#ppt_w*sin(2.5*pi*$)">
                                          <p:val>
                                            <p:fltVal val="0"/>
                                          </p:val>
                                        </p:tav>
                                        <p:tav tm="100000">
                                          <p:val>
                                            <p:fltVal val="1"/>
                                          </p:val>
                                        </p:tav>
                                      </p:tavLst>
                                    </p:anim>
                                    <p:anim calcmode="lin" valueType="num">
                                      <p:cBhvr>
                                        <p:cTn id="31" dur="1250" fill="hold"/>
                                        <p:tgtEl>
                                          <p:spTgt spid="14"/>
                                        </p:tgtEl>
                                        <p:attrNameLst>
                                          <p:attrName>ppt_h</p:attrName>
                                        </p:attrNameLst>
                                      </p:cBhvr>
                                      <p:tavLst>
                                        <p:tav tm="0">
                                          <p:val>
                                            <p:strVal val="#ppt_h"/>
                                          </p:val>
                                        </p:tav>
                                        <p:tav tm="100000">
                                          <p:val>
                                            <p:strVal val="#ppt_h"/>
                                          </p:val>
                                        </p:tav>
                                      </p:tavLst>
                                    </p:anim>
                                  </p:childTnLst>
                                </p:cTn>
                              </p:par>
                            </p:childTnLst>
                          </p:cTn>
                        </p:par>
                        <p:par>
                          <p:cTn id="32" fill="hold">
                            <p:stCondLst>
                              <p:cond delay="1450"/>
                            </p:stCondLst>
                            <p:childTnLst>
                              <p:par>
                                <p:cTn id="33" presetID="10" presetClass="entr" presetSubtype="0" fill="hold" grpId="0" nodeType="afterEffect">
                                  <p:stCondLst>
                                    <p:cond delay="0"/>
                                  </p:stCondLst>
                                  <p:childTnLst>
                                    <p:set>
                                      <p:cBhvr>
                                        <p:cTn id="34" dur="1" fill="hold">
                                          <p:stCondLst>
                                            <p:cond delay="0"/>
                                          </p:stCondLst>
                                        </p:cTn>
                                        <p:tgtEl>
                                          <p:spTgt spid="15"/>
                                        </p:tgtEl>
                                        <p:attrNameLst>
                                          <p:attrName>style.visibility</p:attrName>
                                        </p:attrNameLst>
                                      </p:cBhvr>
                                      <p:to>
                                        <p:strVal val="visible"/>
                                      </p:to>
                                    </p:set>
                                    <p:animEffect transition="in" filter="fade">
                                      <p:cBhvr>
                                        <p:cTn id="35" dur="500"/>
                                        <p:tgtEl>
                                          <p:spTgt spid="15"/>
                                        </p:tgtEl>
                                      </p:cBhvr>
                                    </p:animEffect>
                                  </p:childTnLst>
                                </p:cTn>
                              </p:par>
                            </p:childTnLst>
                          </p:cTn>
                        </p:par>
                        <p:par>
                          <p:cTn id="36" fill="hold">
                            <p:stCondLst>
                              <p:cond delay="1950"/>
                            </p:stCondLst>
                            <p:childTnLst>
                              <p:par>
                                <p:cTn id="37" presetID="22" presetClass="entr" presetSubtype="8" fill="hold" nodeType="afterEffect">
                                  <p:stCondLst>
                                    <p:cond delay="0"/>
                                  </p:stCondLst>
                                  <p:childTnLst>
                                    <p:set>
                                      <p:cBhvr>
                                        <p:cTn id="38" dur="1" fill="hold">
                                          <p:stCondLst>
                                            <p:cond delay="0"/>
                                          </p:stCondLst>
                                        </p:cTn>
                                        <p:tgtEl>
                                          <p:spTgt spid="27"/>
                                        </p:tgtEl>
                                        <p:attrNameLst>
                                          <p:attrName>style.visibility</p:attrName>
                                        </p:attrNameLst>
                                      </p:cBhvr>
                                      <p:to>
                                        <p:strVal val="visible"/>
                                      </p:to>
                                    </p:set>
                                    <p:animEffect transition="in" filter="wipe(left)">
                                      <p:cBhvr>
                                        <p:cTn id="39" dur="500"/>
                                        <p:tgtEl>
                                          <p:spTgt spid="27"/>
                                        </p:tgtEl>
                                      </p:cBhvr>
                                    </p:animEffect>
                                  </p:childTnLst>
                                </p:cTn>
                              </p:par>
                            </p:childTnLst>
                          </p:cTn>
                        </p:par>
                        <p:par>
                          <p:cTn id="40" fill="hold">
                            <p:stCondLst>
                              <p:cond delay="2450"/>
                            </p:stCondLst>
                            <p:childTnLst>
                              <p:par>
                                <p:cTn id="41" presetID="2" presetClass="entr" presetSubtype="2" decel="100000" fill="hold" grpId="0" nodeType="afterEffect">
                                  <p:stCondLst>
                                    <p:cond delay="0"/>
                                  </p:stCondLst>
                                  <p:childTnLst>
                                    <p:set>
                                      <p:cBhvr>
                                        <p:cTn id="42" dur="1" fill="hold">
                                          <p:stCondLst>
                                            <p:cond delay="0"/>
                                          </p:stCondLst>
                                        </p:cTn>
                                        <p:tgtEl>
                                          <p:spTgt spid="19">
                                            <p:txEl>
                                              <p:pRg st="0" end="0"/>
                                            </p:txEl>
                                          </p:spTgt>
                                        </p:tgtEl>
                                        <p:attrNameLst>
                                          <p:attrName>style.visibility</p:attrName>
                                        </p:attrNameLst>
                                      </p:cBhvr>
                                      <p:to>
                                        <p:strVal val="visible"/>
                                      </p:to>
                                    </p:set>
                                    <p:anim calcmode="lin" valueType="num">
                                      <p:cBhvr additive="base">
                                        <p:cTn id="43" dur="500" fill="hold"/>
                                        <p:tgtEl>
                                          <p:spTgt spid="19">
                                            <p:txEl>
                                              <p:pRg st="0" end="0"/>
                                            </p:txEl>
                                          </p:spTgt>
                                        </p:tgtEl>
                                        <p:attrNameLst>
                                          <p:attrName>ppt_x</p:attrName>
                                        </p:attrNameLst>
                                      </p:cBhvr>
                                      <p:tavLst>
                                        <p:tav tm="0">
                                          <p:val>
                                            <p:strVal val="1+#ppt_w/2"/>
                                          </p:val>
                                        </p:tav>
                                        <p:tav tm="100000">
                                          <p:val>
                                            <p:strVal val="#ppt_x"/>
                                          </p:val>
                                        </p:tav>
                                      </p:tavLst>
                                    </p:anim>
                                    <p:anim calcmode="lin" valueType="num">
                                      <p:cBhvr additive="base">
                                        <p:cTn id="44" dur="500" fill="hold"/>
                                        <p:tgtEl>
                                          <p:spTgt spid="19">
                                            <p:txEl>
                                              <p:pRg st="0" end="0"/>
                                            </p:txEl>
                                          </p:spTgt>
                                        </p:tgtEl>
                                        <p:attrNameLst>
                                          <p:attrName>ppt_y</p:attrName>
                                        </p:attrNameLst>
                                      </p:cBhvr>
                                      <p:tavLst>
                                        <p:tav tm="0">
                                          <p:val>
                                            <p:strVal val="#ppt_y"/>
                                          </p:val>
                                        </p:tav>
                                        <p:tav tm="100000">
                                          <p:val>
                                            <p:strVal val="#ppt_y"/>
                                          </p:val>
                                        </p:tav>
                                      </p:tavLst>
                                    </p:anim>
                                  </p:childTnLst>
                                </p:cTn>
                              </p:par>
                              <p:par>
                                <p:cTn id="45" presetID="2" presetClass="entr" presetSubtype="4" decel="100000" fill="hold" grpId="0" nodeType="withEffect">
                                  <p:stCondLst>
                                    <p:cond delay="0"/>
                                  </p:stCondLst>
                                  <p:childTnLst>
                                    <p:set>
                                      <p:cBhvr>
                                        <p:cTn id="46" dur="1" fill="hold">
                                          <p:stCondLst>
                                            <p:cond delay="0"/>
                                          </p:stCondLst>
                                        </p:cTn>
                                        <p:tgtEl>
                                          <p:spTgt spid="20"/>
                                        </p:tgtEl>
                                        <p:attrNameLst>
                                          <p:attrName>style.visibility</p:attrName>
                                        </p:attrNameLst>
                                      </p:cBhvr>
                                      <p:to>
                                        <p:strVal val="visible"/>
                                      </p:to>
                                    </p:set>
                                    <p:anim calcmode="lin" valueType="num">
                                      <p:cBhvr additive="base">
                                        <p:cTn id="47" dur="500" fill="hold"/>
                                        <p:tgtEl>
                                          <p:spTgt spid="20"/>
                                        </p:tgtEl>
                                        <p:attrNameLst>
                                          <p:attrName>ppt_x</p:attrName>
                                        </p:attrNameLst>
                                      </p:cBhvr>
                                      <p:tavLst>
                                        <p:tav tm="0">
                                          <p:val>
                                            <p:strVal val="#ppt_x"/>
                                          </p:val>
                                        </p:tav>
                                        <p:tav tm="100000">
                                          <p:val>
                                            <p:strVal val="#ppt_x"/>
                                          </p:val>
                                        </p:tav>
                                      </p:tavLst>
                                    </p:anim>
                                    <p:anim calcmode="lin" valueType="num">
                                      <p:cBhvr additive="base">
                                        <p:cTn id="48" dur="500" fill="hold"/>
                                        <p:tgtEl>
                                          <p:spTgt spid="20"/>
                                        </p:tgtEl>
                                        <p:attrNameLst>
                                          <p:attrName>ppt_y</p:attrName>
                                        </p:attrNameLst>
                                      </p:cBhvr>
                                      <p:tavLst>
                                        <p:tav tm="0">
                                          <p:val>
                                            <p:strVal val="1+#ppt_h/2"/>
                                          </p:val>
                                        </p:tav>
                                        <p:tav tm="100000">
                                          <p:val>
                                            <p:strVal val="#ppt_y"/>
                                          </p:val>
                                        </p:tav>
                                      </p:tavLst>
                                    </p:anim>
                                  </p:childTnLst>
                                </p:cTn>
                              </p:par>
                            </p:childTnLst>
                          </p:cTn>
                        </p:par>
                        <p:par>
                          <p:cTn id="49" fill="hold">
                            <p:stCondLst>
                              <p:cond delay="2950"/>
                            </p:stCondLst>
                            <p:childTnLst>
                              <p:par>
                                <p:cTn id="50" presetID="22" presetClass="entr" presetSubtype="8" fill="hold" grpId="0" nodeType="afterEffect">
                                  <p:stCondLst>
                                    <p:cond delay="0"/>
                                  </p:stCondLst>
                                  <p:childTnLst>
                                    <p:set>
                                      <p:cBhvr>
                                        <p:cTn id="51" dur="1" fill="hold">
                                          <p:stCondLst>
                                            <p:cond delay="0"/>
                                          </p:stCondLst>
                                        </p:cTn>
                                        <p:tgtEl>
                                          <p:spTgt spid="18"/>
                                        </p:tgtEl>
                                        <p:attrNameLst>
                                          <p:attrName>style.visibility</p:attrName>
                                        </p:attrNameLst>
                                      </p:cBhvr>
                                      <p:to>
                                        <p:strVal val="visible"/>
                                      </p:to>
                                    </p:set>
                                    <p:animEffect transition="in" filter="wipe(left)">
                                      <p:cBhvr>
                                        <p:cTn id="52" dur="500"/>
                                        <p:tgtEl>
                                          <p:spTgt spid="18"/>
                                        </p:tgtEl>
                                      </p:cBhvr>
                                    </p:animEffect>
                                  </p:childTnLst>
                                </p:cTn>
                              </p:par>
                            </p:childTnLst>
                          </p:cTn>
                        </p:par>
                        <p:par>
                          <p:cTn id="53" fill="hold">
                            <p:stCondLst>
                              <p:cond delay="3450"/>
                            </p:stCondLst>
                            <p:childTnLst>
                              <p:par>
                                <p:cTn id="54" presetID="10" presetClass="entr" presetSubtype="0" fill="hold" grpId="0" nodeType="afterEffect">
                                  <p:stCondLst>
                                    <p:cond delay="0"/>
                                  </p:stCondLst>
                                  <p:childTnLst>
                                    <p:set>
                                      <p:cBhvr>
                                        <p:cTn id="55" dur="1" fill="hold">
                                          <p:stCondLst>
                                            <p:cond delay="0"/>
                                          </p:stCondLst>
                                        </p:cTn>
                                        <p:tgtEl>
                                          <p:spTgt spid="16"/>
                                        </p:tgtEl>
                                        <p:attrNameLst>
                                          <p:attrName>style.visibility</p:attrName>
                                        </p:attrNameLst>
                                      </p:cBhvr>
                                      <p:to>
                                        <p:strVal val="visible"/>
                                      </p:to>
                                    </p:set>
                                    <p:animEffect transition="in" filter="fade">
                                      <p:cBhvr>
                                        <p:cTn id="56" dur="500"/>
                                        <p:tgtEl>
                                          <p:spTgt spid="16"/>
                                        </p:tgtEl>
                                      </p:cBhvr>
                                    </p:animEffect>
                                  </p:childTnLst>
                                </p:cTn>
                              </p:par>
                            </p:childTnLst>
                          </p:cTn>
                        </p:par>
                        <p:par>
                          <p:cTn id="57" fill="hold">
                            <p:stCondLst>
                              <p:cond delay="3950"/>
                            </p:stCondLst>
                            <p:childTnLst>
                              <p:par>
                                <p:cTn id="58" presetID="22" presetClass="entr" presetSubtype="2" fill="hold" nodeType="afterEffect">
                                  <p:stCondLst>
                                    <p:cond delay="0"/>
                                  </p:stCondLst>
                                  <p:childTnLst>
                                    <p:set>
                                      <p:cBhvr>
                                        <p:cTn id="59" dur="1" fill="hold">
                                          <p:stCondLst>
                                            <p:cond delay="0"/>
                                          </p:stCondLst>
                                        </p:cTn>
                                        <p:tgtEl>
                                          <p:spTgt spid="33"/>
                                        </p:tgtEl>
                                        <p:attrNameLst>
                                          <p:attrName>style.visibility</p:attrName>
                                        </p:attrNameLst>
                                      </p:cBhvr>
                                      <p:to>
                                        <p:strVal val="visible"/>
                                      </p:to>
                                    </p:set>
                                    <p:animEffect transition="in" filter="wipe(right)">
                                      <p:cBhvr>
                                        <p:cTn id="60" dur="500"/>
                                        <p:tgtEl>
                                          <p:spTgt spid="33"/>
                                        </p:tgtEl>
                                      </p:cBhvr>
                                    </p:animEffect>
                                  </p:childTnLst>
                                </p:cTn>
                              </p:par>
                            </p:childTnLst>
                          </p:cTn>
                        </p:par>
                        <p:par>
                          <p:cTn id="61" fill="hold">
                            <p:stCondLst>
                              <p:cond delay="4450"/>
                            </p:stCondLst>
                            <p:childTnLst>
                              <p:par>
                                <p:cTn id="62" presetID="2" presetClass="entr" presetSubtype="8" decel="100000" fill="hold" grpId="0" nodeType="afterEffect">
                                  <p:stCondLst>
                                    <p:cond delay="250"/>
                                  </p:stCondLst>
                                  <p:childTnLst>
                                    <p:set>
                                      <p:cBhvr>
                                        <p:cTn id="63" dur="1" fill="hold">
                                          <p:stCondLst>
                                            <p:cond delay="0"/>
                                          </p:stCondLst>
                                        </p:cTn>
                                        <p:tgtEl>
                                          <p:spTgt spid="22">
                                            <p:txEl>
                                              <p:pRg st="0" end="0"/>
                                            </p:txEl>
                                          </p:spTgt>
                                        </p:tgtEl>
                                        <p:attrNameLst>
                                          <p:attrName>style.visibility</p:attrName>
                                        </p:attrNameLst>
                                      </p:cBhvr>
                                      <p:to>
                                        <p:strVal val="visible"/>
                                      </p:to>
                                    </p:set>
                                    <p:anim calcmode="lin" valueType="num">
                                      <p:cBhvr additive="base">
                                        <p:cTn id="64" dur="500" fill="hold"/>
                                        <p:tgtEl>
                                          <p:spTgt spid="22">
                                            <p:txEl>
                                              <p:pRg st="0" end="0"/>
                                            </p:txEl>
                                          </p:spTgt>
                                        </p:tgtEl>
                                        <p:attrNameLst>
                                          <p:attrName>ppt_x</p:attrName>
                                        </p:attrNameLst>
                                      </p:cBhvr>
                                      <p:tavLst>
                                        <p:tav tm="0">
                                          <p:val>
                                            <p:strVal val="0-#ppt_w/2"/>
                                          </p:val>
                                        </p:tav>
                                        <p:tav tm="100000">
                                          <p:val>
                                            <p:strVal val="#ppt_x"/>
                                          </p:val>
                                        </p:tav>
                                      </p:tavLst>
                                    </p:anim>
                                    <p:anim calcmode="lin" valueType="num">
                                      <p:cBhvr additive="base">
                                        <p:cTn id="65" dur="500" fill="hold"/>
                                        <p:tgtEl>
                                          <p:spTgt spid="22">
                                            <p:txEl>
                                              <p:pRg st="0" end="0"/>
                                            </p:txEl>
                                          </p:spTgt>
                                        </p:tgtEl>
                                        <p:attrNameLst>
                                          <p:attrName>ppt_y</p:attrName>
                                        </p:attrNameLst>
                                      </p:cBhvr>
                                      <p:tavLst>
                                        <p:tav tm="0">
                                          <p:val>
                                            <p:strVal val="#ppt_y"/>
                                          </p:val>
                                        </p:tav>
                                        <p:tav tm="100000">
                                          <p:val>
                                            <p:strVal val="#ppt_y"/>
                                          </p:val>
                                        </p:tav>
                                      </p:tavLst>
                                    </p:anim>
                                  </p:childTnLst>
                                </p:cTn>
                              </p:par>
                              <p:par>
                                <p:cTn id="66" presetID="2" presetClass="entr" presetSubtype="4" decel="100000" fill="hold" grpId="0" nodeType="withEffect">
                                  <p:stCondLst>
                                    <p:cond delay="250"/>
                                  </p:stCondLst>
                                  <p:childTnLst>
                                    <p:set>
                                      <p:cBhvr>
                                        <p:cTn id="67" dur="1" fill="hold">
                                          <p:stCondLst>
                                            <p:cond delay="0"/>
                                          </p:stCondLst>
                                        </p:cTn>
                                        <p:tgtEl>
                                          <p:spTgt spid="23"/>
                                        </p:tgtEl>
                                        <p:attrNameLst>
                                          <p:attrName>style.visibility</p:attrName>
                                        </p:attrNameLst>
                                      </p:cBhvr>
                                      <p:to>
                                        <p:strVal val="visible"/>
                                      </p:to>
                                    </p:set>
                                    <p:anim calcmode="lin" valueType="num">
                                      <p:cBhvr additive="base">
                                        <p:cTn id="68" dur="500" fill="hold"/>
                                        <p:tgtEl>
                                          <p:spTgt spid="23"/>
                                        </p:tgtEl>
                                        <p:attrNameLst>
                                          <p:attrName>ppt_x</p:attrName>
                                        </p:attrNameLst>
                                      </p:cBhvr>
                                      <p:tavLst>
                                        <p:tav tm="0">
                                          <p:val>
                                            <p:strVal val="#ppt_x"/>
                                          </p:val>
                                        </p:tav>
                                        <p:tav tm="100000">
                                          <p:val>
                                            <p:strVal val="#ppt_x"/>
                                          </p:val>
                                        </p:tav>
                                      </p:tavLst>
                                    </p:anim>
                                    <p:anim calcmode="lin" valueType="num">
                                      <p:cBhvr additive="base">
                                        <p:cTn id="69" dur="500" fill="hold"/>
                                        <p:tgtEl>
                                          <p:spTgt spid="23"/>
                                        </p:tgtEl>
                                        <p:attrNameLst>
                                          <p:attrName>ppt_y</p:attrName>
                                        </p:attrNameLst>
                                      </p:cBhvr>
                                      <p:tavLst>
                                        <p:tav tm="0">
                                          <p:val>
                                            <p:strVal val="1+#ppt_h/2"/>
                                          </p:val>
                                        </p:tav>
                                        <p:tav tm="100000">
                                          <p:val>
                                            <p:strVal val="#ppt_y"/>
                                          </p:val>
                                        </p:tav>
                                      </p:tavLst>
                                    </p:anim>
                                  </p:childTnLst>
                                </p:cTn>
                              </p:par>
                            </p:childTnLst>
                          </p:cTn>
                        </p:par>
                        <p:par>
                          <p:cTn id="70" fill="hold">
                            <p:stCondLst>
                              <p:cond delay="5200"/>
                            </p:stCondLst>
                            <p:childTnLst>
                              <p:par>
                                <p:cTn id="71" presetID="22" presetClass="entr" presetSubtype="2" fill="hold" grpId="0" nodeType="afterEffect">
                                  <p:stCondLst>
                                    <p:cond delay="0"/>
                                  </p:stCondLst>
                                  <p:childTnLst>
                                    <p:set>
                                      <p:cBhvr>
                                        <p:cTn id="72" dur="1" fill="hold">
                                          <p:stCondLst>
                                            <p:cond delay="0"/>
                                          </p:stCondLst>
                                        </p:cTn>
                                        <p:tgtEl>
                                          <p:spTgt spid="21"/>
                                        </p:tgtEl>
                                        <p:attrNameLst>
                                          <p:attrName>style.visibility</p:attrName>
                                        </p:attrNameLst>
                                      </p:cBhvr>
                                      <p:to>
                                        <p:strVal val="visible"/>
                                      </p:to>
                                    </p:set>
                                    <p:animEffect transition="in" filter="wipe(right)">
                                      <p:cBhvr>
                                        <p:cTn id="73" dur="500"/>
                                        <p:tgtEl>
                                          <p:spTgt spid="21"/>
                                        </p:tgtEl>
                                      </p:cBhvr>
                                    </p:animEffect>
                                  </p:childTnLst>
                                </p:cTn>
                              </p:par>
                            </p:childTnLst>
                          </p:cTn>
                        </p:par>
                        <p:par>
                          <p:cTn id="74" fill="hold">
                            <p:stCondLst>
                              <p:cond delay="5700"/>
                            </p:stCondLst>
                            <p:childTnLst>
                              <p:par>
                                <p:cTn id="75" presetID="10" presetClass="entr" presetSubtype="0" fill="hold" grpId="0" nodeType="afterEffect">
                                  <p:stCondLst>
                                    <p:cond delay="0"/>
                                  </p:stCondLst>
                                  <p:childTnLst>
                                    <p:set>
                                      <p:cBhvr>
                                        <p:cTn id="76" dur="1" fill="hold">
                                          <p:stCondLst>
                                            <p:cond delay="0"/>
                                          </p:stCondLst>
                                        </p:cTn>
                                        <p:tgtEl>
                                          <p:spTgt spid="17"/>
                                        </p:tgtEl>
                                        <p:attrNameLst>
                                          <p:attrName>style.visibility</p:attrName>
                                        </p:attrNameLst>
                                      </p:cBhvr>
                                      <p:to>
                                        <p:strVal val="visible"/>
                                      </p:to>
                                    </p:set>
                                    <p:animEffect transition="in" filter="fade">
                                      <p:cBhvr>
                                        <p:cTn id="77" dur="500"/>
                                        <p:tgtEl>
                                          <p:spTgt spid="17"/>
                                        </p:tgtEl>
                                      </p:cBhvr>
                                    </p:animEffect>
                                  </p:childTnLst>
                                </p:cTn>
                              </p:par>
                            </p:childTnLst>
                          </p:cTn>
                        </p:par>
                        <p:par>
                          <p:cTn id="78" fill="hold">
                            <p:stCondLst>
                              <p:cond delay="6200"/>
                            </p:stCondLst>
                            <p:childTnLst>
                              <p:par>
                                <p:cTn id="79" presetID="22" presetClass="entr" presetSubtype="8" fill="hold" nodeType="afterEffect">
                                  <p:stCondLst>
                                    <p:cond delay="0"/>
                                  </p:stCondLst>
                                  <p:childTnLst>
                                    <p:set>
                                      <p:cBhvr>
                                        <p:cTn id="80" dur="1" fill="hold">
                                          <p:stCondLst>
                                            <p:cond delay="0"/>
                                          </p:stCondLst>
                                        </p:cTn>
                                        <p:tgtEl>
                                          <p:spTgt spid="36"/>
                                        </p:tgtEl>
                                        <p:attrNameLst>
                                          <p:attrName>style.visibility</p:attrName>
                                        </p:attrNameLst>
                                      </p:cBhvr>
                                      <p:to>
                                        <p:strVal val="visible"/>
                                      </p:to>
                                    </p:set>
                                    <p:animEffect transition="in" filter="wipe(left)">
                                      <p:cBhvr>
                                        <p:cTn id="81" dur="500"/>
                                        <p:tgtEl>
                                          <p:spTgt spid="36"/>
                                        </p:tgtEl>
                                      </p:cBhvr>
                                    </p:animEffect>
                                  </p:childTnLst>
                                </p:cTn>
                              </p:par>
                            </p:childTnLst>
                          </p:cTn>
                        </p:par>
                        <p:par>
                          <p:cTn id="82" fill="hold">
                            <p:stCondLst>
                              <p:cond delay="6700"/>
                            </p:stCondLst>
                            <p:childTnLst>
                              <p:par>
                                <p:cTn id="83" presetID="2" presetClass="entr" presetSubtype="2" decel="100000" fill="hold" grpId="0" nodeType="afterEffect">
                                  <p:stCondLst>
                                    <p:cond delay="0"/>
                                  </p:stCondLst>
                                  <p:childTnLst>
                                    <p:set>
                                      <p:cBhvr>
                                        <p:cTn id="84" dur="1" fill="hold">
                                          <p:stCondLst>
                                            <p:cond delay="0"/>
                                          </p:stCondLst>
                                        </p:cTn>
                                        <p:tgtEl>
                                          <p:spTgt spid="25">
                                            <p:txEl>
                                              <p:pRg st="0" end="0"/>
                                            </p:txEl>
                                          </p:spTgt>
                                        </p:tgtEl>
                                        <p:attrNameLst>
                                          <p:attrName>style.visibility</p:attrName>
                                        </p:attrNameLst>
                                      </p:cBhvr>
                                      <p:to>
                                        <p:strVal val="visible"/>
                                      </p:to>
                                    </p:set>
                                    <p:anim calcmode="lin" valueType="num">
                                      <p:cBhvr additive="base">
                                        <p:cTn id="85" dur="500" fill="hold"/>
                                        <p:tgtEl>
                                          <p:spTgt spid="25">
                                            <p:txEl>
                                              <p:pRg st="0" end="0"/>
                                            </p:txEl>
                                          </p:spTgt>
                                        </p:tgtEl>
                                        <p:attrNameLst>
                                          <p:attrName>ppt_x</p:attrName>
                                        </p:attrNameLst>
                                      </p:cBhvr>
                                      <p:tavLst>
                                        <p:tav tm="0">
                                          <p:val>
                                            <p:strVal val="1+#ppt_w/2"/>
                                          </p:val>
                                        </p:tav>
                                        <p:tav tm="100000">
                                          <p:val>
                                            <p:strVal val="#ppt_x"/>
                                          </p:val>
                                        </p:tav>
                                      </p:tavLst>
                                    </p:anim>
                                    <p:anim calcmode="lin" valueType="num">
                                      <p:cBhvr additive="base">
                                        <p:cTn id="86" dur="500" fill="hold"/>
                                        <p:tgtEl>
                                          <p:spTgt spid="25">
                                            <p:txEl>
                                              <p:pRg st="0" end="0"/>
                                            </p:txEl>
                                          </p:spTgt>
                                        </p:tgtEl>
                                        <p:attrNameLst>
                                          <p:attrName>ppt_y</p:attrName>
                                        </p:attrNameLst>
                                      </p:cBhvr>
                                      <p:tavLst>
                                        <p:tav tm="0">
                                          <p:val>
                                            <p:strVal val="#ppt_y"/>
                                          </p:val>
                                        </p:tav>
                                        <p:tav tm="100000">
                                          <p:val>
                                            <p:strVal val="#ppt_y"/>
                                          </p:val>
                                        </p:tav>
                                      </p:tavLst>
                                    </p:anim>
                                  </p:childTnLst>
                                </p:cTn>
                              </p:par>
                              <p:par>
                                <p:cTn id="87" presetID="2" presetClass="entr" presetSubtype="4" decel="100000" fill="hold" grpId="0" nodeType="withEffect">
                                  <p:stCondLst>
                                    <p:cond delay="0"/>
                                  </p:stCondLst>
                                  <p:childTnLst>
                                    <p:set>
                                      <p:cBhvr>
                                        <p:cTn id="88" dur="1" fill="hold">
                                          <p:stCondLst>
                                            <p:cond delay="0"/>
                                          </p:stCondLst>
                                        </p:cTn>
                                        <p:tgtEl>
                                          <p:spTgt spid="26"/>
                                        </p:tgtEl>
                                        <p:attrNameLst>
                                          <p:attrName>style.visibility</p:attrName>
                                        </p:attrNameLst>
                                      </p:cBhvr>
                                      <p:to>
                                        <p:strVal val="visible"/>
                                      </p:to>
                                    </p:set>
                                    <p:anim calcmode="lin" valueType="num">
                                      <p:cBhvr additive="base">
                                        <p:cTn id="89" dur="500" fill="hold"/>
                                        <p:tgtEl>
                                          <p:spTgt spid="26"/>
                                        </p:tgtEl>
                                        <p:attrNameLst>
                                          <p:attrName>ppt_x</p:attrName>
                                        </p:attrNameLst>
                                      </p:cBhvr>
                                      <p:tavLst>
                                        <p:tav tm="0">
                                          <p:val>
                                            <p:strVal val="#ppt_x"/>
                                          </p:val>
                                        </p:tav>
                                        <p:tav tm="100000">
                                          <p:val>
                                            <p:strVal val="#ppt_x"/>
                                          </p:val>
                                        </p:tav>
                                      </p:tavLst>
                                    </p:anim>
                                    <p:anim calcmode="lin" valueType="num">
                                      <p:cBhvr additive="base">
                                        <p:cTn id="90" dur="500" fill="hold"/>
                                        <p:tgtEl>
                                          <p:spTgt spid="26"/>
                                        </p:tgtEl>
                                        <p:attrNameLst>
                                          <p:attrName>ppt_y</p:attrName>
                                        </p:attrNameLst>
                                      </p:cBhvr>
                                      <p:tavLst>
                                        <p:tav tm="0">
                                          <p:val>
                                            <p:strVal val="1+#ppt_h/2"/>
                                          </p:val>
                                        </p:tav>
                                        <p:tav tm="100000">
                                          <p:val>
                                            <p:strVal val="#ppt_y"/>
                                          </p:val>
                                        </p:tav>
                                      </p:tavLst>
                                    </p:anim>
                                  </p:childTnLst>
                                </p:cTn>
                              </p:par>
                            </p:childTnLst>
                          </p:cTn>
                        </p:par>
                        <p:par>
                          <p:cTn id="91" fill="hold">
                            <p:stCondLst>
                              <p:cond delay="7200"/>
                            </p:stCondLst>
                            <p:childTnLst>
                              <p:par>
                                <p:cTn id="92" presetID="22" presetClass="entr" presetSubtype="8" fill="hold" grpId="0" nodeType="afterEffect">
                                  <p:stCondLst>
                                    <p:cond delay="0"/>
                                  </p:stCondLst>
                                  <p:childTnLst>
                                    <p:set>
                                      <p:cBhvr>
                                        <p:cTn id="93" dur="1" fill="hold">
                                          <p:stCondLst>
                                            <p:cond delay="0"/>
                                          </p:stCondLst>
                                        </p:cTn>
                                        <p:tgtEl>
                                          <p:spTgt spid="24"/>
                                        </p:tgtEl>
                                        <p:attrNameLst>
                                          <p:attrName>style.visibility</p:attrName>
                                        </p:attrNameLst>
                                      </p:cBhvr>
                                      <p:to>
                                        <p:strVal val="visible"/>
                                      </p:to>
                                    </p:set>
                                    <p:animEffect transition="in" filter="wipe(left)">
                                      <p:cBhvr>
                                        <p:cTn id="94"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0" grpId="1" animBg="1"/>
      <p:bldP spid="13" grpId="0" animBg="1"/>
      <p:bldP spid="13" grpId="1" animBg="1"/>
      <p:bldP spid="14" grpId="0" animBg="1"/>
      <p:bldP spid="14" grpId="1" animBg="1"/>
      <p:bldP spid="15" grpId="0" animBg="1"/>
      <p:bldP spid="16" grpId="0" animBg="1"/>
      <p:bldP spid="17" grpId="0" animBg="1"/>
      <p:bldP spid="18" grpId="0">
        <p:tmplLst>
          <p:tmpl>
            <p:tnLst>
              <p:par>
                <p:cTn presetID="22" presetClass="entr" presetSubtype="8" fill="hold" nodeType="afterEffect">
                  <p:stCondLst>
                    <p:cond delay="0"/>
                  </p:stCondLst>
                  <p:childTnLst>
                    <p:set>
                      <p:cBhvr>
                        <p:cTn dur="1" fill="hold">
                          <p:stCondLst>
                            <p:cond delay="0"/>
                          </p:stCondLst>
                        </p:cTn>
                        <p:tgtEl>
                          <p:spTgt spid="18"/>
                        </p:tgtEl>
                        <p:attrNameLst>
                          <p:attrName>style.visibility</p:attrName>
                        </p:attrNameLst>
                      </p:cBhvr>
                      <p:to>
                        <p:strVal val="visible"/>
                      </p:to>
                    </p:set>
                    <p:animEffect transition="in" filter="wipe(left)">
                      <p:cBhvr>
                        <p:cTn dur="500"/>
                        <p:tgtEl>
                          <p:spTgt spid="18"/>
                        </p:tgtEl>
                      </p:cBhvr>
                    </p:animEffect>
                  </p:childTnLst>
                </p:cTn>
              </p:par>
            </p:tnLst>
          </p:tmpl>
        </p:tmplLst>
      </p:bldP>
      <p:bldP spid="19" grpId="0" build="p">
        <p:tmplLst>
          <p:tmpl lvl="1">
            <p:tnLst>
              <p:par>
                <p:cTn presetID="2" presetClass="entr" presetSubtype="2" decel="100000" fill="hold" nodeType="afterEffect">
                  <p:stCondLst>
                    <p:cond delay="0"/>
                  </p:stCondLst>
                  <p:childTnLst>
                    <p:set>
                      <p:cBhvr>
                        <p:cTn dur="1" fill="hold">
                          <p:stCondLst>
                            <p:cond delay="0"/>
                          </p:stCondLst>
                        </p:cTn>
                        <p:tgtEl>
                          <p:spTgt spid="19"/>
                        </p:tgtEl>
                        <p:attrNameLst>
                          <p:attrName>style.visibility</p:attrName>
                        </p:attrNameLst>
                      </p:cBhvr>
                      <p:to>
                        <p:strVal val="visible"/>
                      </p:to>
                    </p:set>
                    <p:anim calcmode="lin" valueType="num">
                      <p:cBhvr additive="base">
                        <p:cTn dur="500" fill="hold"/>
                        <p:tgtEl>
                          <p:spTgt spid="19"/>
                        </p:tgtEl>
                        <p:attrNameLst>
                          <p:attrName>ppt_x</p:attrName>
                        </p:attrNameLst>
                      </p:cBhvr>
                      <p:tavLst>
                        <p:tav tm="0">
                          <p:val>
                            <p:strVal val="1+#ppt_w/2"/>
                          </p:val>
                        </p:tav>
                        <p:tav tm="100000">
                          <p:val>
                            <p:strVal val="#ppt_x"/>
                          </p:val>
                        </p:tav>
                      </p:tavLst>
                    </p:anim>
                    <p:anim calcmode="lin" valueType="num">
                      <p:cBhvr additive="base">
                        <p:cTn dur="500" fill="hold"/>
                        <p:tgtEl>
                          <p:spTgt spid="19"/>
                        </p:tgtEl>
                        <p:attrNameLst>
                          <p:attrName>ppt_y</p:attrName>
                        </p:attrNameLst>
                      </p:cBhvr>
                      <p:tavLst>
                        <p:tav tm="0">
                          <p:val>
                            <p:strVal val="#ppt_y"/>
                          </p:val>
                        </p:tav>
                        <p:tav tm="100000">
                          <p:val>
                            <p:strVal val="#ppt_y"/>
                          </p:val>
                        </p:tav>
                      </p:tavLst>
                    </p:anim>
                  </p:childTnLst>
                </p:cTn>
              </p:par>
            </p:tnLst>
          </p:tmpl>
        </p:tmplLst>
      </p:bldP>
      <p:bldP spid="20" grpId="0" animBg="1"/>
      <p:bldP spid="21" grpId="0">
        <p:tmplLst>
          <p:tmpl>
            <p:tnLst>
              <p:par>
                <p:cTn presetID="22" presetClass="entr" presetSubtype="2" fill="hold" nodeType="afterEffect">
                  <p:stCondLst>
                    <p:cond delay="0"/>
                  </p:stCondLst>
                  <p:childTnLst>
                    <p:set>
                      <p:cBhvr>
                        <p:cTn dur="1" fill="hold">
                          <p:stCondLst>
                            <p:cond delay="0"/>
                          </p:stCondLst>
                        </p:cTn>
                        <p:tgtEl>
                          <p:spTgt spid="21"/>
                        </p:tgtEl>
                        <p:attrNameLst>
                          <p:attrName>style.visibility</p:attrName>
                        </p:attrNameLst>
                      </p:cBhvr>
                      <p:to>
                        <p:strVal val="visible"/>
                      </p:to>
                    </p:set>
                    <p:animEffect transition="in" filter="wipe(right)">
                      <p:cBhvr>
                        <p:cTn dur="500"/>
                        <p:tgtEl>
                          <p:spTgt spid="21"/>
                        </p:tgtEl>
                      </p:cBhvr>
                    </p:animEffect>
                  </p:childTnLst>
                </p:cTn>
              </p:par>
            </p:tnLst>
          </p:tmpl>
        </p:tmplLst>
      </p:bldP>
      <p:bldP spid="22" grpId="0" build="p">
        <p:tmplLst>
          <p:tmpl lvl="1">
            <p:tnLst>
              <p:par>
                <p:cTn presetID="2" presetClass="entr" presetSubtype="8" decel="100000" fill="hold" nodeType="afterEffect">
                  <p:stCondLst>
                    <p:cond delay="250"/>
                  </p:stCondLst>
                  <p:childTnLst>
                    <p:set>
                      <p:cBhvr>
                        <p:cTn dur="1" fill="hold">
                          <p:stCondLst>
                            <p:cond delay="0"/>
                          </p:stCondLst>
                        </p:cTn>
                        <p:tgtEl>
                          <p:spTgt spid="22"/>
                        </p:tgtEl>
                        <p:attrNameLst>
                          <p:attrName>style.visibility</p:attrName>
                        </p:attrNameLst>
                      </p:cBhvr>
                      <p:to>
                        <p:strVal val="visible"/>
                      </p:to>
                    </p:set>
                    <p:anim calcmode="lin" valueType="num">
                      <p:cBhvr additive="base">
                        <p:cTn dur="500" fill="hold"/>
                        <p:tgtEl>
                          <p:spTgt spid="22"/>
                        </p:tgtEl>
                        <p:attrNameLst>
                          <p:attrName>ppt_x</p:attrName>
                        </p:attrNameLst>
                      </p:cBhvr>
                      <p:tavLst>
                        <p:tav tm="0">
                          <p:val>
                            <p:strVal val="0-#ppt_w/2"/>
                          </p:val>
                        </p:tav>
                        <p:tav tm="100000">
                          <p:val>
                            <p:strVal val="#ppt_x"/>
                          </p:val>
                        </p:tav>
                      </p:tavLst>
                    </p:anim>
                    <p:anim calcmode="lin" valueType="num">
                      <p:cBhvr additive="base">
                        <p:cTn dur="500" fill="hold"/>
                        <p:tgtEl>
                          <p:spTgt spid="22"/>
                        </p:tgtEl>
                        <p:attrNameLst>
                          <p:attrName>ppt_y</p:attrName>
                        </p:attrNameLst>
                      </p:cBhvr>
                      <p:tavLst>
                        <p:tav tm="0">
                          <p:val>
                            <p:strVal val="#ppt_y"/>
                          </p:val>
                        </p:tav>
                        <p:tav tm="100000">
                          <p:val>
                            <p:strVal val="#ppt_y"/>
                          </p:val>
                        </p:tav>
                      </p:tavLst>
                    </p:anim>
                  </p:childTnLst>
                </p:cTn>
              </p:par>
            </p:tnLst>
          </p:tmpl>
        </p:tmplLst>
      </p:bldP>
      <p:bldP spid="23" grpId="0" animBg="1"/>
      <p:bldP spid="24" grpId="0">
        <p:tmplLst>
          <p:tmpl>
            <p:tnLst>
              <p:par>
                <p:cTn presetID="22" presetClass="entr" presetSubtype="8" fill="hold" nodeType="afterEffect">
                  <p:stCondLst>
                    <p:cond delay="0"/>
                  </p:stCondLst>
                  <p:childTnLst>
                    <p:set>
                      <p:cBhvr>
                        <p:cTn dur="1" fill="hold">
                          <p:stCondLst>
                            <p:cond delay="0"/>
                          </p:stCondLst>
                        </p:cTn>
                        <p:tgtEl>
                          <p:spTgt spid="24"/>
                        </p:tgtEl>
                        <p:attrNameLst>
                          <p:attrName>style.visibility</p:attrName>
                        </p:attrNameLst>
                      </p:cBhvr>
                      <p:to>
                        <p:strVal val="visible"/>
                      </p:to>
                    </p:set>
                    <p:animEffect transition="in" filter="wipe(left)">
                      <p:cBhvr>
                        <p:cTn dur="500"/>
                        <p:tgtEl>
                          <p:spTgt spid="24"/>
                        </p:tgtEl>
                      </p:cBhvr>
                    </p:animEffect>
                  </p:childTnLst>
                </p:cTn>
              </p:par>
            </p:tnLst>
          </p:tmpl>
        </p:tmplLst>
      </p:bldP>
      <p:bldP spid="25" grpId="0" build="p">
        <p:tmplLst>
          <p:tmpl lvl="1">
            <p:tnLst>
              <p:par>
                <p:cTn presetID="2" presetClass="entr" presetSubtype="2" decel="100000" fill="hold" nodeType="afterEffect">
                  <p:stCondLst>
                    <p:cond delay="0"/>
                  </p:stCondLst>
                  <p:childTnLst>
                    <p:set>
                      <p:cBhvr>
                        <p:cTn dur="1" fill="hold">
                          <p:stCondLst>
                            <p:cond delay="0"/>
                          </p:stCondLst>
                        </p:cTn>
                        <p:tgtEl>
                          <p:spTgt spid="25"/>
                        </p:tgtEl>
                        <p:attrNameLst>
                          <p:attrName>style.visibility</p:attrName>
                        </p:attrNameLst>
                      </p:cBhvr>
                      <p:to>
                        <p:strVal val="visible"/>
                      </p:to>
                    </p:set>
                    <p:anim calcmode="lin" valueType="num">
                      <p:cBhvr additive="base">
                        <p:cTn dur="500" fill="hold"/>
                        <p:tgtEl>
                          <p:spTgt spid="25"/>
                        </p:tgtEl>
                        <p:attrNameLst>
                          <p:attrName>ppt_x</p:attrName>
                        </p:attrNameLst>
                      </p:cBhvr>
                      <p:tavLst>
                        <p:tav tm="0">
                          <p:val>
                            <p:strVal val="1+#ppt_w/2"/>
                          </p:val>
                        </p:tav>
                        <p:tav tm="100000">
                          <p:val>
                            <p:strVal val="#ppt_x"/>
                          </p:val>
                        </p:tav>
                      </p:tavLst>
                    </p:anim>
                    <p:anim calcmode="lin" valueType="num">
                      <p:cBhvr additive="base">
                        <p:cTn dur="500" fill="hold"/>
                        <p:tgtEl>
                          <p:spTgt spid="25"/>
                        </p:tgtEl>
                        <p:attrNameLst>
                          <p:attrName>ppt_y</p:attrName>
                        </p:attrNameLst>
                      </p:cBhvr>
                      <p:tavLst>
                        <p:tav tm="0">
                          <p:val>
                            <p:strVal val="#ppt_y"/>
                          </p:val>
                        </p:tav>
                        <p:tav tm="100000">
                          <p:val>
                            <p:strVal val="#ppt_y"/>
                          </p:val>
                        </p:tav>
                      </p:tavLst>
                    </p:anim>
                  </p:childTnLst>
                </p:cTn>
              </p:par>
            </p:tnLst>
          </p:tmpl>
        </p:tmplLst>
      </p:bldP>
      <p:bldP spid="26" grpId="0" animBg="1"/>
    </p:bldLst>
  </p:timing>
  <p:extLst mod="1">
    <p:ext uri="{DCECCB84-F9BA-43D5-87BE-67443E8EF086}">
      <p15:sldGuideLst xmlns:p15="http://schemas.microsoft.com/office/powerpoint/2012/main">
        <p15:guide id="1" orient="horz" pos="3239" userDrawn="1">
          <p15:clr>
            <a:srgbClr val="FBAE40"/>
          </p15:clr>
        </p15:guide>
        <p15:guide id="2" pos="5760" userDrawn="1">
          <p15:clr>
            <a:srgbClr val="FBAE40"/>
          </p15:clr>
        </p15:guide>
      </p15:sldGuideLst>
    </p:ext>
  </p:extLst>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3 Comparison Table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23" name="テキスト プレースホルダー 12"/>
          <p:cNvSpPr>
            <a:spLocks noGrp="1"/>
          </p:cNvSpPr>
          <p:nvPr>
            <p:ph type="body" sz="quarter" idx="30" hasCustomPrompt="1"/>
          </p:nvPr>
        </p:nvSpPr>
        <p:spPr>
          <a:xfrm>
            <a:off x="3195988" y="7732296"/>
            <a:ext cx="11896024" cy="1522894"/>
          </a:xfrm>
        </p:spPr>
        <p:txBody>
          <a:bodyPr anchor="ctr">
            <a:normAutofit/>
          </a:bodyPr>
          <a:lstStyle>
            <a:lvl1pPr algn="ctr">
              <a:spcBef>
                <a:spcPts val="0"/>
              </a:spcBef>
              <a:defRPr sz="2000" baseline="0"/>
            </a:lvl1pPr>
          </a:lstStyle>
          <a:p>
            <a:pPr lvl="0"/>
            <a:r>
              <a:rPr kumimoji="1" lang="en-US" altLang="ja-JP" dirty="0"/>
              <a:t>Text goes here</a:t>
            </a:r>
            <a:endParaRPr kumimoji="1" lang="ja-JP" altLang="en-US" dirty="0"/>
          </a:p>
        </p:txBody>
      </p:sp>
      <p:sp>
        <p:nvSpPr>
          <p:cNvPr id="25" name="正方形/長方形 24"/>
          <p:cNvSpPr/>
          <p:nvPr userDrawn="1"/>
        </p:nvSpPr>
        <p:spPr>
          <a:xfrm>
            <a:off x="1882775" y="2500074"/>
            <a:ext cx="4152900" cy="648000"/>
          </a:xfrm>
          <a:prstGeom prst="rect">
            <a:avLst/>
          </a:prstGeom>
          <a:solidFill>
            <a:schemeClr val="tx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6" name="正方形/長方形 25"/>
          <p:cNvSpPr/>
          <p:nvPr userDrawn="1"/>
        </p:nvSpPr>
        <p:spPr>
          <a:xfrm>
            <a:off x="1882775" y="3138994"/>
            <a:ext cx="4152900" cy="126994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 name="正方形/長方形 26"/>
          <p:cNvSpPr/>
          <p:nvPr userDrawn="1"/>
        </p:nvSpPr>
        <p:spPr>
          <a:xfrm>
            <a:off x="1882775" y="4379126"/>
            <a:ext cx="4152900" cy="2805401"/>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28" name="正方形/長方形 27"/>
          <p:cNvSpPr/>
          <p:nvPr userDrawn="1"/>
        </p:nvSpPr>
        <p:spPr>
          <a:xfrm>
            <a:off x="1882775" y="7191719"/>
            <a:ext cx="4152900" cy="24615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9" name="テキスト プレースホルダー 18"/>
          <p:cNvSpPr>
            <a:spLocks noGrp="1"/>
          </p:cNvSpPr>
          <p:nvPr>
            <p:ph type="body" sz="quarter" idx="31" hasCustomPrompt="1"/>
          </p:nvPr>
        </p:nvSpPr>
        <p:spPr>
          <a:xfrm>
            <a:off x="1882775" y="3143689"/>
            <a:ext cx="4152900" cy="1230742"/>
          </a:xfrm>
          <a:noFill/>
        </p:spPr>
        <p:txBody>
          <a:bodyPr anchor="ctr">
            <a:noAutofit/>
          </a:bodyPr>
          <a:lstStyle>
            <a:lvl1pPr algn="ctr">
              <a:lnSpc>
                <a:spcPct val="100000"/>
              </a:lnSpc>
              <a:spcBef>
                <a:spcPts val="0"/>
              </a:spcBef>
              <a:defRPr sz="4800">
                <a:solidFill>
                  <a:schemeClr val="bg1"/>
                </a:solidFill>
                <a:latin typeface="+mj-lt"/>
              </a:defRPr>
            </a:lvl1pPr>
          </a:lstStyle>
          <a:p>
            <a:pPr lvl="0"/>
            <a:r>
              <a:rPr kumimoji="1" lang="en-US" altLang="ja-JP" dirty="0"/>
              <a:t>Text</a:t>
            </a:r>
            <a:endParaRPr kumimoji="1" lang="ja-JP" altLang="en-US" dirty="0"/>
          </a:p>
        </p:txBody>
      </p:sp>
      <p:sp>
        <p:nvSpPr>
          <p:cNvPr id="6" name="テキスト プレースホルダー 18"/>
          <p:cNvSpPr>
            <a:spLocks noGrp="1"/>
          </p:cNvSpPr>
          <p:nvPr>
            <p:ph type="body" sz="quarter" idx="13" hasCustomPrompt="1"/>
          </p:nvPr>
        </p:nvSpPr>
        <p:spPr>
          <a:xfrm>
            <a:off x="1882775" y="2504769"/>
            <a:ext cx="4152900" cy="648000"/>
          </a:xfrm>
          <a:noFill/>
        </p:spPr>
        <p:txBody>
          <a:bodyPr anchor="ctr">
            <a:normAutofit/>
          </a:bodyPr>
          <a:lstStyle>
            <a:lvl1pPr algn="ctr">
              <a:lnSpc>
                <a:spcPct val="100000"/>
              </a:lnSpc>
              <a:spcBef>
                <a:spcPts val="0"/>
              </a:spcBef>
              <a:defRPr sz="2400">
                <a:solidFill>
                  <a:schemeClr val="bg1"/>
                </a:solidFill>
                <a:latin typeface="+mj-lt"/>
              </a:defRPr>
            </a:lvl1pPr>
          </a:lstStyle>
          <a:p>
            <a:pPr lvl="0"/>
            <a:r>
              <a:rPr kumimoji="1" lang="en-US" altLang="ja-JP" dirty="0"/>
              <a:t>Table Header</a:t>
            </a:r>
            <a:endParaRPr kumimoji="1" lang="ja-JP" altLang="en-US" dirty="0"/>
          </a:p>
        </p:txBody>
      </p:sp>
      <p:sp>
        <p:nvSpPr>
          <p:cNvPr id="7" name="テキスト プレースホルダー 18"/>
          <p:cNvSpPr>
            <a:spLocks noGrp="1"/>
          </p:cNvSpPr>
          <p:nvPr>
            <p:ph type="body" sz="quarter" idx="14" hasCustomPrompt="1"/>
          </p:nvPr>
        </p:nvSpPr>
        <p:spPr>
          <a:xfrm>
            <a:off x="1882775" y="4544428"/>
            <a:ext cx="4152900" cy="529194"/>
          </a:xfrm>
          <a:noFill/>
        </p:spPr>
        <p:txBody>
          <a:bodyPr anchor="ctr">
            <a:normAutofit/>
          </a:bodyPr>
          <a:lstStyle>
            <a:lvl1pPr algn="ctr">
              <a:lnSpc>
                <a:spcPct val="100000"/>
              </a:lnSpc>
              <a:spcBef>
                <a:spcPts val="0"/>
              </a:spcBef>
              <a:defRPr sz="2000">
                <a:solidFill>
                  <a:schemeClr val="tx1"/>
                </a:solidFill>
                <a:latin typeface="+mn-lt"/>
              </a:defRPr>
            </a:lvl1pPr>
          </a:lstStyle>
          <a:p>
            <a:pPr lvl="0"/>
            <a:r>
              <a:rPr kumimoji="1" lang="en-US" altLang="ja-JP" dirty="0"/>
              <a:t>Text here</a:t>
            </a:r>
            <a:endParaRPr kumimoji="1" lang="ja-JP" altLang="en-US" dirty="0"/>
          </a:p>
        </p:txBody>
      </p:sp>
      <p:sp>
        <p:nvSpPr>
          <p:cNvPr id="30" name="テキスト プレースホルダー 18"/>
          <p:cNvSpPr>
            <a:spLocks noGrp="1"/>
          </p:cNvSpPr>
          <p:nvPr>
            <p:ph type="body" sz="quarter" idx="32" hasCustomPrompt="1"/>
          </p:nvPr>
        </p:nvSpPr>
        <p:spPr>
          <a:xfrm>
            <a:off x="1882775" y="5181775"/>
            <a:ext cx="4152900" cy="529194"/>
          </a:xfrm>
          <a:noFill/>
        </p:spPr>
        <p:txBody>
          <a:bodyPr anchor="ctr">
            <a:normAutofit/>
          </a:bodyPr>
          <a:lstStyle>
            <a:lvl1pPr algn="ctr">
              <a:lnSpc>
                <a:spcPct val="100000"/>
              </a:lnSpc>
              <a:spcBef>
                <a:spcPts val="0"/>
              </a:spcBef>
              <a:defRPr sz="2000">
                <a:solidFill>
                  <a:schemeClr val="tx1"/>
                </a:solidFill>
                <a:latin typeface="+mn-lt"/>
              </a:defRPr>
            </a:lvl1pPr>
          </a:lstStyle>
          <a:p>
            <a:pPr lvl="0"/>
            <a:r>
              <a:rPr kumimoji="1" lang="en-US" altLang="ja-JP" dirty="0"/>
              <a:t>Text here</a:t>
            </a:r>
            <a:endParaRPr kumimoji="1" lang="ja-JP" altLang="en-US" dirty="0"/>
          </a:p>
        </p:txBody>
      </p:sp>
      <p:sp>
        <p:nvSpPr>
          <p:cNvPr id="31" name="テキスト プレースホルダー 18"/>
          <p:cNvSpPr>
            <a:spLocks noGrp="1"/>
          </p:cNvSpPr>
          <p:nvPr>
            <p:ph type="body" sz="quarter" idx="33" hasCustomPrompt="1"/>
          </p:nvPr>
        </p:nvSpPr>
        <p:spPr>
          <a:xfrm>
            <a:off x="1882775" y="5819122"/>
            <a:ext cx="4152900" cy="529194"/>
          </a:xfrm>
          <a:noFill/>
        </p:spPr>
        <p:txBody>
          <a:bodyPr anchor="ctr">
            <a:normAutofit/>
          </a:bodyPr>
          <a:lstStyle>
            <a:lvl1pPr algn="ctr">
              <a:lnSpc>
                <a:spcPct val="100000"/>
              </a:lnSpc>
              <a:spcBef>
                <a:spcPts val="0"/>
              </a:spcBef>
              <a:defRPr sz="2000">
                <a:solidFill>
                  <a:schemeClr val="tx1"/>
                </a:solidFill>
                <a:latin typeface="+mn-lt"/>
              </a:defRPr>
            </a:lvl1pPr>
          </a:lstStyle>
          <a:p>
            <a:pPr lvl="0"/>
            <a:r>
              <a:rPr kumimoji="1" lang="en-US" altLang="ja-JP" dirty="0"/>
              <a:t>Text here</a:t>
            </a:r>
            <a:endParaRPr kumimoji="1" lang="ja-JP" altLang="en-US" dirty="0"/>
          </a:p>
        </p:txBody>
      </p:sp>
      <p:sp>
        <p:nvSpPr>
          <p:cNvPr id="32" name="テキスト プレースホルダー 18"/>
          <p:cNvSpPr>
            <a:spLocks noGrp="1"/>
          </p:cNvSpPr>
          <p:nvPr>
            <p:ph type="body" sz="quarter" idx="34" hasCustomPrompt="1"/>
          </p:nvPr>
        </p:nvSpPr>
        <p:spPr>
          <a:xfrm>
            <a:off x="1882775" y="6456470"/>
            <a:ext cx="4152900" cy="529194"/>
          </a:xfrm>
          <a:noFill/>
        </p:spPr>
        <p:txBody>
          <a:bodyPr anchor="ctr">
            <a:normAutofit/>
          </a:bodyPr>
          <a:lstStyle>
            <a:lvl1pPr algn="ctr">
              <a:lnSpc>
                <a:spcPct val="100000"/>
              </a:lnSpc>
              <a:spcBef>
                <a:spcPts val="0"/>
              </a:spcBef>
              <a:defRPr sz="2000">
                <a:solidFill>
                  <a:schemeClr val="tx1"/>
                </a:solidFill>
                <a:latin typeface="+mn-lt"/>
              </a:defRPr>
            </a:lvl1pPr>
          </a:lstStyle>
          <a:p>
            <a:pPr lvl="0"/>
            <a:r>
              <a:rPr kumimoji="1" lang="en-US" altLang="ja-JP" dirty="0"/>
              <a:t>Text here</a:t>
            </a:r>
            <a:endParaRPr kumimoji="1" lang="ja-JP" altLang="en-US" dirty="0"/>
          </a:p>
        </p:txBody>
      </p:sp>
      <p:sp>
        <p:nvSpPr>
          <p:cNvPr id="33" name="正方形/長方形 32"/>
          <p:cNvSpPr/>
          <p:nvPr userDrawn="1"/>
        </p:nvSpPr>
        <p:spPr>
          <a:xfrm>
            <a:off x="7064375" y="2496502"/>
            <a:ext cx="4152900" cy="648000"/>
          </a:xfrm>
          <a:prstGeom prst="rect">
            <a:avLst/>
          </a:prstGeom>
          <a:solidFill>
            <a:schemeClr val="tx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4" name="正方形/長方形 33"/>
          <p:cNvSpPr/>
          <p:nvPr userDrawn="1"/>
        </p:nvSpPr>
        <p:spPr>
          <a:xfrm>
            <a:off x="7064375" y="3135422"/>
            <a:ext cx="4152900" cy="126994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5" name="正方形/長方形 34"/>
          <p:cNvSpPr/>
          <p:nvPr userDrawn="1"/>
        </p:nvSpPr>
        <p:spPr>
          <a:xfrm>
            <a:off x="7064375" y="4375554"/>
            <a:ext cx="4152900" cy="2805401"/>
          </a:xfrm>
          <a:prstGeom prst="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36" name="正方形/長方形 35"/>
          <p:cNvSpPr/>
          <p:nvPr userDrawn="1"/>
        </p:nvSpPr>
        <p:spPr>
          <a:xfrm>
            <a:off x="7064375" y="7188147"/>
            <a:ext cx="4152900" cy="24615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7" name="テキスト プレースホルダー 18"/>
          <p:cNvSpPr>
            <a:spLocks noGrp="1"/>
          </p:cNvSpPr>
          <p:nvPr>
            <p:ph type="body" sz="quarter" idx="35" hasCustomPrompt="1"/>
          </p:nvPr>
        </p:nvSpPr>
        <p:spPr>
          <a:xfrm>
            <a:off x="7064375" y="3140117"/>
            <a:ext cx="4152900" cy="1230742"/>
          </a:xfrm>
          <a:noFill/>
        </p:spPr>
        <p:txBody>
          <a:bodyPr anchor="ctr">
            <a:noAutofit/>
          </a:bodyPr>
          <a:lstStyle>
            <a:lvl1pPr algn="ctr">
              <a:lnSpc>
                <a:spcPct val="100000"/>
              </a:lnSpc>
              <a:spcBef>
                <a:spcPts val="0"/>
              </a:spcBef>
              <a:defRPr sz="4800">
                <a:solidFill>
                  <a:schemeClr val="bg1"/>
                </a:solidFill>
                <a:latin typeface="+mj-lt"/>
              </a:defRPr>
            </a:lvl1pPr>
          </a:lstStyle>
          <a:p>
            <a:pPr lvl="0"/>
            <a:r>
              <a:rPr kumimoji="1" lang="en-US" altLang="ja-JP" dirty="0"/>
              <a:t>Text</a:t>
            </a:r>
            <a:endParaRPr kumimoji="1" lang="ja-JP" altLang="en-US" dirty="0"/>
          </a:p>
        </p:txBody>
      </p:sp>
      <p:sp>
        <p:nvSpPr>
          <p:cNvPr id="38" name="テキスト プレースホルダー 18"/>
          <p:cNvSpPr>
            <a:spLocks noGrp="1"/>
          </p:cNvSpPr>
          <p:nvPr>
            <p:ph type="body" sz="quarter" idx="36" hasCustomPrompt="1"/>
          </p:nvPr>
        </p:nvSpPr>
        <p:spPr>
          <a:xfrm>
            <a:off x="7064375" y="2501197"/>
            <a:ext cx="4152900" cy="648000"/>
          </a:xfrm>
          <a:noFill/>
        </p:spPr>
        <p:txBody>
          <a:bodyPr anchor="ctr">
            <a:normAutofit/>
          </a:bodyPr>
          <a:lstStyle>
            <a:lvl1pPr algn="ctr">
              <a:lnSpc>
                <a:spcPct val="100000"/>
              </a:lnSpc>
              <a:spcBef>
                <a:spcPts val="0"/>
              </a:spcBef>
              <a:defRPr sz="2400">
                <a:solidFill>
                  <a:schemeClr val="bg1"/>
                </a:solidFill>
                <a:latin typeface="+mj-lt"/>
              </a:defRPr>
            </a:lvl1pPr>
          </a:lstStyle>
          <a:p>
            <a:pPr lvl="0"/>
            <a:r>
              <a:rPr kumimoji="1" lang="en-US" altLang="ja-JP" dirty="0"/>
              <a:t>Table Header</a:t>
            </a:r>
            <a:endParaRPr kumimoji="1" lang="ja-JP" altLang="en-US" dirty="0"/>
          </a:p>
        </p:txBody>
      </p:sp>
      <p:sp>
        <p:nvSpPr>
          <p:cNvPr id="39" name="テキスト プレースホルダー 18"/>
          <p:cNvSpPr>
            <a:spLocks noGrp="1"/>
          </p:cNvSpPr>
          <p:nvPr>
            <p:ph type="body" sz="quarter" idx="37" hasCustomPrompt="1"/>
          </p:nvPr>
        </p:nvSpPr>
        <p:spPr>
          <a:xfrm>
            <a:off x="7064375" y="4540856"/>
            <a:ext cx="4152900" cy="529194"/>
          </a:xfrm>
          <a:noFill/>
        </p:spPr>
        <p:txBody>
          <a:bodyPr anchor="ctr">
            <a:normAutofit/>
          </a:bodyPr>
          <a:lstStyle>
            <a:lvl1pPr algn="ctr">
              <a:lnSpc>
                <a:spcPct val="100000"/>
              </a:lnSpc>
              <a:spcBef>
                <a:spcPts val="0"/>
              </a:spcBef>
              <a:defRPr sz="2000">
                <a:solidFill>
                  <a:schemeClr val="tx1"/>
                </a:solidFill>
                <a:latin typeface="+mn-lt"/>
              </a:defRPr>
            </a:lvl1pPr>
          </a:lstStyle>
          <a:p>
            <a:pPr lvl="0"/>
            <a:r>
              <a:rPr kumimoji="1" lang="en-US" altLang="ja-JP" dirty="0"/>
              <a:t>Text here</a:t>
            </a:r>
            <a:endParaRPr kumimoji="1" lang="ja-JP" altLang="en-US" dirty="0"/>
          </a:p>
        </p:txBody>
      </p:sp>
      <p:sp>
        <p:nvSpPr>
          <p:cNvPr id="40" name="テキスト プレースホルダー 18"/>
          <p:cNvSpPr>
            <a:spLocks noGrp="1"/>
          </p:cNvSpPr>
          <p:nvPr>
            <p:ph type="body" sz="quarter" idx="38" hasCustomPrompt="1"/>
          </p:nvPr>
        </p:nvSpPr>
        <p:spPr>
          <a:xfrm>
            <a:off x="7064375" y="5178203"/>
            <a:ext cx="4152900" cy="529194"/>
          </a:xfrm>
          <a:noFill/>
        </p:spPr>
        <p:txBody>
          <a:bodyPr anchor="ctr">
            <a:normAutofit/>
          </a:bodyPr>
          <a:lstStyle>
            <a:lvl1pPr algn="ctr">
              <a:lnSpc>
                <a:spcPct val="100000"/>
              </a:lnSpc>
              <a:spcBef>
                <a:spcPts val="0"/>
              </a:spcBef>
              <a:defRPr sz="2000">
                <a:solidFill>
                  <a:schemeClr val="tx1"/>
                </a:solidFill>
                <a:latin typeface="+mn-lt"/>
              </a:defRPr>
            </a:lvl1pPr>
          </a:lstStyle>
          <a:p>
            <a:pPr lvl="0"/>
            <a:r>
              <a:rPr kumimoji="1" lang="en-US" altLang="ja-JP" dirty="0"/>
              <a:t>Text here</a:t>
            </a:r>
            <a:endParaRPr kumimoji="1" lang="ja-JP" altLang="en-US" dirty="0"/>
          </a:p>
        </p:txBody>
      </p:sp>
      <p:sp>
        <p:nvSpPr>
          <p:cNvPr id="41" name="テキスト プレースホルダー 18"/>
          <p:cNvSpPr>
            <a:spLocks noGrp="1"/>
          </p:cNvSpPr>
          <p:nvPr>
            <p:ph type="body" sz="quarter" idx="39" hasCustomPrompt="1"/>
          </p:nvPr>
        </p:nvSpPr>
        <p:spPr>
          <a:xfrm>
            <a:off x="7064375" y="5815550"/>
            <a:ext cx="4152900" cy="529194"/>
          </a:xfrm>
          <a:noFill/>
        </p:spPr>
        <p:txBody>
          <a:bodyPr anchor="ctr">
            <a:normAutofit/>
          </a:bodyPr>
          <a:lstStyle>
            <a:lvl1pPr algn="ctr">
              <a:lnSpc>
                <a:spcPct val="100000"/>
              </a:lnSpc>
              <a:spcBef>
                <a:spcPts val="0"/>
              </a:spcBef>
              <a:defRPr sz="2000">
                <a:solidFill>
                  <a:schemeClr val="tx1"/>
                </a:solidFill>
                <a:latin typeface="+mn-lt"/>
              </a:defRPr>
            </a:lvl1pPr>
          </a:lstStyle>
          <a:p>
            <a:pPr lvl="0"/>
            <a:r>
              <a:rPr kumimoji="1" lang="en-US" altLang="ja-JP" dirty="0"/>
              <a:t>Text here</a:t>
            </a:r>
            <a:endParaRPr kumimoji="1" lang="ja-JP" altLang="en-US" dirty="0"/>
          </a:p>
        </p:txBody>
      </p:sp>
      <p:sp>
        <p:nvSpPr>
          <p:cNvPr id="42" name="テキスト プレースホルダー 18"/>
          <p:cNvSpPr>
            <a:spLocks noGrp="1"/>
          </p:cNvSpPr>
          <p:nvPr>
            <p:ph type="body" sz="quarter" idx="40" hasCustomPrompt="1"/>
          </p:nvPr>
        </p:nvSpPr>
        <p:spPr>
          <a:xfrm>
            <a:off x="7064375" y="6452898"/>
            <a:ext cx="4152900" cy="529194"/>
          </a:xfrm>
          <a:noFill/>
        </p:spPr>
        <p:txBody>
          <a:bodyPr anchor="ctr">
            <a:normAutofit/>
          </a:bodyPr>
          <a:lstStyle>
            <a:lvl1pPr algn="ctr">
              <a:lnSpc>
                <a:spcPct val="100000"/>
              </a:lnSpc>
              <a:spcBef>
                <a:spcPts val="0"/>
              </a:spcBef>
              <a:defRPr sz="2000">
                <a:solidFill>
                  <a:schemeClr val="tx1"/>
                </a:solidFill>
                <a:latin typeface="+mn-lt"/>
              </a:defRPr>
            </a:lvl1pPr>
          </a:lstStyle>
          <a:p>
            <a:pPr lvl="0"/>
            <a:r>
              <a:rPr kumimoji="1" lang="en-US" altLang="ja-JP" dirty="0"/>
              <a:t>Text here</a:t>
            </a:r>
            <a:endParaRPr kumimoji="1" lang="ja-JP" altLang="en-US" dirty="0"/>
          </a:p>
        </p:txBody>
      </p:sp>
      <p:sp>
        <p:nvSpPr>
          <p:cNvPr id="43" name="正方形/長方形 42"/>
          <p:cNvSpPr/>
          <p:nvPr userDrawn="1"/>
        </p:nvSpPr>
        <p:spPr>
          <a:xfrm>
            <a:off x="12245975" y="2492882"/>
            <a:ext cx="4152900" cy="648000"/>
          </a:xfrm>
          <a:prstGeom prst="rect">
            <a:avLst/>
          </a:prstGeom>
          <a:solidFill>
            <a:schemeClr val="tx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4" name="正方形/長方形 43"/>
          <p:cNvSpPr/>
          <p:nvPr userDrawn="1"/>
        </p:nvSpPr>
        <p:spPr>
          <a:xfrm>
            <a:off x="12245975" y="3131802"/>
            <a:ext cx="4152900" cy="1269941"/>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j-lt"/>
            </a:endParaRPr>
          </a:p>
        </p:txBody>
      </p:sp>
      <p:sp>
        <p:nvSpPr>
          <p:cNvPr id="45" name="正方形/長方形 44"/>
          <p:cNvSpPr/>
          <p:nvPr userDrawn="1"/>
        </p:nvSpPr>
        <p:spPr>
          <a:xfrm>
            <a:off x="12245975" y="4371934"/>
            <a:ext cx="4152900" cy="2805401"/>
          </a:xfrm>
          <a:prstGeom prst="rect">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46" name="正方形/長方形 45"/>
          <p:cNvSpPr/>
          <p:nvPr userDrawn="1"/>
        </p:nvSpPr>
        <p:spPr>
          <a:xfrm>
            <a:off x="12245975" y="7184527"/>
            <a:ext cx="4152900" cy="246153"/>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7" name="テキスト プレースホルダー 18"/>
          <p:cNvSpPr>
            <a:spLocks noGrp="1"/>
          </p:cNvSpPr>
          <p:nvPr>
            <p:ph type="body" sz="quarter" idx="41" hasCustomPrompt="1"/>
          </p:nvPr>
        </p:nvSpPr>
        <p:spPr>
          <a:xfrm>
            <a:off x="12245975" y="3136497"/>
            <a:ext cx="4152900" cy="1230742"/>
          </a:xfrm>
          <a:noFill/>
        </p:spPr>
        <p:txBody>
          <a:bodyPr anchor="ctr">
            <a:noAutofit/>
          </a:bodyPr>
          <a:lstStyle>
            <a:lvl1pPr algn="ctr">
              <a:lnSpc>
                <a:spcPct val="100000"/>
              </a:lnSpc>
              <a:spcBef>
                <a:spcPts val="0"/>
              </a:spcBef>
              <a:defRPr sz="4800">
                <a:solidFill>
                  <a:schemeClr val="bg1"/>
                </a:solidFill>
                <a:latin typeface="+mj-lt"/>
              </a:defRPr>
            </a:lvl1pPr>
          </a:lstStyle>
          <a:p>
            <a:pPr lvl="0"/>
            <a:r>
              <a:rPr kumimoji="1" lang="en-US" altLang="ja-JP" dirty="0"/>
              <a:t>Text</a:t>
            </a:r>
            <a:endParaRPr kumimoji="1" lang="ja-JP" altLang="en-US" dirty="0"/>
          </a:p>
        </p:txBody>
      </p:sp>
      <p:sp>
        <p:nvSpPr>
          <p:cNvPr id="48" name="テキスト プレースホルダー 18"/>
          <p:cNvSpPr>
            <a:spLocks noGrp="1"/>
          </p:cNvSpPr>
          <p:nvPr>
            <p:ph type="body" sz="quarter" idx="42" hasCustomPrompt="1"/>
          </p:nvPr>
        </p:nvSpPr>
        <p:spPr>
          <a:xfrm>
            <a:off x="12245975" y="2497577"/>
            <a:ext cx="4152900" cy="648000"/>
          </a:xfrm>
          <a:noFill/>
        </p:spPr>
        <p:txBody>
          <a:bodyPr anchor="ctr">
            <a:normAutofit/>
          </a:bodyPr>
          <a:lstStyle>
            <a:lvl1pPr algn="ctr">
              <a:lnSpc>
                <a:spcPct val="100000"/>
              </a:lnSpc>
              <a:spcBef>
                <a:spcPts val="0"/>
              </a:spcBef>
              <a:defRPr sz="2400">
                <a:solidFill>
                  <a:schemeClr val="bg1"/>
                </a:solidFill>
                <a:latin typeface="+mj-lt"/>
              </a:defRPr>
            </a:lvl1pPr>
          </a:lstStyle>
          <a:p>
            <a:pPr lvl="0"/>
            <a:r>
              <a:rPr kumimoji="1" lang="en-US" altLang="ja-JP" dirty="0"/>
              <a:t>Table Header</a:t>
            </a:r>
            <a:endParaRPr kumimoji="1" lang="ja-JP" altLang="en-US" dirty="0"/>
          </a:p>
        </p:txBody>
      </p:sp>
      <p:sp>
        <p:nvSpPr>
          <p:cNvPr id="49" name="テキスト プレースホルダー 18"/>
          <p:cNvSpPr>
            <a:spLocks noGrp="1"/>
          </p:cNvSpPr>
          <p:nvPr>
            <p:ph type="body" sz="quarter" idx="43" hasCustomPrompt="1"/>
          </p:nvPr>
        </p:nvSpPr>
        <p:spPr>
          <a:xfrm>
            <a:off x="12245975" y="4537236"/>
            <a:ext cx="4152900" cy="529194"/>
          </a:xfrm>
          <a:noFill/>
        </p:spPr>
        <p:txBody>
          <a:bodyPr anchor="ctr">
            <a:normAutofit/>
          </a:bodyPr>
          <a:lstStyle>
            <a:lvl1pPr algn="ctr">
              <a:lnSpc>
                <a:spcPct val="100000"/>
              </a:lnSpc>
              <a:spcBef>
                <a:spcPts val="0"/>
              </a:spcBef>
              <a:defRPr sz="2000">
                <a:solidFill>
                  <a:schemeClr val="tx1"/>
                </a:solidFill>
                <a:latin typeface="+mn-lt"/>
              </a:defRPr>
            </a:lvl1pPr>
          </a:lstStyle>
          <a:p>
            <a:pPr lvl="0"/>
            <a:r>
              <a:rPr kumimoji="1" lang="en-US" altLang="ja-JP" dirty="0"/>
              <a:t>Text here</a:t>
            </a:r>
            <a:endParaRPr kumimoji="1" lang="ja-JP" altLang="en-US" dirty="0"/>
          </a:p>
        </p:txBody>
      </p:sp>
      <p:sp>
        <p:nvSpPr>
          <p:cNvPr id="50" name="テキスト プレースホルダー 18"/>
          <p:cNvSpPr>
            <a:spLocks noGrp="1"/>
          </p:cNvSpPr>
          <p:nvPr>
            <p:ph type="body" sz="quarter" idx="44" hasCustomPrompt="1"/>
          </p:nvPr>
        </p:nvSpPr>
        <p:spPr>
          <a:xfrm>
            <a:off x="12245975" y="5174583"/>
            <a:ext cx="4152900" cy="529194"/>
          </a:xfrm>
          <a:noFill/>
        </p:spPr>
        <p:txBody>
          <a:bodyPr anchor="ctr">
            <a:normAutofit/>
          </a:bodyPr>
          <a:lstStyle>
            <a:lvl1pPr algn="ctr">
              <a:lnSpc>
                <a:spcPct val="100000"/>
              </a:lnSpc>
              <a:spcBef>
                <a:spcPts val="0"/>
              </a:spcBef>
              <a:defRPr sz="2000">
                <a:solidFill>
                  <a:schemeClr val="tx1"/>
                </a:solidFill>
                <a:latin typeface="+mn-lt"/>
              </a:defRPr>
            </a:lvl1pPr>
          </a:lstStyle>
          <a:p>
            <a:pPr lvl="0"/>
            <a:r>
              <a:rPr kumimoji="1" lang="en-US" altLang="ja-JP" dirty="0"/>
              <a:t>Text here</a:t>
            </a:r>
            <a:endParaRPr kumimoji="1" lang="ja-JP" altLang="en-US" dirty="0"/>
          </a:p>
        </p:txBody>
      </p:sp>
      <p:sp>
        <p:nvSpPr>
          <p:cNvPr id="51" name="テキスト プレースホルダー 18"/>
          <p:cNvSpPr>
            <a:spLocks noGrp="1"/>
          </p:cNvSpPr>
          <p:nvPr>
            <p:ph type="body" sz="quarter" idx="45" hasCustomPrompt="1"/>
          </p:nvPr>
        </p:nvSpPr>
        <p:spPr>
          <a:xfrm>
            <a:off x="12245975" y="5811930"/>
            <a:ext cx="4152900" cy="529194"/>
          </a:xfrm>
          <a:noFill/>
        </p:spPr>
        <p:txBody>
          <a:bodyPr anchor="ctr">
            <a:normAutofit/>
          </a:bodyPr>
          <a:lstStyle>
            <a:lvl1pPr algn="ctr">
              <a:lnSpc>
                <a:spcPct val="100000"/>
              </a:lnSpc>
              <a:spcBef>
                <a:spcPts val="0"/>
              </a:spcBef>
              <a:defRPr sz="2000">
                <a:solidFill>
                  <a:schemeClr val="tx1"/>
                </a:solidFill>
                <a:latin typeface="+mn-lt"/>
              </a:defRPr>
            </a:lvl1pPr>
          </a:lstStyle>
          <a:p>
            <a:pPr lvl="0"/>
            <a:r>
              <a:rPr kumimoji="1" lang="en-US" altLang="ja-JP" dirty="0"/>
              <a:t>Text here</a:t>
            </a:r>
            <a:endParaRPr kumimoji="1" lang="ja-JP" altLang="en-US" dirty="0"/>
          </a:p>
        </p:txBody>
      </p:sp>
      <p:sp>
        <p:nvSpPr>
          <p:cNvPr id="52" name="テキスト プレースホルダー 18"/>
          <p:cNvSpPr>
            <a:spLocks noGrp="1"/>
          </p:cNvSpPr>
          <p:nvPr>
            <p:ph type="body" sz="quarter" idx="46" hasCustomPrompt="1"/>
          </p:nvPr>
        </p:nvSpPr>
        <p:spPr>
          <a:xfrm>
            <a:off x="12245975" y="6449278"/>
            <a:ext cx="4152900" cy="529194"/>
          </a:xfrm>
          <a:noFill/>
        </p:spPr>
        <p:txBody>
          <a:bodyPr anchor="ctr">
            <a:normAutofit/>
          </a:bodyPr>
          <a:lstStyle>
            <a:lvl1pPr algn="ctr">
              <a:lnSpc>
                <a:spcPct val="100000"/>
              </a:lnSpc>
              <a:spcBef>
                <a:spcPts val="0"/>
              </a:spcBef>
              <a:defRPr sz="2000">
                <a:solidFill>
                  <a:schemeClr val="tx1"/>
                </a:solidFill>
                <a:latin typeface="+mn-lt"/>
              </a:defRPr>
            </a:lvl1pPr>
          </a:lstStyle>
          <a:p>
            <a:pPr lvl="0"/>
            <a:r>
              <a:rPr kumimoji="1" lang="en-US" altLang="ja-JP" dirty="0"/>
              <a:t>Text here</a:t>
            </a:r>
            <a:endParaRPr kumimoji="1" lang="ja-JP" altLang="en-US" dirty="0"/>
          </a:p>
        </p:txBody>
      </p:sp>
    </p:spTree>
    <p:extLst>
      <p:ext uri="{BB962C8B-B14F-4D97-AF65-F5344CB8AC3E}">
        <p14:creationId xmlns:p14="http://schemas.microsoft.com/office/powerpoint/2010/main" val="29830158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after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additive="base">
                                        <p:cTn id="7" dur="750" fill="hold"/>
                                        <p:tgtEl>
                                          <p:spTgt spid="25"/>
                                        </p:tgtEl>
                                        <p:attrNameLst>
                                          <p:attrName>ppt_x</p:attrName>
                                        </p:attrNameLst>
                                      </p:cBhvr>
                                      <p:tavLst>
                                        <p:tav tm="0">
                                          <p:val>
                                            <p:strVal val="#ppt_x"/>
                                          </p:val>
                                        </p:tav>
                                        <p:tav tm="100000">
                                          <p:val>
                                            <p:strVal val="#ppt_x"/>
                                          </p:val>
                                        </p:tav>
                                      </p:tavLst>
                                    </p:anim>
                                    <p:anim calcmode="lin" valueType="num">
                                      <p:cBhvr additive="base">
                                        <p:cTn id="8" dur="750" fill="hold"/>
                                        <p:tgtEl>
                                          <p:spTgt spid="25"/>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26"/>
                                        </p:tgtEl>
                                        <p:attrNameLst>
                                          <p:attrName>style.visibility</p:attrName>
                                        </p:attrNameLst>
                                      </p:cBhvr>
                                      <p:to>
                                        <p:strVal val="visible"/>
                                      </p:to>
                                    </p:set>
                                    <p:anim calcmode="lin" valueType="num">
                                      <p:cBhvr additive="base">
                                        <p:cTn id="11" dur="750" fill="hold"/>
                                        <p:tgtEl>
                                          <p:spTgt spid="26"/>
                                        </p:tgtEl>
                                        <p:attrNameLst>
                                          <p:attrName>ppt_x</p:attrName>
                                        </p:attrNameLst>
                                      </p:cBhvr>
                                      <p:tavLst>
                                        <p:tav tm="0">
                                          <p:val>
                                            <p:strVal val="#ppt_x"/>
                                          </p:val>
                                        </p:tav>
                                        <p:tav tm="100000">
                                          <p:val>
                                            <p:strVal val="#ppt_x"/>
                                          </p:val>
                                        </p:tav>
                                      </p:tavLst>
                                    </p:anim>
                                    <p:anim calcmode="lin" valueType="num">
                                      <p:cBhvr additive="base">
                                        <p:cTn id="12" dur="750" fill="hold"/>
                                        <p:tgtEl>
                                          <p:spTgt spid="26"/>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27"/>
                                        </p:tgtEl>
                                        <p:attrNameLst>
                                          <p:attrName>style.visibility</p:attrName>
                                        </p:attrNameLst>
                                      </p:cBhvr>
                                      <p:to>
                                        <p:strVal val="visible"/>
                                      </p:to>
                                    </p:set>
                                    <p:anim calcmode="lin" valueType="num">
                                      <p:cBhvr additive="base">
                                        <p:cTn id="15" dur="750" fill="hold"/>
                                        <p:tgtEl>
                                          <p:spTgt spid="27"/>
                                        </p:tgtEl>
                                        <p:attrNameLst>
                                          <p:attrName>ppt_x</p:attrName>
                                        </p:attrNameLst>
                                      </p:cBhvr>
                                      <p:tavLst>
                                        <p:tav tm="0">
                                          <p:val>
                                            <p:strVal val="#ppt_x"/>
                                          </p:val>
                                        </p:tav>
                                        <p:tav tm="100000">
                                          <p:val>
                                            <p:strVal val="#ppt_x"/>
                                          </p:val>
                                        </p:tav>
                                      </p:tavLst>
                                    </p:anim>
                                    <p:anim calcmode="lin" valueType="num">
                                      <p:cBhvr additive="base">
                                        <p:cTn id="16" dur="750" fill="hold"/>
                                        <p:tgtEl>
                                          <p:spTgt spid="27"/>
                                        </p:tgtEl>
                                        <p:attrNameLst>
                                          <p:attrName>ppt_y</p:attrName>
                                        </p:attrNameLst>
                                      </p:cBhvr>
                                      <p:tavLst>
                                        <p:tav tm="0">
                                          <p:val>
                                            <p:strVal val="0-#ppt_h/2"/>
                                          </p:val>
                                        </p:tav>
                                        <p:tav tm="100000">
                                          <p:val>
                                            <p:strVal val="#ppt_y"/>
                                          </p:val>
                                        </p:tav>
                                      </p:tavLst>
                                    </p:anim>
                                  </p:childTnLst>
                                </p:cTn>
                              </p:par>
                              <p:par>
                                <p:cTn id="17" presetID="2" presetClass="entr" presetSubtype="4" decel="100000" fill="hold" grpId="0" nodeType="withEffect">
                                  <p:stCondLst>
                                    <p:cond delay="0"/>
                                  </p:stCondLst>
                                  <p:childTnLst>
                                    <p:set>
                                      <p:cBhvr>
                                        <p:cTn id="18" dur="1" fill="hold">
                                          <p:stCondLst>
                                            <p:cond delay="0"/>
                                          </p:stCondLst>
                                        </p:cTn>
                                        <p:tgtEl>
                                          <p:spTgt spid="28"/>
                                        </p:tgtEl>
                                        <p:attrNameLst>
                                          <p:attrName>style.visibility</p:attrName>
                                        </p:attrNameLst>
                                      </p:cBhvr>
                                      <p:to>
                                        <p:strVal val="visible"/>
                                      </p:to>
                                    </p:set>
                                    <p:anim calcmode="lin" valueType="num">
                                      <p:cBhvr additive="base">
                                        <p:cTn id="19" dur="750" fill="hold"/>
                                        <p:tgtEl>
                                          <p:spTgt spid="28"/>
                                        </p:tgtEl>
                                        <p:attrNameLst>
                                          <p:attrName>ppt_x</p:attrName>
                                        </p:attrNameLst>
                                      </p:cBhvr>
                                      <p:tavLst>
                                        <p:tav tm="0">
                                          <p:val>
                                            <p:strVal val="#ppt_x"/>
                                          </p:val>
                                        </p:tav>
                                        <p:tav tm="100000">
                                          <p:val>
                                            <p:strVal val="#ppt_x"/>
                                          </p:val>
                                        </p:tav>
                                      </p:tavLst>
                                    </p:anim>
                                    <p:anim calcmode="lin" valueType="num">
                                      <p:cBhvr additive="base">
                                        <p:cTn id="20" dur="750" fill="hold"/>
                                        <p:tgtEl>
                                          <p:spTgt spid="28"/>
                                        </p:tgtEl>
                                        <p:attrNameLst>
                                          <p:attrName>ppt_y</p:attrName>
                                        </p:attrNameLst>
                                      </p:cBhvr>
                                      <p:tavLst>
                                        <p:tav tm="0">
                                          <p:val>
                                            <p:strVal val="1+#ppt_h/2"/>
                                          </p:val>
                                        </p:tav>
                                        <p:tav tm="100000">
                                          <p:val>
                                            <p:strVal val="#ppt_y"/>
                                          </p:val>
                                        </p:tav>
                                      </p:tavLst>
                                    </p:anim>
                                  </p:childTnLst>
                                </p:cTn>
                              </p:par>
                              <p:par>
                                <p:cTn id="21" presetID="2" presetClass="entr" presetSubtype="1" decel="100000" fill="hold" grpId="0" nodeType="withEffect">
                                  <p:stCondLst>
                                    <p:cond delay="0"/>
                                  </p:stCondLst>
                                  <p:childTnLst>
                                    <p:set>
                                      <p:cBhvr>
                                        <p:cTn id="22" dur="1" fill="hold">
                                          <p:stCondLst>
                                            <p:cond delay="0"/>
                                          </p:stCondLst>
                                        </p:cTn>
                                        <p:tgtEl>
                                          <p:spTgt spid="29">
                                            <p:txEl>
                                              <p:pRg st="0" end="0"/>
                                            </p:txEl>
                                          </p:spTgt>
                                        </p:tgtEl>
                                        <p:attrNameLst>
                                          <p:attrName>style.visibility</p:attrName>
                                        </p:attrNameLst>
                                      </p:cBhvr>
                                      <p:to>
                                        <p:strVal val="visible"/>
                                      </p:to>
                                    </p:set>
                                    <p:anim calcmode="lin" valueType="num">
                                      <p:cBhvr additive="base">
                                        <p:cTn id="23" dur="750" fill="hold"/>
                                        <p:tgtEl>
                                          <p:spTgt spid="29">
                                            <p:txEl>
                                              <p:pRg st="0" end="0"/>
                                            </p:txEl>
                                          </p:spTgt>
                                        </p:tgtEl>
                                        <p:attrNameLst>
                                          <p:attrName>ppt_x</p:attrName>
                                        </p:attrNameLst>
                                      </p:cBhvr>
                                      <p:tavLst>
                                        <p:tav tm="0">
                                          <p:val>
                                            <p:strVal val="#ppt_x"/>
                                          </p:val>
                                        </p:tav>
                                        <p:tav tm="100000">
                                          <p:val>
                                            <p:strVal val="#ppt_x"/>
                                          </p:val>
                                        </p:tav>
                                      </p:tavLst>
                                    </p:anim>
                                    <p:anim calcmode="lin" valueType="num">
                                      <p:cBhvr additive="base">
                                        <p:cTn id="24" dur="750" fill="hold"/>
                                        <p:tgtEl>
                                          <p:spTgt spid="29">
                                            <p:txEl>
                                              <p:pRg st="0" end="0"/>
                                            </p:txEl>
                                          </p:spTgt>
                                        </p:tgtEl>
                                        <p:attrNameLst>
                                          <p:attrName>ppt_y</p:attrName>
                                        </p:attrNameLst>
                                      </p:cBhvr>
                                      <p:tavLst>
                                        <p:tav tm="0">
                                          <p:val>
                                            <p:strVal val="0-#ppt_h/2"/>
                                          </p:val>
                                        </p:tav>
                                        <p:tav tm="100000">
                                          <p:val>
                                            <p:strVal val="#ppt_y"/>
                                          </p:val>
                                        </p:tav>
                                      </p:tavLst>
                                    </p:anim>
                                  </p:childTnLst>
                                </p:cTn>
                              </p:par>
                              <p:par>
                                <p:cTn id="25" presetID="2" presetClass="entr" presetSubtype="1" decel="100000" fill="hold" grpId="0" nodeType="withEffect">
                                  <p:stCondLst>
                                    <p:cond delay="0"/>
                                  </p:stCondLst>
                                  <p:childTnLst>
                                    <p:set>
                                      <p:cBhvr>
                                        <p:cTn id="26" dur="1" fill="hold">
                                          <p:stCondLst>
                                            <p:cond delay="0"/>
                                          </p:stCondLst>
                                        </p:cTn>
                                        <p:tgtEl>
                                          <p:spTgt spid="6">
                                            <p:txEl>
                                              <p:pRg st="0" end="0"/>
                                            </p:txEl>
                                          </p:spTgt>
                                        </p:tgtEl>
                                        <p:attrNameLst>
                                          <p:attrName>style.visibility</p:attrName>
                                        </p:attrNameLst>
                                      </p:cBhvr>
                                      <p:to>
                                        <p:strVal val="visible"/>
                                      </p:to>
                                    </p:set>
                                    <p:anim calcmode="lin" valueType="num">
                                      <p:cBhvr additive="base">
                                        <p:cTn id="27" dur="75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28" dur="750" fill="hold"/>
                                        <p:tgtEl>
                                          <p:spTgt spid="6">
                                            <p:txEl>
                                              <p:pRg st="0" end="0"/>
                                            </p:txEl>
                                          </p:spTgt>
                                        </p:tgtEl>
                                        <p:attrNameLst>
                                          <p:attrName>ppt_y</p:attrName>
                                        </p:attrNameLst>
                                      </p:cBhvr>
                                      <p:tavLst>
                                        <p:tav tm="0">
                                          <p:val>
                                            <p:strVal val="0-#ppt_h/2"/>
                                          </p:val>
                                        </p:tav>
                                        <p:tav tm="100000">
                                          <p:val>
                                            <p:strVal val="#ppt_y"/>
                                          </p:val>
                                        </p:tav>
                                      </p:tavLst>
                                    </p:anim>
                                  </p:childTnLst>
                                </p:cTn>
                              </p:par>
                            </p:childTnLst>
                          </p:cTn>
                        </p:par>
                        <p:par>
                          <p:cTn id="29" fill="hold">
                            <p:stCondLst>
                              <p:cond delay="750"/>
                            </p:stCondLst>
                            <p:childTnLst>
                              <p:par>
                                <p:cTn id="30" presetID="22" presetClass="entr" presetSubtype="8" fill="hold" grpId="0" nodeType="afterEffect">
                                  <p:stCondLst>
                                    <p:cond delay="0"/>
                                  </p:stCondLst>
                                  <p:childTnLst>
                                    <p:set>
                                      <p:cBhvr>
                                        <p:cTn id="31" dur="1" fill="hold">
                                          <p:stCondLst>
                                            <p:cond delay="0"/>
                                          </p:stCondLst>
                                        </p:cTn>
                                        <p:tgtEl>
                                          <p:spTgt spid="7">
                                            <p:txEl>
                                              <p:pRg st="0" end="0"/>
                                            </p:txEl>
                                          </p:spTgt>
                                        </p:tgtEl>
                                        <p:attrNameLst>
                                          <p:attrName>style.visibility</p:attrName>
                                        </p:attrNameLst>
                                      </p:cBhvr>
                                      <p:to>
                                        <p:strVal val="visible"/>
                                      </p:to>
                                    </p:set>
                                    <p:animEffect transition="in" filter="wipe(left)">
                                      <p:cBhvr>
                                        <p:cTn id="32" dur="500"/>
                                        <p:tgtEl>
                                          <p:spTgt spid="7">
                                            <p:txEl>
                                              <p:pRg st="0" end="0"/>
                                            </p:txEl>
                                          </p:spTgt>
                                        </p:tgtEl>
                                      </p:cBhvr>
                                    </p:animEffect>
                                  </p:childTnLst>
                                </p:cTn>
                              </p:par>
                              <p:par>
                                <p:cTn id="33" presetID="22" presetClass="entr" presetSubtype="8" fill="hold" grpId="0" nodeType="withEffect">
                                  <p:stCondLst>
                                    <p:cond delay="100"/>
                                  </p:stCondLst>
                                  <p:childTnLst>
                                    <p:set>
                                      <p:cBhvr>
                                        <p:cTn id="34" dur="1" fill="hold">
                                          <p:stCondLst>
                                            <p:cond delay="0"/>
                                          </p:stCondLst>
                                        </p:cTn>
                                        <p:tgtEl>
                                          <p:spTgt spid="30">
                                            <p:txEl>
                                              <p:pRg st="0" end="0"/>
                                            </p:txEl>
                                          </p:spTgt>
                                        </p:tgtEl>
                                        <p:attrNameLst>
                                          <p:attrName>style.visibility</p:attrName>
                                        </p:attrNameLst>
                                      </p:cBhvr>
                                      <p:to>
                                        <p:strVal val="visible"/>
                                      </p:to>
                                    </p:set>
                                    <p:animEffect transition="in" filter="wipe(left)">
                                      <p:cBhvr>
                                        <p:cTn id="35" dur="500"/>
                                        <p:tgtEl>
                                          <p:spTgt spid="30">
                                            <p:txEl>
                                              <p:pRg st="0" end="0"/>
                                            </p:txEl>
                                          </p:spTgt>
                                        </p:tgtEl>
                                      </p:cBhvr>
                                    </p:animEffect>
                                  </p:childTnLst>
                                </p:cTn>
                              </p:par>
                              <p:par>
                                <p:cTn id="36" presetID="22" presetClass="entr" presetSubtype="8" fill="hold" grpId="0" nodeType="withEffect">
                                  <p:stCondLst>
                                    <p:cond delay="200"/>
                                  </p:stCondLst>
                                  <p:childTnLst>
                                    <p:set>
                                      <p:cBhvr>
                                        <p:cTn id="37" dur="1" fill="hold">
                                          <p:stCondLst>
                                            <p:cond delay="0"/>
                                          </p:stCondLst>
                                        </p:cTn>
                                        <p:tgtEl>
                                          <p:spTgt spid="31">
                                            <p:txEl>
                                              <p:pRg st="0" end="0"/>
                                            </p:txEl>
                                          </p:spTgt>
                                        </p:tgtEl>
                                        <p:attrNameLst>
                                          <p:attrName>style.visibility</p:attrName>
                                        </p:attrNameLst>
                                      </p:cBhvr>
                                      <p:to>
                                        <p:strVal val="visible"/>
                                      </p:to>
                                    </p:set>
                                    <p:animEffect transition="in" filter="wipe(left)">
                                      <p:cBhvr>
                                        <p:cTn id="38" dur="500"/>
                                        <p:tgtEl>
                                          <p:spTgt spid="31">
                                            <p:txEl>
                                              <p:pRg st="0" end="0"/>
                                            </p:txEl>
                                          </p:spTgt>
                                        </p:tgtEl>
                                      </p:cBhvr>
                                    </p:animEffect>
                                  </p:childTnLst>
                                </p:cTn>
                              </p:par>
                              <p:par>
                                <p:cTn id="39" presetID="22" presetClass="entr" presetSubtype="8" fill="hold" grpId="0" nodeType="withEffect">
                                  <p:stCondLst>
                                    <p:cond delay="300"/>
                                  </p:stCondLst>
                                  <p:childTnLst>
                                    <p:set>
                                      <p:cBhvr>
                                        <p:cTn id="40" dur="1" fill="hold">
                                          <p:stCondLst>
                                            <p:cond delay="0"/>
                                          </p:stCondLst>
                                        </p:cTn>
                                        <p:tgtEl>
                                          <p:spTgt spid="32">
                                            <p:txEl>
                                              <p:pRg st="0" end="0"/>
                                            </p:txEl>
                                          </p:spTgt>
                                        </p:tgtEl>
                                        <p:attrNameLst>
                                          <p:attrName>style.visibility</p:attrName>
                                        </p:attrNameLst>
                                      </p:cBhvr>
                                      <p:to>
                                        <p:strVal val="visible"/>
                                      </p:to>
                                    </p:set>
                                    <p:animEffect transition="in" filter="wipe(left)">
                                      <p:cBhvr>
                                        <p:cTn id="41" dur="500"/>
                                        <p:tgtEl>
                                          <p:spTgt spid="32">
                                            <p:txEl>
                                              <p:pRg st="0" end="0"/>
                                            </p:txEl>
                                          </p:spTgt>
                                        </p:tgtEl>
                                      </p:cBhvr>
                                    </p:animEffect>
                                  </p:childTnLst>
                                </p:cTn>
                              </p:par>
                            </p:childTnLst>
                          </p:cTn>
                        </p:par>
                        <p:par>
                          <p:cTn id="42" fill="hold">
                            <p:stCondLst>
                              <p:cond delay="1550"/>
                            </p:stCondLst>
                            <p:childTnLst>
                              <p:par>
                                <p:cTn id="43" presetID="2" presetClass="entr" presetSubtype="1" decel="100000" fill="hold" grpId="0" nodeType="afterEffect">
                                  <p:stCondLst>
                                    <p:cond delay="250"/>
                                  </p:stCondLst>
                                  <p:childTnLst>
                                    <p:set>
                                      <p:cBhvr>
                                        <p:cTn id="44" dur="1" fill="hold">
                                          <p:stCondLst>
                                            <p:cond delay="0"/>
                                          </p:stCondLst>
                                        </p:cTn>
                                        <p:tgtEl>
                                          <p:spTgt spid="33"/>
                                        </p:tgtEl>
                                        <p:attrNameLst>
                                          <p:attrName>style.visibility</p:attrName>
                                        </p:attrNameLst>
                                      </p:cBhvr>
                                      <p:to>
                                        <p:strVal val="visible"/>
                                      </p:to>
                                    </p:set>
                                    <p:anim calcmode="lin" valueType="num">
                                      <p:cBhvr additive="base">
                                        <p:cTn id="45" dur="750" fill="hold"/>
                                        <p:tgtEl>
                                          <p:spTgt spid="33"/>
                                        </p:tgtEl>
                                        <p:attrNameLst>
                                          <p:attrName>ppt_x</p:attrName>
                                        </p:attrNameLst>
                                      </p:cBhvr>
                                      <p:tavLst>
                                        <p:tav tm="0">
                                          <p:val>
                                            <p:strVal val="#ppt_x"/>
                                          </p:val>
                                        </p:tav>
                                        <p:tav tm="100000">
                                          <p:val>
                                            <p:strVal val="#ppt_x"/>
                                          </p:val>
                                        </p:tav>
                                      </p:tavLst>
                                    </p:anim>
                                    <p:anim calcmode="lin" valueType="num">
                                      <p:cBhvr additive="base">
                                        <p:cTn id="46" dur="750" fill="hold"/>
                                        <p:tgtEl>
                                          <p:spTgt spid="33"/>
                                        </p:tgtEl>
                                        <p:attrNameLst>
                                          <p:attrName>ppt_y</p:attrName>
                                        </p:attrNameLst>
                                      </p:cBhvr>
                                      <p:tavLst>
                                        <p:tav tm="0">
                                          <p:val>
                                            <p:strVal val="0-#ppt_h/2"/>
                                          </p:val>
                                        </p:tav>
                                        <p:tav tm="100000">
                                          <p:val>
                                            <p:strVal val="#ppt_y"/>
                                          </p:val>
                                        </p:tav>
                                      </p:tavLst>
                                    </p:anim>
                                  </p:childTnLst>
                                </p:cTn>
                              </p:par>
                              <p:par>
                                <p:cTn id="47" presetID="2" presetClass="entr" presetSubtype="1" decel="100000" fill="hold" grpId="0" nodeType="withEffect">
                                  <p:stCondLst>
                                    <p:cond delay="250"/>
                                  </p:stCondLst>
                                  <p:childTnLst>
                                    <p:set>
                                      <p:cBhvr>
                                        <p:cTn id="48" dur="1" fill="hold">
                                          <p:stCondLst>
                                            <p:cond delay="0"/>
                                          </p:stCondLst>
                                        </p:cTn>
                                        <p:tgtEl>
                                          <p:spTgt spid="34"/>
                                        </p:tgtEl>
                                        <p:attrNameLst>
                                          <p:attrName>style.visibility</p:attrName>
                                        </p:attrNameLst>
                                      </p:cBhvr>
                                      <p:to>
                                        <p:strVal val="visible"/>
                                      </p:to>
                                    </p:set>
                                    <p:anim calcmode="lin" valueType="num">
                                      <p:cBhvr additive="base">
                                        <p:cTn id="49" dur="750" fill="hold"/>
                                        <p:tgtEl>
                                          <p:spTgt spid="34"/>
                                        </p:tgtEl>
                                        <p:attrNameLst>
                                          <p:attrName>ppt_x</p:attrName>
                                        </p:attrNameLst>
                                      </p:cBhvr>
                                      <p:tavLst>
                                        <p:tav tm="0">
                                          <p:val>
                                            <p:strVal val="#ppt_x"/>
                                          </p:val>
                                        </p:tav>
                                        <p:tav tm="100000">
                                          <p:val>
                                            <p:strVal val="#ppt_x"/>
                                          </p:val>
                                        </p:tav>
                                      </p:tavLst>
                                    </p:anim>
                                    <p:anim calcmode="lin" valueType="num">
                                      <p:cBhvr additive="base">
                                        <p:cTn id="50" dur="750" fill="hold"/>
                                        <p:tgtEl>
                                          <p:spTgt spid="34"/>
                                        </p:tgtEl>
                                        <p:attrNameLst>
                                          <p:attrName>ppt_y</p:attrName>
                                        </p:attrNameLst>
                                      </p:cBhvr>
                                      <p:tavLst>
                                        <p:tav tm="0">
                                          <p:val>
                                            <p:strVal val="0-#ppt_h/2"/>
                                          </p:val>
                                        </p:tav>
                                        <p:tav tm="100000">
                                          <p:val>
                                            <p:strVal val="#ppt_y"/>
                                          </p:val>
                                        </p:tav>
                                      </p:tavLst>
                                    </p:anim>
                                  </p:childTnLst>
                                </p:cTn>
                              </p:par>
                              <p:par>
                                <p:cTn id="51" presetID="2" presetClass="entr" presetSubtype="1" decel="100000" fill="hold" grpId="0" nodeType="withEffect">
                                  <p:stCondLst>
                                    <p:cond delay="250"/>
                                  </p:stCondLst>
                                  <p:childTnLst>
                                    <p:set>
                                      <p:cBhvr>
                                        <p:cTn id="52" dur="1" fill="hold">
                                          <p:stCondLst>
                                            <p:cond delay="0"/>
                                          </p:stCondLst>
                                        </p:cTn>
                                        <p:tgtEl>
                                          <p:spTgt spid="35"/>
                                        </p:tgtEl>
                                        <p:attrNameLst>
                                          <p:attrName>style.visibility</p:attrName>
                                        </p:attrNameLst>
                                      </p:cBhvr>
                                      <p:to>
                                        <p:strVal val="visible"/>
                                      </p:to>
                                    </p:set>
                                    <p:anim calcmode="lin" valueType="num">
                                      <p:cBhvr additive="base">
                                        <p:cTn id="53" dur="750" fill="hold"/>
                                        <p:tgtEl>
                                          <p:spTgt spid="35"/>
                                        </p:tgtEl>
                                        <p:attrNameLst>
                                          <p:attrName>ppt_x</p:attrName>
                                        </p:attrNameLst>
                                      </p:cBhvr>
                                      <p:tavLst>
                                        <p:tav tm="0">
                                          <p:val>
                                            <p:strVal val="#ppt_x"/>
                                          </p:val>
                                        </p:tav>
                                        <p:tav tm="100000">
                                          <p:val>
                                            <p:strVal val="#ppt_x"/>
                                          </p:val>
                                        </p:tav>
                                      </p:tavLst>
                                    </p:anim>
                                    <p:anim calcmode="lin" valueType="num">
                                      <p:cBhvr additive="base">
                                        <p:cTn id="54" dur="750" fill="hold"/>
                                        <p:tgtEl>
                                          <p:spTgt spid="35"/>
                                        </p:tgtEl>
                                        <p:attrNameLst>
                                          <p:attrName>ppt_y</p:attrName>
                                        </p:attrNameLst>
                                      </p:cBhvr>
                                      <p:tavLst>
                                        <p:tav tm="0">
                                          <p:val>
                                            <p:strVal val="0-#ppt_h/2"/>
                                          </p:val>
                                        </p:tav>
                                        <p:tav tm="100000">
                                          <p:val>
                                            <p:strVal val="#ppt_y"/>
                                          </p:val>
                                        </p:tav>
                                      </p:tavLst>
                                    </p:anim>
                                  </p:childTnLst>
                                </p:cTn>
                              </p:par>
                              <p:par>
                                <p:cTn id="55" presetID="2" presetClass="entr" presetSubtype="4" decel="100000" fill="hold" grpId="0" nodeType="withEffect">
                                  <p:stCondLst>
                                    <p:cond delay="250"/>
                                  </p:stCondLst>
                                  <p:childTnLst>
                                    <p:set>
                                      <p:cBhvr>
                                        <p:cTn id="56" dur="1" fill="hold">
                                          <p:stCondLst>
                                            <p:cond delay="0"/>
                                          </p:stCondLst>
                                        </p:cTn>
                                        <p:tgtEl>
                                          <p:spTgt spid="36"/>
                                        </p:tgtEl>
                                        <p:attrNameLst>
                                          <p:attrName>style.visibility</p:attrName>
                                        </p:attrNameLst>
                                      </p:cBhvr>
                                      <p:to>
                                        <p:strVal val="visible"/>
                                      </p:to>
                                    </p:set>
                                    <p:anim calcmode="lin" valueType="num">
                                      <p:cBhvr additive="base">
                                        <p:cTn id="57" dur="750" fill="hold"/>
                                        <p:tgtEl>
                                          <p:spTgt spid="36"/>
                                        </p:tgtEl>
                                        <p:attrNameLst>
                                          <p:attrName>ppt_x</p:attrName>
                                        </p:attrNameLst>
                                      </p:cBhvr>
                                      <p:tavLst>
                                        <p:tav tm="0">
                                          <p:val>
                                            <p:strVal val="#ppt_x"/>
                                          </p:val>
                                        </p:tav>
                                        <p:tav tm="100000">
                                          <p:val>
                                            <p:strVal val="#ppt_x"/>
                                          </p:val>
                                        </p:tav>
                                      </p:tavLst>
                                    </p:anim>
                                    <p:anim calcmode="lin" valueType="num">
                                      <p:cBhvr additive="base">
                                        <p:cTn id="58" dur="750" fill="hold"/>
                                        <p:tgtEl>
                                          <p:spTgt spid="36"/>
                                        </p:tgtEl>
                                        <p:attrNameLst>
                                          <p:attrName>ppt_y</p:attrName>
                                        </p:attrNameLst>
                                      </p:cBhvr>
                                      <p:tavLst>
                                        <p:tav tm="0">
                                          <p:val>
                                            <p:strVal val="1+#ppt_h/2"/>
                                          </p:val>
                                        </p:tav>
                                        <p:tav tm="100000">
                                          <p:val>
                                            <p:strVal val="#ppt_y"/>
                                          </p:val>
                                        </p:tav>
                                      </p:tavLst>
                                    </p:anim>
                                  </p:childTnLst>
                                </p:cTn>
                              </p:par>
                              <p:par>
                                <p:cTn id="59" presetID="2" presetClass="entr" presetSubtype="1" decel="100000" fill="hold" grpId="0" nodeType="withEffect">
                                  <p:stCondLst>
                                    <p:cond delay="250"/>
                                  </p:stCondLst>
                                  <p:childTnLst>
                                    <p:set>
                                      <p:cBhvr>
                                        <p:cTn id="60" dur="1" fill="hold">
                                          <p:stCondLst>
                                            <p:cond delay="0"/>
                                          </p:stCondLst>
                                        </p:cTn>
                                        <p:tgtEl>
                                          <p:spTgt spid="37">
                                            <p:txEl>
                                              <p:pRg st="0" end="0"/>
                                            </p:txEl>
                                          </p:spTgt>
                                        </p:tgtEl>
                                        <p:attrNameLst>
                                          <p:attrName>style.visibility</p:attrName>
                                        </p:attrNameLst>
                                      </p:cBhvr>
                                      <p:to>
                                        <p:strVal val="visible"/>
                                      </p:to>
                                    </p:set>
                                    <p:anim calcmode="lin" valueType="num">
                                      <p:cBhvr additive="base">
                                        <p:cTn id="61" dur="750" fill="hold"/>
                                        <p:tgtEl>
                                          <p:spTgt spid="37">
                                            <p:txEl>
                                              <p:pRg st="0" end="0"/>
                                            </p:txEl>
                                          </p:spTgt>
                                        </p:tgtEl>
                                        <p:attrNameLst>
                                          <p:attrName>ppt_x</p:attrName>
                                        </p:attrNameLst>
                                      </p:cBhvr>
                                      <p:tavLst>
                                        <p:tav tm="0">
                                          <p:val>
                                            <p:strVal val="#ppt_x"/>
                                          </p:val>
                                        </p:tav>
                                        <p:tav tm="100000">
                                          <p:val>
                                            <p:strVal val="#ppt_x"/>
                                          </p:val>
                                        </p:tav>
                                      </p:tavLst>
                                    </p:anim>
                                    <p:anim calcmode="lin" valueType="num">
                                      <p:cBhvr additive="base">
                                        <p:cTn id="62" dur="750" fill="hold"/>
                                        <p:tgtEl>
                                          <p:spTgt spid="37">
                                            <p:txEl>
                                              <p:pRg st="0" end="0"/>
                                            </p:txEl>
                                          </p:spTgt>
                                        </p:tgtEl>
                                        <p:attrNameLst>
                                          <p:attrName>ppt_y</p:attrName>
                                        </p:attrNameLst>
                                      </p:cBhvr>
                                      <p:tavLst>
                                        <p:tav tm="0">
                                          <p:val>
                                            <p:strVal val="0-#ppt_h/2"/>
                                          </p:val>
                                        </p:tav>
                                        <p:tav tm="100000">
                                          <p:val>
                                            <p:strVal val="#ppt_y"/>
                                          </p:val>
                                        </p:tav>
                                      </p:tavLst>
                                    </p:anim>
                                  </p:childTnLst>
                                </p:cTn>
                              </p:par>
                              <p:par>
                                <p:cTn id="63" presetID="2" presetClass="entr" presetSubtype="1" decel="100000" fill="hold" grpId="0" nodeType="withEffect">
                                  <p:stCondLst>
                                    <p:cond delay="250"/>
                                  </p:stCondLst>
                                  <p:childTnLst>
                                    <p:set>
                                      <p:cBhvr>
                                        <p:cTn id="64" dur="1" fill="hold">
                                          <p:stCondLst>
                                            <p:cond delay="0"/>
                                          </p:stCondLst>
                                        </p:cTn>
                                        <p:tgtEl>
                                          <p:spTgt spid="38">
                                            <p:txEl>
                                              <p:pRg st="0" end="0"/>
                                            </p:txEl>
                                          </p:spTgt>
                                        </p:tgtEl>
                                        <p:attrNameLst>
                                          <p:attrName>style.visibility</p:attrName>
                                        </p:attrNameLst>
                                      </p:cBhvr>
                                      <p:to>
                                        <p:strVal val="visible"/>
                                      </p:to>
                                    </p:set>
                                    <p:anim calcmode="lin" valueType="num">
                                      <p:cBhvr additive="base">
                                        <p:cTn id="65" dur="750" fill="hold"/>
                                        <p:tgtEl>
                                          <p:spTgt spid="38">
                                            <p:txEl>
                                              <p:pRg st="0" end="0"/>
                                            </p:txEl>
                                          </p:spTgt>
                                        </p:tgtEl>
                                        <p:attrNameLst>
                                          <p:attrName>ppt_x</p:attrName>
                                        </p:attrNameLst>
                                      </p:cBhvr>
                                      <p:tavLst>
                                        <p:tav tm="0">
                                          <p:val>
                                            <p:strVal val="#ppt_x"/>
                                          </p:val>
                                        </p:tav>
                                        <p:tav tm="100000">
                                          <p:val>
                                            <p:strVal val="#ppt_x"/>
                                          </p:val>
                                        </p:tav>
                                      </p:tavLst>
                                    </p:anim>
                                    <p:anim calcmode="lin" valueType="num">
                                      <p:cBhvr additive="base">
                                        <p:cTn id="66" dur="750" fill="hold"/>
                                        <p:tgtEl>
                                          <p:spTgt spid="38">
                                            <p:txEl>
                                              <p:pRg st="0" end="0"/>
                                            </p:txEl>
                                          </p:spTgt>
                                        </p:tgtEl>
                                        <p:attrNameLst>
                                          <p:attrName>ppt_y</p:attrName>
                                        </p:attrNameLst>
                                      </p:cBhvr>
                                      <p:tavLst>
                                        <p:tav tm="0">
                                          <p:val>
                                            <p:strVal val="0-#ppt_h/2"/>
                                          </p:val>
                                        </p:tav>
                                        <p:tav tm="100000">
                                          <p:val>
                                            <p:strVal val="#ppt_y"/>
                                          </p:val>
                                        </p:tav>
                                      </p:tavLst>
                                    </p:anim>
                                  </p:childTnLst>
                                </p:cTn>
                              </p:par>
                            </p:childTnLst>
                          </p:cTn>
                        </p:par>
                        <p:par>
                          <p:cTn id="67" fill="hold">
                            <p:stCondLst>
                              <p:cond delay="2550"/>
                            </p:stCondLst>
                            <p:childTnLst>
                              <p:par>
                                <p:cTn id="68" presetID="22" presetClass="entr" presetSubtype="8" fill="hold" grpId="0" nodeType="afterEffect">
                                  <p:stCondLst>
                                    <p:cond delay="0"/>
                                  </p:stCondLst>
                                  <p:childTnLst>
                                    <p:set>
                                      <p:cBhvr>
                                        <p:cTn id="69" dur="1" fill="hold">
                                          <p:stCondLst>
                                            <p:cond delay="0"/>
                                          </p:stCondLst>
                                        </p:cTn>
                                        <p:tgtEl>
                                          <p:spTgt spid="39">
                                            <p:txEl>
                                              <p:pRg st="0" end="0"/>
                                            </p:txEl>
                                          </p:spTgt>
                                        </p:tgtEl>
                                        <p:attrNameLst>
                                          <p:attrName>style.visibility</p:attrName>
                                        </p:attrNameLst>
                                      </p:cBhvr>
                                      <p:to>
                                        <p:strVal val="visible"/>
                                      </p:to>
                                    </p:set>
                                    <p:animEffect transition="in" filter="wipe(left)">
                                      <p:cBhvr>
                                        <p:cTn id="70" dur="500"/>
                                        <p:tgtEl>
                                          <p:spTgt spid="39">
                                            <p:txEl>
                                              <p:pRg st="0" end="0"/>
                                            </p:txEl>
                                          </p:spTgt>
                                        </p:tgtEl>
                                      </p:cBhvr>
                                    </p:animEffect>
                                  </p:childTnLst>
                                </p:cTn>
                              </p:par>
                              <p:par>
                                <p:cTn id="71" presetID="22" presetClass="entr" presetSubtype="8" fill="hold" grpId="0" nodeType="withEffect">
                                  <p:stCondLst>
                                    <p:cond delay="100"/>
                                  </p:stCondLst>
                                  <p:childTnLst>
                                    <p:set>
                                      <p:cBhvr>
                                        <p:cTn id="72" dur="1" fill="hold">
                                          <p:stCondLst>
                                            <p:cond delay="0"/>
                                          </p:stCondLst>
                                        </p:cTn>
                                        <p:tgtEl>
                                          <p:spTgt spid="40">
                                            <p:txEl>
                                              <p:pRg st="0" end="0"/>
                                            </p:txEl>
                                          </p:spTgt>
                                        </p:tgtEl>
                                        <p:attrNameLst>
                                          <p:attrName>style.visibility</p:attrName>
                                        </p:attrNameLst>
                                      </p:cBhvr>
                                      <p:to>
                                        <p:strVal val="visible"/>
                                      </p:to>
                                    </p:set>
                                    <p:animEffect transition="in" filter="wipe(left)">
                                      <p:cBhvr>
                                        <p:cTn id="73" dur="500"/>
                                        <p:tgtEl>
                                          <p:spTgt spid="40">
                                            <p:txEl>
                                              <p:pRg st="0" end="0"/>
                                            </p:txEl>
                                          </p:spTgt>
                                        </p:tgtEl>
                                      </p:cBhvr>
                                    </p:animEffect>
                                  </p:childTnLst>
                                </p:cTn>
                              </p:par>
                              <p:par>
                                <p:cTn id="74" presetID="22" presetClass="entr" presetSubtype="8" fill="hold" grpId="0" nodeType="withEffect">
                                  <p:stCondLst>
                                    <p:cond delay="200"/>
                                  </p:stCondLst>
                                  <p:childTnLst>
                                    <p:set>
                                      <p:cBhvr>
                                        <p:cTn id="75" dur="1" fill="hold">
                                          <p:stCondLst>
                                            <p:cond delay="0"/>
                                          </p:stCondLst>
                                        </p:cTn>
                                        <p:tgtEl>
                                          <p:spTgt spid="41">
                                            <p:txEl>
                                              <p:pRg st="0" end="0"/>
                                            </p:txEl>
                                          </p:spTgt>
                                        </p:tgtEl>
                                        <p:attrNameLst>
                                          <p:attrName>style.visibility</p:attrName>
                                        </p:attrNameLst>
                                      </p:cBhvr>
                                      <p:to>
                                        <p:strVal val="visible"/>
                                      </p:to>
                                    </p:set>
                                    <p:animEffect transition="in" filter="wipe(left)">
                                      <p:cBhvr>
                                        <p:cTn id="76" dur="500"/>
                                        <p:tgtEl>
                                          <p:spTgt spid="41">
                                            <p:txEl>
                                              <p:pRg st="0" end="0"/>
                                            </p:txEl>
                                          </p:spTgt>
                                        </p:tgtEl>
                                      </p:cBhvr>
                                    </p:animEffect>
                                  </p:childTnLst>
                                </p:cTn>
                              </p:par>
                              <p:par>
                                <p:cTn id="77" presetID="22" presetClass="entr" presetSubtype="8" fill="hold" grpId="0" nodeType="withEffect">
                                  <p:stCondLst>
                                    <p:cond delay="300"/>
                                  </p:stCondLst>
                                  <p:childTnLst>
                                    <p:set>
                                      <p:cBhvr>
                                        <p:cTn id="78" dur="1" fill="hold">
                                          <p:stCondLst>
                                            <p:cond delay="0"/>
                                          </p:stCondLst>
                                        </p:cTn>
                                        <p:tgtEl>
                                          <p:spTgt spid="42">
                                            <p:txEl>
                                              <p:pRg st="0" end="0"/>
                                            </p:txEl>
                                          </p:spTgt>
                                        </p:tgtEl>
                                        <p:attrNameLst>
                                          <p:attrName>style.visibility</p:attrName>
                                        </p:attrNameLst>
                                      </p:cBhvr>
                                      <p:to>
                                        <p:strVal val="visible"/>
                                      </p:to>
                                    </p:set>
                                    <p:animEffect transition="in" filter="wipe(left)">
                                      <p:cBhvr>
                                        <p:cTn id="79" dur="500"/>
                                        <p:tgtEl>
                                          <p:spTgt spid="42">
                                            <p:txEl>
                                              <p:pRg st="0" end="0"/>
                                            </p:txEl>
                                          </p:spTgt>
                                        </p:tgtEl>
                                      </p:cBhvr>
                                    </p:animEffect>
                                  </p:childTnLst>
                                </p:cTn>
                              </p:par>
                            </p:childTnLst>
                          </p:cTn>
                        </p:par>
                        <p:par>
                          <p:cTn id="80" fill="hold">
                            <p:stCondLst>
                              <p:cond delay="3350"/>
                            </p:stCondLst>
                            <p:childTnLst>
                              <p:par>
                                <p:cTn id="81" presetID="2" presetClass="entr" presetSubtype="1" decel="100000" fill="hold" grpId="0" nodeType="afterEffect">
                                  <p:stCondLst>
                                    <p:cond delay="250"/>
                                  </p:stCondLst>
                                  <p:childTnLst>
                                    <p:set>
                                      <p:cBhvr>
                                        <p:cTn id="82" dur="1" fill="hold">
                                          <p:stCondLst>
                                            <p:cond delay="0"/>
                                          </p:stCondLst>
                                        </p:cTn>
                                        <p:tgtEl>
                                          <p:spTgt spid="43"/>
                                        </p:tgtEl>
                                        <p:attrNameLst>
                                          <p:attrName>style.visibility</p:attrName>
                                        </p:attrNameLst>
                                      </p:cBhvr>
                                      <p:to>
                                        <p:strVal val="visible"/>
                                      </p:to>
                                    </p:set>
                                    <p:anim calcmode="lin" valueType="num">
                                      <p:cBhvr additive="base">
                                        <p:cTn id="83" dur="750" fill="hold"/>
                                        <p:tgtEl>
                                          <p:spTgt spid="43"/>
                                        </p:tgtEl>
                                        <p:attrNameLst>
                                          <p:attrName>ppt_x</p:attrName>
                                        </p:attrNameLst>
                                      </p:cBhvr>
                                      <p:tavLst>
                                        <p:tav tm="0">
                                          <p:val>
                                            <p:strVal val="#ppt_x"/>
                                          </p:val>
                                        </p:tav>
                                        <p:tav tm="100000">
                                          <p:val>
                                            <p:strVal val="#ppt_x"/>
                                          </p:val>
                                        </p:tav>
                                      </p:tavLst>
                                    </p:anim>
                                    <p:anim calcmode="lin" valueType="num">
                                      <p:cBhvr additive="base">
                                        <p:cTn id="84" dur="750" fill="hold"/>
                                        <p:tgtEl>
                                          <p:spTgt spid="43"/>
                                        </p:tgtEl>
                                        <p:attrNameLst>
                                          <p:attrName>ppt_y</p:attrName>
                                        </p:attrNameLst>
                                      </p:cBhvr>
                                      <p:tavLst>
                                        <p:tav tm="0">
                                          <p:val>
                                            <p:strVal val="0-#ppt_h/2"/>
                                          </p:val>
                                        </p:tav>
                                        <p:tav tm="100000">
                                          <p:val>
                                            <p:strVal val="#ppt_y"/>
                                          </p:val>
                                        </p:tav>
                                      </p:tavLst>
                                    </p:anim>
                                  </p:childTnLst>
                                </p:cTn>
                              </p:par>
                              <p:par>
                                <p:cTn id="85" presetID="2" presetClass="entr" presetSubtype="1" decel="100000" fill="hold" grpId="0" nodeType="withEffect">
                                  <p:stCondLst>
                                    <p:cond delay="250"/>
                                  </p:stCondLst>
                                  <p:childTnLst>
                                    <p:set>
                                      <p:cBhvr>
                                        <p:cTn id="86" dur="1" fill="hold">
                                          <p:stCondLst>
                                            <p:cond delay="0"/>
                                          </p:stCondLst>
                                        </p:cTn>
                                        <p:tgtEl>
                                          <p:spTgt spid="44"/>
                                        </p:tgtEl>
                                        <p:attrNameLst>
                                          <p:attrName>style.visibility</p:attrName>
                                        </p:attrNameLst>
                                      </p:cBhvr>
                                      <p:to>
                                        <p:strVal val="visible"/>
                                      </p:to>
                                    </p:set>
                                    <p:anim calcmode="lin" valueType="num">
                                      <p:cBhvr additive="base">
                                        <p:cTn id="87" dur="750" fill="hold"/>
                                        <p:tgtEl>
                                          <p:spTgt spid="44"/>
                                        </p:tgtEl>
                                        <p:attrNameLst>
                                          <p:attrName>ppt_x</p:attrName>
                                        </p:attrNameLst>
                                      </p:cBhvr>
                                      <p:tavLst>
                                        <p:tav tm="0">
                                          <p:val>
                                            <p:strVal val="#ppt_x"/>
                                          </p:val>
                                        </p:tav>
                                        <p:tav tm="100000">
                                          <p:val>
                                            <p:strVal val="#ppt_x"/>
                                          </p:val>
                                        </p:tav>
                                      </p:tavLst>
                                    </p:anim>
                                    <p:anim calcmode="lin" valueType="num">
                                      <p:cBhvr additive="base">
                                        <p:cTn id="88" dur="750" fill="hold"/>
                                        <p:tgtEl>
                                          <p:spTgt spid="44"/>
                                        </p:tgtEl>
                                        <p:attrNameLst>
                                          <p:attrName>ppt_y</p:attrName>
                                        </p:attrNameLst>
                                      </p:cBhvr>
                                      <p:tavLst>
                                        <p:tav tm="0">
                                          <p:val>
                                            <p:strVal val="0-#ppt_h/2"/>
                                          </p:val>
                                        </p:tav>
                                        <p:tav tm="100000">
                                          <p:val>
                                            <p:strVal val="#ppt_y"/>
                                          </p:val>
                                        </p:tav>
                                      </p:tavLst>
                                    </p:anim>
                                  </p:childTnLst>
                                </p:cTn>
                              </p:par>
                              <p:par>
                                <p:cTn id="89" presetID="2" presetClass="entr" presetSubtype="1" decel="100000" fill="hold" grpId="0" nodeType="withEffect">
                                  <p:stCondLst>
                                    <p:cond delay="250"/>
                                  </p:stCondLst>
                                  <p:childTnLst>
                                    <p:set>
                                      <p:cBhvr>
                                        <p:cTn id="90" dur="1" fill="hold">
                                          <p:stCondLst>
                                            <p:cond delay="0"/>
                                          </p:stCondLst>
                                        </p:cTn>
                                        <p:tgtEl>
                                          <p:spTgt spid="45"/>
                                        </p:tgtEl>
                                        <p:attrNameLst>
                                          <p:attrName>style.visibility</p:attrName>
                                        </p:attrNameLst>
                                      </p:cBhvr>
                                      <p:to>
                                        <p:strVal val="visible"/>
                                      </p:to>
                                    </p:set>
                                    <p:anim calcmode="lin" valueType="num">
                                      <p:cBhvr additive="base">
                                        <p:cTn id="91" dur="750" fill="hold"/>
                                        <p:tgtEl>
                                          <p:spTgt spid="45"/>
                                        </p:tgtEl>
                                        <p:attrNameLst>
                                          <p:attrName>ppt_x</p:attrName>
                                        </p:attrNameLst>
                                      </p:cBhvr>
                                      <p:tavLst>
                                        <p:tav tm="0">
                                          <p:val>
                                            <p:strVal val="#ppt_x"/>
                                          </p:val>
                                        </p:tav>
                                        <p:tav tm="100000">
                                          <p:val>
                                            <p:strVal val="#ppt_x"/>
                                          </p:val>
                                        </p:tav>
                                      </p:tavLst>
                                    </p:anim>
                                    <p:anim calcmode="lin" valueType="num">
                                      <p:cBhvr additive="base">
                                        <p:cTn id="92" dur="750" fill="hold"/>
                                        <p:tgtEl>
                                          <p:spTgt spid="45"/>
                                        </p:tgtEl>
                                        <p:attrNameLst>
                                          <p:attrName>ppt_y</p:attrName>
                                        </p:attrNameLst>
                                      </p:cBhvr>
                                      <p:tavLst>
                                        <p:tav tm="0">
                                          <p:val>
                                            <p:strVal val="0-#ppt_h/2"/>
                                          </p:val>
                                        </p:tav>
                                        <p:tav tm="100000">
                                          <p:val>
                                            <p:strVal val="#ppt_y"/>
                                          </p:val>
                                        </p:tav>
                                      </p:tavLst>
                                    </p:anim>
                                  </p:childTnLst>
                                </p:cTn>
                              </p:par>
                              <p:par>
                                <p:cTn id="93" presetID="2" presetClass="entr" presetSubtype="4" decel="100000" fill="hold" grpId="0" nodeType="withEffect">
                                  <p:stCondLst>
                                    <p:cond delay="250"/>
                                  </p:stCondLst>
                                  <p:childTnLst>
                                    <p:set>
                                      <p:cBhvr>
                                        <p:cTn id="94" dur="1" fill="hold">
                                          <p:stCondLst>
                                            <p:cond delay="0"/>
                                          </p:stCondLst>
                                        </p:cTn>
                                        <p:tgtEl>
                                          <p:spTgt spid="46"/>
                                        </p:tgtEl>
                                        <p:attrNameLst>
                                          <p:attrName>style.visibility</p:attrName>
                                        </p:attrNameLst>
                                      </p:cBhvr>
                                      <p:to>
                                        <p:strVal val="visible"/>
                                      </p:to>
                                    </p:set>
                                    <p:anim calcmode="lin" valueType="num">
                                      <p:cBhvr additive="base">
                                        <p:cTn id="95" dur="750" fill="hold"/>
                                        <p:tgtEl>
                                          <p:spTgt spid="46"/>
                                        </p:tgtEl>
                                        <p:attrNameLst>
                                          <p:attrName>ppt_x</p:attrName>
                                        </p:attrNameLst>
                                      </p:cBhvr>
                                      <p:tavLst>
                                        <p:tav tm="0">
                                          <p:val>
                                            <p:strVal val="#ppt_x"/>
                                          </p:val>
                                        </p:tav>
                                        <p:tav tm="100000">
                                          <p:val>
                                            <p:strVal val="#ppt_x"/>
                                          </p:val>
                                        </p:tav>
                                      </p:tavLst>
                                    </p:anim>
                                    <p:anim calcmode="lin" valueType="num">
                                      <p:cBhvr additive="base">
                                        <p:cTn id="96" dur="750" fill="hold"/>
                                        <p:tgtEl>
                                          <p:spTgt spid="46"/>
                                        </p:tgtEl>
                                        <p:attrNameLst>
                                          <p:attrName>ppt_y</p:attrName>
                                        </p:attrNameLst>
                                      </p:cBhvr>
                                      <p:tavLst>
                                        <p:tav tm="0">
                                          <p:val>
                                            <p:strVal val="1+#ppt_h/2"/>
                                          </p:val>
                                        </p:tav>
                                        <p:tav tm="100000">
                                          <p:val>
                                            <p:strVal val="#ppt_y"/>
                                          </p:val>
                                        </p:tav>
                                      </p:tavLst>
                                    </p:anim>
                                  </p:childTnLst>
                                </p:cTn>
                              </p:par>
                              <p:par>
                                <p:cTn id="97" presetID="2" presetClass="entr" presetSubtype="1" decel="100000" fill="hold" grpId="0" nodeType="withEffect">
                                  <p:stCondLst>
                                    <p:cond delay="250"/>
                                  </p:stCondLst>
                                  <p:childTnLst>
                                    <p:set>
                                      <p:cBhvr>
                                        <p:cTn id="98" dur="1" fill="hold">
                                          <p:stCondLst>
                                            <p:cond delay="0"/>
                                          </p:stCondLst>
                                        </p:cTn>
                                        <p:tgtEl>
                                          <p:spTgt spid="47">
                                            <p:txEl>
                                              <p:pRg st="0" end="0"/>
                                            </p:txEl>
                                          </p:spTgt>
                                        </p:tgtEl>
                                        <p:attrNameLst>
                                          <p:attrName>style.visibility</p:attrName>
                                        </p:attrNameLst>
                                      </p:cBhvr>
                                      <p:to>
                                        <p:strVal val="visible"/>
                                      </p:to>
                                    </p:set>
                                    <p:anim calcmode="lin" valueType="num">
                                      <p:cBhvr additive="base">
                                        <p:cTn id="99" dur="750" fill="hold"/>
                                        <p:tgtEl>
                                          <p:spTgt spid="47">
                                            <p:txEl>
                                              <p:pRg st="0" end="0"/>
                                            </p:txEl>
                                          </p:spTgt>
                                        </p:tgtEl>
                                        <p:attrNameLst>
                                          <p:attrName>ppt_x</p:attrName>
                                        </p:attrNameLst>
                                      </p:cBhvr>
                                      <p:tavLst>
                                        <p:tav tm="0">
                                          <p:val>
                                            <p:strVal val="#ppt_x"/>
                                          </p:val>
                                        </p:tav>
                                        <p:tav tm="100000">
                                          <p:val>
                                            <p:strVal val="#ppt_x"/>
                                          </p:val>
                                        </p:tav>
                                      </p:tavLst>
                                    </p:anim>
                                    <p:anim calcmode="lin" valueType="num">
                                      <p:cBhvr additive="base">
                                        <p:cTn id="100" dur="750" fill="hold"/>
                                        <p:tgtEl>
                                          <p:spTgt spid="47">
                                            <p:txEl>
                                              <p:pRg st="0" end="0"/>
                                            </p:txEl>
                                          </p:spTgt>
                                        </p:tgtEl>
                                        <p:attrNameLst>
                                          <p:attrName>ppt_y</p:attrName>
                                        </p:attrNameLst>
                                      </p:cBhvr>
                                      <p:tavLst>
                                        <p:tav tm="0">
                                          <p:val>
                                            <p:strVal val="0-#ppt_h/2"/>
                                          </p:val>
                                        </p:tav>
                                        <p:tav tm="100000">
                                          <p:val>
                                            <p:strVal val="#ppt_y"/>
                                          </p:val>
                                        </p:tav>
                                      </p:tavLst>
                                    </p:anim>
                                  </p:childTnLst>
                                </p:cTn>
                              </p:par>
                              <p:par>
                                <p:cTn id="101" presetID="2" presetClass="entr" presetSubtype="1" decel="100000" fill="hold" grpId="0" nodeType="withEffect">
                                  <p:stCondLst>
                                    <p:cond delay="250"/>
                                  </p:stCondLst>
                                  <p:childTnLst>
                                    <p:set>
                                      <p:cBhvr>
                                        <p:cTn id="102" dur="1" fill="hold">
                                          <p:stCondLst>
                                            <p:cond delay="0"/>
                                          </p:stCondLst>
                                        </p:cTn>
                                        <p:tgtEl>
                                          <p:spTgt spid="48">
                                            <p:txEl>
                                              <p:pRg st="0" end="0"/>
                                            </p:txEl>
                                          </p:spTgt>
                                        </p:tgtEl>
                                        <p:attrNameLst>
                                          <p:attrName>style.visibility</p:attrName>
                                        </p:attrNameLst>
                                      </p:cBhvr>
                                      <p:to>
                                        <p:strVal val="visible"/>
                                      </p:to>
                                    </p:set>
                                    <p:anim calcmode="lin" valueType="num">
                                      <p:cBhvr additive="base">
                                        <p:cTn id="103" dur="750" fill="hold"/>
                                        <p:tgtEl>
                                          <p:spTgt spid="48">
                                            <p:txEl>
                                              <p:pRg st="0" end="0"/>
                                            </p:txEl>
                                          </p:spTgt>
                                        </p:tgtEl>
                                        <p:attrNameLst>
                                          <p:attrName>ppt_x</p:attrName>
                                        </p:attrNameLst>
                                      </p:cBhvr>
                                      <p:tavLst>
                                        <p:tav tm="0">
                                          <p:val>
                                            <p:strVal val="#ppt_x"/>
                                          </p:val>
                                        </p:tav>
                                        <p:tav tm="100000">
                                          <p:val>
                                            <p:strVal val="#ppt_x"/>
                                          </p:val>
                                        </p:tav>
                                      </p:tavLst>
                                    </p:anim>
                                    <p:anim calcmode="lin" valueType="num">
                                      <p:cBhvr additive="base">
                                        <p:cTn id="104" dur="750" fill="hold"/>
                                        <p:tgtEl>
                                          <p:spTgt spid="48">
                                            <p:txEl>
                                              <p:pRg st="0" end="0"/>
                                            </p:txEl>
                                          </p:spTgt>
                                        </p:tgtEl>
                                        <p:attrNameLst>
                                          <p:attrName>ppt_y</p:attrName>
                                        </p:attrNameLst>
                                      </p:cBhvr>
                                      <p:tavLst>
                                        <p:tav tm="0">
                                          <p:val>
                                            <p:strVal val="0-#ppt_h/2"/>
                                          </p:val>
                                        </p:tav>
                                        <p:tav tm="100000">
                                          <p:val>
                                            <p:strVal val="#ppt_y"/>
                                          </p:val>
                                        </p:tav>
                                      </p:tavLst>
                                    </p:anim>
                                  </p:childTnLst>
                                </p:cTn>
                              </p:par>
                            </p:childTnLst>
                          </p:cTn>
                        </p:par>
                        <p:par>
                          <p:cTn id="105" fill="hold">
                            <p:stCondLst>
                              <p:cond delay="4350"/>
                            </p:stCondLst>
                            <p:childTnLst>
                              <p:par>
                                <p:cTn id="106" presetID="22" presetClass="entr" presetSubtype="8" fill="hold" grpId="0" nodeType="afterEffect">
                                  <p:stCondLst>
                                    <p:cond delay="0"/>
                                  </p:stCondLst>
                                  <p:childTnLst>
                                    <p:set>
                                      <p:cBhvr>
                                        <p:cTn id="107" dur="1" fill="hold">
                                          <p:stCondLst>
                                            <p:cond delay="0"/>
                                          </p:stCondLst>
                                        </p:cTn>
                                        <p:tgtEl>
                                          <p:spTgt spid="49">
                                            <p:txEl>
                                              <p:pRg st="0" end="0"/>
                                            </p:txEl>
                                          </p:spTgt>
                                        </p:tgtEl>
                                        <p:attrNameLst>
                                          <p:attrName>style.visibility</p:attrName>
                                        </p:attrNameLst>
                                      </p:cBhvr>
                                      <p:to>
                                        <p:strVal val="visible"/>
                                      </p:to>
                                    </p:set>
                                    <p:animEffect transition="in" filter="wipe(left)">
                                      <p:cBhvr>
                                        <p:cTn id="108" dur="500"/>
                                        <p:tgtEl>
                                          <p:spTgt spid="49">
                                            <p:txEl>
                                              <p:pRg st="0" end="0"/>
                                            </p:txEl>
                                          </p:spTgt>
                                        </p:tgtEl>
                                      </p:cBhvr>
                                    </p:animEffect>
                                  </p:childTnLst>
                                </p:cTn>
                              </p:par>
                              <p:par>
                                <p:cTn id="109" presetID="22" presetClass="entr" presetSubtype="8" fill="hold" grpId="0" nodeType="withEffect">
                                  <p:stCondLst>
                                    <p:cond delay="100"/>
                                  </p:stCondLst>
                                  <p:childTnLst>
                                    <p:set>
                                      <p:cBhvr>
                                        <p:cTn id="110" dur="1" fill="hold">
                                          <p:stCondLst>
                                            <p:cond delay="0"/>
                                          </p:stCondLst>
                                        </p:cTn>
                                        <p:tgtEl>
                                          <p:spTgt spid="50">
                                            <p:txEl>
                                              <p:pRg st="0" end="0"/>
                                            </p:txEl>
                                          </p:spTgt>
                                        </p:tgtEl>
                                        <p:attrNameLst>
                                          <p:attrName>style.visibility</p:attrName>
                                        </p:attrNameLst>
                                      </p:cBhvr>
                                      <p:to>
                                        <p:strVal val="visible"/>
                                      </p:to>
                                    </p:set>
                                    <p:animEffect transition="in" filter="wipe(left)">
                                      <p:cBhvr>
                                        <p:cTn id="111" dur="500"/>
                                        <p:tgtEl>
                                          <p:spTgt spid="50">
                                            <p:txEl>
                                              <p:pRg st="0" end="0"/>
                                            </p:txEl>
                                          </p:spTgt>
                                        </p:tgtEl>
                                      </p:cBhvr>
                                    </p:animEffect>
                                  </p:childTnLst>
                                </p:cTn>
                              </p:par>
                              <p:par>
                                <p:cTn id="112" presetID="22" presetClass="entr" presetSubtype="8" fill="hold" grpId="0" nodeType="withEffect">
                                  <p:stCondLst>
                                    <p:cond delay="200"/>
                                  </p:stCondLst>
                                  <p:childTnLst>
                                    <p:set>
                                      <p:cBhvr>
                                        <p:cTn id="113" dur="1" fill="hold">
                                          <p:stCondLst>
                                            <p:cond delay="0"/>
                                          </p:stCondLst>
                                        </p:cTn>
                                        <p:tgtEl>
                                          <p:spTgt spid="51">
                                            <p:txEl>
                                              <p:pRg st="0" end="0"/>
                                            </p:txEl>
                                          </p:spTgt>
                                        </p:tgtEl>
                                        <p:attrNameLst>
                                          <p:attrName>style.visibility</p:attrName>
                                        </p:attrNameLst>
                                      </p:cBhvr>
                                      <p:to>
                                        <p:strVal val="visible"/>
                                      </p:to>
                                    </p:set>
                                    <p:animEffect transition="in" filter="wipe(left)">
                                      <p:cBhvr>
                                        <p:cTn id="114" dur="500"/>
                                        <p:tgtEl>
                                          <p:spTgt spid="51">
                                            <p:txEl>
                                              <p:pRg st="0" end="0"/>
                                            </p:txEl>
                                          </p:spTgt>
                                        </p:tgtEl>
                                      </p:cBhvr>
                                    </p:animEffect>
                                  </p:childTnLst>
                                </p:cTn>
                              </p:par>
                              <p:par>
                                <p:cTn id="115" presetID="22" presetClass="entr" presetSubtype="8" fill="hold" grpId="0" nodeType="withEffect">
                                  <p:stCondLst>
                                    <p:cond delay="300"/>
                                  </p:stCondLst>
                                  <p:childTnLst>
                                    <p:set>
                                      <p:cBhvr>
                                        <p:cTn id="116" dur="1" fill="hold">
                                          <p:stCondLst>
                                            <p:cond delay="0"/>
                                          </p:stCondLst>
                                        </p:cTn>
                                        <p:tgtEl>
                                          <p:spTgt spid="52">
                                            <p:txEl>
                                              <p:pRg st="0" end="0"/>
                                            </p:txEl>
                                          </p:spTgt>
                                        </p:tgtEl>
                                        <p:attrNameLst>
                                          <p:attrName>style.visibility</p:attrName>
                                        </p:attrNameLst>
                                      </p:cBhvr>
                                      <p:to>
                                        <p:strVal val="visible"/>
                                      </p:to>
                                    </p:set>
                                    <p:animEffect transition="in" filter="wipe(left)">
                                      <p:cBhvr>
                                        <p:cTn id="117" dur="500"/>
                                        <p:tgtEl>
                                          <p:spTgt spid="52">
                                            <p:txEl>
                                              <p:pRg st="0" end="0"/>
                                            </p:txEl>
                                          </p:spTgt>
                                        </p:tgtEl>
                                      </p:cBhvr>
                                    </p:animEffect>
                                  </p:childTnLst>
                                </p:cTn>
                              </p:par>
                            </p:childTnLst>
                          </p:cTn>
                        </p:par>
                        <p:par>
                          <p:cTn id="118" fill="hold">
                            <p:stCondLst>
                              <p:cond delay="5150"/>
                            </p:stCondLst>
                            <p:childTnLst>
                              <p:par>
                                <p:cTn id="119" presetID="22" presetClass="entr" presetSubtype="8" fill="hold" grpId="0" nodeType="afterEffect">
                                  <p:stCondLst>
                                    <p:cond delay="0"/>
                                  </p:stCondLst>
                                  <p:childTnLst>
                                    <p:set>
                                      <p:cBhvr>
                                        <p:cTn id="120" dur="1" fill="hold">
                                          <p:stCondLst>
                                            <p:cond delay="0"/>
                                          </p:stCondLst>
                                        </p:cTn>
                                        <p:tgtEl>
                                          <p:spTgt spid="23"/>
                                        </p:tgtEl>
                                        <p:attrNameLst>
                                          <p:attrName>style.visibility</p:attrName>
                                        </p:attrNameLst>
                                      </p:cBhvr>
                                      <p:to>
                                        <p:strVal val="visible"/>
                                      </p:to>
                                    </p:set>
                                    <p:animEffect transition="in" filter="wipe(left)">
                                      <p:cBhvr>
                                        <p:cTn id="121"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tmplLst>
          <p:tmpl>
            <p:tnLst>
              <p:par>
                <p:cTn presetID="22" presetClass="entr" presetSubtype="8" fill="hold" nodeType="afterEffect">
                  <p:stCondLst>
                    <p:cond delay="0"/>
                  </p:stCondLst>
                  <p:childTnLst>
                    <p:set>
                      <p:cBhvr>
                        <p:cTn dur="1" fill="hold">
                          <p:stCondLst>
                            <p:cond delay="0"/>
                          </p:stCondLst>
                        </p:cTn>
                        <p:tgtEl>
                          <p:spTgt spid="23"/>
                        </p:tgtEl>
                        <p:attrNameLst>
                          <p:attrName>style.visibility</p:attrName>
                        </p:attrNameLst>
                      </p:cBhvr>
                      <p:to>
                        <p:strVal val="visible"/>
                      </p:to>
                    </p:set>
                    <p:animEffect transition="in" filter="wipe(left)">
                      <p:cBhvr>
                        <p:cTn dur="500"/>
                        <p:tgtEl>
                          <p:spTgt spid="23"/>
                        </p:tgtEl>
                      </p:cBhvr>
                    </p:animEffect>
                  </p:childTnLst>
                </p:cTn>
              </p:par>
            </p:tnLst>
          </p:tmpl>
        </p:tmplLst>
      </p:bldP>
      <p:bldP spid="25" grpId="0" animBg="1"/>
      <p:bldP spid="26" grpId="0" animBg="1"/>
      <p:bldP spid="27" grpId="0" animBg="1"/>
      <p:bldP spid="28" grpId="0" animBg="1"/>
      <p:bldP spid="29" grpId="0" build="p">
        <p:tmplLst>
          <p:tmpl lvl="1">
            <p:tnLst>
              <p:par>
                <p:cTn presetID="2" presetClass="entr" presetSubtype="1" decel="100000" fill="hold" nodeType="withEffect">
                  <p:stCondLst>
                    <p:cond delay="0"/>
                  </p:stCondLst>
                  <p:childTnLst>
                    <p:set>
                      <p:cBhvr>
                        <p:cTn dur="1" fill="hold">
                          <p:stCondLst>
                            <p:cond delay="0"/>
                          </p:stCondLst>
                        </p:cTn>
                        <p:tgtEl>
                          <p:spTgt spid="29"/>
                        </p:tgtEl>
                        <p:attrNameLst>
                          <p:attrName>style.visibility</p:attrName>
                        </p:attrNameLst>
                      </p:cBhvr>
                      <p:to>
                        <p:strVal val="visible"/>
                      </p:to>
                    </p:set>
                    <p:anim calcmode="lin" valueType="num">
                      <p:cBhvr additive="base">
                        <p:cTn dur="750" fill="hold"/>
                        <p:tgtEl>
                          <p:spTgt spid="29"/>
                        </p:tgtEl>
                        <p:attrNameLst>
                          <p:attrName>ppt_x</p:attrName>
                        </p:attrNameLst>
                      </p:cBhvr>
                      <p:tavLst>
                        <p:tav tm="0">
                          <p:val>
                            <p:strVal val="#ppt_x"/>
                          </p:val>
                        </p:tav>
                        <p:tav tm="100000">
                          <p:val>
                            <p:strVal val="#ppt_x"/>
                          </p:val>
                        </p:tav>
                      </p:tavLst>
                    </p:anim>
                    <p:anim calcmode="lin" valueType="num">
                      <p:cBhvr additive="base">
                        <p:cTn dur="750" fill="hold"/>
                        <p:tgtEl>
                          <p:spTgt spid="29"/>
                        </p:tgtEl>
                        <p:attrNameLst>
                          <p:attrName>ppt_y</p:attrName>
                        </p:attrNameLst>
                      </p:cBhvr>
                      <p:tavLst>
                        <p:tav tm="0">
                          <p:val>
                            <p:strVal val="0-#ppt_h/2"/>
                          </p:val>
                        </p:tav>
                        <p:tav tm="100000">
                          <p:val>
                            <p:strVal val="#ppt_y"/>
                          </p:val>
                        </p:tav>
                      </p:tavLst>
                    </p:anim>
                  </p:childTnLst>
                </p:cTn>
              </p:par>
            </p:tnLst>
          </p:tmpl>
        </p:tmplLst>
      </p:bldP>
      <p:bldP spid="6" grpId="0" build="p">
        <p:tmplLst>
          <p:tmpl lvl="1">
            <p:tnLst>
              <p:par>
                <p:cTn presetID="2" presetClass="entr" presetSubtype="1" decel="100000" fill="hold" nodeType="withEffect">
                  <p:stCondLst>
                    <p:cond delay="0"/>
                  </p:stCondLst>
                  <p:childTnLst>
                    <p:set>
                      <p:cBhvr>
                        <p:cTn dur="1" fill="hold">
                          <p:stCondLst>
                            <p:cond delay="0"/>
                          </p:stCondLst>
                        </p:cTn>
                        <p:tgtEl>
                          <p:spTgt spid="6"/>
                        </p:tgtEl>
                        <p:attrNameLst>
                          <p:attrName>style.visibility</p:attrName>
                        </p:attrNameLst>
                      </p:cBhvr>
                      <p:to>
                        <p:strVal val="visible"/>
                      </p:to>
                    </p:set>
                    <p:anim calcmode="lin" valueType="num">
                      <p:cBhvr additive="base">
                        <p:cTn dur="750" fill="hold"/>
                        <p:tgtEl>
                          <p:spTgt spid="6"/>
                        </p:tgtEl>
                        <p:attrNameLst>
                          <p:attrName>ppt_x</p:attrName>
                        </p:attrNameLst>
                      </p:cBhvr>
                      <p:tavLst>
                        <p:tav tm="0">
                          <p:val>
                            <p:strVal val="#ppt_x"/>
                          </p:val>
                        </p:tav>
                        <p:tav tm="100000">
                          <p:val>
                            <p:strVal val="#ppt_x"/>
                          </p:val>
                        </p:tav>
                      </p:tavLst>
                    </p:anim>
                    <p:anim calcmode="lin" valueType="num">
                      <p:cBhvr additive="base">
                        <p:cTn dur="750" fill="hold"/>
                        <p:tgtEl>
                          <p:spTgt spid="6"/>
                        </p:tgtEl>
                        <p:attrNameLst>
                          <p:attrName>ppt_y</p:attrName>
                        </p:attrNameLst>
                      </p:cBhvr>
                      <p:tavLst>
                        <p:tav tm="0">
                          <p:val>
                            <p:strVal val="0-#ppt_h/2"/>
                          </p:val>
                        </p:tav>
                        <p:tav tm="100000">
                          <p:val>
                            <p:strVal val="#ppt_y"/>
                          </p:val>
                        </p:tav>
                      </p:tavLst>
                    </p:anim>
                  </p:childTnLst>
                </p:cTn>
              </p:par>
            </p:tnLst>
          </p:tmpl>
        </p:tmplLst>
      </p:bldP>
      <p:bldP spid="7" grpId="0" build="p">
        <p:tmplLst>
          <p:tmpl lvl="1">
            <p:tnLst>
              <p:par>
                <p:cTn presetID="22" presetClass="entr" presetSubtype="8" fill="hold" nodeType="afterEffect">
                  <p:stCondLst>
                    <p:cond delay="0"/>
                  </p:stCondLst>
                  <p:childTnLst>
                    <p:set>
                      <p:cBhvr>
                        <p:cTn dur="1" fill="hold">
                          <p:stCondLst>
                            <p:cond delay="0"/>
                          </p:stCondLst>
                        </p:cTn>
                        <p:tgtEl>
                          <p:spTgt spid="7"/>
                        </p:tgtEl>
                        <p:attrNameLst>
                          <p:attrName>style.visibility</p:attrName>
                        </p:attrNameLst>
                      </p:cBhvr>
                      <p:to>
                        <p:strVal val="visible"/>
                      </p:to>
                    </p:set>
                    <p:animEffect transition="in" filter="wipe(left)">
                      <p:cBhvr>
                        <p:cTn dur="500"/>
                        <p:tgtEl>
                          <p:spTgt spid="7"/>
                        </p:tgtEl>
                      </p:cBhvr>
                    </p:animEffect>
                  </p:childTnLst>
                </p:cTn>
              </p:par>
            </p:tnLst>
          </p:tmpl>
        </p:tmplLst>
      </p:bldP>
      <p:bldP spid="30" grpId="0" build="p">
        <p:tmplLst>
          <p:tmpl lvl="1">
            <p:tnLst>
              <p:par>
                <p:cTn presetID="22" presetClass="entr" presetSubtype="8" fill="hold" nodeType="withEffect">
                  <p:stCondLst>
                    <p:cond delay="100"/>
                  </p:stCondLst>
                  <p:childTnLst>
                    <p:set>
                      <p:cBhvr>
                        <p:cTn dur="1" fill="hold">
                          <p:stCondLst>
                            <p:cond delay="0"/>
                          </p:stCondLst>
                        </p:cTn>
                        <p:tgtEl>
                          <p:spTgt spid="30"/>
                        </p:tgtEl>
                        <p:attrNameLst>
                          <p:attrName>style.visibility</p:attrName>
                        </p:attrNameLst>
                      </p:cBhvr>
                      <p:to>
                        <p:strVal val="visible"/>
                      </p:to>
                    </p:set>
                    <p:animEffect transition="in" filter="wipe(left)">
                      <p:cBhvr>
                        <p:cTn dur="500"/>
                        <p:tgtEl>
                          <p:spTgt spid="30"/>
                        </p:tgtEl>
                      </p:cBhvr>
                    </p:animEffect>
                  </p:childTnLst>
                </p:cTn>
              </p:par>
            </p:tnLst>
          </p:tmpl>
        </p:tmplLst>
      </p:bldP>
      <p:bldP spid="31" grpId="0" build="p">
        <p:tmplLst>
          <p:tmpl lvl="1">
            <p:tnLst>
              <p:par>
                <p:cTn presetID="22" presetClass="entr" presetSubtype="8" fill="hold" nodeType="withEffect">
                  <p:stCondLst>
                    <p:cond delay="200"/>
                  </p:stCondLst>
                  <p:childTnLst>
                    <p:set>
                      <p:cBhvr>
                        <p:cTn dur="1" fill="hold">
                          <p:stCondLst>
                            <p:cond delay="0"/>
                          </p:stCondLst>
                        </p:cTn>
                        <p:tgtEl>
                          <p:spTgt spid="31"/>
                        </p:tgtEl>
                        <p:attrNameLst>
                          <p:attrName>style.visibility</p:attrName>
                        </p:attrNameLst>
                      </p:cBhvr>
                      <p:to>
                        <p:strVal val="visible"/>
                      </p:to>
                    </p:set>
                    <p:animEffect transition="in" filter="wipe(left)">
                      <p:cBhvr>
                        <p:cTn dur="500"/>
                        <p:tgtEl>
                          <p:spTgt spid="31"/>
                        </p:tgtEl>
                      </p:cBhvr>
                    </p:animEffect>
                  </p:childTnLst>
                </p:cTn>
              </p:par>
            </p:tnLst>
          </p:tmpl>
        </p:tmplLst>
      </p:bldP>
      <p:bldP spid="32" grpId="0" build="p">
        <p:tmplLst>
          <p:tmpl lvl="1">
            <p:tnLst>
              <p:par>
                <p:cTn presetID="22" presetClass="entr" presetSubtype="8" fill="hold" nodeType="withEffect">
                  <p:stCondLst>
                    <p:cond delay="300"/>
                  </p:stCondLst>
                  <p:childTnLst>
                    <p:set>
                      <p:cBhvr>
                        <p:cTn dur="1" fill="hold">
                          <p:stCondLst>
                            <p:cond delay="0"/>
                          </p:stCondLst>
                        </p:cTn>
                        <p:tgtEl>
                          <p:spTgt spid="32"/>
                        </p:tgtEl>
                        <p:attrNameLst>
                          <p:attrName>style.visibility</p:attrName>
                        </p:attrNameLst>
                      </p:cBhvr>
                      <p:to>
                        <p:strVal val="visible"/>
                      </p:to>
                    </p:set>
                    <p:animEffect transition="in" filter="wipe(left)">
                      <p:cBhvr>
                        <p:cTn dur="500"/>
                        <p:tgtEl>
                          <p:spTgt spid="32"/>
                        </p:tgtEl>
                      </p:cBhvr>
                    </p:animEffect>
                  </p:childTnLst>
                </p:cTn>
              </p:par>
            </p:tnLst>
          </p:tmpl>
        </p:tmplLst>
      </p:bldP>
      <p:bldP spid="33" grpId="0" animBg="1"/>
      <p:bldP spid="34" grpId="0" animBg="1"/>
      <p:bldP spid="35" grpId="0" animBg="1"/>
      <p:bldP spid="36" grpId="0" animBg="1"/>
      <p:bldP spid="37" grpId="0" build="p">
        <p:tmplLst>
          <p:tmpl lvl="1">
            <p:tnLst>
              <p:par>
                <p:cTn presetID="2" presetClass="entr" presetSubtype="1" decel="100000" fill="hold" nodeType="withEffect">
                  <p:stCondLst>
                    <p:cond delay="250"/>
                  </p:stCondLst>
                  <p:childTnLst>
                    <p:set>
                      <p:cBhvr>
                        <p:cTn dur="1" fill="hold">
                          <p:stCondLst>
                            <p:cond delay="0"/>
                          </p:stCondLst>
                        </p:cTn>
                        <p:tgtEl>
                          <p:spTgt spid="37"/>
                        </p:tgtEl>
                        <p:attrNameLst>
                          <p:attrName>style.visibility</p:attrName>
                        </p:attrNameLst>
                      </p:cBhvr>
                      <p:to>
                        <p:strVal val="visible"/>
                      </p:to>
                    </p:set>
                    <p:anim calcmode="lin" valueType="num">
                      <p:cBhvr additive="base">
                        <p:cTn dur="750" fill="hold"/>
                        <p:tgtEl>
                          <p:spTgt spid="37"/>
                        </p:tgtEl>
                        <p:attrNameLst>
                          <p:attrName>ppt_x</p:attrName>
                        </p:attrNameLst>
                      </p:cBhvr>
                      <p:tavLst>
                        <p:tav tm="0">
                          <p:val>
                            <p:strVal val="#ppt_x"/>
                          </p:val>
                        </p:tav>
                        <p:tav tm="100000">
                          <p:val>
                            <p:strVal val="#ppt_x"/>
                          </p:val>
                        </p:tav>
                      </p:tavLst>
                    </p:anim>
                    <p:anim calcmode="lin" valueType="num">
                      <p:cBhvr additive="base">
                        <p:cTn dur="750" fill="hold"/>
                        <p:tgtEl>
                          <p:spTgt spid="37"/>
                        </p:tgtEl>
                        <p:attrNameLst>
                          <p:attrName>ppt_y</p:attrName>
                        </p:attrNameLst>
                      </p:cBhvr>
                      <p:tavLst>
                        <p:tav tm="0">
                          <p:val>
                            <p:strVal val="0-#ppt_h/2"/>
                          </p:val>
                        </p:tav>
                        <p:tav tm="100000">
                          <p:val>
                            <p:strVal val="#ppt_y"/>
                          </p:val>
                        </p:tav>
                      </p:tavLst>
                    </p:anim>
                  </p:childTnLst>
                </p:cTn>
              </p:par>
            </p:tnLst>
          </p:tmpl>
        </p:tmplLst>
      </p:bldP>
      <p:bldP spid="38" grpId="0" build="p">
        <p:tmplLst>
          <p:tmpl lvl="1">
            <p:tnLst>
              <p:par>
                <p:cTn presetID="2" presetClass="entr" presetSubtype="1" decel="100000" fill="hold" nodeType="withEffect">
                  <p:stCondLst>
                    <p:cond delay="250"/>
                  </p:stCondLst>
                  <p:childTnLst>
                    <p:set>
                      <p:cBhvr>
                        <p:cTn dur="1" fill="hold">
                          <p:stCondLst>
                            <p:cond delay="0"/>
                          </p:stCondLst>
                        </p:cTn>
                        <p:tgtEl>
                          <p:spTgt spid="38"/>
                        </p:tgtEl>
                        <p:attrNameLst>
                          <p:attrName>style.visibility</p:attrName>
                        </p:attrNameLst>
                      </p:cBhvr>
                      <p:to>
                        <p:strVal val="visible"/>
                      </p:to>
                    </p:set>
                    <p:anim calcmode="lin" valueType="num">
                      <p:cBhvr additive="base">
                        <p:cTn dur="750" fill="hold"/>
                        <p:tgtEl>
                          <p:spTgt spid="38"/>
                        </p:tgtEl>
                        <p:attrNameLst>
                          <p:attrName>ppt_x</p:attrName>
                        </p:attrNameLst>
                      </p:cBhvr>
                      <p:tavLst>
                        <p:tav tm="0">
                          <p:val>
                            <p:strVal val="#ppt_x"/>
                          </p:val>
                        </p:tav>
                        <p:tav tm="100000">
                          <p:val>
                            <p:strVal val="#ppt_x"/>
                          </p:val>
                        </p:tav>
                      </p:tavLst>
                    </p:anim>
                    <p:anim calcmode="lin" valueType="num">
                      <p:cBhvr additive="base">
                        <p:cTn dur="750" fill="hold"/>
                        <p:tgtEl>
                          <p:spTgt spid="38"/>
                        </p:tgtEl>
                        <p:attrNameLst>
                          <p:attrName>ppt_y</p:attrName>
                        </p:attrNameLst>
                      </p:cBhvr>
                      <p:tavLst>
                        <p:tav tm="0">
                          <p:val>
                            <p:strVal val="0-#ppt_h/2"/>
                          </p:val>
                        </p:tav>
                        <p:tav tm="100000">
                          <p:val>
                            <p:strVal val="#ppt_y"/>
                          </p:val>
                        </p:tav>
                      </p:tavLst>
                    </p:anim>
                  </p:childTnLst>
                </p:cTn>
              </p:par>
            </p:tnLst>
          </p:tmpl>
        </p:tmplLst>
      </p:bldP>
      <p:bldP spid="39" grpId="0" build="p">
        <p:tmplLst>
          <p:tmpl lvl="1">
            <p:tnLst>
              <p:par>
                <p:cTn presetID="22" presetClass="entr" presetSubtype="8" fill="hold" nodeType="afterEffect">
                  <p:stCondLst>
                    <p:cond delay="0"/>
                  </p:stCondLst>
                  <p:childTnLst>
                    <p:set>
                      <p:cBhvr>
                        <p:cTn dur="1" fill="hold">
                          <p:stCondLst>
                            <p:cond delay="0"/>
                          </p:stCondLst>
                        </p:cTn>
                        <p:tgtEl>
                          <p:spTgt spid="39"/>
                        </p:tgtEl>
                        <p:attrNameLst>
                          <p:attrName>style.visibility</p:attrName>
                        </p:attrNameLst>
                      </p:cBhvr>
                      <p:to>
                        <p:strVal val="visible"/>
                      </p:to>
                    </p:set>
                    <p:animEffect transition="in" filter="wipe(left)">
                      <p:cBhvr>
                        <p:cTn dur="500"/>
                        <p:tgtEl>
                          <p:spTgt spid="39"/>
                        </p:tgtEl>
                      </p:cBhvr>
                    </p:animEffect>
                  </p:childTnLst>
                </p:cTn>
              </p:par>
            </p:tnLst>
          </p:tmpl>
        </p:tmplLst>
      </p:bldP>
      <p:bldP spid="40" grpId="0" build="p">
        <p:tmplLst>
          <p:tmpl lvl="1">
            <p:tnLst>
              <p:par>
                <p:cTn presetID="22" presetClass="entr" presetSubtype="8" fill="hold" nodeType="withEffect">
                  <p:stCondLst>
                    <p:cond delay="100"/>
                  </p:stCondLst>
                  <p:childTnLst>
                    <p:set>
                      <p:cBhvr>
                        <p:cTn dur="1" fill="hold">
                          <p:stCondLst>
                            <p:cond delay="0"/>
                          </p:stCondLst>
                        </p:cTn>
                        <p:tgtEl>
                          <p:spTgt spid="40"/>
                        </p:tgtEl>
                        <p:attrNameLst>
                          <p:attrName>style.visibility</p:attrName>
                        </p:attrNameLst>
                      </p:cBhvr>
                      <p:to>
                        <p:strVal val="visible"/>
                      </p:to>
                    </p:set>
                    <p:animEffect transition="in" filter="wipe(left)">
                      <p:cBhvr>
                        <p:cTn dur="500"/>
                        <p:tgtEl>
                          <p:spTgt spid="40"/>
                        </p:tgtEl>
                      </p:cBhvr>
                    </p:animEffect>
                  </p:childTnLst>
                </p:cTn>
              </p:par>
            </p:tnLst>
          </p:tmpl>
        </p:tmplLst>
      </p:bldP>
      <p:bldP spid="41" grpId="0" build="p">
        <p:tmplLst>
          <p:tmpl lvl="1">
            <p:tnLst>
              <p:par>
                <p:cTn presetID="22" presetClass="entr" presetSubtype="8" fill="hold" nodeType="withEffect">
                  <p:stCondLst>
                    <p:cond delay="200"/>
                  </p:stCondLst>
                  <p:childTnLst>
                    <p:set>
                      <p:cBhvr>
                        <p:cTn dur="1" fill="hold">
                          <p:stCondLst>
                            <p:cond delay="0"/>
                          </p:stCondLst>
                        </p:cTn>
                        <p:tgtEl>
                          <p:spTgt spid="41"/>
                        </p:tgtEl>
                        <p:attrNameLst>
                          <p:attrName>style.visibility</p:attrName>
                        </p:attrNameLst>
                      </p:cBhvr>
                      <p:to>
                        <p:strVal val="visible"/>
                      </p:to>
                    </p:set>
                    <p:animEffect transition="in" filter="wipe(left)">
                      <p:cBhvr>
                        <p:cTn dur="500"/>
                        <p:tgtEl>
                          <p:spTgt spid="41"/>
                        </p:tgtEl>
                      </p:cBhvr>
                    </p:animEffect>
                  </p:childTnLst>
                </p:cTn>
              </p:par>
            </p:tnLst>
          </p:tmpl>
        </p:tmplLst>
      </p:bldP>
      <p:bldP spid="42" grpId="0" build="p">
        <p:tmplLst>
          <p:tmpl lvl="1">
            <p:tnLst>
              <p:par>
                <p:cTn presetID="22" presetClass="entr" presetSubtype="8" fill="hold" nodeType="withEffect">
                  <p:stCondLst>
                    <p:cond delay="300"/>
                  </p:stCondLst>
                  <p:childTnLst>
                    <p:set>
                      <p:cBhvr>
                        <p:cTn dur="1" fill="hold">
                          <p:stCondLst>
                            <p:cond delay="0"/>
                          </p:stCondLst>
                        </p:cTn>
                        <p:tgtEl>
                          <p:spTgt spid="42"/>
                        </p:tgtEl>
                        <p:attrNameLst>
                          <p:attrName>style.visibility</p:attrName>
                        </p:attrNameLst>
                      </p:cBhvr>
                      <p:to>
                        <p:strVal val="visible"/>
                      </p:to>
                    </p:set>
                    <p:animEffect transition="in" filter="wipe(left)">
                      <p:cBhvr>
                        <p:cTn dur="500"/>
                        <p:tgtEl>
                          <p:spTgt spid="42"/>
                        </p:tgtEl>
                      </p:cBhvr>
                    </p:animEffect>
                  </p:childTnLst>
                </p:cTn>
              </p:par>
            </p:tnLst>
          </p:tmpl>
        </p:tmplLst>
      </p:bldP>
      <p:bldP spid="43" grpId="0" animBg="1"/>
      <p:bldP spid="44" grpId="0" animBg="1"/>
      <p:bldP spid="45" grpId="0" animBg="1"/>
      <p:bldP spid="46" grpId="0" animBg="1"/>
      <p:bldP spid="47" grpId="0" build="p">
        <p:tmplLst>
          <p:tmpl lvl="1">
            <p:tnLst>
              <p:par>
                <p:cTn presetID="2" presetClass="entr" presetSubtype="1" decel="100000" fill="hold" nodeType="withEffect">
                  <p:stCondLst>
                    <p:cond delay="250"/>
                  </p:stCondLst>
                  <p:childTnLst>
                    <p:set>
                      <p:cBhvr>
                        <p:cTn dur="1" fill="hold">
                          <p:stCondLst>
                            <p:cond delay="0"/>
                          </p:stCondLst>
                        </p:cTn>
                        <p:tgtEl>
                          <p:spTgt spid="47"/>
                        </p:tgtEl>
                        <p:attrNameLst>
                          <p:attrName>style.visibility</p:attrName>
                        </p:attrNameLst>
                      </p:cBhvr>
                      <p:to>
                        <p:strVal val="visible"/>
                      </p:to>
                    </p:set>
                    <p:anim calcmode="lin" valueType="num">
                      <p:cBhvr additive="base">
                        <p:cTn dur="750" fill="hold"/>
                        <p:tgtEl>
                          <p:spTgt spid="47"/>
                        </p:tgtEl>
                        <p:attrNameLst>
                          <p:attrName>ppt_x</p:attrName>
                        </p:attrNameLst>
                      </p:cBhvr>
                      <p:tavLst>
                        <p:tav tm="0">
                          <p:val>
                            <p:strVal val="#ppt_x"/>
                          </p:val>
                        </p:tav>
                        <p:tav tm="100000">
                          <p:val>
                            <p:strVal val="#ppt_x"/>
                          </p:val>
                        </p:tav>
                      </p:tavLst>
                    </p:anim>
                    <p:anim calcmode="lin" valueType="num">
                      <p:cBhvr additive="base">
                        <p:cTn dur="750" fill="hold"/>
                        <p:tgtEl>
                          <p:spTgt spid="47"/>
                        </p:tgtEl>
                        <p:attrNameLst>
                          <p:attrName>ppt_y</p:attrName>
                        </p:attrNameLst>
                      </p:cBhvr>
                      <p:tavLst>
                        <p:tav tm="0">
                          <p:val>
                            <p:strVal val="0-#ppt_h/2"/>
                          </p:val>
                        </p:tav>
                        <p:tav tm="100000">
                          <p:val>
                            <p:strVal val="#ppt_y"/>
                          </p:val>
                        </p:tav>
                      </p:tavLst>
                    </p:anim>
                  </p:childTnLst>
                </p:cTn>
              </p:par>
            </p:tnLst>
          </p:tmpl>
        </p:tmplLst>
      </p:bldP>
      <p:bldP spid="48" grpId="0" build="p">
        <p:tmplLst>
          <p:tmpl lvl="1">
            <p:tnLst>
              <p:par>
                <p:cTn presetID="2" presetClass="entr" presetSubtype="1" decel="100000" fill="hold" nodeType="withEffect">
                  <p:stCondLst>
                    <p:cond delay="250"/>
                  </p:stCondLst>
                  <p:childTnLst>
                    <p:set>
                      <p:cBhvr>
                        <p:cTn dur="1" fill="hold">
                          <p:stCondLst>
                            <p:cond delay="0"/>
                          </p:stCondLst>
                        </p:cTn>
                        <p:tgtEl>
                          <p:spTgt spid="48"/>
                        </p:tgtEl>
                        <p:attrNameLst>
                          <p:attrName>style.visibility</p:attrName>
                        </p:attrNameLst>
                      </p:cBhvr>
                      <p:to>
                        <p:strVal val="visible"/>
                      </p:to>
                    </p:set>
                    <p:anim calcmode="lin" valueType="num">
                      <p:cBhvr additive="base">
                        <p:cTn dur="750" fill="hold"/>
                        <p:tgtEl>
                          <p:spTgt spid="48"/>
                        </p:tgtEl>
                        <p:attrNameLst>
                          <p:attrName>ppt_x</p:attrName>
                        </p:attrNameLst>
                      </p:cBhvr>
                      <p:tavLst>
                        <p:tav tm="0">
                          <p:val>
                            <p:strVal val="#ppt_x"/>
                          </p:val>
                        </p:tav>
                        <p:tav tm="100000">
                          <p:val>
                            <p:strVal val="#ppt_x"/>
                          </p:val>
                        </p:tav>
                      </p:tavLst>
                    </p:anim>
                    <p:anim calcmode="lin" valueType="num">
                      <p:cBhvr additive="base">
                        <p:cTn dur="750" fill="hold"/>
                        <p:tgtEl>
                          <p:spTgt spid="48"/>
                        </p:tgtEl>
                        <p:attrNameLst>
                          <p:attrName>ppt_y</p:attrName>
                        </p:attrNameLst>
                      </p:cBhvr>
                      <p:tavLst>
                        <p:tav tm="0">
                          <p:val>
                            <p:strVal val="0-#ppt_h/2"/>
                          </p:val>
                        </p:tav>
                        <p:tav tm="100000">
                          <p:val>
                            <p:strVal val="#ppt_y"/>
                          </p:val>
                        </p:tav>
                      </p:tavLst>
                    </p:anim>
                  </p:childTnLst>
                </p:cTn>
              </p:par>
            </p:tnLst>
          </p:tmpl>
        </p:tmplLst>
      </p:bldP>
      <p:bldP spid="49" grpId="0" build="p">
        <p:tmplLst>
          <p:tmpl lvl="1">
            <p:tnLst>
              <p:par>
                <p:cTn presetID="22" presetClass="entr" presetSubtype="8" fill="hold" nodeType="afterEffect">
                  <p:stCondLst>
                    <p:cond delay="0"/>
                  </p:stCondLst>
                  <p:childTnLst>
                    <p:set>
                      <p:cBhvr>
                        <p:cTn dur="1" fill="hold">
                          <p:stCondLst>
                            <p:cond delay="0"/>
                          </p:stCondLst>
                        </p:cTn>
                        <p:tgtEl>
                          <p:spTgt spid="49"/>
                        </p:tgtEl>
                        <p:attrNameLst>
                          <p:attrName>style.visibility</p:attrName>
                        </p:attrNameLst>
                      </p:cBhvr>
                      <p:to>
                        <p:strVal val="visible"/>
                      </p:to>
                    </p:set>
                    <p:animEffect transition="in" filter="wipe(left)">
                      <p:cBhvr>
                        <p:cTn dur="500"/>
                        <p:tgtEl>
                          <p:spTgt spid="49"/>
                        </p:tgtEl>
                      </p:cBhvr>
                    </p:animEffect>
                  </p:childTnLst>
                </p:cTn>
              </p:par>
            </p:tnLst>
          </p:tmpl>
        </p:tmplLst>
      </p:bldP>
      <p:bldP spid="50" grpId="0" build="p">
        <p:tmplLst>
          <p:tmpl lvl="1">
            <p:tnLst>
              <p:par>
                <p:cTn presetID="22" presetClass="entr" presetSubtype="8" fill="hold" nodeType="withEffect">
                  <p:stCondLst>
                    <p:cond delay="100"/>
                  </p:stCondLst>
                  <p:childTnLst>
                    <p:set>
                      <p:cBhvr>
                        <p:cTn dur="1" fill="hold">
                          <p:stCondLst>
                            <p:cond delay="0"/>
                          </p:stCondLst>
                        </p:cTn>
                        <p:tgtEl>
                          <p:spTgt spid="50"/>
                        </p:tgtEl>
                        <p:attrNameLst>
                          <p:attrName>style.visibility</p:attrName>
                        </p:attrNameLst>
                      </p:cBhvr>
                      <p:to>
                        <p:strVal val="visible"/>
                      </p:to>
                    </p:set>
                    <p:animEffect transition="in" filter="wipe(left)">
                      <p:cBhvr>
                        <p:cTn dur="500"/>
                        <p:tgtEl>
                          <p:spTgt spid="50"/>
                        </p:tgtEl>
                      </p:cBhvr>
                    </p:animEffect>
                  </p:childTnLst>
                </p:cTn>
              </p:par>
            </p:tnLst>
          </p:tmpl>
        </p:tmplLst>
      </p:bldP>
      <p:bldP spid="51" grpId="0" build="p">
        <p:tmplLst>
          <p:tmpl lvl="1">
            <p:tnLst>
              <p:par>
                <p:cTn presetID="22" presetClass="entr" presetSubtype="8" fill="hold" nodeType="withEffect">
                  <p:stCondLst>
                    <p:cond delay="200"/>
                  </p:stCondLst>
                  <p:childTnLst>
                    <p:set>
                      <p:cBhvr>
                        <p:cTn dur="1" fill="hold">
                          <p:stCondLst>
                            <p:cond delay="0"/>
                          </p:stCondLst>
                        </p:cTn>
                        <p:tgtEl>
                          <p:spTgt spid="51"/>
                        </p:tgtEl>
                        <p:attrNameLst>
                          <p:attrName>style.visibility</p:attrName>
                        </p:attrNameLst>
                      </p:cBhvr>
                      <p:to>
                        <p:strVal val="visible"/>
                      </p:to>
                    </p:set>
                    <p:animEffect transition="in" filter="wipe(left)">
                      <p:cBhvr>
                        <p:cTn dur="500"/>
                        <p:tgtEl>
                          <p:spTgt spid="51"/>
                        </p:tgtEl>
                      </p:cBhvr>
                    </p:animEffect>
                  </p:childTnLst>
                </p:cTn>
              </p:par>
            </p:tnLst>
          </p:tmpl>
        </p:tmplLst>
      </p:bldP>
      <p:bldP spid="52" grpId="0" build="p">
        <p:tmplLst>
          <p:tmpl lvl="1">
            <p:tnLst>
              <p:par>
                <p:cTn presetID="22" presetClass="entr" presetSubtype="8" fill="hold" nodeType="withEffect">
                  <p:stCondLst>
                    <p:cond delay="300"/>
                  </p:stCondLst>
                  <p:childTnLst>
                    <p:set>
                      <p:cBhvr>
                        <p:cTn dur="1" fill="hold">
                          <p:stCondLst>
                            <p:cond delay="0"/>
                          </p:stCondLst>
                        </p:cTn>
                        <p:tgtEl>
                          <p:spTgt spid="52"/>
                        </p:tgtEl>
                        <p:attrNameLst>
                          <p:attrName>style.visibility</p:attrName>
                        </p:attrNameLst>
                      </p:cBhvr>
                      <p:to>
                        <p:strVal val="visible"/>
                      </p:to>
                    </p:set>
                    <p:animEffect transition="in" filter="wipe(left)">
                      <p:cBhvr>
                        <p:cTn dur="500"/>
                        <p:tgtEl>
                          <p:spTgt spid="52"/>
                        </p:tgtEl>
                      </p:cBhvr>
                    </p:animEffect>
                  </p:childTnLst>
                </p:cTn>
              </p:par>
            </p:tnLst>
          </p:tmpl>
        </p:tmplLst>
      </p:bldP>
    </p:bldLst>
  </p:timing>
  <p:extLst mod="1">
    <p:ext uri="{DCECCB84-F9BA-43D5-87BE-67443E8EF086}">
      <p15:sldGuideLst xmlns:p15="http://schemas.microsoft.com/office/powerpoint/2012/main">
        <p15:guide id="1" orient="horz" pos="3239" userDrawn="1">
          <p15:clr>
            <a:srgbClr val="FBAE40"/>
          </p15:clr>
        </p15:guide>
        <p15:guide id="2" pos="5760" userDrawn="1">
          <p15:clr>
            <a:srgbClr val="FBAE40"/>
          </p15:clr>
        </p15:guide>
      </p15:sldGuideLst>
    </p:ext>
  </p:extLst>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4 Comparison Table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23" name="テキスト プレースホルダー 12"/>
          <p:cNvSpPr>
            <a:spLocks noGrp="1"/>
          </p:cNvSpPr>
          <p:nvPr>
            <p:ph type="body" sz="quarter" idx="30" hasCustomPrompt="1"/>
          </p:nvPr>
        </p:nvSpPr>
        <p:spPr>
          <a:xfrm>
            <a:off x="3195988" y="7732296"/>
            <a:ext cx="11896024" cy="1522894"/>
          </a:xfrm>
        </p:spPr>
        <p:txBody>
          <a:bodyPr anchor="ctr">
            <a:normAutofit/>
          </a:bodyPr>
          <a:lstStyle>
            <a:lvl1pPr algn="ctr">
              <a:spcBef>
                <a:spcPts val="0"/>
              </a:spcBef>
              <a:defRPr sz="2000" baseline="0"/>
            </a:lvl1pPr>
          </a:lstStyle>
          <a:p>
            <a:pPr lvl="0"/>
            <a:r>
              <a:rPr kumimoji="1" lang="en-US" altLang="ja-JP" dirty="0"/>
              <a:t>Text goes here</a:t>
            </a:r>
            <a:endParaRPr kumimoji="1" lang="ja-JP" altLang="en-US" dirty="0"/>
          </a:p>
        </p:txBody>
      </p:sp>
      <p:sp>
        <p:nvSpPr>
          <p:cNvPr id="25" name="正方形/長方形 24"/>
          <p:cNvSpPr/>
          <p:nvPr userDrawn="1"/>
        </p:nvSpPr>
        <p:spPr>
          <a:xfrm>
            <a:off x="950791" y="2500074"/>
            <a:ext cx="3867394" cy="648000"/>
          </a:xfrm>
          <a:prstGeom prst="rect">
            <a:avLst/>
          </a:prstGeom>
          <a:solidFill>
            <a:schemeClr val="tx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6" name="正方形/長方形 25"/>
          <p:cNvSpPr/>
          <p:nvPr userDrawn="1"/>
        </p:nvSpPr>
        <p:spPr>
          <a:xfrm>
            <a:off x="950791" y="3138994"/>
            <a:ext cx="3867394" cy="126994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 name="正方形/長方形 26"/>
          <p:cNvSpPr/>
          <p:nvPr userDrawn="1"/>
        </p:nvSpPr>
        <p:spPr>
          <a:xfrm>
            <a:off x="950791" y="4379126"/>
            <a:ext cx="3867394" cy="2805401"/>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28" name="正方形/長方形 27"/>
          <p:cNvSpPr/>
          <p:nvPr userDrawn="1"/>
        </p:nvSpPr>
        <p:spPr>
          <a:xfrm>
            <a:off x="950791" y="7191719"/>
            <a:ext cx="3867394" cy="24615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9" name="テキスト プレースホルダー 18"/>
          <p:cNvSpPr>
            <a:spLocks noGrp="1"/>
          </p:cNvSpPr>
          <p:nvPr>
            <p:ph type="body" sz="quarter" idx="31" hasCustomPrompt="1"/>
          </p:nvPr>
        </p:nvSpPr>
        <p:spPr>
          <a:xfrm>
            <a:off x="950791" y="3143689"/>
            <a:ext cx="3867394" cy="1230742"/>
          </a:xfrm>
          <a:noFill/>
        </p:spPr>
        <p:txBody>
          <a:bodyPr anchor="ctr">
            <a:noAutofit/>
          </a:bodyPr>
          <a:lstStyle>
            <a:lvl1pPr algn="ctr">
              <a:lnSpc>
                <a:spcPct val="100000"/>
              </a:lnSpc>
              <a:spcBef>
                <a:spcPts val="0"/>
              </a:spcBef>
              <a:defRPr sz="4800">
                <a:solidFill>
                  <a:schemeClr val="bg1"/>
                </a:solidFill>
                <a:latin typeface="+mj-lt"/>
              </a:defRPr>
            </a:lvl1pPr>
          </a:lstStyle>
          <a:p>
            <a:pPr lvl="0"/>
            <a:r>
              <a:rPr kumimoji="1" lang="en-US" altLang="ja-JP" dirty="0"/>
              <a:t>Text</a:t>
            </a:r>
            <a:endParaRPr kumimoji="1" lang="ja-JP" altLang="en-US" dirty="0"/>
          </a:p>
        </p:txBody>
      </p:sp>
      <p:sp>
        <p:nvSpPr>
          <p:cNvPr id="6" name="テキスト プレースホルダー 18"/>
          <p:cNvSpPr>
            <a:spLocks noGrp="1"/>
          </p:cNvSpPr>
          <p:nvPr>
            <p:ph type="body" sz="quarter" idx="13" hasCustomPrompt="1"/>
          </p:nvPr>
        </p:nvSpPr>
        <p:spPr>
          <a:xfrm>
            <a:off x="950791" y="2504769"/>
            <a:ext cx="3867394" cy="648000"/>
          </a:xfrm>
          <a:noFill/>
        </p:spPr>
        <p:txBody>
          <a:bodyPr anchor="ctr">
            <a:normAutofit/>
          </a:bodyPr>
          <a:lstStyle>
            <a:lvl1pPr algn="ctr">
              <a:lnSpc>
                <a:spcPct val="100000"/>
              </a:lnSpc>
              <a:spcBef>
                <a:spcPts val="0"/>
              </a:spcBef>
              <a:defRPr sz="2400">
                <a:solidFill>
                  <a:schemeClr val="bg1"/>
                </a:solidFill>
                <a:latin typeface="+mj-lt"/>
              </a:defRPr>
            </a:lvl1pPr>
          </a:lstStyle>
          <a:p>
            <a:pPr lvl="0"/>
            <a:r>
              <a:rPr kumimoji="1" lang="en-US" altLang="ja-JP" dirty="0"/>
              <a:t>Table Header</a:t>
            </a:r>
            <a:endParaRPr kumimoji="1" lang="ja-JP" altLang="en-US" dirty="0"/>
          </a:p>
        </p:txBody>
      </p:sp>
      <p:sp>
        <p:nvSpPr>
          <p:cNvPr id="7" name="テキスト プレースホルダー 18"/>
          <p:cNvSpPr>
            <a:spLocks noGrp="1"/>
          </p:cNvSpPr>
          <p:nvPr>
            <p:ph type="body" sz="quarter" idx="14" hasCustomPrompt="1"/>
          </p:nvPr>
        </p:nvSpPr>
        <p:spPr>
          <a:xfrm>
            <a:off x="950791" y="4544428"/>
            <a:ext cx="3867394" cy="529194"/>
          </a:xfrm>
          <a:noFill/>
        </p:spPr>
        <p:txBody>
          <a:bodyPr anchor="ctr">
            <a:normAutofit/>
          </a:bodyPr>
          <a:lstStyle>
            <a:lvl1pPr algn="ctr">
              <a:lnSpc>
                <a:spcPct val="100000"/>
              </a:lnSpc>
              <a:spcBef>
                <a:spcPts val="0"/>
              </a:spcBef>
              <a:defRPr sz="2000">
                <a:solidFill>
                  <a:schemeClr val="tx1"/>
                </a:solidFill>
                <a:latin typeface="+mn-lt"/>
              </a:defRPr>
            </a:lvl1pPr>
          </a:lstStyle>
          <a:p>
            <a:pPr lvl="0"/>
            <a:r>
              <a:rPr kumimoji="1" lang="en-US" altLang="ja-JP" dirty="0"/>
              <a:t>Text here</a:t>
            </a:r>
            <a:endParaRPr kumimoji="1" lang="ja-JP" altLang="en-US" dirty="0"/>
          </a:p>
        </p:txBody>
      </p:sp>
      <p:sp>
        <p:nvSpPr>
          <p:cNvPr id="30" name="テキスト プレースホルダー 18"/>
          <p:cNvSpPr>
            <a:spLocks noGrp="1"/>
          </p:cNvSpPr>
          <p:nvPr>
            <p:ph type="body" sz="quarter" idx="32" hasCustomPrompt="1"/>
          </p:nvPr>
        </p:nvSpPr>
        <p:spPr>
          <a:xfrm>
            <a:off x="950791" y="5181775"/>
            <a:ext cx="3867394" cy="529194"/>
          </a:xfrm>
          <a:noFill/>
        </p:spPr>
        <p:txBody>
          <a:bodyPr anchor="ctr">
            <a:normAutofit/>
          </a:bodyPr>
          <a:lstStyle>
            <a:lvl1pPr algn="ctr">
              <a:lnSpc>
                <a:spcPct val="100000"/>
              </a:lnSpc>
              <a:spcBef>
                <a:spcPts val="0"/>
              </a:spcBef>
              <a:defRPr sz="2000">
                <a:solidFill>
                  <a:schemeClr val="tx1"/>
                </a:solidFill>
                <a:latin typeface="+mn-lt"/>
              </a:defRPr>
            </a:lvl1pPr>
          </a:lstStyle>
          <a:p>
            <a:pPr lvl="0"/>
            <a:r>
              <a:rPr kumimoji="1" lang="en-US" altLang="ja-JP" dirty="0"/>
              <a:t>Text here</a:t>
            </a:r>
            <a:endParaRPr kumimoji="1" lang="ja-JP" altLang="en-US" dirty="0"/>
          </a:p>
        </p:txBody>
      </p:sp>
      <p:sp>
        <p:nvSpPr>
          <p:cNvPr id="31" name="テキスト プレースホルダー 18"/>
          <p:cNvSpPr>
            <a:spLocks noGrp="1"/>
          </p:cNvSpPr>
          <p:nvPr>
            <p:ph type="body" sz="quarter" idx="33" hasCustomPrompt="1"/>
          </p:nvPr>
        </p:nvSpPr>
        <p:spPr>
          <a:xfrm>
            <a:off x="950791" y="5819122"/>
            <a:ext cx="3867394" cy="529194"/>
          </a:xfrm>
          <a:noFill/>
        </p:spPr>
        <p:txBody>
          <a:bodyPr anchor="ctr">
            <a:normAutofit/>
          </a:bodyPr>
          <a:lstStyle>
            <a:lvl1pPr algn="ctr">
              <a:lnSpc>
                <a:spcPct val="100000"/>
              </a:lnSpc>
              <a:spcBef>
                <a:spcPts val="0"/>
              </a:spcBef>
              <a:defRPr sz="2000">
                <a:solidFill>
                  <a:schemeClr val="tx1"/>
                </a:solidFill>
                <a:latin typeface="+mn-lt"/>
              </a:defRPr>
            </a:lvl1pPr>
          </a:lstStyle>
          <a:p>
            <a:pPr lvl="0"/>
            <a:r>
              <a:rPr kumimoji="1" lang="en-US" altLang="ja-JP" dirty="0"/>
              <a:t>Text here</a:t>
            </a:r>
            <a:endParaRPr kumimoji="1" lang="ja-JP" altLang="en-US" dirty="0"/>
          </a:p>
        </p:txBody>
      </p:sp>
      <p:sp>
        <p:nvSpPr>
          <p:cNvPr id="32" name="テキスト プレースホルダー 18"/>
          <p:cNvSpPr>
            <a:spLocks noGrp="1"/>
          </p:cNvSpPr>
          <p:nvPr>
            <p:ph type="body" sz="quarter" idx="34" hasCustomPrompt="1"/>
          </p:nvPr>
        </p:nvSpPr>
        <p:spPr>
          <a:xfrm>
            <a:off x="950791" y="6456470"/>
            <a:ext cx="3867394" cy="529194"/>
          </a:xfrm>
          <a:noFill/>
        </p:spPr>
        <p:txBody>
          <a:bodyPr anchor="ctr">
            <a:normAutofit/>
          </a:bodyPr>
          <a:lstStyle>
            <a:lvl1pPr algn="ctr">
              <a:lnSpc>
                <a:spcPct val="100000"/>
              </a:lnSpc>
              <a:spcBef>
                <a:spcPts val="0"/>
              </a:spcBef>
              <a:defRPr sz="2000">
                <a:solidFill>
                  <a:schemeClr val="tx1"/>
                </a:solidFill>
                <a:latin typeface="+mn-lt"/>
              </a:defRPr>
            </a:lvl1pPr>
          </a:lstStyle>
          <a:p>
            <a:pPr lvl="0"/>
            <a:r>
              <a:rPr kumimoji="1" lang="en-US" altLang="ja-JP" dirty="0"/>
              <a:t>Text here</a:t>
            </a:r>
            <a:endParaRPr kumimoji="1" lang="ja-JP" altLang="en-US" dirty="0"/>
          </a:p>
        </p:txBody>
      </p:sp>
      <p:sp>
        <p:nvSpPr>
          <p:cNvPr id="34" name="正方形/長方形 33"/>
          <p:cNvSpPr/>
          <p:nvPr userDrawn="1"/>
        </p:nvSpPr>
        <p:spPr>
          <a:xfrm>
            <a:off x="5125916" y="3135422"/>
            <a:ext cx="3867394" cy="126994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5" name="正方形/長方形 34"/>
          <p:cNvSpPr/>
          <p:nvPr userDrawn="1"/>
        </p:nvSpPr>
        <p:spPr>
          <a:xfrm>
            <a:off x="5125916" y="4375554"/>
            <a:ext cx="3867394" cy="2805401"/>
          </a:xfrm>
          <a:prstGeom prst="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36" name="正方形/長方形 35"/>
          <p:cNvSpPr/>
          <p:nvPr userDrawn="1"/>
        </p:nvSpPr>
        <p:spPr>
          <a:xfrm>
            <a:off x="5125916" y="7188147"/>
            <a:ext cx="3867394" cy="24615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7" name="テキスト プレースホルダー 18"/>
          <p:cNvSpPr>
            <a:spLocks noGrp="1"/>
          </p:cNvSpPr>
          <p:nvPr>
            <p:ph type="body" sz="quarter" idx="35" hasCustomPrompt="1"/>
          </p:nvPr>
        </p:nvSpPr>
        <p:spPr>
          <a:xfrm>
            <a:off x="5125916" y="3140117"/>
            <a:ext cx="3867394" cy="1230742"/>
          </a:xfrm>
          <a:noFill/>
        </p:spPr>
        <p:txBody>
          <a:bodyPr anchor="ctr">
            <a:noAutofit/>
          </a:bodyPr>
          <a:lstStyle>
            <a:lvl1pPr algn="ctr">
              <a:lnSpc>
                <a:spcPct val="100000"/>
              </a:lnSpc>
              <a:spcBef>
                <a:spcPts val="0"/>
              </a:spcBef>
              <a:defRPr sz="4800">
                <a:solidFill>
                  <a:schemeClr val="bg1"/>
                </a:solidFill>
                <a:latin typeface="+mj-lt"/>
              </a:defRPr>
            </a:lvl1pPr>
          </a:lstStyle>
          <a:p>
            <a:pPr lvl="0"/>
            <a:r>
              <a:rPr kumimoji="1" lang="en-US" altLang="ja-JP" dirty="0"/>
              <a:t>Text</a:t>
            </a:r>
            <a:endParaRPr kumimoji="1" lang="ja-JP" altLang="en-US" dirty="0"/>
          </a:p>
        </p:txBody>
      </p:sp>
      <p:sp>
        <p:nvSpPr>
          <p:cNvPr id="38" name="テキスト プレースホルダー 18"/>
          <p:cNvSpPr>
            <a:spLocks noGrp="1"/>
          </p:cNvSpPr>
          <p:nvPr>
            <p:ph type="body" sz="quarter" idx="36" hasCustomPrompt="1"/>
          </p:nvPr>
        </p:nvSpPr>
        <p:spPr>
          <a:xfrm>
            <a:off x="5125916" y="2492882"/>
            <a:ext cx="3867394" cy="648000"/>
          </a:xfrm>
          <a:solidFill>
            <a:schemeClr val="tx1">
              <a:lumMod val="50000"/>
            </a:schemeClr>
          </a:solidFill>
        </p:spPr>
        <p:txBody>
          <a:bodyPr anchor="ctr">
            <a:normAutofit/>
          </a:bodyPr>
          <a:lstStyle>
            <a:lvl1pPr algn="ctr">
              <a:lnSpc>
                <a:spcPct val="100000"/>
              </a:lnSpc>
              <a:spcBef>
                <a:spcPts val="0"/>
              </a:spcBef>
              <a:defRPr sz="2400">
                <a:solidFill>
                  <a:schemeClr val="bg1"/>
                </a:solidFill>
                <a:latin typeface="+mj-lt"/>
              </a:defRPr>
            </a:lvl1pPr>
          </a:lstStyle>
          <a:p>
            <a:pPr lvl="0"/>
            <a:r>
              <a:rPr kumimoji="1" lang="en-US" altLang="ja-JP" dirty="0"/>
              <a:t>Table Header</a:t>
            </a:r>
            <a:endParaRPr kumimoji="1" lang="ja-JP" altLang="en-US" dirty="0"/>
          </a:p>
        </p:txBody>
      </p:sp>
      <p:sp>
        <p:nvSpPr>
          <p:cNvPr id="39" name="テキスト プレースホルダー 18"/>
          <p:cNvSpPr>
            <a:spLocks noGrp="1"/>
          </p:cNvSpPr>
          <p:nvPr>
            <p:ph type="body" sz="quarter" idx="37" hasCustomPrompt="1"/>
          </p:nvPr>
        </p:nvSpPr>
        <p:spPr>
          <a:xfrm>
            <a:off x="5125916" y="4540856"/>
            <a:ext cx="3867394" cy="529194"/>
          </a:xfrm>
          <a:noFill/>
        </p:spPr>
        <p:txBody>
          <a:bodyPr anchor="ctr">
            <a:normAutofit/>
          </a:bodyPr>
          <a:lstStyle>
            <a:lvl1pPr algn="ctr">
              <a:lnSpc>
                <a:spcPct val="100000"/>
              </a:lnSpc>
              <a:spcBef>
                <a:spcPts val="0"/>
              </a:spcBef>
              <a:defRPr sz="2000">
                <a:solidFill>
                  <a:schemeClr val="tx1"/>
                </a:solidFill>
                <a:latin typeface="+mn-lt"/>
              </a:defRPr>
            </a:lvl1pPr>
          </a:lstStyle>
          <a:p>
            <a:pPr lvl="0"/>
            <a:r>
              <a:rPr kumimoji="1" lang="en-US" altLang="ja-JP" dirty="0"/>
              <a:t>Text here</a:t>
            </a:r>
            <a:endParaRPr kumimoji="1" lang="ja-JP" altLang="en-US" dirty="0"/>
          </a:p>
        </p:txBody>
      </p:sp>
      <p:sp>
        <p:nvSpPr>
          <p:cNvPr id="40" name="テキスト プレースホルダー 18"/>
          <p:cNvSpPr>
            <a:spLocks noGrp="1"/>
          </p:cNvSpPr>
          <p:nvPr>
            <p:ph type="body" sz="quarter" idx="38" hasCustomPrompt="1"/>
          </p:nvPr>
        </p:nvSpPr>
        <p:spPr>
          <a:xfrm>
            <a:off x="5125916" y="5178203"/>
            <a:ext cx="3867394" cy="529194"/>
          </a:xfrm>
          <a:noFill/>
        </p:spPr>
        <p:txBody>
          <a:bodyPr anchor="ctr">
            <a:normAutofit/>
          </a:bodyPr>
          <a:lstStyle>
            <a:lvl1pPr algn="ctr">
              <a:lnSpc>
                <a:spcPct val="100000"/>
              </a:lnSpc>
              <a:spcBef>
                <a:spcPts val="0"/>
              </a:spcBef>
              <a:defRPr sz="2000">
                <a:solidFill>
                  <a:schemeClr val="tx1"/>
                </a:solidFill>
                <a:latin typeface="+mn-lt"/>
              </a:defRPr>
            </a:lvl1pPr>
          </a:lstStyle>
          <a:p>
            <a:pPr lvl="0"/>
            <a:r>
              <a:rPr kumimoji="1" lang="en-US" altLang="ja-JP" dirty="0"/>
              <a:t>Text here</a:t>
            </a:r>
            <a:endParaRPr kumimoji="1" lang="ja-JP" altLang="en-US" dirty="0"/>
          </a:p>
        </p:txBody>
      </p:sp>
      <p:sp>
        <p:nvSpPr>
          <p:cNvPr id="41" name="テキスト プレースホルダー 18"/>
          <p:cNvSpPr>
            <a:spLocks noGrp="1"/>
          </p:cNvSpPr>
          <p:nvPr>
            <p:ph type="body" sz="quarter" idx="39" hasCustomPrompt="1"/>
          </p:nvPr>
        </p:nvSpPr>
        <p:spPr>
          <a:xfrm>
            <a:off x="5125916" y="5815550"/>
            <a:ext cx="3867394" cy="529194"/>
          </a:xfrm>
          <a:noFill/>
        </p:spPr>
        <p:txBody>
          <a:bodyPr anchor="ctr">
            <a:normAutofit/>
          </a:bodyPr>
          <a:lstStyle>
            <a:lvl1pPr algn="ctr">
              <a:lnSpc>
                <a:spcPct val="100000"/>
              </a:lnSpc>
              <a:spcBef>
                <a:spcPts val="0"/>
              </a:spcBef>
              <a:defRPr sz="2000">
                <a:solidFill>
                  <a:schemeClr val="tx1"/>
                </a:solidFill>
                <a:latin typeface="+mn-lt"/>
              </a:defRPr>
            </a:lvl1pPr>
          </a:lstStyle>
          <a:p>
            <a:pPr lvl="0"/>
            <a:r>
              <a:rPr kumimoji="1" lang="en-US" altLang="ja-JP" dirty="0"/>
              <a:t>Text here</a:t>
            </a:r>
            <a:endParaRPr kumimoji="1" lang="ja-JP" altLang="en-US" dirty="0"/>
          </a:p>
        </p:txBody>
      </p:sp>
      <p:sp>
        <p:nvSpPr>
          <p:cNvPr id="42" name="テキスト プレースホルダー 18"/>
          <p:cNvSpPr>
            <a:spLocks noGrp="1"/>
          </p:cNvSpPr>
          <p:nvPr>
            <p:ph type="body" sz="quarter" idx="40" hasCustomPrompt="1"/>
          </p:nvPr>
        </p:nvSpPr>
        <p:spPr>
          <a:xfrm>
            <a:off x="5125916" y="6452898"/>
            <a:ext cx="3867394" cy="529194"/>
          </a:xfrm>
          <a:noFill/>
        </p:spPr>
        <p:txBody>
          <a:bodyPr anchor="ctr">
            <a:normAutofit/>
          </a:bodyPr>
          <a:lstStyle>
            <a:lvl1pPr algn="ctr">
              <a:lnSpc>
                <a:spcPct val="100000"/>
              </a:lnSpc>
              <a:spcBef>
                <a:spcPts val="0"/>
              </a:spcBef>
              <a:defRPr sz="2000">
                <a:solidFill>
                  <a:schemeClr val="tx1"/>
                </a:solidFill>
                <a:latin typeface="+mn-lt"/>
              </a:defRPr>
            </a:lvl1pPr>
          </a:lstStyle>
          <a:p>
            <a:pPr lvl="0"/>
            <a:r>
              <a:rPr kumimoji="1" lang="en-US" altLang="ja-JP" dirty="0"/>
              <a:t>Text here</a:t>
            </a:r>
            <a:endParaRPr kumimoji="1" lang="ja-JP" altLang="en-US" dirty="0"/>
          </a:p>
        </p:txBody>
      </p:sp>
      <p:sp>
        <p:nvSpPr>
          <p:cNvPr id="43" name="正方形/長方形 42"/>
          <p:cNvSpPr/>
          <p:nvPr userDrawn="1"/>
        </p:nvSpPr>
        <p:spPr>
          <a:xfrm>
            <a:off x="9301041" y="2492882"/>
            <a:ext cx="3867394" cy="648000"/>
          </a:xfrm>
          <a:prstGeom prst="rect">
            <a:avLst/>
          </a:prstGeom>
          <a:solidFill>
            <a:schemeClr val="tx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4" name="正方形/長方形 43"/>
          <p:cNvSpPr/>
          <p:nvPr userDrawn="1"/>
        </p:nvSpPr>
        <p:spPr>
          <a:xfrm>
            <a:off x="9301041" y="3131802"/>
            <a:ext cx="3867394" cy="1269941"/>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j-lt"/>
            </a:endParaRPr>
          </a:p>
        </p:txBody>
      </p:sp>
      <p:sp>
        <p:nvSpPr>
          <p:cNvPr id="45" name="正方形/長方形 44"/>
          <p:cNvSpPr/>
          <p:nvPr userDrawn="1"/>
        </p:nvSpPr>
        <p:spPr>
          <a:xfrm>
            <a:off x="9301041" y="4371934"/>
            <a:ext cx="3867394" cy="2805401"/>
          </a:xfrm>
          <a:prstGeom prst="rect">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46" name="正方形/長方形 45"/>
          <p:cNvSpPr/>
          <p:nvPr userDrawn="1"/>
        </p:nvSpPr>
        <p:spPr>
          <a:xfrm>
            <a:off x="9301041" y="7184527"/>
            <a:ext cx="3867394" cy="246153"/>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7" name="テキスト プレースホルダー 18"/>
          <p:cNvSpPr>
            <a:spLocks noGrp="1"/>
          </p:cNvSpPr>
          <p:nvPr>
            <p:ph type="body" sz="quarter" idx="41" hasCustomPrompt="1"/>
          </p:nvPr>
        </p:nvSpPr>
        <p:spPr>
          <a:xfrm>
            <a:off x="9301041" y="3136497"/>
            <a:ext cx="3867394" cy="1230742"/>
          </a:xfrm>
          <a:noFill/>
        </p:spPr>
        <p:txBody>
          <a:bodyPr anchor="ctr">
            <a:noAutofit/>
          </a:bodyPr>
          <a:lstStyle>
            <a:lvl1pPr algn="ctr">
              <a:lnSpc>
                <a:spcPct val="100000"/>
              </a:lnSpc>
              <a:spcBef>
                <a:spcPts val="0"/>
              </a:spcBef>
              <a:defRPr sz="4800">
                <a:solidFill>
                  <a:schemeClr val="bg1"/>
                </a:solidFill>
                <a:latin typeface="+mj-lt"/>
              </a:defRPr>
            </a:lvl1pPr>
          </a:lstStyle>
          <a:p>
            <a:pPr lvl="0"/>
            <a:r>
              <a:rPr kumimoji="1" lang="en-US" altLang="ja-JP" dirty="0"/>
              <a:t>Text</a:t>
            </a:r>
            <a:endParaRPr kumimoji="1" lang="ja-JP" altLang="en-US" dirty="0"/>
          </a:p>
        </p:txBody>
      </p:sp>
      <p:sp>
        <p:nvSpPr>
          <p:cNvPr id="48" name="テキスト プレースホルダー 18"/>
          <p:cNvSpPr>
            <a:spLocks noGrp="1"/>
          </p:cNvSpPr>
          <p:nvPr>
            <p:ph type="body" sz="quarter" idx="42" hasCustomPrompt="1"/>
          </p:nvPr>
        </p:nvSpPr>
        <p:spPr>
          <a:xfrm>
            <a:off x="9301041" y="2497577"/>
            <a:ext cx="3867394" cy="648000"/>
          </a:xfrm>
          <a:noFill/>
        </p:spPr>
        <p:txBody>
          <a:bodyPr anchor="ctr">
            <a:normAutofit/>
          </a:bodyPr>
          <a:lstStyle>
            <a:lvl1pPr algn="ctr">
              <a:lnSpc>
                <a:spcPct val="100000"/>
              </a:lnSpc>
              <a:spcBef>
                <a:spcPts val="0"/>
              </a:spcBef>
              <a:defRPr sz="2400">
                <a:solidFill>
                  <a:schemeClr val="bg1"/>
                </a:solidFill>
                <a:latin typeface="+mj-lt"/>
              </a:defRPr>
            </a:lvl1pPr>
          </a:lstStyle>
          <a:p>
            <a:pPr lvl="0"/>
            <a:r>
              <a:rPr kumimoji="1" lang="en-US" altLang="ja-JP" dirty="0"/>
              <a:t>Table Header</a:t>
            </a:r>
            <a:endParaRPr kumimoji="1" lang="ja-JP" altLang="en-US" dirty="0"/>
          </a:p>
        </p:txBody>
      </p:sp>
      <p:sp>
        <p:nvSpPr>
          <p:cNvPr id="49" name="テキスト プレースホルダー 18"/>
          <p:cNvSpPr>
            <a:spLocks noGrp="1"/>
          </p:cNvSpPr>
          <p:nvPr>
            <p:ph type="body" sz="quarter" idx="43" hasCustomPrompt="1"/>
          </p:nvPr>
        </p:nvSpPr>
        <p:spPr>
          <a:xfrm>
            <a:off x="9301041" y="4537236"/>
            <a:ext cx="3867394" cy="529194"/>
          </a:xfrm>
          <a:noFill/>
        </p:spPr>
        <p:txBody>
          <a:bodyPr anchor="ctr">
            <a:normAutofit/>
          </a:bodyPr>
          <a:lstStyle>
            <a:lvl1pPr algn="ctr">
              <a:lnSpc>
                <a:spcPct val="100000"/>
              </a:lnSpc>
              <a:spcBef>
                <a:spcPts val="0"/>
              </a:spcBef>
              <a:defRPr sz="2000">
                <a:solidFill>
                  <a:schemeClr val="tx1"/>
                </a:solidFill>
                <a:latin typeface="+mn-lt"/>
              </a:defRPr>
            </a:lvl1pPr>
          </a:lstStyle>
          <a:p>
            <a:pPr lvl="0"/>
            <a:r>
              <a:rPr kumimoji="1" lang="en-US" altLang="ja-JP" dirty="0"/>
              <a:t>Text here</a:t>
            </a:r>
            <a:endParaRPr kumimoji="1" lang="ja-JP" altLang="en-US" dirty="0"/>
          </a:p>
        </p:txBody>
      </p:sp>
      <p:sp>
        <p:nvSpPr>
          <p:cNvPr id="50" name="テキスト プレースホルダー 18"/>
          <p:cNvSpPr>
            <a:spLocks noGrp="1"/>
          </p:cNvSpPr>
          <p:nvPr>
            <p:ph type="body" sz="quarter" idx="44" hasCustomPrompt="1"/>
          </p:nvPr>
        </p:nvSpPr>
        <p:spPr>
          <a:xfrm>
            <a:off x="9301041" y="5174583"/>
            <a:ext cx="3867394" cy="529194"/>
          </a:xfrm>
          <a:noFill/>
        </p:spPr>
        <p:txBody>
          <a:bodyPr anchor="ctr">
            <a:normAutofit/>
          </a:bodyPr>
          <a:lstStyle>
            <a:lvl1pPr algn="ctr">
              <a:lnSpc>
                <a:spcPct val="100000"/>
              </a:lnSpc>
              <a:spcBef>
                <a:spcPts val="0"/>
              </a:spcBef>
              <a:defRPr sz="2000">
                <a:solidFill>
                  <a:schemeClr val="tx1"/>
                </a:solidFill>
                <a:latin typeface="+mn-lt"/>
              </a:defRPr>
            </a:lvl1pPr>
          </a:lstStyle>
          <a:p>
            <a:pPr lvl="0"/>
            <a:r>
              <a:rPr kumimoji="1" lang="en-US" altLang="ja-JP" dirty="0"/>
              <a:t>Text here</a:t>
            </a:r>
            <a:endParaRPr kumimoji="1" lang="ja-JP" altLang="en-US" dirty="0"/>
          </a:p>
        </p:txBody>
      </p:sp>
      <p:sp>
        <p:nvSpPr>
          <p:cNvPr id="51" name="テキスト プレースホルダー 18"/>
          <p:cNvSpPr>
            <a:spLocks noGrp="1"/>
          </p:cNvSpPr>
          <p:nvPr>
            <p:ph type="body" sz="quarter" idx="45" hasCustomPrompt="1"/>
          </p:nvPr>
        </p:nvSpPr>
        <p:spPr>
          <a:xfrm>
            <a:off x="9301041" y="5811930"/>
            <a:ext cx="3867394" cy="529194"/>
          </a:xfrm>
          <a:noFill/>
        </p:spPr>
        <p:txBody>
          <a:bodyPr anchor="ctr">
            <a:normAutofit/>
          </a:bodyPr>
          <a:lstStyle>
            <a:lvl1pPr algn="ctr">
              <a:lnSpc>
                <a:spcPct val="100000"/>
              </a:lnSpc>
              <a:spcBef>
                <a:spcPts val="0"/>
              </a:spcBef>
              <a:defRPr sz="2000">
                <a:solidFill>
                  <a:schemeClr val="tx1"/>
                </a:solidFill>
                <a:latin typeface="+mn-lt"/>
              </a:defRPr>
            </a:lvl1pPr>
          </a:lstStyle>
          <a:p>
            <a:pPr lvl="0"/>
            <a:r>
              <a:rPr kumimoji="1" lang="en-US" altLang="ja-JP" dirty="0"/>
              <a:t>Text here</a:t>
            </a:r>
            <a:endParaRPr kumimoji="1" lang="ja-JP" altLang="en-US" dirty="0"/>
          </a:p>
        </p:txBody>
      </p:sp>
      <p:sp>
        <p:nvSpPr>
          <p:cNvPr id="52" name="テキスト プレースホルダー 18"/>
          <p:cNvSpPr>
            <a:spLocks noGrp="1"/>
          </p:cNvSpPr>
          <p:nvPr>
            <p:ph type="body" sz="quarter" idx="46" hasCustomPrompt="1"/>
          </p:nvPr>
        </p:nvSpPr>
        <p:spPr>
          <a:xfrm>
            <a:off x="9301041" y="6449278"/>
            <a:ext cx="3867394" cy="529194"/>
          </a:xfrm>
          <a:noFill/>
        </p:spPr>
        <p:txBody>
          <a:bodyPr anchor="ctr">
            <a:normAutofit/>
          </a:bodyPr>
          <a:lstStyle>
            <a:lvl1pPr algn="ctr">
              <a:lnSpc>
                <a:spcPct val="100000"/>
              </a:lnSpc>
              <a:spcBef>
                <a:spcPts val="0"/>
              </a:spcBef>
              <a:defRPr sz="2000">
                <a:solidFill>
                  <a:schemeClr val="tx1"/>
                </a:solidFill>
                <a:latin typeface="+mn-lt"/>
              </a:defRPr>
            </a:lvl1pPr>
          </a:lstStyle>
          <a:p>
            <a:pPr lvl="0"/>
            <a:r>
              <a:rPr kumimoji="1" lang="en-US" altLang="ja-JP" dirty="0"/>
              <a:t>Text here</a:t>
            </a:r>
            <a:endParaRPr kumimoji="1" lang="ja-JP" altLang="en-US" dirty="0"/>
          </a:p>
        </p:txBody>
      </p:sp>
      <p:sp>
        <p:nvSpPr>
          <p:cNvPr id="53" name="正方形/長方形 52"/>
          <p:cNvSpPr/>
          <p:nvPr userDrawn="1"/>
        </p:nvSpPr>
        <p:spPr>
          <a:xfrm>
            <a:off x="13476166" y="2497577"/>
            <a:ext cx="3867394" cy="648000"/>
          </a:xfrm>
          <a:prstGeom prst="rect">
            <a:avLst/>
          </a:prstGeom>
          <a:solidFill>
            <a:schemeClr val="tx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4" name="正方形/長方形 53"/>
          <p:cNvSpPr/>
          <p:nvPr userDrawn="1"/>
        </p:nvSpPr>
        <p:spPr>
          <a:xfrm>
            <a:off x="13476166" y="3136497"/>
            <a:ext cx="3867394" cy="1269941"/>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j-lt"/>
            </a:endParaRPr>
          </a:p>
        </p:txBody>
      </p:sp>
      <p:sp>
        <p:nvSpPr>
          <p:cNvPr id="55" name="正方形/長方形 54"/>
          <p:cNvSpPr/>
          <p:nvPr userDrawn="1"/>
        </p:nvSpPr>
        <p:spPr>
          <a:xfrm>
            <a:off x="13476166" y="4376629"/>
            <a:ext cx="3867394" cy="2805401"/>
          </a:xfrm>
          <a:prstGeom prst="rect">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56" name="正方形/長方形 55"/>
          <p:cNvSpPr/>
          <p:nvPr userDrawn="1"/>
        </p:nvSpPr>
        <p:spPr>
          <a:xfrm>
            <a:off x="13476166" y="7189222"/>
            <a:ext cx="3867394" cy="246153"/>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7" name="テキスト プレースホルダー 18"/>
          <p:cNvSpPr>
            <a:spLocks noGrp="1"/>
          </p:cNvSpPr>
          <p:nvPr>
            <p:ph type="body" sz="quarter" idx="47" hasCustomPrompt="1"/>
          </p:nvPr>
        </p:nvSpPr>
        <p:spPr>
          <a:xfrm>
            <a:off x="13476166" y="3141192"/>
            <a:ext cx="3867394" cy="1230742"/>
          </a:xfrm>
          <a:noFill/>
        </p:spPr>
        <p:txBody>
          <a:bodyPr anchor="ctr">
            <a:noAutofit/>
          </a:bodyPr>
          <a:lstStyle>
            <a:lvl1pPr algn="ctr">
              <a:lnSpc>
                <a:spcPct val="100000"/>
              </a:lnSpc>
              <a:spcBef>
                <a:spcPts val="0"/>
              </a:spcBef>
              <a:defRPr sz="4800">
                <a:solidFill>
                  <a:schemeClr val="bg1"/>
                </a:solidFill>
                <a:latin typeface="+mj-lt"/>
              </a:defRPr>
            </a:lvl1pPr>
          </a:lstStyle>
          <a:p>
            <a:pPr lvl="0"/>
            <a:r>
              <a:rPr kumimoji="1" lang="en-US" altLang="ja-JP" dirty="0"/>
              <a:t>Text</a:t>
            </a:r>
            <a:endParaRPr kumimoji="1" lang="ja-JP" altLang="en-US" dirty="0"/>
          </a:p>
        </p:txBody>
      </p:sp>
      <p:sp>
        <p:nvSpPr>
          <p:cNvPr id="58" name="テキスト プレースホルダー 18"/>
          <p:cNvSpPr>
            <a:spLocks noGrp="1"/>
          </p:cNvSpPr>
          <p:nvPr>
            <p:ph type="body" sz="quarter" idx="48" hasCustomPrompt="1"/>
          </p:nvPr>
        </p:nvSpPr>
        <p:spPr>
          <a:xfrm>
            <a:off x="13476166" y="2502272"/>
            <a:ext cx="3867394" cy="648000"/>
          </a:xfrm>
          <a:noFill/>
        </p:spPr>
        <p:txBody>
          <a:bodyPr anchor="ctr">
            <a:normAutofit/>
          </a:bodyPr>
          <a:lstStyle>
            <a:lvl1pPr algn="ctr">
              <a:lnSpc>
                <a:spcPct val="100000"/>
              </a:lnSpc>
              <a:spcBef>
                <a:spcPts val="0"/>
              </a:spcBef>
              <a:defRPr sz="2400">
                <a:solidFill>
                  <a:schemeClr val="bg1"/>
                </a:solidFill>
                <a:latin typeface="+mj-lt"/>
              </a:defRPr>
            </a:lvl1pPr>
          </a:lstStyle>
          <a:p>
            <a:pPr lvl="0"/>
            <a:r>
              <a:rPr kumimoji="1" lang="en-US" altLang="ja-JP" dirty="0"/>
              <a:t>Table Header</a:t>
            </a:r>
            <a:endParaRPr kumimoji="1" lang="ja-JP" altLang="en-US" dirty="0"/>
          </a:p>
        </p:txBody>
      </p:sp>
      <p:sp>
        <p:nvSpPr>
          <p:cNvPr id="59" name="テキスト プレースホルダー 18"/>
          <p:cNvSpPr>
            <a:spLocks noGrp="1"/>
          </p:cNvSpPr>
          <p:nvPr>
            <p:ph type="body" sz="quarter" idx="49" hasCustomPrompt="1"/>
          </p:nvPr>
        </p:nvSpPr>
        <p:spPr>
          <a:xfrm>
            <a:off x="13476166" y="4541931"/>
            <a:ext cx="3867394" cy="529194"/>
          </a:xfrm>
          <a:noFill/>
        </p:spPr>
        <p:txBody>
          <a:bodyPr anchor="ctr">
            <a:normAutofit/>
          </a:bodyPr>
          <a:lstStyle>
            <a:lvl1pPr algn="ctr">
              <a:lnSpc>
                <a:spcPct val="100000"/>
              </a:lnSpc>
              <a:spcBef>
                <a:spcPts val="0"/>
              </a:spcBef>
              <a:defRPr sz="2000">
                <a:solidFill>
                  <a:schemeClr val="tx1"/>
                </a:solidFill>
                <a:latin typeface="+mn-lt"/>
              </a:defRPr>
            </a:lvl1pPr>
          </a:lstStyle>
          <a:p>
            <a:pPr lvl="0"/>
            <a:r>
              <a:rPr kumimoji="1" lang="en-US" altLang="ja-JP" dirty="0"/>
              <a:t>Text here</a:t>
            </a:r>
            <a:endParaRPr kumimoji="1" lang="ja-JP" altLang="en-US" dirty="0"/>
          </a:p>
        </p:txBody>
      </p:sp>
      <p:sp>
        <p:nvSpPr>
          <p:cNvPr id="60" name="テキスト プレースホルダー 18"/>
          <p:cNvSpPr>
            <a:spLocks noGrp="1"/>
          </p:cNvSpPr>
          <p:nvPr>
            <p:ph type="body" sz="quarter" idx="50" hasCustomPrompt="1"/>
          </p:nvPr>
        </p:nvSpPr>
        <p:spPr>
          <a:xfrm>
            <a:off x="13476166" y="5179278"/>
            <a:ext cx="3867394" cy="529194"/>
          </a:xfrm>
          <a:noFill/>
        </p:spPr>
        <p:txBody>
          <a:bodyPr anchor="ctr">
            <a:normAutofit/>
          </a:bodyPr>
          <a:lstStyle>
            <a:lvl1pPr algn="ctr">
              <a:lnSpc>
                <a:spcPct val="100000"/>
              </a:lnSpc>
              <a:spcBef>
                <a:spcPts val="0"/>
              </a:spcBef>
              <a:defRPr sz="2000">
                <a:solidFill>
                  <a:schemeClr val="tx1"/>
                </a:solidFill>
                <a:latin typeface="+mn-lt"/>
              </a:defRPr>
            </a:lvl1pPr>
          </a:lstStyle>
          <a:p>
            <a:pPr lvl="0"/>
            <a:r>
              <a:rPr kumimoji="1" lang="en-US" altLang="ja-JP" dirty="0"/>
              <a:t>Text here</a:t>
            </a:r>
            <a:endParaRPr kumimoji="1" lang="ja-JP" altLang="en-US" dirty="0"/>
          </a:p>
        </p:txBody>
      </p:sp>
      <p:sp>
        <p:nvSpPr>
          <p:cNvPr id="61" name="テキスト プレースホルダー 18"/>
          <p:cNvSpPr>
            <a:spLocks noGrp="1"/>
          </p:cNvSpPr>
          <p:nvPr>
            <p:ph type="body" sz="quarter" idx="51" hasCustomPrompt="1"/>
          </p:nvPr>
        </p:nvSpPr>
        <p:spPr>
          <a:xfrm>
            <a:off x="13476166" y="5816625"/>
            <a:ext cx="3867394" cy="529194"/>
          </a:xfrm>
          <a:noFill/>
        </p:spPr>
        <p:txBody>
          <a:bodyPr anchor="ctr">
            <a:normAutofit/>
          </a:bodyPr>
          <a:lstStyle>
            <a:lvl1pPr algn="ctr">
              <a:lnSpc>
                <a:spcPct val="100000"/>
              </a:lnSpc>
              <a:spcBef>
                <a:spcPts val="0"/>
              </a:spcBef>
              <a:defRPr sz="2000">
                <a:solidFill>
                  <a:schemeClr val="tx1"/>
                </a:solidFill>
                <a:latin typeface="+mn-lt"/>
              </a:defRPr>
            </a:lvl1pPr>
          </a:lstStyle>
          <a:p>
            <a:pPr lvl="0"/>
            <a:r>
              <a:rPr kumimoji="1" lang="en-US" altLang="ja-JP" dirty="0"/>
              <a:t>Text here</a:t>
            </a:r>
            <a:endParaRPr kumimoji="1" lang="ja-JP" altLang="en-US" dirty="0"/>
          </a:p>
        </p:txBody>
      </p:sp>
      <p:sp>
        <p:nvSpPr>
          <p:cNvPr id="62" name="テキスト プレースホルダー 18"/>
          <p:cNvSpPr>
            <a:spLocks noGrp="1"/>
          </p:cNvSpPr>
          <p:nvPr>
            <p:ph type="body" sz="quarter" idx="52" hasCustomPrompt="1"/>
          </p:nvPr>
        </p:nvSpPr>
        <p:spPr>
          <a:xfrm>
            <a:off x="13476166" y="6453973"/>
            <a:ext cx="3867394" cy="529194"/>
          </a:xfrm>
          <a:noFill/>
        </p:spPr>
        <p:txBody>
          <a:bodyPr anchor="ctr">
            <a:normAutofit/>
          </a:bodyPr>
          <a:lstStyle>
            <a:lvl1pPr algn="ctr">
              <a:lnSpc>
                <a:spcPct val="100000"/>
              </a:lnSpc>
              <a:spcBef>
                <a:spcPts val="0"/>
              </a:spcBef>
              <a:defRPr sz="2000">
                <a:solidFill>
                  <a:schemeClr val="tx1"/>
                </a:solidFill>
                <a:latin typeface="+mn-lt"/>
              </a:defRPr>
            </a:lvl1pPr>
          </a:lstStyle>
          <a:p>
            <a:pPr lvl="0"/>
            <a:r>
              <a:rPr kumimoji="1" lang="en-US" altLang="ja-JP" dirty="0"/>
              <a:t>Text here</a:t>
            </a:r>
            <a:endParaRPr kumimoji="1" lang="ja-JP" altLang="en-US" dirty="0"/>
          </a:p>
        </p:txBody>
      </p:sp>
    </p:spTree>
    <p:extLst>
      <p:ext uri="{BB962C8B-B14F-4D97-AF65-F5344CB8AC3E}">
        <p14:creationId xmlns:p14="http://schemas.microsoft.com/office/powerpoint/2010/main" val="10351369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after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additive="base">
                                        <p:cTn id="7" dur="750" fill="hold"/>
                                        <p:tgtEl>
                                          <p:spTgt spid="25"/>
                                        </p:tgtEl>
                                        <p:attrNameLst>
                                          <p:attrName>ppt_x</p:attrName>
                                        </p:attrNameLst>
                                      </p:cBhvr>
                                      <p:tavLst>
                                        <p:tav tm="0">
                                          <p:val>
                                            <p:strVal val="#ppt_x"/>
                                          </p:val>
                                        </p:tav>
                                        <p:tav tm="100000">
                                          <p:val>
                                            <p:strVal val="#ppt_x"/>
                                          </p:val>
                                        </p:tav>
                                      </p:tavLst>
                                    </p:anim>
                                    <p:anim calcmode="lin" valueType="num">
                                      <p:cBhvr additive="base">
                                        <p:cTn id="8" dur="750" fill="hold"/>
                                        <p:tgtEl>
                                          <p:spTgt spid="25"/>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26"/>
                                        </p:tgtEl>
                                        <p:attrNameLst>
                                          <p:attrName>style.visibility</p:attrName>
                                        </p:attrNameLst>
                                      </p:cBhvr>
                                      <p:to>
                                        <p:strVal val="visible"/>
                                      </p:to>
                                    </p:set>
                                    <p:anim calcmode="lin" valueType="num">
                                      <p:cBhvr additive="base">
                                        <p:cTn id="11" dur="750" fill="hold"/>
                                        <p:tgtEl>
                                          <p:spTgt spid="26"/>
                                        </p:tgtEl>
                                        <p:attrNameLst>
                                          <p:attrName>ppt_x</p:attrName>
                                        </p:attrNameLst>
                                      </p:cBhvr>
                                      <p:tavLst>
                                        <p:tav tm="0">
                                          <p:val>
                                            <p:strVal val="#ppt_x"/>
                                          </p:val>
                                        </p:tav>
                                        <p:tav tm="100000">
                                          <p:val>
                                            <p:strVal val="#ppt_x"/>
                                          </p:val>
                                        </p:tav>
                                      </p:tavLst>
                                    </p:anim>
                                    <p:anim calcmode="lin" valueType="num">
                                      <p:cBhvr additive="base">
                                        <p:cTn id="12" dur="750" fill="hold"/>
                                        <p:tgtEl>
                                          <p:spTgt spid="26"/>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27"/>
                                        </p:tgtEl>
                                        <p:attrNameLst>
                                          <p:attrName>style.visibility</p:attrName>
                                        </p:attrNameLst>
                                      </p:cBhvr>
                                      <p:to>
                                        <p:strVal val="visible"/>
                                      </p:to>
                                    </p:set>
                                    <p:anim calcmode="lin" valueType="num">
                                      <p:cBhvr additive="base">
                                        <p:cTn id="15" dur="750" fill="hold"/>
                                        <p:tgtEl>
                                          <p:spTgt spid="27"/>
                                        </p:tgtEl>
                                        <p:attrNameLst>
                                          <p:attrName>ppt_x</p:attrName>
                                        </p:attrNameLst>
                                      </p:cBhvr>
                                      <p:tavLst>
                                        <p:tav tm="0">
                                          <p:val>
                                            <p:strVal val="#ppt_x"/>
                                          </p:val>
                                        </p:tav>
                                        <p:tav tm="100000">
                                          <p:val>
                                            <p:strVal val="#ppt_x"/>
                                          </p:val>
                                        </p:tav>
                                      </p:tavLst>
                                    </p:anim>
                                    <p:anim calcmode="lin" valueType="num">
                                      <p:cBhvr additive="base">
                                        <p:cTn id="16" dur="750" fill="hold"/>
                                        <p:tgtEl>
                                          <p:spTgt spid="27"/>
                                        </p:tgtEl>
                                        <p:attrNameLst>
                                          <p:attrName>ppt_y</p:attrName>
                                        </p:attrNameLst>
                                      </p:cBhvr>
                                      <p:tavLst>
                                        <p:tav tm="0">
                                          <p:val>
                                            <p:strVal val="0-#ppt_h/2"/>
                                          </p:val>
                                        </p:tav>
                                        <p:tav tm="100000">
                                          <p:val>
                                            <p:strVal val="#ppt_y"/>
                                          </p:val>
                                        </p:tav>
                                      </p:tavLst>
                                    </p:anim>
                                  </p:childTnLst>
                                </p:cTn>
                              </p:par>
                              <p:par>
                                <p:cTn id="17" presetID="2" presetClass="entr" presetSubtype="4" decel="100000" fill="hold" grpId="0" nodeType="withEffect">
                                  <p:stCondLst>
                                    <p:cond delay="0"/>
                                  </p:stCondLst>
                                  <p:childTnLst>
                                    <p:set>
                                      <p:cBhvr>
                                        <p:cTn id="18" dur="1" fill="hold">
                                          <p:stCondLst>
                                            <p:cond delay="0"/>
                                          </p:stCondLst>
                                        </p:cTn>
                                        <p:tgtEl>
                                          <p:spTgt spid="28"/>
                                        </p:tgtEl>
                                        <p:attrNameLst>
                                          <p:attrName>style.visibility</p:attrName>
                                        </p:attrNameLst>
                                      </p:cBhvr>
                                      <p:to>
                                        <p:strVal val="visible"/>
                                      </p:to>
                                    </p:set>
                                    <p:anim calcmode="lin" valueType="num">
                                      <p:cBhvr additive="base">
                                        <p:cTn id="19" dur="750" fill="hold"/>
                                        <p:tgtEl>
                                          <p:spTgt spid="28"/>
                                        </p:tgtEl>
                                        <p:attrNameLst>
                                          <p:attrName>ppt_x</p:attrName>
                                        </p:attrNameLst>
                                      </p:cBhvr>
                                      <p:tavLst>
                                        <p:tav tm="0">
                                          <p:val>
                                            <p:strVal val="#ppt_x"/>
                                          </p:val>
                                        </p:tav>
                                        <p:tav tm="100000">
                                          <p:val>
                                            <p:strVal val="#ppt_x"/>
                                          </p:val>
                                        </p:tav>
                                      </p:tavLst>
                                    </p:anim>
                                    <p:anim calcmode="lin" valueType="num">
                                      <p:cBhvr additive="base">
                                        <p:cTn id="20" dur="750" fill="hold"/>
                                        <p:tgtEl>
                                          <p:spTgt spid="28"/>
                                        </p:tgtEl>
                                        <p:attrNameLst>
                                          <p:attrName>ppt_y</p:attrName>
                                        </p:attrNameLst>
                                      </p:cBhvr>
                                      <p:tavLst>
                                        <p:tav tm="0">
                                          <p:val>
                                            <p:strVal val="1+#ppt_h/2"/>
                                          </p:val>
                                        </p:tav>
                                        <p:tav tm="100000">
                                          <p:val>
                                            <p:strVal val="#ppt_y"/>
                                          </p:val>
                                        </p:tav>
                                      </p:tavLst>
                                    </p:anim>
                                  </p:childTnLst>
                                </p:cTn>
                              </p:par>
                              <p:par>
                                <p:cTn id="21" presetID="2" presetClass="entr" presetSubtype="1" decel="100000" fill="hold" grpId="0" nodeType="withEffect">
                                  <p:stCondLst>
                                    <p:cond delay="0"/>
                                  </p:stCondLst>
                                  <p:childTnLst>
                                    <p:set>
                                      <p:cBhvr>
                                        <p:cTn id="22" dur="1" fill="hold">
                                          <p:stCondLst>
                                            <p:cond delay="0"/>
                                          </p:stCondLst>
                                        </p:cTn>
                                        <p:tgtEl>
                                          <p:spTgt spid="29">
                                            <p:txEl>
                                              <p:pRg st="0" end="0"/>
                                            </p:txEl>
                                          </p:spTgt>
                                        </p:tgtEl>
                                        <p:attrNameLst>
                                          <p:attrName>style.visibility</p:attrName>
                                        </p:attrNameLst>
                                      </p:cBhvr>
                                      <p:to>
                                        <p:strVal val="visible"/>
                                      </p:to>
                                    </p:set>
                                    <p:anim calcmode="lin" valueType="num">
                                      <p:cBhvr additive="base">
                                        <p:cTn id="23" dur="750" fill="hold"/>
                                        <p:tgtEl>
                                          <p:spTgt spid="29">
                                            <p:txEl>
                                              <p:pRg st="0" end="0"/>
                                            </p:txEl>
                                          </p:spTgt>
                                        </p:tgtEl>
                                        <p:attrNameLst>
                                          <p:attrName>ppt_x</p:attrName>
                                        </p:attrNameLst>
                                      </p:cBhvr>
                                      <p:tavLst>
                                        <p:tav tm="0">
                                          <p:val>
                                            <p:strVal val="#ppt_x"/>
                                          </p:val>
                                        </p:tav>
                                        <p:tav tm="100000">
                                          <p:val>
                                            <p:strVal val="#ppt_x"/>
                                          </p:val>
                                        </p:tav>
                                      </p:tavLst>
                                    </p:anim>
                                    <p:anim calcmode="lin" valueType="num">
                                      <p:cBhvr additive="base">
                                        <p:cTn id="24" dur="750" fill="hold"/>
                                        <p:tgtEl>
                                          <p:spTgt spid="29">
                                            <p:txEl>
                                              <p:pRg st="0" end="0"/>
                                            </p:txEl>
                                          </p:spTgt>
                                        </p:tgtEl>
                                        <p:attrNameLst>
                                          <p:attrName>ppt_y</p:attrName>
                                        </p:attrNameLst>
                                      </p:cBhvr>
                                      <p:tavLst>
                                        <p:tav tm="0">
                                          <p:val>
                                            <p:strVal val="0-#ppt_h/2"/>
                                          </p:val>
                                        </p:tav>
                                        <p:tav tm="100000">
                                          <p:val>
                                            <p:strVal val="#ppt_y"/>
                                          </p:val>
                                        </p:tav>
                                      </p:tavLst>
                                    </p:anim>
                                  </p:childTnLst>
                                </p:cTn>
                              </p:par>
                              <p:par>
                                <p:cTn id="25" presetID="2" presetClass="entr" presetSubtype="1" decel="100000" fill="hold" grpId="0" nodeType="withEffect">
                                  <p:stCondLst>
                                    <p:cond delay="0"/>
                                  </p:stCondLst>
                                  <p:childTnLst>
                                    <p:set>
                                      <p:cBhvr>
                                        <p:cTn id="26" dur="1" fill="hold">
                                          <p:stCondLst>
                                            <p:cond delay="0"/>
                                          </p:stCondLst>
                                        </p:cTn>
                                        <p:tgtEl>
                                          <p:spTgt spid="6">
                                            <p:txEl>
                                              <p:pRg st="0" end="0"/>
                                            </p:txEl>
                                          </p:spTgt>
                                        </p:tgtEl>
                                        <p:attrNameLst>
                                          <p:attrName>style.visibility</p:attrName>
                                        </p:attrNameLst>
                                      </p:cBhvr>
                                      <p:to>
                                        <p:strVal val="visible"/>
                                      </p:to>
                                    </p:set>
                                    <p:anim calcmode="lin" valueType="num">
                                      <p:cBhvr additive="base">
                                        <p:cTn id="27" dur="75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28" dur="750" fill="hold"/>
                                        <p:tgtEl>
                                          <p:spTgt spid="6">
                                            <p:txEl>
                                              <p:pRg st="0" end="0"/>
                                            </p:txEl>
                                          </p:spTgt>
                                        </p:tgtEl>
                                        <p:attrNameLst>
                                          <p:attrName>ppt_y</p:attrName>
                                        </p:attrNameLst>
                                      </p:cBhvr>
                                      <p:tavLst>
                                        <p:tav tm="0">
                                          <p:val>
                                            <p:strVal val="0-#ppt_h/2"/>
                                          </p:val>
                                        </p:tav>
                                        <p:tav tm="100000">
                                          <p:val>
                                            <p:strVal val="#ppt_y"/>
                                          </p:val>
                                        </p:tav>
                                      </p:tavLst>
                                    </p:anim>
                                  </p:childTnLst>
                                </p:cTn>
                              </p:par>
                            </p:childTnLst>
                          </p:cTn>
                        </p:par>
                        <p:par>
                          <p:cTn id="29" fill="hold">
                            <p:stCondLst>
                              <p:cond delay="750"/>
                            </p:stCondLst>
                            <p:childTnLst>
                              <p:par>
                                <p:cTn id="30" presetID="22" presetClass="entr" presetSubtype="8" fill="hold" grpId="0" nodeType="afterEffect">
                                  <p:stCondLst>
                                    <p:cond delay="0"/>
                                  </p:stCondLst>
                                  <p:childTnLst>
                                    <p:set>
                                      <p:cBhvr>
                                        <p:cTn id="31" dur="1" fill="hold">
                                          <p:stCondLst>
                                            <p:cond delay="0"/>
                                          </p:stCondLst>
                                        </p:cTn>
                                        <p:tgtEl>
                                          <p:spTgt spid="7">
                                            <p:txEl>
                                              <p:pRg st="0" end="0"/>
                                            </p:txEl>
                                          </p:spTgt>
                                        </p:tgtEl>
                                        <p:attrNameLst>
                                          <p:attrName>style.visibility</p:attrName>
                                        </p:attrNameLst>
                                      </p:cBhvr>
                                      <p:to>
                                        <p:strVal val="visible"/>
                                      </p:to>
                                    </p:set>
                                    <p:animEffect transition="in" filter="wipe(left)">
                                      <p:cBhvr>
                                        <p:cTn id="32" dur="500"/>
                                        <p:tgtEl>
                                          <p:spTgt spid="7">
                                            <p:txEl>
                                              <p:pRg st="0" end="0"/>
                                            </p:txEl>
                                          </p:spTgt>
                                        </p:tgtEl>
                                      </p:cBhvr>
                                    </p:animEffect>
                                  </p:childTnLst>
                                </p:cTn>
                              </p:par>
                              <p:par>
                                <p:cTn id="33" presetID="22" presetClass="entr" presetSubtype="8" fill="hold" grpId="0" nodeType="withEffect">
                                  <p:stCondLst>
                                    <p:cond delay="100"/>
                                  </p:stCondLst>
                                  <p:childTnLst>
                                    <p:set>
                                      <p:cBhvr>
                                        <p:cTn id="34" dur="1" fill="hold">
                                          <p:stCondLst>
                                            <p:cond delay="0"/>
                                          </p:stCondLst>
                                        </p:cTn>
                                        <p:tgtEl>
                                          <p:spTgt spid="30">
                                            <p:txEl>
                                              <p:pRg st="0" end="0"/>
                                            </p:txEl>
                                          </p:spTgt>
                                        </p:tgtEl>
                                        <p:attrNameLst>
                                          <p:attrName>style.visibility</p:attrName>
                                        </p:attrNameLst>
                                      </p:cBhvr>
                                      <p:to>
                                        <p:strVal val="visible"/>
                                      </p:to>
                                    </p:set>
                                    <p:animEffect transition="in" filter="wipe(left)">
                                      <p:cBhvr>
                                        <p:cTn id="35" dur="500"/>
                                        <p:tgtEl>
                                          <p:spTgt spid="30">
                                            <p:txEl>
                                              <p:pRg st="0" end="0"/>
                                            </p:txEl>
                                          </p:spTgt>
                                        </p:tgtEl>
                                      </p:cBhvr>
                                    </p:animEffect>
                                  </p:childTnLst>
                                </p:cTn>
                              </p:par>
                              <p:par>
                                <p:cTn id="36" presetID="22" presetClass="entr" presetSubtype="8" fill="hold" grpId="0" nodeType="withEffect">
                                  <p:stCondLst>
                                    <p:cond delay="200"/>
                                  </p:stCondLst>
                                  <p:childTnLst>
                                    <p:set>
                                      <p:cBhvr>
                                        <p:cTn id="37" dur="1" fill="hold">
                                          <p:stCondLst>
                                            <p:cond delay="0"/>
                                          </p:stCondLst>
                                        </p:cTn>
                                        <p:tgtEl>
                                          <p:spTgt spid="31">
                                            <p:txEl>
                                              <p:pRg st="0" end="0"/>
                                            </p:txEl>
                                          </p:spTgt>
                                        </p:tgtEl>
                                        <p:attrNameLst>
                                          <p:attrName>style.visibility</p:attrName>
                                        </p:attrNameLst>
                                      </p:cBhvr>
                                      <p:to>
                                        <p:strVal val="visible"/>
                                      </p:to>
                                    </p:set>
                                    <p:animEffect transition="in" filter="wipe(left)">
                                      <p:cBhvr>
                                        <p:cTn id="38" dur="500"/>
                                        <p:tgtEl>
                                          <p:spTgt spid="31">
                                            <p:txEl>
                                              <p:pRg st="0" end="0"/>
                                            </p:txEl>
                                          </p:spTgt>
                                        </p:tgtEl>
                                      </p:cBhvr>
                                    </p:animEffect>
                                  </p:childTnLst>
                                </p:cTn>
                              </p:par>
                              <p:par>
                                <p:cTn id="39" presetID="22" presetClass="entr" presetSubtype="8" fill="hold" grpId="0" nodeType="withEffect">
                                  <p:stCondLst>
                                    <p:cond delay="300"/>
                                  </p:stCondLst>
                                  <p:childTnLst>
                                    <p:set>
                                      <p:cBhvr>
                                        <p:cTn id="40" dur="1" fill="hold">
                                          <p:stCondLst>
                                            <p:cond delay="0"/>
                                          </p:stCondLst>
                                        </p:cTn>
                                        <p:tgtEl>
                                          <p:spTgt spid="32">
                                            <p:txEl>
                                              <p:pRg st="0" end="0"/>
                                            </p:txEl>
                                          </p:spTgt>
                                        </p:tgtEl>
                                        <p:attrNameLst>
                                          <p:attrName>style.visibility</p:attrName>
                                        </p:attrNameLst>
                                      </p:cBhvr>
                                      <p:to>
                                        <p:strVal val="visible"/>
                                      </p:to>
                                    </p:set>
                                    <p:animEffect transition="in" filter="wipe(left)">
                                      <p:cBhvr>
                                        <p:cTn id="41" dur="500"/>
                                        <p:tgtEl>
                                          <p:spTgt spid="32">
                                            <p:txEl>
                                              <p:pRg st="0" end="0"/>
                                            </p:txEl>
                                          </p:spTgt>
                                        </p:tgtEl>
                                      </p:cBhvr>
                                    </p:animEffect>
                                  </p:childTnLst>
                                </p:cTn>
                              </p:par>
                              <p:par>
                                <p:cTn id="42" presetID="2" presetClass="entr" presetSubtype="1" decel="100000" fill="hold" grpId="0" nodeType="withEffect">
                                  <p:stCondLst>
                                    <p:cond delay="250"/>
                                  </p:stCondLst>
                                  <p:childTnLst>
                                    <p:set>
                                      <p:cBhvr>
                                        <p:cTn id="43" dur="1" fill="hold">
                                          <p:stCondLst>
                                            <p:cond delay="0"/>
                                          </p:stCondLst>
                                        </p:cTn>
                                        <p:tgtEl>
                                          <p:spTgt spid="34"/>
                                        </p:tgtEl>
                                        <p:attrNameLst>
                                          <p:attrName>style.visibility</p:attrName>
                                        </p:attrNameLst>
                                      </p:cBhvr>
                                      <p:to>
                                        <p:strVal val="visible"/>
                                      </p:to>
                                    </p:set>
                                    <p:anim calcmode="lin" valueType="num">
                                      <p:cBhvr additive="base">
                                        <p:cTn id="44" dur="750" fill="hold"/>
                                        <p:tgtEl>
                                          <p:spTgt spid="34"/>
                                        </p:tgtEl>
                                        <p:attrNameLst>
                                          <p:attrName>ppt_x</p:attrName>
                                        </p:attrNameLst>
                                      </p:cBhvr>
                                      <p:tavLst>
                                        <p:tav tm="0">
                                          <p:val>
                                            <p:strVal val="#ppt_x"/>
                                          </p:val>
                                        </p:tav>
                                        <p:tav tm="100000">
                                          <p:val>
                                            <p:strVal val="#ppt_x"/>
                                          </p:val>
                                        </p:tav>
                                      </p:tavLst>
                                    </p:anim>
                                    <p:anim calcmode="lin" valueType="num">
                                      <p:cBhvr additive="base">
                                        <p:cTn id="45" dur="750" fill="hold"/>
                                        <p:tgtEl>
                                          <p:spTgt spid="34"/>
                                        </p:tgtEl>
                                        <p:attrNameLst>
                                          <p:attrName>ppt_y</p:attrName>
                                        </p:attrNameLst>
                                      </p:cBhvr>
                                      <p:tavLst>
                                        <p:tav tm="0">
                                          <p:val>
                                            <p:strVal val="0-#ppt_h/2"/>
                                          </p:val>
                                        </p:tav>
                                        <p:tav tm="100000">
                                          <p:val>
                                            <p:strVal val="#ppt_y"/>
                                          </p:val>
                                        </p:tav>
                                      </p:tavLst>
                                    </p:anim>
                                  </p:childTnLst>
                                </p:cTn>
                              </p:par>
                              <p:par>
                                <p:cTn id="46" presetID="2" presetClass="entr" presetSubtype="1" decel="100000" fill="hold" grpId="0" nodeType="withEffect">
                                  <p:stCondLst>
                                    <p:cond delay="250"/>
                                  </p:stCondLst>
                                  <p:childTnLst>
                                    <p:set>
                                      <p:cBhvr>
                                        <p:cTn id="47" dur="1" fill="hold">
                                          <p:stCondLst>
                                            <p:cond delay="0"/>
                                          </p:stCondLst>
                                        </p:cTn>
                                        <p:tgtEl>
                                          <p:spTgt spid="35"/>
                                        </p:tgtEl>
                                        <p:attrNameLst>
                                          <p:attrName>style.visibility</p:attrName>
                                        </p:attrNameLst>
                                      </p:cBhvr>
                                      <p:to>
                                        <p:strVal val="visible"/>
                                      </p:to>
                                    </p:set>
                                    <p:anim calcmode="lin" valueType="num">
                                      <p:cBhvr additive="base">
                                        <p:cTn id="48" dur="750" fill="hold"/>
                                        <p:tgtEl>
                                          <p:spTgt spid="35"/>
                                        </p:tgtEl>
                                        <p:attrNameLst>
                                          <p:attrName>ppt_x</p:attrName>
                                        </p:attrNameLst>
                                      </p:cBhvr>
                                      <p:tavLst>
                                        <p:tav tm="0">
                                          <p:val>
                                            <p:strVal val="#ppt_x"/>
                                          </p:val>
                                        </p:tav>
                                        <p:tav tm="100000">
                                          <p:val>
                                            <p:strVal val="#ppt_x"/>
                                          </p:val>
                                        </p:tav>
                                      </p:tavLst>
                                    </p:anim>
                                    <p:anim calcmode="lin" valueType="num">
                                      <p:cBhvr additive="base">
                                        <p:cTn id="49" dur="750" fill="hold"/>
                                        <p:tgtEl>
                                          <p:spTgt spid="35"/>
                                        </p:tgtEl>
                                        <p:attrNameLst>
                                          <p:attrName>ppt_y</p:attrName>
                                        </p:attrNameLst>
                                      </p:cBhvr>
                                      <p:tavLst>
                                        <p:tav tm="0">
                                          <p:val>
                                            <p:strVal val="0-#ppt_h/2"/>
                                          </p:val>
                                        </p:tav>
                                        <p:tav tm="100000">
                                          <p:val>
                                            <p:strVal val="#ppt_y"/>
                                          </p:val>
                                        </p:tav>
                                      </p:tavLst>
                                    </p:anim>
                                  </p:childTnLst>
                                </p:cTn>
                              </p:par>
                              <p:par>
                                <p:cTn id="50" presetID="2" presetClass="entr" presetSubtype="4" decel="100000" fill="hold" grpId="0" nodeType="withEffect">
                                  <p:stCondLst>
                                    <p:cond delay="250"/>
                                  </p:stCondLst>
                                  <p:childTnLst>
                                    <p:set>
                                      <p:cBhvr>
                                        <p:cTn id="51" dur="1" fill="hold">
                                          <p:stCondLst>
                                            <p:cond delay="0"/>
                                          </p:stCondLst>
                                        </p:cTn>
                                        <p:tgtEl>
                                          <p:spTgt spid="36"/>
                                        </p:tgtEl>
                                        <p:attrNameLst>
                                          <p:attrName>style.visibility</p:attrName>
                                        </p:attrNameLst>
                                      </p:cBhvr>
                                      <p:to>
                                        <p:strVal val="visible"/>
                                      </p:to>
                                    </p:set>
                                    <p:anim calcmode="lin" valueType="num">
                                      <p:cBhvr additive="base">
                                        <p:cTn id="52" dur="750" fill="hold"/>
                                        <p:tgtEl>
                                          <p:spTgt spid="36"/>
                                        </p:tgtEl>
                                        <p:attrNameLst>
                                          <p:attrName>ppt_x</p:attrName>
                                        </p:attrNameLst>
                                      </p:cBhvr>
                                      <p:tavLst>
                                        <p:tav tm="0">
                                          <p:val>
                                            <p:strVal val="#ppt_x"/>
                                          </p:val>
                                        </p:tav>
                                        <p:tav tm="100000">
                                          <p:val>
                                            <p:strVal val="#ppt_x"/>
                                          </p:val>
                                        </p:tav>
                                      </p:tavLst>
                                    </p:anim>
                                    <p:anim calcmode="lin" valueType="num">
                                      <p:cBhvr additive="base">
                                        <p:cTn id="53" dur="750" fill="hold"/>
                                        <p:tgtEl>
                                          <p:spTgt spid="36"/>
                                        </p:tgtEl>
                                        <p:attrNameLst>
                                          <p:attrName>ppt_y</p:attrName>
                                        </p:attrNameLst>
                                      </p:cBhvr>
                                      <p:tavLst>
                                        <p:tav tm="0">
                                          <p:val>
                                            <p:strVal val="1+#ppt_h/2"/>
                                          </p:val>
                                        </p:tav>
                                        <p:tav tm="100000">
                                          <p:val>
                                            <p:strVal val="#ppt_y"/>
                                          </p:val>
                                        </p:tav>
                                      </p:tavLst>
                                    </p:anim>
                                  </p:childTnLst>
                                </p:cTn>
                              </p:par>
                              <p:par>
                                <p:cTn id="54" presetID="2" presetClass="entr" presetSubtype="1" decel="100000" fill="hold" grpId="0" nodeType="withEffect">
                                  <p:stCondLst>
                                    <p:cond delay="250"/>
                                  </p:stCondLst>
                                  <p:childTnLst>
                                    <p:set>
                                      <p:cBhvr>
                                        <p:cTn id="55" dur="1" fill="hold">
                                          <p:stCondLst>
                                            <p:cond delay="0"/>
                                          </p:stCondLst>
                                        </p:cTn>
                                        <p:tgtEl>
                                          <p:spTgt spid="37">
                                            <p:txEl>
                                              <p:pRg st="0" end="0"/>
                                            </p:txEl>
                                          </p:spTgt>
                                        </p:tgtEl>
                                        <p:attrNameLst>
                                          <p:attrName>style.visibility</p:attrName>
                                        </p:attrNameLst>
                                      </p:cBhvr>
                                      <p:to>
                                        <p:strVal val="visible"/>
                                      </p:to>
                                    </p:set>
                                    <p:anim calcmode="lin" valueType="num">
                                      <p:cBhvr additive="base">
                                        <p:cTn id="56" dur="750" fill="hold"/>
                                        <p:tgtEl>
                                          <p:spTgt spid="37">
                                            <p:txEl>
                                              <p:pRg st="0" end="0"/>
                                            </p:txEl>
                                          </p:spTgt>
                                        </p:tgtEl>
                                        <p:attrNameLst>
                                          <p:attrName>ppt_x</p:attrName>
                                        </p:attrNameLst>
                                      </p:cBhvr>
                                      <p:tavLst>
                                        <p:tav tm="0">
                                          <p:val>
                                            <p:strVal val="#ppt_x"/>
                                          </p:val>
                                        </p:tav>
                                        <p:tav tm="100000">
                                          <p:val>
                                            <p:strVal val="#ppt_x"/>
                                          </p:val>
                                        </p:tav>
                                      </p:tavLst>
                                    </p:anim>
                                    <p:anim calcmode="lin" valueType="num">
                                      <p:cBhvr additive="base">
                                        <p:cTn id="57" dur="750" fill="hold"/>
                                        <p:tgtEl>
                                          <p:spTgt spid="37">
                                            <p:txEl>
                                              <p:pRg st="0" end="0"/>
                                            </p:txEl>
                                          </p:spTgt>
                                        </p:tgtEl>
                                        <p:attrNameLst>
                                          <p:attrName>ppt_y</p:attrName>
                                        </p:attrNameLst>
                                      </p:cBhvr>
                                      <p:tavLst>
                                        <p:tav tm="0">
                                          <p:val>
                                            <p:strVal val="0-#ppt_h/2"/>
                                          </p:val>
                                        </p:tav>
                                        <p:tav tm="100000">
                                          <p:val>
                                            <p:strVal val="#ppt_y"/>
                                          </p:val>
                                        </p:tav>
                                      </p:tavLst>
                                    </p:anim>
                                  </p:childTnLst>
                                </p:cTn>
                              </p:par>
                              <p:par>
                                <p:cTn id="58" presetID="2" presetClass="entr" presetSubtype="1" decel="100000" fill="hold" grpId="0" nodeType="withEffect">
                                  <p:stCondLst>
                                    <p:cond delay="250"/>
                                  </p:stCondLst>
                                  <p:childTnLst>
                                    <p:set>
                                      <p:cBhvr>
                                        <p:cTn id="59" dur="1" fill="hold">
                                          <p:stCondLst>
                                            <p:cond delay="0"/>
                                          </p:stCondLst>
                                        </p:cTn>
                                        <p:tgtEl>
                                          <p:spTgt spid="38">
                                            <p:bg/>
                                          </p:spTgt>
                                        </p:tgtEl>
                                        <p:attrNameLst>
                                          <p:attrName>style.visibility</p:attrName>
                                        </p:attrNameLst>
                                      </p:cBhvr>
                                      <p:to>
                                        <p:strVal val="visible"/>
                                      </p:to>
                                    </p:set>
                                    <p:anim calcmode="lin" valueType="num">
                                      <p:cBhvr additive="base">
                                        <p:cTn id="60" dur="750" fill="hold"/>
                                        <p:tgtEl>
                                          <p:spTgt spid="38">
                                            <p:bg/>
                                          </p:spTgt>
                                        </p:tgtEl>
                                        <p:attrNameLst>
                                          <p:attrName>ppt_x</p:attrName>
                                        </p:attrNameLst>
                                      </p:cBhvr>
                                      <p:tavLst>
                                        <p:tav tm="0">
                                          <p:val>
                                            <p:strVal val="#ppt_x"/>
                                          </p:val>
                                        </p:tav>
                                        <p:tav tm="100000">
                                          <p:val>
                                            <p:strVal val="#ppt_x"/>
                                          </p:val>
                                        </p:tav>
                                      </p:tavLst>
                                    </p:anim>
                                    <p:anim calcmode="lin" valueType="num">
                                      <p:cBhvr additive="base">
                                        <p:cTn id="61" dur="750" fill="hold"/>
                                        <p:tgtEl>
                                          <p:spTgt spid="38">
                                            <p:bg/>
                                          </p:spTgt>
                                        </p:tgtEl>
                                        <p:attrNameLst>
                                          <p:attrName>ppt_y</p:attrName>
                                        </p:attrNameLst>
                                      </p:cBhvr>
                                      <p:tavLst>
                                        <p:tav tm="0">
                                          <p:val>
                                            <p:strVal val="0-#ppt_h/2"/>
                                          </p:val>
                                        </p:tav>
                                        <p:tav tm="100000">
                                          <p:val>
                                            <p:strVal val="#ppt_y"/>
                                          </p:val>
                                        </p:tav>
                                      </p:tavLst>
                                    </p:anim>
                                  </p:childTnLst>
                                </p:cTn>
                              </p:par>
                            </p:childTnLst>
                          </p:cTn>
                        </p:par>
                      </p:childTnLst>
                    </p:cTn>
                  </p:par>
                  <p:par>
                    <p:cTn id="62" fill="hold">
                      <p:stCondLst>
                        <p:cond delay="indefinite"/>
                      </p:stCondLst>
                      <p:childTnLst>
                        <p:par>
                          <p:cTn id="63" fill="hold">
                            <p:stCondLst>
                              <p:cond delay="0"/>
                            </p:stCondLst>
                            <p:childTnLst>
                              <p:par>
                                <p:cTn id="64" presetID="2" presetClass="entr" presetSubtype="1" decel="100000" fill="hold" grpId="0" nodeType="clickEffect">
                                  <p:stCondLst>
                                    <p:cond delay="250"/>
                                  </p:stCondLst>
                                  <p:childTnLst>
                                    <p:set>
                                      <p:cBhvr>
                                        <p:cTn id="65" dur="1" fill="hold">
                                          <p:stCondLst>
                                            <p:cond delay="0"/>
                                          </p:stCondLst>
                                        </p:cTn>
                                        <p:tgtEl>
                                          <p:spTgt spid="38">
                                            <p:txEl>
                                              <p:pRg st="0" end="0"/>
                                            </p:txEl>
                                          </p:spTgt>
                                        </p:tgtEl>
                                        <p:attrNameLst>
                                          <p:attrName>style.visibility</p:attrName>
                                        </p:attrNameLst>
                                      </p:cBhvr>
                                      <p:to>
                                        <p:strVal val="visible"/>
                                      </p:to>
                                    </p:set>
                                    <p:anim calcmode="lin" valueType="num">
                                      <p:cBhvr additive="base">
                                        <p:cTn id="66" dur="750" fill="hold"/>
                                        <p:tgtEl>
                                          <p:spTgt spid="38">
                                            <p:txEl>
                                              <p:pRg st="0" end="0"/>
                                            </p:txEl>
                                          </p:spTgt>
                                        </p:tgtEl>
                                        <p:attrNameLst>
                                          <p:attrName>ppt_x</p:attrName>
                                        </p:attrNameLst>
                                      </p:cBhvr>
                                      <p:tavLst>
                                        <p:tav tm="0">
                                          <p:val>
                                            <p:strVal val="#ppt_x"/>
                                          </p:val>
                                        </p:tav>
                                        <p:tav tm="100000">
                                          <p:val>
                                            <p:strVal val="#ppt_x"/>
                                          </p:val>
                                        </p:tav>
                                      </p:tavLst>
                                    </p:anim>
                                    <p:anim calcmode="lin" valueType="num">
                                      <p:cBhvr additive="base">
                                        <p:cTn id="67" dur="750" fill="hold"/>
                                        <p:tgtEl>
                                          <p:spTgt spid="38">
                                            <p:txEl>
                                              <p:pRg st="0" end="0"/>
                                            </p:txEl>
                                          </p:spTgt>
                                        </p:tgtEl>
                                        <p:attrNameLst>
                                          <p:attrName>ppt_y</p:attrName>
                                        </p:attrNameLst>
                                      </p:cBhvr>
                                      <p:tavLst>
                                        <p:tav tm="0">
                                          <p:val>
                                            <p:strVal val="0-#ppt_h/2"/>
                                          </p:val>
                                        </p:tav>
                                        <p:tav tm="100000">
                                          <p:val>
                                            <p:strVal val="#ppt_y"/>
                                          </p:val>
                                        </p:tav>
                                      </p:tavLst>
                                    </p:anim>
                                  </p:childTnLst>
                                </p:cTn>
                              </p:par>
                            </p:childTnLst>
                          </p:cTn>
                        </p:par>
                        <p:par>
                          <p:cTn id="68" fill="hold">
                            <p:stCondLst>
                              <p:cond delay="1000"/>
                            </p:stCondLst>
                            <p:childTnLst>
                              <p:par>
                                <p:cTn id="69" presetID="22" presetClass="entr" presetSubtype="8" fill="hold" grpId="0" nodeType="afterEffect">
                                  <p:stCondLst>
                                    <p:cond delay="0"/>
                                  </p:stCondLst>
                                  <p:childTnLst>
                                    <p:set>
                                      <p:cBhvr>
                                        <p:cTn id="70" dur="1" fill="hold">
                                          <p:stCondLst>
                                            <p:cond delay="0"/>
                                          </p:stCondLst>
                                        </p:cTn>
                                        <p:tgtEl>
                                          <p:spTgt spid="39">
                                            <p:txEl>
                                              <p:pRg st="0" end="0"/>
                                            </p:txEl>
                                          </p:spTgt>
                                        </p:tgtEl>
                                        <p:attrNameLst>
                                          <p:attrName>style.visibility</p:attrName>
                                        </p:attrNameLst>
                                      </p:cBhvr>
                                      <p:to>
                                        <p:strVal val="visible"/>
                                      </p:to>
                                    </p:set>
                                    <p:animEffect transition="in" filter="wipe(left)">
                                      <p:cBhvr>
                                        <p:cTn id="71" dur="500"/>
                                        <p:tgtEl>
                                          <p:spTgt spid="39">
                                            <p:txEl>
                                              <p:pRg st="0" end="0"/>
                                            </p:txEl>
                                          </p:spTgt>
                                        </p:tgtEl>
                                      </p:cBhvr>
                                    </p:animEffect>
                                  </p:childTnLst>
                                </p:cTn>
                              </p:par>
                              <p:par>
                                <p:cTn id="72" presetID="22" presetClass="entr" presetSubtype="8" fill="hold" grpId="0" nodeType="withEffect">
                                  <p:stCondLst>
                                    <p:cond delay="100"/>
                                  </p:stCondLst>
                                  <p:childTnLst>
                                    <p:set>
                                      <p:cBhvr>
                                        <p:cTn id="73" dur="1" fill="hold">
                                          <p:stCondLst>
                                            <p:cond delay="0"/>
                                          </p:stCondLst>
                                        </p:cTn>
                                        <p:tgtEl>
                                          <p:spTgt spid="40">
                                            <p:txEl>
                                              <p:pRg st="0" end="0"/>
                                            </p:txEl>
                                          </p:spTgt>
                                        </p:tgtEl>
                                        <p:attrNameLst>
                                          <p:attrName>style.visibility</p:attrName>
                                        </p:attrNameLst>
                                      </p:cBhvr>
                                      <p:to>
                                        <p:strVal val="visible"/>
                                      </p:to>
                                    </p:set>
                                    <p:animEffect transition="in" filter="wipe(left)">
                                      <p:cBhvr>
                                        <p:cTn id="74" dur="500"/>
                                        <p:tgtEl>
                                          <p:spTgt spid="40">
                                            <p:txEl>
                                              <p:pRg st="0" end="0"/>
                                            </p:txEl>
                                          </p:spTgt>
                                        </p:tgtEl>
                                      </p:cBhvr>
                                    </p:animEffect>
                                  </p:childTnLst>
                                </p:cTn>
                              </p:par>
                              <p:par>
                                <p:cTn id="75" presetID="22" presetClass="entr" presetSubtype="8" fill="hold" grpId="0" nodeType="withEffect">
                                  <p:stCondLst>
                                    <p:cond delay="200"/>
                                  </p:stCondLst>
                                  <p:childTnLst>
                                    <p:set>
                                      <p:cBhvr>
                                        <p:cTn id="76" dur="1" fill="hold">
                                          <p:stCondLst>
                                            <p:cond delay="0"/>
                                          </p:stCondLst>
                                        </p:cTn>
                                        <p:tgtEl>
                                          <p:spTgt spid="41">
                                            <p:txEl>
                                              <p:pRg st="0" end="0"/>
                                            </p:txEl>
                                          </p:spTgt>
                                        </p:tgtEl>
                                        <p:attrNameLst>
                                          <p:attrName>style.visibility</p:attrName>
                                        </p:attrNameLst>
                                      </p:cBhvr>
                                      <p:to>
                                        <p:strVal val="visible"/>
                                      </p:to>
                                    </p:set>
                                    <p:animEffect transition="in" filter="wipe(left)">
                                      <p:cBhvr>
                                        <p:cTn id="77" dur="500"/>
                                        <p:tgtEl>
                                          <p:spTgt spid="41">
                                            <p:txEl>
                                              <p:pRg st="0" end="0"/>
                                            </p:txEl>
                                          </p:spTgt>
                                        </p:tgtEl>
                                      </p:cBhvr>
                                    </p:animEffect>
                                  </p:childTnLst>
                                </p:cTn>
                              </p:par>
                              <p:par>
                                <p:cTn id="78" presetID="22" presetClass="entr" presetSubtype="8" fill="hold" grpId="0" nodeType="withEffect">
                                  <p:stCondLst>
                                    <p:cond delay="300"/>
                                  </p:stCondLst>
                                  <p:childTnLst>
                                    <p:set>
                                      <p:cBhvr>
                                        <p:cTn id="79" dur="1" fill="hold">
                                          <p:stCondLst>
                                            <p:cond delay="0"/>
                                          </p:stCondLst>
                                        </p:cTn>
                                        <p:tgtEl>
                                          <p:spTgt spid="42">
                                            <p:txEl>
                                              <p:pRg st="0" end="0"/>
                                            </p:txEl>
                                          </p:spTgt>
                                        </p:tgtEl>
                                        <p:attrNameLst>
                                          <p:attrName>style.visibility</p:attrName>
                                        </p:attrNameLst>
                                      </p:cBhvr>
                                      <p:to>
                                        <p:strVal val="visible"/>
                                      </p:to>
                                    </p:set>
                                    <p:animEffect transition="in" filter="wipe(left)">
                                      <p:cBhvr>
                                        <p:cTn id="80" dur="500"/>
                                        <p:tgtEl>
                                          <p:spTgt spid="42">
                                            <p:txEl>
                                              <p:pRg st="0" end="0"/>
                                            </p:txEl>
                                          </p:spTgt>
                                        </p:tgtEl>
                                      </p:cBhvr>
                                    </p:animEffect>
                                  </p:childTnLst>
                                </p:cTn>
                              </p:par>
                            </p:childTnLst>
                          </p:cTn>
                        </p:par>
                        <p:par>
                          <p:cTn id="81" fill="hold">
                            <p:stCondLst>
                              <p:cond delay="1800"/>
                            </p:stCondLst>
                            <p:childTnLst>
                              <p:par>
                                <p:cTn id="82" presetID="2" presetClass="entr" presetSubtype="1" decel="100000" fill="hold" grpId="0" nodeType="afterEffect">
                                  <p:stCondLst>
                                    <p:cond delay="250"/>
                                  </p:stCondLst>
                                  <p:childTnLst>
                                    <p:set>
                                      <p:cBhvr>
                                        <p:cTn id="83" dur="1" fill="hold">
                                          <p:stCondLst>
                                            <p:cond delay="0"/>
                                          </p:stCondLst>
                                        </p:cTn>
                                        <p:tgtEl>
                                          <p:spTgt spid="43"/>
                                        </p:tgtEl>
                                        <p:attrNameLst>
                                          <p:attrName>style.visibility</p:attrName>
                                        </p:attrNameLst>
                                      </p:cBhvr>
                                      <p:to>
                                        <p:strVal val="visible"/>
                                      </p:to>
                                    </p:set>
                                    <p:anim calcmode="lin" valueType="num">
                                      <p:cBhvr additive="base">
                                        <p:cTn id="84" dur="750" fill="hold"/>
                                        <p:tgtEl>
                                          <p:spTgt spid="43"/>
                                        </p:tgtEl>
                                        <p:attrNameLst>
                                          <p:attrName>ppt_x</p:attrName>
                                        </p:attrNameLst>
                                      </p:cBhvr>
                                      <p:tavLst>
                                        <p:tav tm="0">
                                          <p:val>
                                            <p:strVal val="#ppt_x"/>
                                          </p:val>
                                        </p:tav>
                                        <p:tav tm="100000">
                                          <p:val>
                                            <p:strVal val="#ppt_x"/>
                                          </p:val>
                                        </p:tav>
                                      </p:tavLst>
                                    </p:anim>
                                    <p:anim calcmode="lin" valueType="num">
                                      <p:cBhvr additive="base">
                                        <p:cTn id="85" dur="750" fill="hold"/>
                                        <p:tgtEl>
                                          <p:spTgt spid="43"/>
                                        </p:tgtEl>
                                        <p:attrNameLst>
                                          <p:attrName>ppt_y</p:attrName>
                                        </p:attrNameLst>
                                      </p:cBhvr>
                                      <p:tavLst>
                                        <p:tav tm="0">
                                          <p:val>
                                            <p:strVal val="0-#ppt_h/2"/>
                                          </p:val>
                                        </p:tav>
                                        <p:tav tm="100000">
                                          <p:val>
                                            <p:strVal val="#ppt_y"/>
                                          </p:val>
                                        </p:tav>
                                      </p:tavLst>
                                    </p:anim>
                                  </p:childTnLst>
                                </p:cTn>
                              </p:par>
                              <p:par>
                                <p:cTn id="86" presetID="2" presetClass="entr" presetSubtype="1" decel="100000" fill="hold" grpId="0" nodeType="withEffect">
                                  <p:stCondLst>
                                    <p:cond delay="250"/>
                                  </p:stCondLst>
                                  <p:childTnLst>
                                    <p:set>
                                      <p:cBhvr>
                                        <p:cTn id="87" dur="1" fill="hold">
                                          <p:stCondLst>
                                            <p:cond delay="0"/>
                                          </p:stCondLst>
                                        </p:cTn>
                                        <p:tgtEl>
                                          <p:spTgt spid="44"/>
                                        </p:tgtEl>
                                        <p:attrNameLst>
                                          <p:attrName>style.visibility</p:attrName>
                                        </p:attrNameLst>
                                      </p:cBhvr>
                                      <p:to>
                                        <p:strVal val="visible"/>
                                      </p:to>
                                    </p:set>
                                    <p:anim calcmode="lin" valueType="num">
                                      <p:cBhvr additive="base">
                                        <p:cTn id="88" dur="750" fill="hold"/>
                                        <p:tgtEl>
                                          <p:spTgt spid="44"/>
                                        </p:tgtEl>
                                        <p:attrNameLst>
                                          <p:attrName>ppt_x</p:attrName>
                                        </p:attrNameLst>
                                      </p:cBhvr>
                                      <p:tavLst>
                                        <p:tav tm="0">
                                          <p:val>
                                            <p:strVal val="#ppt_x"/>
                                          </p:val>
                                        </p:tav>
                                        <p:tav tm="100000">
                                          <p:val>
                                            <p:strVal val="#ppt_x"/>
                                          </p:val>
                                        </p:tav>
                                      </p:tavLst>
                                    </p:anim>
                                    <p:anim calcmode="lin" valueType="num">
                                      <p:cBhvr additive="base">
                                        <p:cTn id="89" dur="750" fill="hold"/>
                                        <p:tgtEl>
                                          <p:spTgt spid="44"/>
                                        </p:tgtEl>
                                        <p:attrNameLst>
                                          <p:attrName>ppt_y</p:attrName>
                                        </p:attrNameLst>
                                      </p:cBhvr>
                                      <p:tavLst>
                                        <p:tav tm="0">
                                          <p:val>
                                            <p:strVal val="0-#ppt_h/2"/>
                                          </p:val>
                                        </p:tav>
                                        <p:tav tm="100000">
                                          <p:val>
                                            <p:strVal val="#ppt_y"/>
                                          </p:val>
                                        </p:tav>
                                      </p:tavLst>
                                    </p:anim>
                                  </p:childTnLst>
                                </p:cTn>
                              </p:par>
                              <p:par>
                                <p:cTn id="90" presetID="2" presetClass="entr" presetSubtype="1" decel="100000" fill="hold" grpId="0" nodeType="withEffect">
                                  <p:stCondLst>
                                    <p:cond delay="250"/>
                                  </p:stCondLst>
                                  <p:childTnLst>
                                    <p:set>
                                      <p:cBhvr>
                                        <p:cTn id="91" dur="1" fill="hold">
                                          <p:stCondLst>
                                            <p:cond delay="0"/>
                                          </p:stCondLst>
                                        </p:cTn>
                                        <p:tgtEl>
                                          <p:spTgt spid="45"/>
                                        </p:tgtEl>
                                        <p:attrNameLst>
                                          <p:attrName>style.visibility</p:attrName>
                                        </p:attrNameLst>
                                      </p:cBhvr>
                                      <p:to>
                                        <p:strVal val="visible"/>
                                      </p:to>
                                    </p:set>
                                    <p:anim calcmode="lin" valueType="num">
                                      <p:cBhvr additive="base">
                                        <p:cTn id="92" dur="750" fill="hold"/>
                                        <p:tgtEl>
                                          <p:spTgt spid="45"/>
                                        </p:tgtEl>
                                        <p:attrNameLst>
                                          <p:attrName>ppt_x</p:attrName>
                                        </p:attrNameLst>
                                      </p:cBhvr>
                                      <p:tavLst>
                                        <p:tav tm="0">
                                          <p:val>
                                            <p:strVal val="#ppt_x"/>
                                          </p:val>
                                        </p:tav>
                                        <p:tav tm="100000">
                                          <p:val>
                                            <p:strVal val="#ppt_x"/>
                                          </p:val>
                                        </p:tav>
                                      </p:tavLst>
                                    </p:anim>
                                    <p:anim calcmode="lin" valueType="num">
                                      <p:cBhvr additive="base">
                                        <p:cTn id="93" dur="750" fill="hold"/>
                                        <p:tgtEl>
                                          <p:spTgt spid="45"/>
                                        </p:tgtEl>
                                        <p:attrNameLst>
                                          <p:attrName>ppt_y</p:attrName>
                                        </p:attrNameLst>
                                      </p:cBhvr>
                                      <p:tavLst>
                                        <p:tav tm="0">
                                          <p:val>
                                            <p:strVal val="0-#ppt_h/2"/>
                                          </p:val>
                                        </p:tav>
                                        <p:tav tm="100000">
                                          <p:val>
                                            <p:strVal val="#ppt_y"/>
                                          </p:val>
                                        </p:tav>
                                      </p:tavLst>
                                    </p:anim>
                                  </p:childTnLst>
                                </p:cTn>
                              </p:par>
                              <p:par>
                                <p:cTn id="94" presetID="2" presetClass="entr" presetSubtype="4" decel="100000" fill="hold" grpId="0" nodeType="withEffect">
                                  <p:stCondLst>
                                    <p:cond delay="250"/>
                                  </p:stCondLst>
                                  <p:childTnLst>
                                    <p:set>
                                      <p:cBhvr>
                                        <p:cTn id="95" dur="1" fill="hold">
                                          <p:stCondLst>
                                            <p:cond delay="0"/>
                                          </p:stCondLst>
                                        </p:cTn>
                                        <p:tgtEl>
                                          <p:spTgt spid="46"/>
                                        </p:tgtEl>
                                        <p:attrNameLst>
                                          <p:attrName>style.visibility</p:attrName>
                                        </p:attrNameLst>
                                      </p:cBhvr>
                                      <p:to>
                                        <p:strVal val="visible"/>
                                      </p:to>
                                    </p:set>
                                    <p:anim calcmode="lin" valueType="num">
                                      <p:cBhvr additive="base">
                                        <p:cTn id="96" dur="750" fill="hold"/>
                                        <p:tgtEl>
                                          <p:spTgt spid="46"/>
                                        </p:tgtEl>
                                        <p:attrNameLst>
                                          <p:attrName>ppt_x</p:attrName>
                                        </p:attrNameLst>
                                      </p:cBhvr>
                                      <p:tavLst>
                                        <p:tav tm="0">
                                          <p:val>
                                            <p:strVal val="#ppt_x"/>
                                          </p:val>
                                        </p:tav>
                                        <p:tav tm="100000">
                                          <p:val>
                                            <p:strVal val="#ppt_x"/>
                                          </p:val>
                                        </p:tav>
                                      </p:tavLst>
                                    </p:anim>
                                    <p:anim calcmode="lin" valueType="num">
                                      <p:cBhvr additive="base">
                                        <p:cTn id="97" dur="750" fill="hold"/>
                                        <p:tgtEl>
                                          <p:spTgt spid="46"/>
                                        </p:tgtEl>
                                        <p:attrNameLst>
                                          <p:attrName>ppt_y</p:attrName>
                                        </p:attrNameLst>
                                      </p:cBhvr>
                                      <p:tavLst>
                                        <p:tav tm="0">
                                          <p:val>
                                            <p:strVal val="1+#ppt_h/2"/>
                                          </p:val>
                                        </p:tav>
                                        <p:tav tm="100000">
                                          <p:val>
                                            <p:strVal val="#ppt_y"/>
                                          </p:val>
                                        </p:tav>
                                      </p:tavLst>
                                    </p:anim>
                                  </p:childTnLst>
                                </p:cTn>
                              </p:par>
                              <p:par>
                                <p:cTn id="98" presetID="2" presetClass="entr" presetSubtype="1" decel="100000" fill="hold" grpId="0" nodeType="withEffect">
                                  <p:stCondLst>
                                    <p:cond delay="250"/>
                                  </p:stCondLst>
                                  <p:childTnLst>
                                    <p:set>
                                      <p:cBhvr>
                                        <p:cTn id="99" dur="1" fill="hold">
                                          <p:stCondLst>
                                            <p:cond delay="0"/>
                                          </p:stCondLst>
                                        </p:cTn>
                                        <p:tgtEl>
                                          <p:spTgt spid="47">
                                            <p:txEl>
                                              <p:pRg st="0" end="0"/>
                                            </p:txEl>
                                          </p:spTgt>
                                        </p:tgtEl>
                                        <p:attrNameLst>
                                          <p:attrName>style.visibility</p:attrName>
                                        </p:attrNameLst>
                                      </p:cBhvr>
                                      <p:to>
                                        <p:strVal val="visible"/>
                                      </p:to>
                                    </p:set>
                                    <p:anim calcmode="lin" valueType="num">
                                      <p:cBhvr additive="base">
                                        <p:cTn id="100" dur="750" fill="hold"/>
                                        <p:tgtEl>
                                          <p:spTgt spid="47">
                                            <p:txEl>
                                              <p:pRg st="0" end="0"/>
                                            </p:txEl>
                                          </p:spTgt>
                                        </p:tgtEl>
                                        <p:attrNameLst>
                                          <p:attrName>ppt_x</p:attrName>
                                        </p:attrNameLst>
                                      </p:cBhvr>
                                      <p:tavLst>
                                        <p:tav tm="0">
                                          <p:val>
                                            <p:strVal val="#ppt_x"/>
                                          </p:val>
                                        </p:tav>
                                        <p:tav tm="100000">
                                          <p:val>
                                            <p:strVal val="#ppt_x"/>
                                          </p:val>
                                        </p:tav>
                                      </p:tavLst>
                                    </p:anim>
                                    <p:anim calcmode="lin" valueType="num">
                                      <p:cBhvr additive="base">
                                        <p:cTn id="101" dur="750" fill="hold"/>
                                        <p:tgtEl>
                                          <p:spTgt spid="47">
                                            <p:txEl>
                                              <p:pRg st="0" end="0"/>
                                            </p:txEl>
                                          </p:spTgt>
                                        </p:tgtEl>
                                        <p:attrNameLst>
                                          <p:attrName>ppt_y</p:attrName>
                                        </p:attrNameLst>
                                      </p:cBhvr>
                                      <p:tavLst>
                                        <p:tav tm="0">
                                          <p:val>
                                            <p:strVal val="0-#ppt_h/2"/>
                                          </p:val>
                                        </p:tav>
                                        <p:tav tm="100000">
                                          <p:val>
                                            <p:strVal val="#ppt_y"/>
                                          </p:val>
                                        </p:tav>
                                      </p:tavLst>
                                    </p:anim>
                                  </p:childTnLst>
                                </p:cTn>
                              </p:par>
                              <p:par>
                                <p:cTn id="102" presetID="2" presetClass="entr" presetSubtype="1" decel="100000" fill="hold" grpId="0" nodeType="withEffect">
                                  <p:stCondLst>
                                    <p:cond delay="250"/>
                                  </p:stCondLst>
                                  <p:childTnLst>
                                    <p:set>
                                      <p:cBhvr>
                                        <p:cTn id="103" dur="1" fill="hold">
                                          <p:stCondLst>
                                            <p:cond delay="0"/>
                                          </p:stCondLst>
                                        </p:cTn>
                                        <p:tgtEl>
                                          <p:spTgt spid="48">
                                            <p:txEl>
                                              <p:pRg st="0" end="0"/>
                                            </p:txEl>
                                          </p:spTgt>
                                        </p:tgtEl>
                                        <p:attrNameLst>
                                          <p:attrName>style.visibility</p:attrName>
                                        </p:attrNameLst>
                                      </p:cBhvr>
                                      <p:to>
                                        <p:strVal val="visible"/>
                                      </p:to>
                                    </p:set>
                                    <p:anim calcmode="lin" valueType="num">
                                      <p:cBhvr additive="base">
                                        <p:cTn id="104" dur="750" fill="hold"/>
                                        <p:tgtEl>
                                          <p:spTgt spid="48">
                                            <p:txEl>
                                              <p:pRg st="0" end="0"/>
                                            </p:txEl>
                                          </p:spTgt>
                                        </p:tgtEl>
                                        <p:attrNameLst>
                                          <p:attrName>ppt_x</p:attrName>
                                        </p:attrNameLst>
                                      </p:cBhvr>
                                      <p:tavLst>
                                        <p:tav tm="0">
                                          <p:val>
                                            <p:strVal val="#ppt_x"/>
                                          </p:val>
                                        </p:tav>
                                        <p:tav tm="100000">
                                          <p:val>
                                            <p:strVal val="#ppt_x"/>
                                          </p:val>
                                        </p:tav>
                                      </p:tavLst>
                                    </p:anim>
                                    <p:anim calcmode="lin" valueType="num">
                                      <p:cBhvr additive="base">
                                        <p:cTn id="105" dur="750" fill="hold"/>
                                        <p:tgtEl>
                                          <p:spTgt spid="48">
                                            <p:txEl>
                                              <p:pRg st="0" end="0"/>
                                            </p:txEl>
                                          </p:spTgt>
                                        </p:tgtEl>
                                        <p:attrNameLst>
                                          <p:attrName>ppt_y</p:attrName>
                                        </p:attrNameLst>
                                      </p:cBhvr>
                                      <p:tavLst>
                                        <p:tav tm="0">
                                          <p:val>
                                            <p:strVal val="0-#ppt_h/2"/>
                                          </p:val>
                                        </p:tav>
                                        <p:tav tm="100000">
                                          <p:val>
                                            <p:strVal val="#ppt_y"/>
                                          </p:val>
                                        </p:tav>
                                      </p:tavLst>
                                    </p:anim>
                                  </p:childTnLst>
                                </p:cTn>
                              </p:par>
                            </p:childTnLst>
                          </p:cTn>
                        </p:par>
                        <p:par>
                          <p:cTn id="106" fill="hold">
                            <p:stCondLst>
                              <p:cond delay="2800"/>
                            </p:stCondLst>
                            <p:childTnLst>
                              <p:par>
                                <p:cTn id="107" presetID="22" presetClass="entr" presetSubtype="8" fill="hold" grpId="0" nodeType="afterEffect">
                                  <p:stCondLst>
                                    <p:cond delay="0"/>
                                  </p:stCondLst>
                                  <p:childTnLst>
                                    <p:set>
                                      <p:cBhvr>
                                        <p:cTn id="108" dur="1" fill="hold">
                                          <p:stCondLst>
                                            <p:cond delay="0"/>
                                          </p:stCondLst>
                                        </p:cTn>
                                        <p:tgtEl>
                                          <p:spTgt spid="49">
                                            <p:txEl>
                                              <p:pRg st="0" end="0"/>
                                            </p:txEl>
                                          </p:spTgt>
                                        </p:tgtEl>
                                        <p:attrNameLst>
                                          <p:attrName>style.visibility</p:attrName>
                                        </p:attrNameLst>
                                      </p:cBhvr>
                                      <p:to>
                                        <p:strVal val="visible"/>
                                      </p:to>
                                    </p:set>
                                    <p:animEffect transition="in" filter="wipe(left)">
                                      <p:cBhvr>
                                        <p:cTn id="109" dur="500"/>
                                        <p:tgtEl>
                                          <p:spTgt spid="49">
                                            <p:txEl>
                                              <p:pRg st="0" end="0"/>
                                            </p:txEl>
                                          </p:spTgt>
                                        </p:tgtEl>
                                      </p:cBhvr>
                                    </p:animEffect>
                                  </p:childTnLst>
                                </p:cTn>
                              </p:par>
                              <p:par>
                                <p:cTn id="110" presetID="22" presetClass="entr" presetSubtype="8" fill="hold" grpId="0" nodeType="withEffect">
                                  <p:stCondLst>
                                    <p:cond delay="100"/>
                                  </p:stCondLst>
                                  <p:childTnLst>
                                    <p:set>
                                      <p:cBhvr>
                                        <p:cTn id="111" dur="1" fill="hold">
                                          <p:stCondLst>
                                            <p:cond delay="0"/>
                                          </p:stCondLst>
                                        </p:cTn>
                                        <p:tgtEl>
                                          <p:spTgt spid="50">
                                            <p:txEl>
                                              <p:pRg st="0" end="0"/>
                                            </p:txEl>
                                          </p:spTgt>
                                        </p:tgtEl>
                                        <p:attrNameLst>
                                          <p:attrName>style.visibility</p:attrName>
                                        </p:attrNameLst>
                                      </p:cBhvr>
                                      <p:to>
                                        <p:strVal val="visible"/>
                                      </p:to>
                                    </p:set>
                                    <p:animEffect transition="in" filter="wipe(left)">
                                      <p:cBhvr>
                                        <p:cTn id="112" dur="500"/>
                                        <p:tgtEl>
                                          <p:spTgt spid="50">
                                            <p:txEl>
                                              <p:pRg st="0" end="0"/>
                                            </p:txEl>
                                          </p:spTgt>
                                        </p:tgtEl>
                                      </p:cBhvr>
                                    </p:animEffect>
                                  </p:childTnLst>
                                </p:cTn>
                              </p:par>
                              <p:par>
                                <p:cTn id="113" presetID="22" presetClass="entr" presetSubtype="8" fill="hold" grpId="0" nodeType="withEffect">
                                  <p:stCondLst>
                                    <p:cond delay="200"/>
                                  </p:stCondLst>
                                  <p:childTnLst>
                                    <p:set>
                                      <p:cBhvr>
                                        <p:cTn id="114" dur="1" fill="hold">
                                          <p:stCondLst>
                                            <p:cond delay="0"/>
                                          </p:stCondLst>
                                        </p:cTn>
                                        <p:tgtEl>
                                          <p:spTgt spid="51">
                                            <p:txEl>
                                              <p:pRg st="0" end="0"/>
                                            </p:txEl>
                                          </p:spTgt>
                                        </p:tgtEl>
                                        <p:attrNameLst>
                                          <p:attrName>style.visibility</p:attrName>
                                        </p:attrNameLst>
                                      </p:cBhvr>
                                      <p:to>
                                        <p:strVal val="visible"/>
                                      </p:to>
                                    </p:set>
                                    <p:animEffect transition="in" filter="wipe(left)">
                                      <p:cBhvr>
                                        <p:cTn id="115" dur="500"/>
                                        <p:tgtEl>
                                          <p:spTgt spid="51">
                                            <p:txEl>
                                              <p:pRg st="0" end="0"/>
                                            </p:txEl>
                                          </p:spTgt>
                                        </p:tgtEl>
                                      </p:cBhvr>
                                    </p:animEffect>
                                  </p:childTnLst>
                                </p:cTn>
                              </p:par>
                              <p:par>
                                <p:cTn id="116" presetID="22" presetClass="entr" presetSubtype="8" fill="hold" grpId="0" nodeType="withEffect">
                                  <p:stCondLst>
                                    <p:cond delay="300"/>
                                  </p:stCondLst>
                                  <p:childTnLst>
                                    <p:set>
                                      <p:cBhvr>
                                        <p:cTn id="117" dur="1" fill="hold">
                                          <p:stCondLst>
                                            <p:cond delay="0"/>
                                          </p:stCondLst>
                                        </p:cTn>
                                        <p:tgtEl>
                                          <p:spTgt spid="52">
                                            <p:txEl>
                                              <p:pRg st="0" end="0"/>
                                            </p:txEl>
                                          </p:spTgt>
                                        </p:tgtEl>
                                        <p:attrNameLst>
                                          <p:attrName>style.visibility</p:attrName>
                                        </p:attrNameLst>
                                      </p:cBhvr>
                                      <p:to>
                                        <p:strVal val="visible"/>
                                      </p:to>
                                    </p:set>
                                    <p:animEffect transition="in" filter="wipe(left)">
                                      <p:cBhvr>
                                        <p:cTn id="118" dur="500"/>
                                        <p:tgtEl>
                                          <p:spTgt spid="52">
                                            <p:txEl>
                                              <p:pRg st="0" end="0"/>
                                            </p:txEl>
                                          </p:spTgt>
                                        </p:tgtEl>
                                      </p:cBhvr>
                                    </p:animEffect>
                                  </p:childTnLst>
                                </p:cTn>
                              </p:par>
                            </p:childTnLst>
                          </p:cTn>
                        </p:par>
                        <p:par>
                          <p:cTn id="119" fill="hold">
                            <p:stCondLst>
                              <p:cond delay="3600"/>
                            </p:stCondLst>
                            <p:childTnLst>
                              <p:par>
                                <p:cTn id="120" presetID="2" presetClass="entr" presetSubtype="1" decel="100000" fill="hold" grpId="0" nodeType="afterEffect">
                                  <p:stCondLst>
                                    <p:cond delay="250"/>
                                  </p:stCondLst>
                                  <p:childTnLst>
                                    <p:set>
                                      <p:cBhvr>
                                        <p:cTn id="121" dur="1" fill="hold">
                                          <p:stCondLst>
                                            <p:cond delay="0"/>
                                          </p:stCondLst>
                                        </p:cTn>
                                        <p:tgtEl>
                                          <p:spTgt spid="53"/>
                                        </p:tgtEl>
                                        <p:attrNameLst>
                                          <p:attrName>style.visibility</p:attrName>
                                        </p:attrNameLst>
                                      </p:cBhvr>
                                      <p:to>
                                        <p:strVal val="visible"/>
                                      </p:to>
                                    </p:set>
                                    <p:anim calcmode="lin" valueType="num">
                                      <p:cBhvr additive="base">
                                        <p:cTn id="122" dur="750" fill="hold"/>
                                        <p:tgtEl>
                                          <p:spTgt spid="53"/>
                                        </p:tgtEl>
                                        <p:attrNameLst>
                                          <p:attrName>ppt_x</p:attrName>
                                        </p:attrNameLst>
                                      </p:cBhvr>
                                      <p:tavLst>
                                        <p:tav tm="0">
                                          <p:val>
                                            <p:strVal val="#ppt_x"/>
                                          </p:val>
                                        </p:tav>
                                        <p:tav tm="100000">
                                          <p:val>
                                            <p:strVal val="#ppt_x"/>
                                          </p:val>
                                        </p:tav>
                                      </p:tavLst>
                                    </p:anim>
                                    <p:anim calcmode="lin" valueType="num">
                                      <p:cBhvr additive="base">
                                        <p:cTn id="123" dur="750" fill="hold"/>
                                        <p:tgtEl>
                                          <p:spTgt spid="53"/>
                                        </p:tgtEl>
                                        <p:attrNameLst>
                                          <p:attrName>ppt_y</p:attrName>
                                        </p:attrNameLst>
                                      </p:cBhvr>
                                      <p:tavLst>
                                        <p:tav tm="0">
                                          <p:val>
                                            <p:strVal val="0-#ppt_h/2"/>
                                          </p:val>
                                        </p:tav>
                                        <p:tav tm="100000">
                                          <p:val>
                                            <p:strVal val="#ppt_y"/>
                                          </p:val>
                                        </p:tav>
                                      </p:tavLst>
                                    </p:anim>
                                  </p:childTnLst>
                                </p:cTn>
                              </p:par>
                              <p:par>
                                <p:cTn id="124" presetID="2" presetClass="entr" presetSubtype="1" decel="100000" fill="hold" grpId="0" nodeType="withEffect">
                                  <p:stCondLst>
                                    <p:cond delay="250"/>
                                  </p:stCondLst>
                                  <p:childTnLst>
                                    <p:set>
                                      <p:cBhvr>
                                        <p:cTn id="125" dur="1" fill="hold">
                                          <p:stCondLst>
                                            <p:cond delay="0"/>
                                          </p:stCondLst>
                                        </p:cTn>
                                        <p:tgtEl>
                                          <p:spTgt spid="54"/>
                                        </p:tgtEl>
                                        <p:attrNameLst>
                                          <p:attrName>style.visibility</p:attrName>
                                        </p:attrNameLst>
                                      </p:cBhvr>
                                      <p:to>
                                        <p:strVal val="visible"/>
                                      </p:to>
                                    </p:set>
                                    <p:anim calcmode="lin" valueType="num">
                                      <p:cBhvr additive="base">
                                        <p:cTn id="126" dur="750" fill="hold"/>
                                        <p:tgtEl>
                                          <p:spTgt spid="54"/>
                                        </p:tgtEl>
                                        <p:attrNameLst>
                                          <p:attrName>ppt_x</p:attrName>
                                        </p:attrNameLst>
                                      </p:cBhvr>
                                      <p:tavLst>
                                        <p:tav tm="0">
                                          <p:val>
                                            <p:strVal val="#ppt_x"/>
                                          </p:val>
                                        </p:tav>
                                        <p:tav tm="100000">
                                          <p:val>
                                            <p:strVal val="#ppt_x"/>
                                          </p:val>
                                        </p:tav>
                                      </p:tavLst>
                                    </p:anim>
                                    <p:anim calcmode="lin" valueType="num">
                                      <p:cBhvr additive="base">
                                        <p:cTn id="127" dur="750" fill="hold"/>
                                        <p:tgtEl>
                                          <p:spTgt spid="54"/>
                                        </p:tgtEl>
                                        <p:attrNameLst>
                                          <p:attrName>ppt_y</p:attrName>
                                        </p:attrNameLst>
                                      </p:cBhvr>
                                      <p:tavLst>
                                        <p:tav tm="0">
                                          <p:val>
                                            <p:strVal val="0-#ppt_h/2"/>
                                          </p:val>
                                        </p:tav>
                                        <p:tav tm="100000">
                                          <p:val>
                                            <p:strVal val="#ppt_y"/>
                                          </p:val>
                                        </p:tav>
                                      </p:tavLst>
                                    </p:anim>
                                  </p:childTnLst>
                                </p:cTn>
                              </p:par>
                              <p:par>
                                <p:cTn id="128" presetID="2" presetClass="entr" presetSubtype="1" decel="100000" fill="hold" grpId="0" nodeType="withEffect">
                                  <p:stCondLst>
                                    <p:cond delay="250"/>
                                  </p:stCondLst>
                                  <p:childTnLst>
                                    <p:set>
                                      <p:cBhvr>
                                        <p:cTn id="129" dur="1" fill="hold">
                                          <p:stCondLst>
                                            <p:cond delay="0"/>
                                          </p:stCondLst>
                                        </p:cTn>
                                        <p:tgtEl>
                                          <p:spTgt spid="55"/>
                                        </p:tgtEl>
                                        <p:attrNameLst>
                                          <p:attrName>style.visibility</p:attrName>
                                        </p:attrNameLst>
                                      </p:cBhvr>
                                      <p:to>
                                        <p:strVal val="visible"/>
                                      </p:to>
                                    </p:set>
                                    <p:anim calcmode="lin" valueType="num">
                                      <p:cBhvr additive="base">
                                        <p:cTn id="130" dur="750" fill="hold"/>
                                        <p:tgtEl>
                                          <p:spTgt spid="55"/>
                                        </p:tgtEl>
                                        <p:attrNameLst>
                                          <p:attrName>ppt_x</p:attrName>
                                        </p:attrNameLst>
                                      </p:cBhvr>
                                      <p:tavLst>
                                        <p:tav tm="0">
                                          <p:val>
                                            <p:strVal val="#ppt_x"/>
                                          </p:val>
                                        </p:tav>
                                        <p:tav tm="100000">
                                          <p:val>
                                            <p:strVal val="#ppt_x"/>
                                          </p:val>
                                        </p:tav>
                                      </p:tavLst>
                                    </p:anim>
                                    <p:anim calcmode="lin" valueType="num">
                                      <p:cBhvr additive="base">
                                        <p:cTn id="131" dur="750" fill="hold"/>
                                        <p:tgtEl>
                                          <p:spTgt spid="55"/>
                                        </p:tgtEl>
                                        <p:attrNameLst>
                                          <p:attrName>ppt_y</p:attrName>
                                        </p:attrNameLst>
                                      </p:cBhvr>
                                      <p:tavLst>
                                        <p:tav tm="0">
                                          <p:val>
                                            <p:strVal val="0-#ppt_h/2"/>
                                          </p:val>
                                        </p:tav>
                                        <p:tav tm="100000">
                                          <p:val>
                                            <p:strVal val="#ppt_y"/>
                                          </p:val>
                                        </p:tav>
                                      </p:tavLst>
                                    </p:anim>
                                  </p:childTnLst>
                                </p:cTn>
                              </p:par>
                              <p:par>
                                <p:cTn id="132" presetID="2" presetClass="entr" presetSubtype="4" decel="100000" fill="hold" grpId="0" nodeType="withEffect">
                                  <p:stCondLst>
                                    <p:cond delay="250"/>
                                  </p:stCondLst>
                                  <p:childTnLst>
                                    <p:set>
                                      <p:cBhvr>
                                        <p:cTn id="133" dur="1" fill="hold">
                                          <p:stCondLst>
                                            <p:cond delay="0"/>
                                          </p:stCondLst>
                                        </p:cTn>
                                        <p:tgtEl>
                                          <p:spTgt spid="56"/>
                                        </p:tgtEl>
                                        <p:attrNameLst>
                                          <p:attrName>style.visibility</p:attrName>
                                        </p:attrNameLst>
                                      </p:cBhvr>
                                      <p:to>
                                        <p:strVal val="visible"/>
                                      </p:to>
                                    </p:set>
                                    <p:anim calcmode="lin" valueType="num">
                                      <p:cBhvr additive="base">
                                        <p:cTn id="134" dur="750" fill="hold"/>
                                        <p:tgtEl>
                                          <p:spTgt spid="56"/>
                                        </p:tgtEl>
                                        <p:attrNameLst>
                                          <p:attrName>ppt_x</p:attrName>
                                        </p:attrNameLst>
                                      </p:cBhvr>
                                      <p:tavLst>
                                        <p:tav tm="0">
                                          <p:val>
                                            <p:strVal val="#ppt_x"/>
                                          </p:val>
                                        </p:tav>
                                        <p:tav tm="100000">
                                          <p:val>
                                            <p:strVal val="#ppt_x"/>
                                          </p:val>
                                        </p:tav>
                                      </p:tavLst>
                                    </p:anim>
                                    <p:anim calcmode="lin" valueType="num">
                                      <p:cBhvr additive="base">
                                        <p:cTn id="135" dur="750" fill="hold"/>
                                        <p:tgtEl>
                                          <p:spTgt spid="56"/>
                                        </p:tgtEl>
                                        <p:attrNameLst>
                                          <p:attrName>ppt_y</p:attrName>
                                        </p:attrNameLst>
                                      </p:cBhvr>
                                      <p:tavLst>
                                        <p:tav tm="0">
                                          <p:val>
                                            <p:strVal val="1+#ppt_h/2"/>
                                          </p:val>
                                        </p:tav>
                                        <p:tav tm="100000">
                                          <p:val>
                                            <p:strVal val="#ppt_y"/>
                                          </p:val>
                                        </p:tav>
                                      </p:tavLst>
                                    </p:anim>
                                  </p:childTnLst>
                                </p:cTn>
                              </p:par>
                              <p:par>
                                <p:cTn id="136" presetID="2" presetClass="entr" presetSubtype="1" decel="100000" fill="hold" grpId="0" nodeType="withEffect">
                                  <p:stCondLst>
                                    <p:cond delay="250"/>
                                  </p:stCondLst>
                                  <p:childTnLst>
                                    <p:set>
                                      <p:cBhvr>
                                        <p:cTn id="137" dur="1" fill="hold">
                                          <p:stCondLst>
                                            <p:cond delay="0"/>
                                          </p:stCondLst>
                                        </p:cTn>
                                        <p:tgtEl>
                                          <p:spTgt spid="57">
                                            <p:txEl>
                                              <p:pRg st="0" end="0"/>
                                            </p:txEl>
                                          </p:spTgt>
                                        </p:tgtEl>
                                        <p:attrNameLst>
                                          <p:attrName>style.visibility</p:attrName>
                                        </p:attrNameLst>
                                      </p:cBhvr>
                                      <p:to>
                                        <p:strVal val="visible"/>
                                      </p:to>
                                    </p:set>
                                    <p:anim calcmode="lin" valueType="num">
                                      <p:cBhvr additive="base">
                                        <p:cTn id="138" dur="750" fill="hold"/>
                                        <p:tgtEl>
                                          <p:spTgt spid="57">
                                            <p:txEl>
                                              <p:pRg st="0" end="0"/>
                                            </p:txEl>
                                          </p:spTgt>
                                        </p:tgtEl>
                                        <p:attrNameLst>
                                          <p:attrName>ppt_x</p:attrName>
                                        </p:attrNameLst>
                                      </p:cBhvr>
                                      <p:tavLst>
                                        <p:tav tm="0">
                                          <p:val>
                                            <p:strVal val="#ppt_x"/>
                                          </p:val>
                                        </p:tav>
                                        <p:tav tm="100000">
                                          <p:val>
                                            <p:strVal val="#ppt_x"/>
                                          </p:val>
                                        </p:tav>
                                      </p:tavLst>
                                    </p:anim>
                                    <p:anim calcmode="lin" valueType="num">
                                      <p:cBhvr additive="base">
                                        <p:cTn id="139" dur="750" fill="hold"/>
                                        <p:tgtEl>
                                          <p:spTgt spid="57">
                                            <p:txEl>
                                              <p:pRg st="0" end="0"/>
                                            </p:txEl>
                                          </p:spTgt>
                                        </p:tgtEl>
                                        <p:attrNameLst>
                                          <p:attrName>ppt_y</p:attrName>
                                        </p:attrNameLst>
                                      </p:cBhvr>
                                      <p:tavLst>
                                        <p:tav tm="0">
                                          <p:val>
                                            <p:strVal val="0-#ppt_h/2"/>
                                          </p:val>
                                        </p:tav>
                                        <p:tav tm="100000">
                                          <p:val>
                                            <p:strVal val="#ppt_y"/>
                                          </p:val>
                                        </p:tav>
                                      </p:tavLst>
                                    </p:anim>
                                  </p:childTnLst>
                                </p:cTn>
                              </p:par>
                              <p:par>
                                <p:cTn id="140" presetID="2" presetClass="entr" presetSubtype="1" decel="100000" fill="hold" grpId="0" nodeType="withEffect">
                                  <p:stCondLst>
                                    <p:cond delay="250"/>
                                  </p:stCondLst>
                                  <p:childTnLst>
                                    <p:set>
                                      <p:cBhvr>
                                        <p:cTn id="141" dur="1" fill="hold">
                                          <p:stCondLst>
                                            <p:cond delay="0"/>
                                          </p:stCondLst>
                                        </p:cTn>
                                        <p:tgtEl>
                                          <p:spTgt spid="58">
                                            <p:txEl>
                                              <p:pRg st="0" end="0"/>
                                            </p:txEl>
                                          </p:spTgt>
                                        </p:tgtEl>
                                        <p:attrNameLst>
                                          <p:attrName>style.visibility</p:attrName>
                                        </p:attrNameLst>
                                      </p:cBhvr>
                                      <p:to>
                                        <p:strVal val="visible"/>
                                      </p:to>
                                    </p:set>
                                    <p:anim calcmode="lin" valueType="num">
                                      <p:cBhvr additive="base">
                                        <p:cTn id="142" dur="750" fill="hold"/>
                                        <p:tgtEl>
                                          <p:spTgt spid="58">
                                            <p:txEl>
                                              <p:pRg st="0" end="0"/>
                                            </p:txEl>
                                          </p:spTgt>
                                        </p:tgtEl>
                                        <p:attrNameLst>
                                          <p:attrName>ppt_x</p:attrName>
                                        </p:attrNameLst>
                                      </p:cBhvr>
                                      <p:tavLst>
                                        <p:tav tm="0">
                                          <p:val>
                                            <p:strVal val="#ppt_x"/>
                                          </p:val>
                                        </p:tav>
                                        <p:tav tm="100000">
                                          <p:val>
                                            <p:strVal val="#ppt_x"/>
                                          </p:val>
                                        </p:tav>
                                      </p:tavLst>
                                    </p:anim>
                                    <p:anim calcmode="lin" valueType="num">
                                      <p:cBhvr additive="base">
                                        <p:cTn id="143" dur="750" fill="hold"/>
                                        <p:tgtEl>
                                          <p:spTgt spid="58">
                                            <p:txEl>
                                              <p:pRg st="0" end="0"/>
                                            </p:txEl>
                                          </p:spTgt>
                                        </p:tgtEl>
                                        <p:attrNameLst>
                                          <p:attrName>ppt_y</p:attrName>
                                        </p:attrNameLst>
                                      </p:cBhvr>
                                      <p:tavLst>
                                        <p:tav tm="0">
                                          <p:val>
                                            <p:strVal val="0-#ppt_h/2"/>
                                          </p:val>
                                        </p:tav>
                                        <p:tav tm="100000">
                                          <p:val>
                                            <p:strVal val="#ppt_y"/>
                                          </p:val>
                                        </p:tav>
                                      </p:tavLst>
                                    </p:anim>
                                  </p:childTnLst>
                                </p:cTn>
                              </p:par>
                            </p:childTnLst>
                          </p:cTn>
                        </p:par>
                        <p:par>
                          <p:cTn id="144" fill="hold">
                            <p:stCondLst>
                              <p:cond delay="4600"/>
                            </p:stCondLst>
                            <p:childTnLst>
                              <p:par>
                                <p:cTn id="145" presetID="22" presetClass="entr" presetSubtype="8" fill="hold" grpId="0" nodeType="afterEffect">
                                  <p:stCondLst>
                                    <p:cond delay="0"/>
                                  </p:stCondLst>
                                  <p:childTnLst>
                                    <p:set>
                                      <p:cBhvr>
                                        <p:cTn id="146" dur="1" fill="hold">
                                          <p:stCondLst>
                                            <p:cond delay="0"/>
                                          </p:stCondLst>
                                        </p:cTn>
                                        <p:tgtEl>
                                          <p:spTgt spid="59">
                                            <p:txEl>
                                              <p:pRg st="0" end="0"/>
                                            </p:txEl>
                                          </p:spTgt>
                                        </p:tgtEl>
                                        <p:attrNameLst>
                                          <p:attrName>style.visibility</p:attrName>
                                        </p:attrNameLst>
                                      </p:cBhvr>
                                      <p:to>
                                        <p:strVal val="visible"/>
                                      </p:to>
                                    </p:set>
                                    <p:animEffect transition="in" filter="wipe(left)">
                                      <p:cBhvr>
                                        <p:cTn id="147" dur="500"/>
                                        <p:tgtEl>
                                          <p:spTgt spid="59">
                                            <p:txEl>
                                              <p:pRg st="0" end="0"/>
                                            </p:txEl>
                                          </p:spTgt>
                                        </p:tgtEl>
                                      </p:cBhvr>
                                    </p:animEffect>
                                  </p:childTnLst>
                                </p:cTn>
                              </p:par>
                              <p:par>
                                <p:cTn id="148" presetID="22" presetClass="entr" presetSubtype="8" fill="hold" grpId="0" nodeType="withEffect">
                                  <p:stCondLst>
                                    <p:cond delay="100"/>
                                  </p:stCondLst>
                                  <p:childTnLst>
                                    <p:set>
                                      <p:cBhvr>
                                        <p:cTn id="149" dur="1" fill="hold">
                                          <p:stCondLst>
                                            <p:cond delay="0"/>
                                          </p:stCondLst>
                                        </p:cTn>
                                        <p:tgtEl>
                                          <p:spTgt spid="60">
                                            <p:txEl>
                                              <p:pRg st="0" end="0"/>
                                            </p:txEl>
                                          </p:spTgt>
                                        </p:tgtEl>
                                        <p:attrNameLst>
                                          <p:attrName>style.visibility</p:attrName>
                                        </p:attrNameLst>
                                      </p:cBhvr>
                                      <p:to>
                                        <p:strVal val="visible"/>
                                      </p:to>
                                    </p:set>
                                    <p:animEffect transition="in" filter="wipe(left)">
                                      <p:cBhvr>
                                        <p:cTn id="150" dur="500"/>
                                        <p:tgtEl>
                                          <p:spTgt spid="60">
                                            <p:txEl>
                                              <p:pRg st="0" end="0"/>
                                            </p:txEl>
                                          </p:spTgt>
                                        </p:tgtEl>
                                      </p:cBhvr>
                                    </p:animEffect>
                                  </p:childTnLst>
                                </p:cTn>
                              </p:par>
                              <p:par>
                                <p:cTn id="151" presetID="22" presetClass="entr" presetSubtype="8" fill="hold" grpId="0" nodeType="withEffect">
                                  <p:stCondLst>
                                    <p:cond delay="200"/>
                                  </p:stCondLst>
                                  <p:childTnLst>
                                    <p:set>
                                      <p:cBhvr>
                                        <p:cTn id="152" dur="1" fill="hold">
                                          <p:stCondLst>
                                            <p:cond delay="0"/>
                                          </p:stCondLst>
                                        </p:cTn>
                                        <p:tgtEl>
                                          <p:spTgt spid="61">
                                            <p:txEl>
                                              <p:pRg st="0" end="0"/>
                                            </p:txEl>
                                          </p:spTgt>
                                        </p:tgtEl>
                                        <p:attrNameLst>
                                          <p:attrName>style.visibility</p:attrName>
                                        </p:attrNameLst>
                                      </p:cBhvr>
                                      <p:to>
                                        <p:strVal val="visible"/>
                                      </p:to>
                                    </p:set>
                                    <p:animEffect transition="in" filter="wipe(left)">
                                      <p:cBhvr>
                                        <p:cTn id="153" dur="500"/>
                                        <p:tgtEl>
                                          <p:spTgt spid="61">
                                            <p:txEl>
                                              <p:pRg st="0" end="0"/>
                                            </p:txEl>
                                          </p:spTgt>
                                        </p:tgtEl>
                                      </p:cBhvr>
                                    </p:animEffect>
                                  </p:childTnLst>
                                </p:cTn>
                              </p:par>
                              <p:par>
                                <p:cTn id="154" presetID="22" presetClass="entr" presetSubtype="8" fill="hold" grpId="0" nodeType="withEffect">
                                  <p:stCondLst>
                                    <p:cond delay="300"/>
                                  </p:stCondLst>
                                  <p:childTnLst>
                                    <p:set>
                                      <p:cBhvr>
                                        <p:cTn id="155" dur="1" fill="hold">
                                          <p:stCondLst>
                                            <p:cond delay="0"/>
                                          </p:stCondLst>
                                        </p:cTn>
                                        <p:tgtEl>
                                          <p:spTgt spid="62">
                                            <p:txEl>
                                              <p:pRg st="0" end="0"/>
                                            </p:txEl>
                                          </p:spTgt>
                                        </p:tgtEl>
                                        <p:attrNameLst>
                                          <p:attrName>style.visibility</p:attrName>
                                        </p:attrNameLst>
                                      </p:cBhvr>
                                      <p:to>
                                        <p:strVal val="visible"/>
                                      </p:to>
                                    </p:set>
                                    <p:animEffect transition="in" filter="wipe(left)">
                                      <p:cBhvr>
                                        <p:cTn id="156" dur="500"/>
                                        <p:tgtEl>
                                          <p:spTgt spid="62">
                                            <p:txEl>
                                              <p:pRg st="0" end="0"/>
                                            </p:txEl>
                                          </p:spTgt>
                                        </p:tgtEl>
                                      </p:cBhvr>
                                    </p:animEffect>
                                  </p:childTnLst>
                                </p:cTn>
                              </p:par>
                            </p:childTnLst>
                          </p:cTn>
                        </p:par>
                        <p:par>
                          <p:cTn id="157" fill="hold">
                            <p:stCondLst>
                              <p:cond delay="5400"/>
                            </p:stCondLst>
                            <p:childTnLst>
                              <p:par>
                                <p:cTn id="158" presetID="22" presetClass="entr" presetSubtype="8" fill="hold" grpId="0" nodeType="afterEffect">
                                  <p:stCondLst>
                                    <p:cond delay="0"/>
                                  </p:stCondLst>
                                  <p:childTnLst>
                                    <p:set>
                                      <p:cBhvr>
                                        <p:cTn id="159" dur="1" fill="hold">
                                          <p:stCondLst>
                                            <p:cond delay="0"/>
                                          </p:stCondLst>
                                        </p:cTn>
                                        <p:tgtEl>
                                          <p:spTgt spid="23"/>
                                        </p:tgtEl>
                                        <p:attrNameLst>
                                          <p:attrName>style.visibility</p:attrName>
                                        </p:attrNameLst>
                                      </p:cBhvr>
                                      <p:to>
                                        <p:strVal val="visible"/>
                                      </p:to>
                                    </p:set>
                                    <p:animEffect transition="in" filter="wipe(left)">
                                      <p:cBhvr>
                                        <p:cTn id="160"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tmplLst>
          <p:tmpl>
            <p:tnLst>
              <p:par>
                <p:cTn presetID="22" presetClass="entr" presetSubtype="8" fill="hold" nodeType="afterEffect">
                  <p:stCondLst>
                    <p:cond delay="0"/>
                  </p:stCondLst>
                  <p:childTnLst>
                    <p:set>
                      <p:cBhvr>
                        <p:cTn dur="1" fill="hold">
                          <p:stCondLst>
                            <p:cond delay="0"/>
                          </p:stCondLst>
                        </p:cTn>
                        <p:tgtEl>
                          <p:spTgt spid="23"/>
                        </p:tgtEl>
                        <p:attrNameLst>
                          <p:attrName>style.visibility</p:attrName>
                        </p:attrNameLst>
                      </p:cBhvr>
                      <p:to>
                        <p:strVal val="visible"/>
                      </p:to>
                    </p:set>
                    <p:animEffect transition="in" filter="wipe(left)">
                      <p:cBhvr>
                        <p:cTn dur="500"/>
                        <p:tgtEl>
                          <p:spTgt spid="23"/>
                        </p:tgtEl>
                      </p:cBhvr>
                    </p:animEffect>
                  </p:childTnLst>
                </p:cTn>
              </p:par>
            </p:tnLst>
          </p:tmpl>
        </p:tmplLst>
      </p:bldP>
      <p:bldP spid="25" grpId="0" animBg="1"/>
      <p:bldP spid="26" grpId="0" animBg="1"/>
      <p:bldP spid="27" grpId="0" animBg="1"/>
      <p:bldP spid="28" grpId="0" animBg="1"/>
      <p:bldP spid="29" grpId="0" build="p">
        <p:tmplLst>
          <p:tmpl lvl="1">
            <p:tnLst>
              <p:par>
                <p:cTn presetID="2" presetClass="entr" presetSubtype="1" decel="100000" fill="hold" nodeType="withEffect">
                  <p:stCondLst>
                    <p:cond delay="0"/>
                  </p:stCondLst>
                  <p:childTnLst>
                    <p:set>
                      <p:cBhvr>
                        <p:cTn dur="1" fill="hold">
                          <p:stCondLst>
                            <p:cond delay="0"/>
                          </p:stCondLst>
                        </p:cTn>
                        <p:tgtEl>
                          <p:spTgt spid="29"/>
                        </p:tgtEl>
                        <p:attrNameLst>
                          <p:attrName>style.visibility</p:attrName>
                        </p:attrNameLst>
                      </p:cBhvr>
                      <p:to>
                        <p:strVal val="visible"/>
                      </p:to>
                    </p:set>
                    <p:anim calcmode="lin" valueType="num">
                      <p:cBhvr additive="base">
                        <p:cTn dur="750" fill="hold"/>
                        <p:tgtEl>
                          <p:spTgt spid="29"/>
                        </p:tgtEl>
                        <p:attrNameLst>
                          <p:attrName>ppt_x</p:attrName>
                        </p:attrNameLst>
                      </p:cBhvr>
                      <p:tavLst>
                        <p:tav tm="0">
                          <p:val>
                            <p:strVal val="#ppt_x"/>
                          </p:val>
                        </p:tav>
                        <p:tav tm="100000">
                          <p:val>
                            <p:strVal val="#ppt_x"/>
                          </p:val>
                        </p:tav>
                      </p:tavLst>
                    </p:anim>
                    <p:anim calcmode="lin" valueType="num">
                      <p:cBhvr additive="base">
                        <p:cTn dur="750" fill="hold"/>
                        <p:tgtEl>
                          <p:spTgt spid="29"/>
                        </p:tgtEl>
                        <p:attrNameLst>
                          <p:attrName>ppt_y</p:attrName>
                        </p:attrNameLst>
                      </p:cBhvr>
                      <p:tavLst>
                        <p:tav tm="0">
                          <p:val>
                            <p:strVal val="0-#ppt_h/2"/>
                          </p:val>
                        </p:tav>
                        <p:tav tm="100000">
                          <p:val>
                            <p:strVal val="#ppt_y"/>
                          </p:val>
                        </p:tav>
                      </p:tavLst>
                    </p:anim>
                  </p:childTnLst>
                </p:cTn>
              </p:par>
            </p:tnLst>
          </p:tmpl>
        </p:tmplLst>
      </p:bldP>
      <p:bldP spid="6" grpId="0" build="p">
        <p:tmplLst>
          <p:tmpl lvl="1">
            <p:tnLst>
              <p:par>
                <p:cTn presetID="2" presetClass="entr" presetSubtype="1" decel="100000" fill="hold" nodeType="withEffect">
                  <p:stCondLst>
                    <p:cond delay="0"/>
                  </p:stCondLst>
                  <p:childTnLst>
                    <p:set>
                      <p:cBhvr>
                        <p:cTn dur="1" fill="hold">
                          <p:stCondLst>
                            <p:cond delay="0"/>
                          </p:stCondLst>
                        </p:cTn>
                        <p:tgtEl>
                          <p:spTgt spid="6"/>
                        </p:tgtEl>
                        <p:attrNameLst>
                          <p:attrName>style.visibility</p:attrName>
                        </p:attrNameLst>
                      </p:cBhvr>
                      <p:to>
                        <p:strVal val="visible"/>
                      </p:to>
                    </p:set>
                    <p:anim calcmode="lin" valueType="num">
                      <p:cBhvr additive="base">
                        <p:cTn dur="750" fill="hold"/>
                        <p:tgtEl>
                          <p:spTgt spid="6"/>
                        </p:tgtEl>
                        <p:attrNameLst>
                          <p:attrName>ppt_x</p:attrName>
                        </p:attrNameLst>
                      </p:cBhvr>
                      <p:tavLst>
                        <p:tav tm="0">
                          <p:val>
                            <p:strVal val="#ppt_x"/>
                          </p:val>
                        </p:tav>
                        <p:tav tm="100000">
                          <p:val>
                            <p:strVal val="#ppt_x"/>
                          </p:val>
                        </p:tav>
                      </p:tavLst>
                    </p:anim>
                    <p:anim calcmode="lin" valueType="num">
                      <p:cBhvr additive="base">
                        <p:cTn dur="750" fill="hold"/>
                        <p:tgtEl>
                          <p:spTgt spid="6"/>
                        </p:tgtEl>
                        <p:attrNameLst>
                          <p:attrName>ppt_y</p:attrName>
                        </p:attrNameLst>
                      </p:cBhvr>
                      <p:tavLst>
                        <p:tav tm="0">
                          <p:val>
                            <p:strVal val="0-#ppt_h/2"/>
                          </p:val>
                        </p:tav>
                        <p:tav tm="100000">
                          <p:val>
                            <p:strVal val="#ppt_y"/>
                          </p:val>
                        </p:tav>
                      </p:tavLst>
                    </p:anim>
                  </p:childTnLst>
                </p:cTn>
              </p:par>
            </p:tnLst>
          </p:tmpl>
        </p:tmplLst>
      </p:bldP>
      <p:bldP spid="7" grpId="0" build="p">
        <p:tmplLst>
          <p:tmpl lvl="1">
            <p:tnLst>
              <p:par>
                <p:cTn presetID="22" presetClass="entr" presetSubtype="8" fill="hold" nodeType="afterEffect">
                  <p:stCondLst>
                    <p:cond delay="0"/>
                  </p:stCondLst>
                  <p:childTnLst>
                    <p:set>
                      <p:cBhvr>
                        <p:cTn dur="1" fill="hold">
                          <p:stCondLst>
                            <p:cond delay="0"/>
                          </p:stCondLst>
                        </p:cTn>
                        <p:tgtEl>
                          <p:spTgt spid="7"/>
                        </p:tgtEl>
                        <p:attrNameLst>
                          <p:attrName>style.visibility</p:attrName>
                        </p:attrNameLst>
                      </p:cBhvr>
                      <p:to>
                        <p:strVal val="visible"/>
                      </p:to>
                    </p:set>
                    <p:animEffect transition="in" filter="wipe(left)">
                      <p:cBhvr>
                        <p:cTn dur="500"/>
                        <p:tgtEl>
                          <p:spTgt spid="7"/>
                        </p:tgtEl>
                      </p:cBhvr>
                    </p:animEffect>
                  </p:childTnLst>
                </p:cTn>
              </p:par>
            </p:tnLst>
          </p:tmpl>
        </p:tmplLst>
      </p:bldP>
      <p:bldP spid="30" grpId="0" build="p">
        <p:tmplLst>
          <p:tmpl lvl="1">
            <p:tnLst>
              <p:par>
                <p:cTn presetID="22" presetClass="entr" presetSubtype="8" fill="hold" nodeType="withEffect">
                  <p:stCondLst>
                    <p:cond delay="100"/>
                  </p:stCondLst>
                  <p:childTnLst>
                    <p:set>
                      <p:cBhvr>
                        <p:cTn dur="1" fill="hold">
                          <p:stCondLst>
                            <p:cond delay="0"/>
                          </p:stCondLst>
                        </p:cTn>
                        <p:tgtEl>
                          <p:spTgt spid="30"/>
                        </p:tgtEl>
                        <p:attrNameLst>
                          <p:attrName>style.visibility</p:attrName>
                        </p:attrNameLst>
                      </p:cBhvr>
                      <p:to>
                        <p:strVal val="visible"/>
                      </p:to>
                    </p:set>
                    <p:animEffect transition="in" filter="wipe(left)">
                      <p:cBhvr>
                        <p:cTn dur="500"/>
                        <p:tgtEl>
                          <p:spTgt spid="30"/>
                        </p:tgtEl>
                      </p:cBhvr>
                    </p:animEffect>
                  </p:childTnLst>
                </p:cTn>
              </p:par>
            </p:tnLst>
          </p:tmpl>
        </p:tmplLst>
      </p:bldP>
      <p:bldP spid="31" grpId="0" build="p">
        <p:tmplLst>
          <p:tmpl lvl="1">
            <p:tnLst>
              <p:par>
                <p:cTn presetID="22" presetClass="entr" presetSubtype="8" fill="hold" nodeType="withEffect">
                  <p:stCondLst>
                    <p:cond delay="200"/>
                  </p:stCondLst>
                  <p:childTnLst>
                    <p:set>
                      <p:cBhvr>
                        <p:cTn dur="1" fill="hold">
                          <p:stCondLst>
                            <p:cond delay="0"/>
                          </p:stCondLst>
                        </p:cTn>
                        <p:tgtEl>
                          <p:spTgt spid="31"/>
                        </p:tgtEl>
                        <p:attrNameLst>
                          <p:attrName>style.visibility</p:attrName>
                        </p:attrNameLst>
                      </p:cBhvr>
                      <p:to>
                        <p:strVal val="visible"/>
                      </p:to>
                    </p:set>
                    <p:animEffect transition="in" filter="wipe(left)">
                      <p:cBhvr>
                        <p:cTn dur="500"/>
                        <p:tgtEl>
                          <p:spTgt spid="31"/>
                        </p:tgtEl>
                      </p:cBhvr>
                    </p:animEffect>
                  </p:childTnLst>
                </p:cTn>
              </p:par>
            </p:tnLst>
          </p:tmpl>
        </p:tmplLst>
      </p:bldP>
      <p:bldP spid="32" grpId="0" build="p">
        <p:tmplLst>
          <p:tmpl lvl="1">
            <p:tnLst>
              <p:par>
                <p:cTn presetID="22" presetClass="entr" presetSubtype="8" fill="hold" nodeType="withEffect">
                  <p:stCondLst>
                    <p:cond delay="300"/>
                  </p:stCondLst>
                  <p:childTnLst>
                    <p:set>
                      <p:cBhvr>
                        <p:cTn dur="1" fill="hold">
                          <p:stCondLst>
                            <p:cond delay="0"/>
                          </p:stCondLst>
                        </p:cTn>
                        <p:tgtEl>
                          <p:spTgt spid="32"/>
                        </p:tgtEl>
                        <p:attrNameLst>
                          <p:attrName>style.visibility</p:attrName>
                        </p:attrNameLst>
                      </p:cBhvr>
                      <p:to>
                        <p:strVal val="visible"/>
                      </p:to>
                    </p:set>
                    <p:animEffect transition="in" filter="wipe(left)">
                      <p:cBhvr>
                        <p:cTn dur="500"/>
                        <p:tgtEl>
                          <p:spTgt spid="32"/>
                        </p:tgtEl>
                      </p:cBhvr>
                    </p:animEffect>
                  </p:childTnLst>
                </p:cTn>
              </p:par>
            </p:tnLst>
          </p:tmpl>
        </p:tmplLst>
      </p:bldP>
      <p:bldP spid="34" grpId="0" animBg="1"/>
      <p:bldP spid="35" grpId="0" animBg="1"/>
      <p:bldP spid="36" grpId="0" animBg="1"/>
      <p:bldP spid="37" grpId="0" build="p">
        <p:tmplLst>
          <p:tmpl lvl="1">
            <p:tnLst>
              <p:par>
                <p:cTn presetID="2" presetClass="entr" presetSubtype="1" decel="100000" fill="hold" nodeType="withEffect">
                  <p:stCondLst>
                    <p:cond delay="250"/>
                  </p:stCondLst>
                  <p:childTnLst>
                    <p:set>
                      <p:cBhvr>
                        <p:cTn dur="1" fill="hold">
                          <p:stCondLst>
                            <p:cond delay="0"/>
                          </p:stCondLst>
                        </p:cTn>
                        <p:tgtEl>
                          <p:spTgt spid="37"/>
                        </p:tgtEl>
                        <p:attrNameLst>
                          <p:attrName>style.visibility</p:attrName>
                        </p:attrNameLst>
                      </p:cBhvr>
                      <p:to>
                        <p:strVal val="visible"/>
                      </p:to>
                    </p:set>
                    <p:anim calcmode="lin" valueType="num">
                      <p:cBhvr additive="base">
                        <p:cTn dur="750" fill="hold"/>
                        <p:tgtEl>
                          <p:spTgt spid="37"/>
                        </p:tgtEl>
                        <p:attrNameLst>
                          <p:attrName>ppt_x</p:attrName>
                        </p:attrNameLst>
                      </p:cBhvr>
                      <p:tavLst>
                        <p:tav tm="0">
                          <p:val>
                            <p:strVal val="#ppt_x"/>
                          </p:val>
                        </p:tav>
                        <p:tav tm="100000">
                          <p:val>
                            <p:strVal val="#ppt_x"/>
                          </p:val>
                        </p:tav>
                      </p:tavLst>
                    </p:anim>
                    <p:anim calcmode="lin" valueType="num">
                      <p:cBhvr additive="base">
                        <p:cTn dur="750" fill="hold"/>
                        <p:tgtEl>
                          <p:spTgt spid="37"/>
                        </p:tgtEl>
                        <p:attrNameLst>
                          <p:attrName>ppt_y</p:attrName>
                        </p:attrNameLst>
                      </p:cBhvr>
                      <p:tavLst>
                        <p:tav tm="0">
                          <p:val>
                            <p:strVal val="0-#ppt_h/2"/>
                          </p:val>
                        </p:tav>
                        <p:tav tm="100000">
                          <p:val>
                            <p:strVal val="#ppt_y"/>
                          </p:val>
                        </p:tav>
                      </p:tavLst>
                    </p:anim>
                  </p:childTnLst>
                </p:cTn>
              </p:par>
            </p:tnLst>
          </p:tmpl>
        </p:tmplLst>
      </p:bldP>
      <p:bldP spid="38" grpId="0" build="p" animBg="1">
        <p:tmplLst>
          <p:tmpl lvl="1">
            <p:tnLst>
              <p:par>
                <p:cTn presetID="2" presetClass="entr" presetSubtype="1" decel="100000" fill="hold" nodeType="clickEffect">
                  <p:stCondLst>
                    <p:cond delay="250"/>
                  </p:stCondLst>
                  <p:childTnLst>
                    <p:set>
                      <p:cBhvr>
                        <p:cTn dur="1" fill="hold">
                          <p:stCondLst>
                            <p:cond delay="0"/>
                          </p:stCondLst>
                        </p:cTn>
                        <p:tgtEl>
                          <p:spTgt spid="38"/>
                        </p:tgtEl>
                        <p:attrNameLst>
                          <p:attrName>style.visibility</p:attrName>
                        </p:attrNameLst>
                      </p:cBhvr>
                      <p:to>
                        <p:strVal val="visible"/>
                      </p:to>
                    </p:set>
                    <p:anim calcmode="lin" valueType="num">
                      <p:cBhvr additive="base">
                        <p:cTn dur="750" fill="hold"/>
                        <p:tgtEl>
                          <p:spTgt spid="38"/>
                        </p:tgtEl>
                        <p:attrNameLst>
                          <p:attrName>ppt_x</p:attrName>
                        </p:attrNameLst>
                      </p:cBhvr>
                      <p:tavLst>
                        <p:tav tm="0">
                          <p:val>
                            <p:strVal val="#ppt_x"/>
                          </p:val>
                        </p:tav>
                        <p:tav tm="100000">
                          <p:val>
                            <p:strVal val="#ppt_x"/>
                          </p:val>
                        </p:tav>
                      </p:tavLst>
                    </p:anim>
                    <p:anim calcmode="lin" valueType="num">
                      <p:cBhvr additive="base">
                        <p:cTn dur="750" fill="hold"/>
                        <p:tgtEl>
                          <p:spTgt spid="38"/>
                        </p:tgtEl>
                        <p:attrNameLst>
                          <p:attrName>ppt_y</p:attrName>
                        </p:attrNameLst>
                      </p:cBhvr>
                      <p:tavLst>
                        <p:tav tm="0">
                          <p:val>
                            <p:strVal val="0-#ppt_h/2"/>
                          </p:val>
                        </p:tav>
                        <p:tav tm="100000">
                          <p:val>
                            <p:strVal val="#ppt_y"/>
                          </p:val>
                        </p:tav>
                      </p:tavLst>
                    </p:anim>
                  </p:childTnLst>
                </p:cTn>
              </p:par>
            </p:tnLst>
          </p:tmpl>
        </p:tmplLst>
      </p:bldP>
      <p:bldP spid="39" grpId="0" build="p">
        <p:tmplLst>
          <p:tmpl lvl="1">
            <p:tnLst>
              <p:par>
                <p:cTn presetID="22" presetClass="entr" presetSubtype="8" fill="hold" nodeType="afterEffect">
                  <p:stCondLst>
                    <p:cond delay="0"/>
                  </p:stCondLst>
                  <p:childTnLst>
                    <p:set>
                      <p:cBhvr>
                        <p:cTn dur="1" fill="hold">
                          <p:stCondLst>
                            <p:cond delay="0"/>
                          </p:stCondLst>
                        </p:cTn>
                        <p:tgtEl>
                          <p:spTgt spid="39"/>
                        </p:tgtEl>
                        <p:attrNameLst>
                          <p:attrName>style.visibility</p:attrName>
                        </p:attrNameLst>
                      </p:cBhvr>
                      <p:to>
                        <p:strVal val="visible"/>
                      </p:to>
                    </p:set>
                    <p:animEffect transition="in" filter="wipe(left)">
                      <p:cBhvr>
                        <p:cTn dur="500"/>
                        <p:tgtEl>
                          <p:spTgt spid="39"/>
                        </p:tgtEl>
                      </p:cBhvr>
                    </p:animEffect>
                  </p:childTnLst>
                </p:cTn>
              </p:par>
            </p:tnLst>
          </p:tmpl>
        </p:tmplLst>
      </p:bldP>
      <p:bldP spid="40" grpId="0" build="p">
        <p:tmplLst>
          <p:tmpl lvl="1">
            <p:tnLst>
              <p:par>
                <p:cTn presetID="22" presetClass="entr" presetSubtype="8" fill="hold" nodeType="withEffect">
                  <p:stCondLst>
                    <p:cond delay="100"/>
                  </p:stCondLst>
                  <p:childTnLst>
                    <p:set>
                      <p:cBhvr>
                        <p:cTn dur="1" fill="hold">
                          <p:stCondLst>
                            <p:cond delay="0"/>
                          </p:stCondLst>
                        </p:cTn>
                        <p:tgtEl>
                          <p:spTgt spid="40"/>
                        </p:tgtEl>
                        <p:attrNameLst>
                          <p:attrName>style.visibility</p:attrName>
                        </p:attrNameLst>
                      </p:cBhvr>
                      <p:to>
                        <p:strVal val="visible"/>
                      </p:to>
                    </p:set>
                    <p:animEffect transition="in" filter="wipe(left)">
                      <p:cBhvr>
                        <p:cTn dur="500"/>
                        <p:tgtEl>
                          <p:spTgt spid="40"/>
                        </p:tgtEl>
                      </p:cBhvr>
                    </p:animEffect>
                  </p:childTnLst>
                </p:cTn>
              </p:par>
            </p:tnLst>
          </p:tmpl>
        </p:tmplLst>
      </p:bldP>
      <p:bldP spid="41" grpId="0" build="p">
        <p:tmplLst>
          <p:tmpl lvl="1">
            <p:tnLst>
              <p:par>
                <p:cTn presetID="22" presetClass="entr" presetSubtype="8" fill="hold" nodeType="withEffect">
                  <p:stCondLst>
                    <p:cond delay="200"/>
                  </p:stCondLst>
                  <p:childTnLst>
                    <p:set>
                      <p:cBhvr>
                        <p:cTn dur="1" fill="hold">
                          <p:stCondLst>
                            <p:cond delay="0"/>
                          </p:stCondLst>
                        </p:cTn>
                        <p:tgtEl>
                          <p:spTgt spid="41"/>
                        </p:tgtEl>
                        <p:attrNameLst>
                          <p:attrName>style.visibility</p:attrName>
                        </p:attrNameLst>
                      </p:cBhvr>
                      <p:to>
                        <p:strVal val="visible"/>
                      </p:to>
                    </p:set>
                    <p:animEffect transition="in" filter="wipe(left)">
                      <p:cBhvr>
                        <p:cTn dur="500"/>
                        <p:tgtEl>
                          <p:spTgt spid="41"/>
                        </p:tgtEl>
                      </p:cBhvr>
                    </p:animEffect>
                  </p:childTnLst>
                </p:cTn>
              </p:par>
            </p:tnLst>
          </p:tmpl>
        </p:tmplLst>
      </p:bldP>
      <p:bldP spid="42" grpId="0" build="p">
        <p:tmplLst>
          <p:tmpl lvl="1">
            <p:tnLst>
              <p:par>
                <p:cTn presetID="22" presetClass="entr" presetSubtype="8" fill="hold" nodeType="withEffect">
                  <p:stCondLst>
                    <p:cond delay="300"/>
                  </p:stCondLst>
                  <p:childTnLst>
                    <p:set>
                      <p:cBhvr>
                        <p:cTn dur="1" fill="hold">
                          <p:stCondLst>
                            <p:cond delay="0"/>
                          </p:stCondLst>
                        </p:cTn>
                        <p:tgtEl>
                          <p:spTgt spid="42"/>
                        </p:tgtEl>
                        <p:attrNameLst>
                          <p:attrName>style.visibility</p:attrName>
                        </p:attrNameLst>
                      </p:cBhvr>
                      <p:to>
                        <p:strVal val="visible"/>
                      </p:to>
                    </p:set>
                    <p:animEffect transition="in" filter="wipe(left)">
                      <p:cBhvr>
                        <p:cTn dur="500"/>
                        <p:tgtEl>
                          <p:spTgt spid="42"/>
                        </p:tgtEl>
                      </p:cBhvr>
                    </p:animEffect>
                  </p:childTnLst>
                </p:cTn>
              </p:par>
            </p:tnLst>
          </p:tmpl>
        </p:tmplLst>
      </p:bldP>
      <p:bldP spid="43" grpId="0" animBg="1"/>
      <p:bldP spid="44" grpId="0" animBg="1"/>
      <p:bldP spid="45" grpId="0" animBg="1"/>
      <p:bldP spid="46" grpId="0" animBg="1"/>
      <p:bldP spid="47" grpId="0" build="p">
        <p:tmplLst>
          <p:tmpl lvl="1">
            <p:tnLst>
              <p:par>
                <p:cTn presetID="2" presetClass="entr" presetSubtype="1" decel="100000" fill="hold" nodeType="withEffect">
                  <p:stCondLst>
                    <p:cond delay="250"/>
                  </p:stCondLst>
                  <p:childTnLst>
                    <p:set>
                      <p:cBhvr>
                        <p:cTn dur="1" fill="hold">
                          <p:stCondLst>
                            <p:cond delay="0"/>
                          </p:stCondLst>
                        </p:cTn>
                        <p:tgtEl>
                          <p:spTgt spid="47"/>
                        </p:tgtEl>
                        <p:attrNameLst>
                          <p:attrName>style.visibility</p:attrName>
                        </p:attrNameLst>
                      </p:cBhvr>
                      <p:to>
                        <p:strVal val="visible"/>
                      </p:to>
                    </p:set>
                    <p:anim calcmode="lin" valueType="num">
                      <p:cBhvr additive="base">
                        <p:cTn dur="750" fill="hold"/>
                        <p:tgtEl>
                          <p:spTgt spid="47"/>
                        </p:tgtEl>
                        <p:attrNameLst>
                          <p:attrName>ppt_x</p:attrName>
                        </p:attrNameLst>
                      </p:cBhvr>
                      <p:tavLst>
                        <p:tav tm="0">
                          <p:val>
                            <p:strVal val="#ppt_x"/>
                          </p:val>
                        </p:tav>
                        <p:tav tm="100000">
                          <p:val>
                            <p:strVal val="#ppt_x"/>
                          </p:val>
                        </p:tav>
                      </p:tavLst>
                    </p:anim>
                    <p:anim calcmode="lin" valueType="num">
                      <p:cBhvr additive="base">
                        <p:cTn dur="750" fill="hold"/>
                        <p:tgtEl>
                          <p:spTgt spid="47"/>
                        </p:tgtEl>
                        <p:attrNameLst>
                          <p:attrName>ppt_y</p:attrName>
                        </p:attrNameLst>
                      </p:cBhvr>
                      <p:tavLst>
                        <p:tav tm="0">
                          <p:val>
                            <p:strVal val="0-#ppt_h/2"/>
                          </p:val>
                        </p:tav>
                        <p:tav tm="100000">
                          <p:val>
                            <p:strVal val="#ppt_y"/>
                          </p:val>
                        </p:tav>
                      </p:tavLst>
                    </p:anim>
                  </p:childTnLst>
                </p:cTn>
              </p:par>
            </p:tnLst>
          </p:tmpl>
        </p:tmplLst>
      </p:bldP>
      <p:bldP spid="48" grpId="0" build="p">
        <p:tmplLst>
          <p:tmpl lvl="1">
            <p:tnLst>
              <p:par>
                <p:cTn presetID="2" presetClass="entr" presetSubtype="1" decel="100000" fill="hold" nodeType="withEffect">
                  <p:stCondLst>
                    <p:cond delay="250"/>
                  </p:stCondLst>
                  <p:childTnLst>
                    <p:set>
                      <p:cBhvr>
                        <p:cTn dur="1" fill="hold">
                          <p:stCondLst>
                            <p:cond delay="0"/>
                          </p:stCondLst>
                        </p:cTn>
                        <p:tgtEl>
                          <p:spTgt spid="48"/>
                        </p:tgtEl>
                        <p:attrNameLst>
                          <p:attrName>style.visibility</p:attrName>
                        </p:attrNameLst>
                      </p:cBhvr>
                      <p:to>
                        <p:strVal val="visible"/>
                      </p:to>
                    </p:set>
                    <p:anim calcmode="lin" valueType="num">
                      <p:cBhvr additive="base">
                        <p:cTn dur="750" fill="hold"/>
                        <p:tgtEl>
                          <p:spTgt spid="48"/>
                        </p:tgtEl>
                        <p:attrNameLst>
                          <p:attrName>ppt_x</p:attrName>
                        </p:attrNameLst>
                      </p:cBhvr>
                      <p:tavLst>
                        <p:tav tm="0">
                          <p:val>
                            <p:strVal val="#ppt_x"/>
                          </p:val>
                        </p:tav>
                        <p:tav tm="100000">
                          <p:val>
                            <p:strVal val="#ppt_x"/>
                          </p:val>
                        </p:tav>
                      </p:tavLst>
                    </p:anim>
                    <p:anim calcmode="lin" valueType="num">
                      <p:cBhvr additive="base">
                        <p:cTn dur="750" fill="hold"/>
                        <p:tgtEl>
                          <p:spTgt spid="48"/>
                        </p:tgtEl>
                        <p:attrNameLst>
                          <p:attrName>ppt_y</p:attrName>
                        </p:attrNameLst>
                      </p:cBhvr>
                      <p:tavLst>
                        <p:tav tm="0">
                          <p:val>
                            <p:strVal val="0-#ppt_h/2"/>
                          </p:val>
                        </p:tav>
                        <p:tav tm="100000">
                          <p:val>
                            <p:strVal val="#ppt_y"/>
                          </p:val>
                        </p:tav>
                      </p:tavLst>
                    </p:anim>
                  </p:childTnLst>
                </p:cTn>
              </p:par>
            </p:tnLst>
          </p:tmpl>
        </p:tmplLst>
      </p:bldP>
      <p:bldP spid="49" grpId="0" build="p">
        <p:tmplLst>
          <p:tmpl lvl="1">
            <p:tnLst>
              <p:par>
                <p:cTn presetID="22" presetClass="entr" presetSubtype="8" fill="hold" nodeType="afterEffect">
                  <p:stCondLst>
                    <p:cond delay="0"/>
                  </p:stCondLst>
                  <p:childTnLst>
                    <p:set>
                      <p:cBhvr>
                        <p:cTn dur="1" fill="hold">
                          <p:stCondLst>
                            <p:cond delay="0"/>
                          </p:stCondLst>
                        </p:cTn>
                        <p:tgtEl>
                          <p:spTgt spid="49"/>
                        </p:tgtEl>
                        <p:attrNameLst>
                          <p:attrName>style.visibility</p:attrName>
                        </p:attrNameLst>
                      </p:cBhvr>
                      <p:to>
                        <p:strVal val="visible"/>
                      </p:to>
                    </p:set>
                    <p:animEffect transition="in" filter="wipe(left)">
                      <p:cBhvr>
                        <p:cTn dur="500"/>
                        <p:tgtEl>
                          <p:spTgt spid="49"/>
                        </p:tgtEl>
                      </p:cBhvr>
                    </p:animEffect>
                  </p:childTnLst>
                </p:cTn>
              </p:par>
            </p:tnLst>
          </p:tmpl>
        </p:tmplLst>
      </p:bldP>
      <p:bldP spid="50" grpId="0" build="p">
        <p:tmplLst>
          <p:tmpl lvl="1">
            <p:tnLst>
              <p:par>
                <p:cTn presetID="22" presetClass="entr" presetSubtype="8" fill="hold" nodeType="withEffect">
                  <p:stCondLst>
                    <p:cond delay="100"/>
                  </p:stCondLst>
                  <p:childTnLst>
                    <p:set>
                      <p:cBhvr>
                        <p:cTn dur="1" fill="hold">
                          <p:stCondLst>
                            <p:cond delay="0"/>
                          </p:stCondLst>
                        </p:cTn>
                        <p:tgtEl>
                          <p:spTgt spid="50"/>
                        </p:tgtEl>
                        <p:attrNameLst>
                          <p:attrName>style.visibility</p:attrName>
                        </p:attrNameLst>
                      </p:cBhvr>
                      <p:to>
                        <p:strVal val="visible"/>
                      </p:to>
                    </p:set>
                    <p:animEffect transition="in" filter="wipe(left)">
                      <p:cBhvr>
                        <p:cTn dur="500"/>
                        <p:tgtEl>
                          <p:spTgt spid="50"/>
                        </p:tgtEl>
                      </p:cBhvr>
                    </p:animEffect>
                  </p:childTnLst>
                </p:cTn>
              </p:par>
            </p:tnLst>
          </p:tmpl>
        </p:tmplLst>
      </p:bldP>
      <p:bldP spid="51" grpId="0" build="p">
        <p:tmplLst>
          <p:tmpl lvl="1">
            <p:tnLst>
              <p:par>
                <p:cTn presetID="22" presetClass="entr" presetSubtype="8" fill="hold" nodeType="withEffect">
                  <p:stCondLst>
                    <p:cond delay="200"/>
                  </p:stCondLst>
                  <p:childTnLst>
                    <p:set>
                      <p:cBhvr>
                        <p:cTn dur="1" fill="hold">
                          <p:stCondLst>
                            <p:cond delay="0"/>
                          </p:stCondLst>
                        </p:cTn>
                        <p:tgtEl>
                          <p:spTgt spid="51"/>
                        </p:tgtEl>
                        <p:attrNameLst>
                          <p:attrName>style.visibility</p:attrName>
                        </p:attrNameLst>
                      </p:cBhvr>
                      <p:to>
                        <p:strVal val="visible"/>
                      </p:to>
                    </p:set>
                    <p:animEffect transition="in" filter="wipe(left)">
                      <p:cBhvr>
                        <p:cTn dur="500"/>
                        <p:tgtEl>
                          <p:spTgt spid="51"/>
                        </p:tgtEl>
                      </p:cBhvr>
                    </p:animEffect>
                  </p:childTnLst>
                </p:cTn>
              </p:par>
            </p:tnLst>
          </p:tmpl>
        </p:tmplLst>
      </p:bldP>
      <p:bldP spid="52" grpId="0" build="p">
        <p:tmplLst>
          <p:tmpl lvl="1">
            <p:tnLst>
              <p:par>
                <p:cTn presetID="22" presetClass="entr" presetSubtype="8" fill="hold" nodeType="withEffect">
                  <p:stCondLst>
                    <p:cond delay="300"/>
                  </p:stCondLst>
                  <p:childTnLst>
                    <p:set>
                      <p:cBhvr>
                        <p:cTn dur="1" fill="hold">
                          <p:stCondLst>
                            <p:cond delay="0"/>
                          </p:stCondLst>
                        </p:cTn>
                        <p:tgtEl>
                          <p:spTgt spid="52"/>
                        </p:tgtEl>
                        <p:attrNameLst>
                          <p:attrName>style.visibility</p:attrName>
                        </p:attrNameLst>
                      </p:cBhvr>
                      <p:to>
                        <p:strVal val="visible"/>
                      </p:to>
                    </p:set>
                    <p:animEffect transition="in" filter="wipe(left)">
                      <p:cBhvr>
                        <p:cTn dur="500"/>
                        <p:tgtEl>
                          <p:spTgt spid="52"/>
                        </p:tgtEl>
                      </p:cBhvr>
                    </p:animEffect>
                  </p:childTnLst>
                </p:cTn>
              </p:par>
            </p:tnLst>
          </p:tmpl>
        </p:tmplLst>
      </p:bldP>
      <p:bldP spid="53" grpId="0" animBg="1"/>
      <p:bldP spid="54" grpId="0" animBg="1"/>
      <p:bldP spid="55" grpId="0" animBg="1"/>
      <p:bldP spid="56" grpId="0" animBg="1"/>
      <p:bldP spid="57" grpId="0" build="p">
        <p:tmplLst>
          <p:tmpl lvl="1">
            <p:tnLst>
              <p:par>
                <p:cTn presetID="2" presetClass="entr" presetSubtype="1" decel="100000" fill="hold" nodeType="withEffect">
                  <p:stCondLst>
                    <p:cond delay="250"/>
                  </p:stCondLst>
                  <p:childTnLst>
                    <p:set>
                      <p:cBhvr>
                        <p:cTn dur="1" fill="hold">
                          <p:stCondLst>
                            <p:cond delay="0"/>
                          </p:stCondLst>
                        </p:cTn>
                        <p:tgtEl>
                          <p:spTgt spid="57"/>
                        </p:tgtEl>
                        <p:attrNameLst>
                          <p:attrName>style.visibility</p:attrName>
                        </p:attrNameLst>
                      </p:cBhvr>
                      <p:to>
                        <p:strVal val="visible"/>
                      </p:to>
                    </p:set>
                    <p:anim calcmode="lin" valueType="num">
                      <p:cBhvr additive="base">
                        <p:cTn dur="750" fill="hold"/>
                        <p:tgtEl>
                          <p:spTgt spid="57"/>
                        </p:tgtEl>
                        <p:attrNameLst>
                          <p:attrName>ppt_x</p:attrName>
                        </p:attrNameLst>
                      </p:cBhvr>
                      <p:tavLst>
                        <p:tav tm="0">
                          <p:val>
                            <p:strVal val="#ppt_x"/>
                          </p:val>
                        </p:tav>
                        <p:tav tm="100000">
                          <p:val>
                            <p:strVal val="#ppt_x"/>
                          </p:val>
                        </p:tav>
                      </p:tavLst>
                    </p:anim>
                    <p:anim calcmode="lin" valueType="num">
                      <p:cBhvr additive="base">
                        <p:cTn dur="750" fill="hold"/>
                        <p:tgtEl>
                          <p:spTgt spid="57"/>
                        </p:tgtEl>
                        <p:attrNameLst>
                          <p:attrName>ppt_y</p:attrName>
                        </p:attrNameLst>
                      </p:cBhvr>
                      <p:tavLst>
                        <p:tav tm="0">
                          <p:val>
                            <p:strVal val="0-#ppt_h/2"/>
                          </p:val>
                        </p:tav>
                        <p:tav tm="100000">
                          <p:val>
                            <p:strVal val="#ppt_y"/>
                          </p:val>
                        </p:tav>
                      </p:tavLst>
                    </p:anim>
                  </p:childTnLst>
                </p:cTn>
              </p:par>
            </p:tnLst>
          </p:tmpl>
        </p:tmplLst>
      </p:bldP>
      <p:bldP spid="58" grpId="0" build="p">
        <p:tmplLst>
          <p:tmpl lvl="1">
            <p:tnLst>
              <p:par>
                <p:cTn presetID="2" presetClass="entr" presetSubtype="1" decel="100000" fill="hold" nodeType="withEffect">
                  <p:stCondLst>
                    <p:cond delay="250"/>
                  </p:stCondLst>
                  <p:childTnLst>
                    <p:set>
                      <p:cBhvr>
                        <p:cTn dur="1" fill="hold">
                          <p:stCondLst>
                            <p:cond delay="0"/>
                          </p:stCondLst>
                        </p:cTn>
                        <p:tgtEl>
                          <p:spTgt spid="58"/>
                        </p:tgtEl>
                        <p:attrNameLst>
                          <p:attrName>style.visibility</p:attrName>
                        </p:attrNameLst>
                      </p:cBhvr>
                      <p:to>
                        <p:strVal val="visible"/>
                      </p:to>
                    </p:set>
                    <p:anim calcmode="lin" valueType="num">
                      <p:cBhvr additive="base">
                        <p:cTn dur="750" fill="hold"/>
                        <p:tgtEl>
                          <p:spTgt spid="58"/>
                        </p:tgtEl>
                        <p:attrNameLst>
                          <p:attrName>ppt_x</p:attrName>
                        </p:attrNameLst>
                      </p:cBhvr>
                      <p:tavLst>
                        <p:tav tm="0">
                          <p:val>
                            <p:strVal val="#ppt_x"/>
                          </p:val>
                        </p:tav>
                        <p:tav tm="100000">
                          <p:val>
                            <p:strVal val="#ppt_x"/>
                          </p:val>
                        </p:tav>
                      </p:tavLst>
                    </p:anim>
                    <p:anim calcmode="lin" valueType="num">
                      <p:cBhvr additive="base">
                        <p:cTn dur="750" fill="hold"/>
                        <p:tgtEl>
                          <p:spTgt spid="58"/>
                        </p:tgtEl>
                        <p:attrNameLst>
                          <p:attrName>ppt_y</p:attrName>
                        </p:attrNameLst>
                      </p:cBhvr>
                      <p:tavLst>
                        <p:tav tm="0">
                          <p:val>
                            <p:strVal val="0-#ppt_h/2"/>
                          </p:val>
                        </p:tav>
                        <p:tav tm="100000">
                          <p:val>
                            <p:strVal val="#ppt_y"/>
                          </p:val>
                        </p:tav>
                      </p:tavLst>
                    </p:anim>
                  </p:childTnLst>
                </p:cTn>
              </p:par>
            </p:tnLst>
          </p:tmpl>
        </p:tmplLst>
      </p:bldP>
      <p:bldP spid="59" grpId="0" build="p">
        <p:tmplLst>
          <p:tmpl lvl="1">
            <p:tnLst>
              <p:par>
                <p:cTn presetID="22" presetClass="entr" presetSubtype="8" fill="hold" nodeType="afterEffect">
                  <p:stCondLst>
                    <p:cond delay="0"/>
                  </p:stCondLst>
                  <p:childTnLst>
                    <p:set>
                      <p:cBhvr>
                        <p:cTn dur="1" fill="hold">
                          <p:stCondLst>
                            <p:cond delay="0"/>
                          </p:stCondLst>
                        </p:cTn>
                        <p:tgtEl>
                          <p:spTgt spid="59"/>
                        </p:tgtEl>
                        <p:attrNameLst>
                          <p:attrName>style.visibility</p:attrName>
                        </p:attrNameLst>
                      </p:cBhvr>
                      <p:to>
                        <p:strVal val="visible"/>
                      </p:to>
                    </p:set>
                    <p:animEffect transition="in" filter="wipe(left)">
                      <p:cBhvr>
                        <p:cTn dur="500"/>
                        <p:tgtEl>
                          <p:spTgt spid="59"/>
                        </p:tgtEl>
                      </p:cBhvr>
                    </p:animEffect>
                  </p:childTnLst>
                </p:cTn>
              </p:par>
            </p:tnLst>
          </p:tmpl>
        </p:tmplLst>
      </p:bldP>
      <p:bldP spid="60" grpId="0" build="p">
        <p:tmplLst>
          <p:tmpl lvl="1">
            <p:tnLst>
              <p:par>
                <p:cTn presetID="22" presetClass="entr" presetSubtype="8" fill="hold" nodeType="withEffect">
                  <p:stCondLst>
                    <p:cond delay="100"/>
                  </p:stCondLst>
                  <p:childTnLst>
                    <p:set>
                      <p:cBhvr>
                        <p:cTn dur="1" fill="hold">
                          <p:stCondLst>
                            <p:cond delay="0"/>
                          </p:stCondLst>
                        </p:cTn>
                        <p:tgtEl>
                          <p:spTgt spid="60"/>
                        </p:tgtEl>
                        <p:attrNameLst>
                          <p:attrName>style.visibility</p:attrName>
                        </p:attrNameLst>
                      </p:cBhvr>
                      <p:to>
                        <p:strVal val="visible"/>
                      </p:to>
                    </p:set>
                    <p:animEffect transition="in" filter="wipe(left)">
                      <p:cBhvr>
                        <p:cTn dur="500"/>
                        <p:tgtEl>
                          <p:spTgt spid="60"/>
                        </p:tgtEl>
                      </p:cBhvr>
                    </p:animEffect>
                  </p:childTnLst>
                </p:cTn>
              </p:par>
            </p:tnLst>
          </p:tmpl>
        </p:tmplLst>
      </p:bldP>
      <p:bldP spid="61" grpId="0" build="p">
        <p:tmplLst>
          <p:tmpl lvl="1">
            <p:tnLst>
              <p:par>
                <p:cTn presetID="22" presetClass="entr" presetSubtype="8" fill="hold" nodeType="withEffect">
                  <p:stCondLst>
                    <p:cond delay="200"/>
                  </p:stCondLst>
                  <p:childTnLst>
                    <p:set>
                      <p:cBhvr>
                        <p:cTn dur="1" fill="hold">
                          <p:stCondLst>
                            <p:cond delay="0"/>
                          </p:stCondLst>
                        </p:cTn>
                        <p:tgtEl>
                          <p:spTgt spid="61"/>
                        </p:tgtEl>
                        <p:attrNameLst>
                          <p:attrName>style.visibility</p:attrName>
                        </p:attrNameLst>
                      </p:cBhvr>
                      <p:to>
                        <p:strVal val="visible"/>
                      </p:to>
                    </p:set>
                    <p:animEffect transition="in" filter="wipe(left)">
                      <p:cBhvr>
                        <p:cTn dur="500"/>
                        <p:tgtEl>
                          <p:spTgt spid="61"/>
                        </p:tgtEl>
                      </p:cBhvr>
                    </p:animEffect>
                  </p:childTnLst>
                </p:cTn>
              </p:par>
            </p:tnLst>
          </p:tmpl>
        </p:tmplLst>
      </p:bldP>
      <p:bldP spid="62" grpId="0" build="p">
        <p:tmplLst>
          <p:tmpl lvl="1">
            <p:tnLst>
              <p:par>
                <p:cTn presetID="22" presetClass="entr" presetSubtype="8" fill="hold" nodeType="withEffect">
                  <p:stCondLst>
                    <p:cond delay="300"/>
                  </p:stCondLst>
                  <p:childTnLst>
                    <p:set>
                      <p:cBhvr>
                        <p:cTn dur="1" fill="hold">
                          <p:stCondLst>
                            <p:cond delay="0"/>
                          </p:stCondLst>
                        </p:cTn>
                        <p:tgtEl>
                          <p:spTgt spid="62"/>
                        </p:tgtEl>
                        <p:attrNameLst>
                          <p:attrName>style.visibility</p:attrName>
                        </p:attrNameLst>
                      </p:cBhvr>
                      <p:to>
                        <p:strVal val="visible"/>
                      </p:to>
                    </p:set>
                    <p:animEffect transition="in" filter="wipe(left)">
                      <p:cBhvr>
                        <p:cTn dur="500"/>
                        <p:tgtEl>
                          <p:spTgt spid="62"/>
                        </p:tgtEl>
                      </p:cBhvr>
                    </p:animEffect>
                  </p:childTnLst>
                </p:cTn>
              </p:par>
            </p:tnLst>
          </p:tmpl>
        </p:tmplLst>
      </p:bldP>
    </p:bldLst>
  </p:timing>
  <p:extLst mod="1">
    <p:ext uri="{DCECCB84-F9BA-43D5-87BE-67443E8EF086}">
      <p15:sldGuideLst xmlns:p15="http://schemas.microsoft.com/office/powerpoint/2012/main">
        <p15:guide id="1" orient="horz" pos="3239">
          <p15:clr>
            <a:srgbClr val="FBAE40"/>
          </p15:clr>
        </p15:guide>
        <p15:guide id="2" pos="5760">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 Headings &amp; Text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5" name="テキスト プレースホルダー 12"/>
          <p:cNvSpPr>
            <a:spLocks noGrp="1"/>
          </p:cNvSpPr>
          <p:nvPr>
            <p:ph type="body" sz="quarter" idx="12" hasCustomPrompt="1"/>
          </p:nvPr>
        </p:nvSpPr>
        <p:spPr>
          <a:xfrm>
            <a:off x="1221289" y="4698914"/>
            <a:ext cx="5166812" cy="2908386"/>
          </a:xfrm>
        </p:spPr>
        <p:txBody>
          <a:bodyPr>
            <a:normAutofit/>
          </a:bodyPr>
          <a:lstStyle>
            <a:lvl1pPr>
              <a:defRPr sz="2000" baseline="0"/>
            </a:lvl1pPr>
          </a:lstStyle>
          <a:p>
            <a:pPr lvl="0"/>
            <a:r>
              <a:rPr kumimoji="1" lang="en-US" altLang="ja-JP" dirty="0"/>
              <a:t>Text goes here</a:t>
            </a:r>
            <a:endParaRPr kumimoji="1" lang="ja-JP" altLang="en-US" dirty="0"/>
          </a:p>
        </p:txBody>
      </p:sp>
      <p:sp>
        <p:nvSpPr>
          <p:cNvPr id="6" name="テキスト プレースホルダー 12"/>
          <p:cNvSpPr>
            <a:spLocks noGrp="1"/>
          </p:cNvSpPr>
          <p:nvPr>
            <p:ph type="body" sz="quarter" idx="13" hasCustomPrompt="1"/>
          </p:nvPr>
        </p:nvSpPr>
        <p:spPr>
          <a:xfrm>
            <a:off x="1221289" y="3578967"/>
            <a:ext cx="5166812" cy="747032"/>
          </a:xfrm>
        </p:spPr>
        <p:txBody>
          <a:bodyPr anchor="ctr">
            <a:noAutofit/>
          </a:bodyPr>
          <a:lstStyle>
            <a:lvl1pPr>
              <a:lnSpc>
                <a:spcPct val="100000"/>
              </a:lnSpc>
              <a:spcBef>
                <a:spcPts val="0"/>
              </a:spcBef>
              <a:defRPr sz="36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7" name="正方形/長方形 6"/>
          <p:cNvSpPr/>
          <p:nvPr userDrawn="1"/>
        </p:nvSpPr>
        <p:spPr>
          <a:xfrm>
            <a:off x="1332240" y="4416703"/>
            <a:ext cx="1611212"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テキスト プレースホルダー 12"/>
          <p:cNvSpPr>
            <a:spLocks noGrp="1"/>
          </p:cNvSpPr>
          <p:nvPr>
            <p:ph type="body" sz="quarter" idx="14" hasCustomPrompt="1"/>
          </p:nvPr>
        </p:nvSpPr>
        <p:spPr>
          <a:xfrm>
            <a:off x="6560594" y="4698914"/>
            <a:ext cx="5166812" cy="2908386"/>
          </a:xfrm>
        </p:spPr>
        <p:txBody>
          <a:bodyPr>
            <a:normAutofit/>
          </a:bodyPr>
          <a:lstStyle>
            <a:lvl1pPr>
              <a:defRPr sz="2000" baseline="0"/>
            </a:lvl1pPr>
          </a:lstStyle>
          <a:p>
            <a:pPr lvl="0"/>
            <a:r>
              <a:rPr kumimoji="1" lang="en-US" altLang="ja-JP" dirty="0"/>
              <a:t>Text goes here</a:t>
            </a:r>
            <a:endParaRPr kumimoji="1" lang="ja-JP" altLang="en-US" dirty="0"/>
          </a:p>
        </p:txBody>
      </p:sp>
      <p:sp>
        <p:nvSpPr>
          <p:cNvPr id="9" name="テキスト プレースホルダー 12"/>
          <p:cNvSpPr>
            <a:spLocks noGrp="1"/>
          </p:cNvSpPr>
          <p:nvPr>
            <p:ph type="body" sz="quarter" idx="15" hasCustomPrompt="1"/>
          </p:nvPr>
        </p:nvSpPr>
        <p:spPr>
          <a:xfrm>
            <a:off x="6560594" y="3578967"/>
            <a:ext cx="5166812" cy="747032"/>
          </a:xfrm>
        </p:spPr>
        <p:txBody>
          <a:bodyPr anchor="ctr">
            <a:noAutofit/>
          </a:bodyPr>
          <a:lstStyle>
            <a:lvl1pPr>
              <a:lnSpc>
                <a:spcPct val="100000"/>
              </a:lnSpc>
              <a:spcBef>
                <a:spcPts val="0"/>
              </a:spcBef>
              <a:defRPr sz="36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10" name="正方形/長方形 9"/>
          <p:cNvSpPr/>
          <p:nvPr userDrawn="1"/>
        </p:nvSpPr>
        <p:spPr>
          <a:xfrm>
            <a:off x="6671545" y="4416703"/>
            <a:ext cx="1611212" cy="720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テキスト プレースホルダー 12"/>
          <p:cNvSpPr>
            <a:spLocks noGrp="1"/>
          </p:cNvSpPr>
          <p:nvPr>
            <p:ph type="body" sz="quarter" idx="16" hasCustomPrompt="1"/>
          </p:nvPr>
        </p:nvSpPr>
        <p:spPr>
          <a:xfrm>
            <a:off x="11899899" y="4698914"/>
            <a:ext cx="5166812" cy="2908386"/>
          </a:xfrm>
        </p:spPr>
        <p:txBody>
          <a:bodyPr>
            <a:normAutofit/>
          </a:bodyPr>
          <a:lstStyle>
            <a:lvl1pPr>
              <a:defRPr sz="2000" baseline="0"/>
            </a:lvl1pPr>
          </a:lstStyle>
          <a:p>
            <a:pPr lvl="0"/>
            <a:r>
              <a:rPr kumimoji="1" lang="en-US" altLang="ja-JP" dirty="0"/>
              <a:t>Text goes here</a:t>
            </a:r>
            <a:endParaRPr kumimoji="1" lang="ja-JP" altLang="en-US" dirty="0"/>
          </a:p>
        </p:txBody>
      </p:sp>
      <p:sp>
        <p:nvSpPr>
          <p:cNvPr id="12" name="テキスト プレースホルダー 12"/>
          <p:cNvSpPr>
            <a:spLocks noGrp="1"/>
          </p:cNvSpPr>
          <p:nvPr>
            <p:ph type="body" sz="quarter" idx="17" hasCustomPrompt="1"/>
          </p:nvPr>
        </p:nvSpPr>
        <p:spPr>
          <a:xfrm>
            <a:off x="11899899" y="3578967"/>
            <a:ext cx="5166812" cy="747032"/>
          </a:xfrm>
        </p:spPr>
        <p:txBody>
          <a:bodyPr anchor="ctr">
            <a:noAutofit/>
          </a:bodyPr>
          <a:lstStyle>
            <a:lvl1pPr>
              <a:lnSpc>
                <a:spcPct val="100000"/>
              </a:lnSpc>
              <a:spcBef>
                <a:spcPts val="0"/>
              </a:spcBef>
              <a:defRPr sz="36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13" name="正方形/長方形 12"/>
          <p:cNvSpPr/>
          <p:nvPr userDrawn="1"/>
        </p:nvSpPr>
        <p:spPr>
          <a:xfrm>
            <a:off x="12010850" y="4416703"/>
            <a:ext cx="1611212" cy="7200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33133732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after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 calcmode="lin" valueType="num">
                                      <p:cBhvr additive="base">
                                        <p:cTn id="7" dur="500" fill="hold"/>
                                        <p:tgtEl>
                                          <p:spTgt spid="6">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6">
                                            <p:txEl>
                                              <p:pRg st="0" end="0"/>
                                            </p:txEl>
                                          </p:spTgt>
                                        </p:tgtEl>
                                        <p:attrNameLst>
                                          <p:attrName>ppt_y</p:attrName>
                                        </p:attrNameLst>
                                      </p:cBhvr>
                                      <p:tavLst>
                                        <p:tav tm="0">
                                          <p:val>
                                            <p:strVal val="#ppt_y"/>
                                          </p:val>
                                        </p:tav>
                                        <p:tav tm="100000">
                                          <p:val>
                                            <p:strVal val="#ppt_y"/>
                                          </p:val>
                                        </p:tav>
                                      </p:tavLst>
                                    </p:anim>
                                  </p:childTnLst>
                                </p:cTn>
                              </p:par>
                              <p:par>
                                <p:cTn id="9" presetID="2" presetClass="entr" presetSubtype="4" decel="100000" fill="hold" grpId="0" nodeType="with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500" fill="hold"/>
                                        <p:tgtEl>
                                          <p:spTgt spid="7"/>
                                        </p:tgtEl>
                                        <p:attrNameLst>
                                          <p:attrName>ppt_x</p:attrName>
                                        </p:attrNameLst>
                                      </p:cBhvr>
                                      <p:tavLst>
                                        <p:tav tm="0">
                                          <p:val>
                                            <p:strVal val="#ppt_x"/>
                                          </p:val>
                                        </p:tav>
                                        <p:tav tm="100000">
                                          <p:val>
                                            <p:strVal val="#ppt_x"/>
                                          </p:val>
                                        </p:tav>
                                      </p:tavLst>
                                    </p:anim>
                                    <p:anim calcmode="lin" valueType="num">
                                      <p:cBhvr additive="base">
                                        <p:cTn id="12" dur="500" fill="hold"/>
                                        <p:tgtEl>
                                          <p:spTgt spid="7"/>
                                        </p:tgtEl>
                                        <p:attrNameLst>
                                          <p:attrName>ppt_y</p:attrName>
                                        </p:attrNameLst>
                                      </p:cBhvr>
                                      <p:tavLst>
                                        <p:tav tm="0">
                                          <p:val>
                                            <p:strVal val="1+#ppt_h/2"/>
                                          </p:val>
                                        </p:tav>
                                        <p:tav tm="100000">
                                          <p:val>
                                            <p:strVal val="#ppt_y"/>
                                          </p:val>
                                        </p:tav>
                                      </p:tavLst>
                                    </p:anim>
                                  </p:childTnLst>
                                </p:cTn>
                              </p:par>
                            </p:childTnLst>
                          </p:cTn>
                        </p:par>
                        <p:par>
                          <p:cTn id="13" fill="hold">
                            <p:stCondLst>
                              <p:cond delay="500"/>
                            </p:stCondLst>
                            <p:childTnLst>
                              <p:par>
                                <p:cTn id="14" presetID="22" presetClass="entr" presetSubtype="8" fill="hold" grpId="0" nodeType="after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wipe(left)">
                                      <p:cBhvr>
                                        <p:cTn id="16" dur="500"/>
                                        <p:tgtEl>
                                          <p:spTgt spid="5"/>
                                        </p:tgtEl>
                                      </p:cBhvr>
                                    </p:animEffect>
                                  </p:childTnLst>
                                </p:cTn>
                              </p:par>
                            </p:childTnLst>
                          </p:cTn>
                        </p:par>
                        <p:par>
                          <p:cTn id="17" fill="hold">
                            <p:stCondLst>
                              <p:cond delay="1000"/>
                            </p:stCondLst>
                            <p:childTnLst>
                              <p:par>
                                <p:cTn id="18" presetID="2" presetClass="entr" presetSubtype="8" decel="100000" fill="hold" grpId="0" nodeType="afterEffect">
                                  <p:stCondLst>
                                    <p:cond delay="250"/>
                                  </p:stCondLst>
                                  <p:childTnLst>
                                    <p:set>
                                      <p:cBhvr>
                                        <p:cTn id="19" dur="1" fill="hold">
                                          <p:stCondLst>
                                            <p:cond delay="0"/>
                                          </p:stCondLst>
                                        </p:cTn>
                                        <p:tgtEl>
                                          <p:spTgt spid="9">
                                            <p:txEl>
                                              <p:pRg st="0" end="0"/>
                                            </p:txEl>
                                          </p:spTgt>
                                        </p:tgtEl>
                                        <p:attrNameLst>
                                          <p:attrName>style.visibility</p:attrName>
                                        </p:attrNameLst>
                                      </p:cBhvr>
                                      <p:to>
                                        <p:strVal val="visible"/>
                                      </p:to>
                                    </p:set>
                                    <p:anim calcmode="lin" valueType="num">
                                      <p:cBhvr additive="base">
                                        <p:cTn id="20" dur="500" fill="hold"/>
                                        <p:tgtEl>
                                          <p:spTgt spid="9">
                                            <p:txEl>
                                              <p:pRg st="0" end="0"/>
                                            </p:txEl>
                                          </p:spTgt>
                                        </p:tgtEl>
                                        <p:attrNameLst>
                                          <p:attrName>ppt_x</p:attrName>
                                        </p:attrNameLst>
                                      </p:cBhvr>
                                      <p:tavLst>
                                        <p:tav tm="0">
                                          <p:val>
                                            <p:strVal val="0-#ppt_w/2"/>
                                          </p:val>
                                        </p:tav>
                                        <p:tav tm="100000">
                                          <p:val>
                                            <p:strVal val="#ppt_x"/>
                                          </p:val>
                                        </p:tav>
                                      </p:tavLst>
                                    </p:anim>
                                    <p:anim calcmode="lin" valueType="num">
                                      <p:cBhvr additive="base">
                                        <p:cTn id="21" dur="500" fill="hold"/>
                                        <p:tgtEl>
                                          <p:spTgt spid="9">
                                            <p:txEl>
                                              <p:pRg st="0" end="0"/>
                                            </p:txEl>
                                          </p:spTgt>
                                        </p:tgtEl>
                                        <p:attrNameLst>
                                          <p:attrName>ppt_y</p:attrName>
                                        </p:attrNameLst>
                                      </p:cBhvr>
                                      <p:tavLst>
                                        <p:tav tm="0">
                                          <p:val>
                                            <p:strVal val="#ppt_y"/>
                                          </p:val>
                                        </p:tav>
                                        <p:tav tm="100000">
                                          <p:val>
                                            <p:strVal val="#ppt_y"/>
                                          </p:val>
                                        </p:tav>
                                      </p:tavLst>
                                    </p:anim>
                                  </p:childTnLst>
                                </p:cTn>
                              </p:par>
                              <p:par>
                                <p:cTn id="22" presetID="2" presetClass="entr" presetSubtype="4" decel="100000" fill="hold" grpId="0" nodeType="withEffect">
                                  <p:stCondLst>
                                    <p:cond delay="250"/>
                                  </p:stCondLst>
                                  <p:childTnLst>
                                    <p:set>
                                      <p:cBhvr>
                                        <p:cTn id="23" dur="1" fill="hold">
                                          <p:stCondLst>
                                            <p:cond delay="0"/>
                                          </p:stCondLst>
                                        </p:cTn>
                                        <p:tgtEl>
                                          <p:spTgt spid="10"/>
                                        </p:tgtEl>
                                        <p:attrNameLst>
                                          <p:attrName>style.visibility</p:attrName>
                                        </p:attrNameLst>
                                      </p:cBhvr>
                                      <p:to>
                                        <p:strVal val="visible"/>
                                      </p:to>
                                    </p:set>
                                    <p:anim calcmode="lin" valueType="num">
                                      <p:cBhvr additive="base">
                                        <p:cTn id="24" dur="500" fill="hold"/>
                                        <p:tgtEl>
                                          <p:spTgt spid="10"/>
                                        </p:tgtEl>
                                        <p:attrNameLst>
                                          <p:attrName>ppt_x</p:attrName>
                                        </p:attrNameLst>
                                      </p:cBhvr>
                                      <p:tavLst>
                                        <p:tav tm="0">
                                          <p:val>
                                            <p:strVal val="#ppt_x"/>
                                          </p:val>
                                        </p:tav>
                                        <p:tav tm="100000">
                                          <p:val>
                                            <p:strVal val="#ppt_x"/>
                                          </p:val>
                                        </p:tav>
                                      </p:tavLst>
                                    </p:anim>
                                    <p:anim calcmode="lin" valueType="num">
                                      <p:cBhvr additive="base">
                                        <p:cTn id="25" dur="500" fill="hold"/>
                                        <p:tgtEl>
                                          <p:spTgt spid="10"/>
                                        </p:tgtEl>
                                        <p:attrNameLst>
                                          <p:attrName>ppt_y</p:attrName>
                                        </p:attrNameLst>
                                      </p:cBhvr>
                                      <p:tavLst>
                                        <p:tav tm="0">
                                          <p:val>
                                            <p:strVal val="1+#ppt_h/2"/>
                                          </p:val>
                                        </p:tav>
                                        <p:tav tm="100000">
                                          <p:val>
                                            <p:strVal val="#ppt_y"/>
                                          </p:val>
                                        </p:tav>
                                      </p:tavLst>
                                    </p:anim>
                                  </p:childTnLst>
                                </p:cTn>
                              </p:par>
                            </p:childTnLst>
                          </p:cTn>
                        </p:par>
                        <p:par>
                          <p:cTn id="26" fill="hold">
                            <p:stCondLst>
                              <p:cond delay="1750"/>
                            </p:stCondLst>
                            <p:childTnLst>
                              <p:par>
                                <p:cTn id="27" presetID="22" presetClass="entr" presetSubtype="8" fill="hold" grpId="0" nodeType="afterEffect">
                                  <p:stCondLst>
                                    <p:cond delay="0"/>
                                  </p:stCondLst>
                                  <p:childTnLst>
                                    <p:set>
                                      <p:cBhvr>
                                        <p:cTn id="28" dur="1" fill="hold">
                                          <p:stCondLst>
                                            <p:cond delay="0"/>
                                          </p:stCondLst>
                                        </p:cTn>
                                        <p:tgtEl>
                                          <p:spTgt spid="8"/>
                                        </p:tgtEl>
                                        <p:attrNameLst>
                                          <p:attrName>style.visibility</p:attrName>
                                        </p:attrNameLst>
                                      </p:cBhvr>
                                      <p:to>
                                        <p:strVal val="visible"/>
                                      </p:to>
                                    </p:set>
                                    <p:animEffect transition="in" filter="wipe(left)">
                                      <p:cBhvr>
                                        <p:cTn id="29" dur="500"/>
                                        <p:tgtEl>
                                          <p:spTgt spid="8"/>
                                        </p:tgtEl>
                                      </p:cBhvr>
                                    </p:animEffect>
                                  </p:childTnLst>
                                </p:cTn>
                              </p:par>
                            </p:childTnLst>
                          </p:cTn>
                        </p:par>
                        <p:par>
                          <p:cTn id="30" fill="hold">
                            <p:stCondLst>
                              <p:cond delay="2250"/>
                            </p:stCondLst>
                            <p:childTnLst>
                              <p:par>
                                <p:cTn id="31" presetID="2" presetClass="entr" presetSubtype="8" decel="100000" fill="hold" grpId="0" nodeType="afterEffect">
                                  <p:stCondLst>
                                    <p:cond delay="250"/>
                                  </p:stCondLst>
                                  <p:childTnLst>
                                    <p:set>
                                      <p:cBhvr>
                                        <p:cTn id="32" dur="1" fill="hold">
                                          <p:stCondLst>
                                            <p:cond delay="0"/>
                                          </p:stCondLst>
                                        </p:cTn>
                                        <p:tgtEl>
                                          <p:spTgt spid="12">
                                            <p:txEl>
                                              <p:pRg st="0" end="0"/>
                                            </p:txEl>
                                          </p:spTgt>
                                        </p:tgtEl>
                                        <p:attrNameLst>
                                          <p:attrName>style.visibility</p:attrName>
                                        </p:attrNameLst>
                                      </p:cBhvr>
                                      <p:to>
                                        <p:strVal val="visible"/>
                                      </p:to>
                                    </p:set>
                                    <p:anim calcmode="lin" valueType="num">
                                      <p:cBhvr additive="base">
                                        <p:cTn id="33" dur="500" fill="hold"/>
                                        <p:tgtEl>
                                          <p:spTgt spid="12">
                                            <p:txEl>
                                              <p:pRg st="0" end="0"/>
                                            </p:txEl>
                                          </p:spTgt>
                                        </p:tgtEl>
                                        <p:attrNameLst>
                                          <p:attrName>ppt_x</p:attrName>
                                        </p:attrNameLst>
                                      </p:cBhvr>
                                      <p:tavLst>
                                        <p:tav tm="0">
                                          <p:val>
                                            <p:strVal val="0-#ppt_w/2"/>
                                          </p:val>
                                        </p:tav>
                                        <p:tav tm="100000">
                                          <p:val>
                                            <p:strVal val="#ppt_x"/>
                                          </p:val>
                                        </p:tav>
                                      </p:tavLst>
                                    </p:anim>
                                    <p:anim calcmode="lin" valueType="num">
                                      <p:cBhvr additive="base">
                                        <p:cTn id="34" dur="500" fill="hold"/>
                                        <p:tgtEl>
                                          <p:spTgt spid="12">
                                            <p:txEl>
                                              <p:pRg st="0" end="0"/>
                                            </p:txEl>
                                          </p:spTgt>
                                        </p:tgtEl>
                                        <p:attrNameLst>
                                          <p:attrName>ppt_y</p:attrName>
                                        </p:attrNameLst>
                                      </p:cBhvr>
                                      <p:tavLst>
                                        <p:tav tm="0">
                                          <p:val>
                                            <p:strVal val="#ppt_y"/>
                                          </p:val>
                                        </p:tav>
                                        <p:tav tm="100000">
                                          <p:val>
                                            <p:strVal val="#ppt_y"/>
                                          </p:val>
                                        </p:tav>
                                      </p:tavLst>
                                    </p:anim>
                                  </p:childTnLst>
                                </p:cTn>
                              </p:par>
                              <p:par>
                                <p:cTn id="35" presetID="2" presetClass="entr" presetSubtype="4" decel="100000" fill="hold" grpId="0" nodeType="withEffect">
                                  <p:stCondLst>
                                    <p:cond delay="250"/>
                                  </p:stCondLst>
                                  <p:childTnLst>
                                    <p:set>
                                      <p:cBhvr>
                                        <p:cTn id="36" dur="1" fill="hold">
                                          <p:stCondLst>
                                            <p:cond delay="0"/>
                                          </p:stCondLst>
                                        </p:cTn>
                                        <p:tgtEl>
                                          <p:spTgt spid="13"/>
                                        </p:tgtEl>
                                        <p:attrNameLst>
                                          <p:attrName>style.visibility</p:attrName>
                                        </p:attrNameLst>
                                      </p:cBhvr>
                                      <p:to>
                                        <p:strVal val="visible"/>
                                      </p:to>
                                    </p:set>
                                    <p:anim calcmode="lin" valueType="num">
                                      <p:cBhvr additive="base">
                                        <p:cTn id="37" dur="500" fill="hold"/>
                                        <p:tgtEl>
                                          <p:spTgt spid="13"/>
                                        </p:tgtEl>
                                        <p:attrNameLst>
                                          <p:attrName>ppt_x</p:attrName>
                                        </p:attrNameLst>
                                      </p:cBhvr>
                                      <p:tavLst>
                                        <p:tav tm="0">
                                          <p:val>
                                            <p:strVal val="#ppt_x"/>
                                          </p:val>
                                        </p:tav>
                                        <p:tav tm="100000">
                                          <p:val>
                                            <p:strVal val="#ppt_x"/>
                                          </p:val>
                                        </p:tav>
                                      </p:tavLst>
                                    </p:anim>
                                    <p:anim calcmode="lin" valueType="num">
                                      <p:cBhvr additive="base">
                                        <p:cTn id="38" dur="500" fill="hold"/>
                                        <p:tgtEl>
                                          <p:spTgt spid="13"/>
                                        </p:tgtEl>
                                        <p:attrNameLst>
                                          <p:attrName>ppt_y</p:attrName>
                                        </p:attrNameLst>
                                      </p:cBhvr>
                                      <p:tavLst>
                                        <p:tav tm="0">
                                          <p:val>
                                            <p:strVal val="1+#ppt_h/2"/>
                                          </p:val>
                                        </p:tav>
                                        <p:tav tm="100000">
                                          <p:val>
                                            <p:strVal val="#ppt_y"/>
                                          </p:val>
                                        </p:tav>
                                      </p:tavLst>
                                    </p:anim>
                                  </p:childTnLst>
                                </p:cTn>
                              </p:par>
                            </p:childTnLst>
                          </p:cTn>
                        </p:par>
                        <p:par>
                          <p:cTn id="39" fill="hold">
                            <p:stCondLst>
                              <p:cond delay="3000"/>
                            </p:stCondLst>
                            <p:childTnLst>
                              <p:par>
                                <p:cTn id="40" presetID="22" presetClass="entr" presetSubtype="8" fill="hold" grpId="0" nodeType="afterEffect">
                                  <p:stCondLst>
                                    <p:cond delay="0"/>
                                  </p:stCondLst>
                                  <p:childTnLst>
                                    <p:set>
                                      <p:cBhvr>
                                        <p:cTn id="41" dur="1" fill="hold">
                                          <p:stCondLst>
                                            <p:cond delay="0"/>
                                          </p:stCondLst>
                                        </p:cTn>
                                        <p:tgtEl>
                                          <p:spTgt spid="11"/>
                                        </p:tgtEl>
                                        <p:attrNameLst>
                                          <p:attrName>style.visibility</p:attrName>
                                        </p:attrNameLst>
                                      </p:cBhvr>
                                      <p:to>
                                        <p:strVal val="visible"/>
                                      </p:to>
                                    </p:set>
                                    <p:animEffect transition="in" filter="wipe(left)">
                                      <p:cBhvr>
                                        <p:cTn id="42"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tmplLst>
          <p:tmpl>
            <p:tnLst>
              <p:par>
                <p:cTn presetID="22" presetClass="entr" presetSubtype="8" fill="hold" nodeType="afterEffect">
                  <p:stCondLst>
                    <p:cond delay="0"/>
                  </p:stCondLst>
                  <p:childTnLst>
                    <p:set>
                      <p:cBhvr>
                        <p:cTn dur="1" fill="hold">
                          <p:stCondLst>
                            <p:cond delay="0"/>
                          </p:stCondLst>
                        </p:cTn>
                        <p:tgtEl>
                          <p:spTgt spid="5"/>
                        </p:tgtEl>
                        <p:attrNameLst>
                          <p:attrName>style.visibility</p:attrName>
                        </p:attrNameLst>
                      </p:cBhvr>
                      <p:to>
                        <p:strVal val="visible"/>
                      </p:to>
                    </p:set>
                    <p:animEffect transition="in" filter="wipe(left)">
                      <p:cBhvr>
                        <p:cTn dur="500"/>
                        <p:tgtEl>
                          <p:spTgt spid="5"/>
                        </p:tgtEl>
                      </p:cBhvr>
                    </p:animEffect>
                  </p:childTnLst>
                </p:cTn>
              </p:par>
            </p:tnLst>
          </p:tmpl>
        </p:tmplLst>
      </p:bldP>
      <p:bldP spid="6" grpId="0" build="p">
        <p:tmplLst>
          <p:tmpl lvl="1">
            <p:tnLst>
              <p:par>
                <p:cTn presetID="2" presetClass="entr" presetSubtype="8" decel="100000" fill="hold" nodeType="afterEffect">
                  <p:stCondLst>
                    <p:cond delay="0"/>
                  </p:stCondLst>
                  <p:childTnLst>
                    <p:set>
                      <p:cBhvr>
                        <p:cTn dur="1" fill="hold">
                          <p:stCondLst>
                            <p:cond delay="0"/>
                          </p:stCondLst>
                        </p:cTn>
                        <p:tgtEl>
                          <p:spTgt spid="6"/>
                        </p:tgtEl>
                        <p:attrNameLst>
                          <p:attrName>style.visibility</p:attrName>
                        </p:attrNameLst>
                      </p:cBhvr>
                      <p:to>
                        <p:strVal val="visible"/>
                      </p:to>
                    </p:set>
                    <p:anim calcmode="lin" valueType="num">
                      <p:cBhvr additive="base">
                        <p:cTn dur="500" fill="hold"/>
                        <p:tgtEl>
                          <p:spTgt spid="6"/>
                        </p:tgtEl>
                        <p:attrNameLst>
                          <p:attrName>ppt_x</p:attrName>
                        </p:attrNameLst>
                      </p:cBhvr>
                      <p:tavLst>
                        <p:tav tm="0">
                          <p:val>
                            <p:strVal val="0-#ppt_w/2"/>
                          </p:val>
                        </p:tav>
                        <p:tav tm="100000">
                          <p:val>
                            <p:strVal val="#ppt_x"/>
                          </p:val>
                        </p:tav>
                      </p:tavLst>
                    </p:anim>
                    <p:anim calcmode="lin" valueType="num">
                      <p:cBhvr additive="base">
                        <p:cTn dur="500" fill="hold"/>
                        <p:tgtEl>
                          <p:spTgt spid="6"/>
                        </p:tgtEl>
                        <p:attrNameLst>
                          <p:attrName>ppt_y</p:attrName>
                        </p:attrNameLst>
                      </p:cBhvr>
                      <p:tavLst>
                        <p:tav tm="0">
                          <p:val>
                            <p:strVal val="#ppt_y"/>
                          </p:val>
                        </p:tav>
                        <p:tav tm="100000">
                          <p:val>
                            <p:strVal val="#ppt_y"/>
                          </p:val>
                        </p:tav>
                      </p:tavLst>
                    </p:anim>
                  </p:childTnLst>
                </p:cTn>
              </p:par>
            </p:tnLst>
          </p:tmpl>
        </p:tmplLst>
      </p:bldP>
      <p:bldP spid="7" grpId="0" animBg="1"/>
      <p:bldP spid="8" grpId="0">
        <p:tmplLst>
          <p:tmpl>
            <p:tnLst>
              <p:par>
                <p:cTn presetID="22" presetClass="entr" presetSubtype="8" fill="hold" nodeType="afterEffect">
                  <p:stCondLst>
                    <p:cond delay="0"/>
                  </p:stCondLst>
                  <p:childTnLst>
                    <p:set>
                      <p:cBhvr>
                        <p:cTn dur="1" fill="hold">
                          <p:stCondLst>
                            <p:cond delay="0"/>
                          </p:stCondLst>
                        </p:cTn>
                        <p:tgtEl>
                          <p:spTgt spid="8"/>
                        </p:tgtEl>
                        <p:attrNameLst>
                          <p:attrName>style.visibility</p:attrName>
                        </p:attrNameLst>
                      </p:cBhvr>
                      <p:to>
                        <p:strVal val="visible"/>
                      </p:to>
                    </p:set>
                    <p:animEffect transition="in" filter="wipe(left)">
                      <p:cBhvr>
                        <p:cTn dur="500"/>
                        <p:tgtEl>
                          <p:spTgt spid="8"/>
                        </p:tgtEl>
                      </p:cBhvr>
                    </p:animEffect>
                  </p:childTnLst>
                </p:cTn>
              </p:par>
            </p:tnLst>
          </p:tmpl>
        </p:tmplLst>
      </p:bldP>
      <p:bldP spid="9" grpId="0" build="p">
        <p:tmplLst>
          <p:tmpl lvl="1">
            <p:tnLst>
              <p:par>
                <p:cTn presetID="2" presetClass="entr" presetSubtype="8" decel="100000" fill="hold" nodeType="afterEffect">
                  <p:stCondLst>
                    <p:cond delay="250"/>
                  </p:stCondLst>
                  <p:childTnLst>
                    <p:set>
                      <p:cBhvr>
                        <p:cTn dur="1" fill="hold">
                          <p:stCondLst>
                            <p:cond delay="0"/>
                          </p:stCondLst>
                        </p:cTn>
                        <p:tgtEl>
                          <p:spTgt spid="9"/>
                        </p:tgtEl>
                        <p:attrNameLst>
                          <p:attrName>style.visibility</p:attrName>
                        </p:attrNameLst>
                      </p:cBhvr>
                      <p:to>
                        <p:strVal val="visible"/>
                      </p:to>
                    </p:set>
                    <p:anim calcmode="lin" valueType="num">
                      <p:cBhvr additive="base">
                        <p:cTn dur="500" fill="hold"/>
                        <p:tgtEl>
                          <p:spTgt spid="9"/>
                        </p:tgtEl>
                        <p:attrNameLst>
                          <p:attrName>ppt_x</p:attrName>
                        </p:attrNameLst>
                      </p:cBhvr>
                      <p:tavLst>
                        <p:tav tm="0">
                          <p:val>
                            <p:strVal val="0-#ppt_w/2"/>
                          </p:val>
                        </p:tav>
                        <p:tav tm="100000">
                          <p:val>
                            <p:strVal val="#ppt_x"/>
                          </p:val>
                        </p:tav>
                      </p:tavLst>
                    </p:anim>
                    <p:anim calcmode="lin" valueType="num">
                      <p:cBhvr additive="base">
                        <p:cTn dur="500" fill="hold"/>
                        <p:tgtEl>
                          <p:spTgt spid="9"/>
                        </p:tgtEl>
                        <p:attrNameLst>
                          <p:attrName>ppt_y</p:attrName>
                        </p:attrNameLst>
                      </p:cBhvr>
                      <p:tavLst>
                        <p:tav tm="0">
                          <p:val>
                            <p:strVal val="#ppt_y"/>
                          </p:val>
                        </p:tav>
                        <p:tav tm="100000">
                          <p:val>
                            <p:strVal val="#ppt_y"/>
                          </p:val>
                        </p:tav>
                      </p:tavLst>
                    </p:anim>
                  </p:childTnLst>
                </p:cTn>
              </p:par>
            </p:tnLst>
          </p:tmpl>
        </p:tmplLst>
      </p:bldP>
      <p:bldP spid="10" grpId="0" animBg="1"/>
      <p:bldP spid="11" grpId="0">
        <p:tmplLst>
          <p:tmpl>
            <p:tnLst>
              <p:par>
                <p:cTn presetID="22" presetClass="entr" presetSubtype="8" fill="hold" nodeType="afterEffect">
                  <p:stCondLst>
                    <p:cond delay="0"/>
                  </p:stCondLst>
                  <p:childTnLst>
                    <p:set>
                      <p:cBhvr>
                        <p:cTn dur="1" fill="hold">
                          <p:stCondLst>
                            <p:cond delay="0"/>
                          </p:stCondLst>
                        </p:cTn>
                        <p:tgtEl>
                          <p:spTgt spid="11"/>
                        </p:tgtEl>
                        <p:attrNameLst>
                          <p:attrName>style.visibility</p:attrName>
                        </p:attrNameLst>
                      </p:cBhvr>
                      <p:to>
                        <p:strVal val="visible"/>
                      </p:to>
                    </p:set>
                    <p:animEffect transition="in" filter="wipe(left)">
                      <p:cBhvr>
                        <p:cTn dur="500"/>
                        <p:tgtEl>
                          <p:spTgt spid="11"/>
                        </p:tgtEl>
                      </p:cBhvr>
                    </p:animEffect>
                  </p:childTnLst>
                </p:cTn>
              </p:par>
            </p:tnLst>
          </p:tmpl>
        </p:tmplLst>
      </p:bldP>
      <p:bldP spid="12" grpId="0" build="p">
        <p:tmplLst>
          <p:tmpl lvl="1">
            <p:tnLst>
              <p:par>
                <p:cTn presetID="2" presetClass="entr" presetSubtype="8" decel="100000" fill="hold" nodeType="afterEffect">
                  <p:stCondLst>
                    <p:cond delay="250"/>
                  </p:stCondLst>
                  <p:childTnLst>
                    <p:set>
                      <p:cBhvr>
                        <p:cTn dur="1" fill="hold">
                          <p:stCondLst>
                            <p:cond delay="0"/>
                          </p:stCondLst>
                        </p:cTn>
                        <p:tgtEl>
                          <p:spTgt spid="12"/>
                        </p:tgtEl>
                        <p:attrNameLst>
                          <p:attrName>style.visibility</p:attrName>
                        </p:attrNameLst>
                      </p:cBhvr>
                      <p:to>
                        <p:strVal val="visible"/>
                      </p:to>
                    </p:set>
                    <p:anim calcmode="lin" valueType="num">
                      <p:cBhvr additive="base">
                        <p:cTn dur="500" fill="hold"/>
                        <p:tgtEl>
                          <p:spTgt spid="12"/>
                        </p:tgtEl>
                        <p:attrNameLst>
                          <p:attrName>ppt_x</p:attrName>
                        </p:attrNameLst>
                      </p:cBhvr>
                      <p:tavLst>
                        <p:tav tm="0">
                          <p:val>
                            <p:strVal val="0-#ppt_w/2"/>
                          </p:val>
                        </p:tav>
                        <p:tav tm="100000">
                          <p:val>
                            <p:strVal val="#ppt_x"/>
                          </p:val>
                        </p:tav>
                      </p:tavLst>
                    </p:anim>
                    <p:anim calcmode="lin" valueType="num">
                      <p:cBhvr additive="base">
                        <p:cTn dur="500" fill="hold"/>
                        <p:tgtEl>
                          <p:spTgt spid="12"/>
                        </p:tgtEl>
                        <p:attrNameLst>
                          <p:attrName>ppt_y</p:attrName>
                        </p:attrNameLst>
                      </p:cBhvr>
                      <p:tavLst>
                        <p:tav tm="0">
                          <p:val>
                            <p:strVal val="#ppt_y"/>
                          </p:val>
                        </p:tav>
                        <p:tav tm="100000">
                          <p:val>
                            <p:strVal val="#ppt_y"/>
                          </p:val>
                        </p:tav>
                      </p:tavLst>
                    </p:anim>
                  </p:childTnLst>
                </p:cTn>
              </p:par>
            </p:tnLst>
          </p:tmpl>
        </p:tmplLst>
      </p:bldP>
      <p:bldP spid="13" grpId="0" animBg="1"/>
    </p:bldLst>
  </p:timing>
  <p:extLst mod="1">
    <p:ext uri="{DCECCB84-F9BA-43D5-87BE-67443E8EF086}">
      <p15:sldGuideLst xmlns:p15="http://schemas.microsoft.com/office/powerpoint/2012/main">
        <p15:guide id="1" orient="horz" pos="3239" userDrawn="1">
          <p15:clr>
            <a:srgbClr val="FBAE40"/>
          </p15:clr>
        </p15:guide>
        <p15:guide id="2" pos="5760" userDrawn="1">
          <p15:clr>
            <a:srgbClr val="FBAE40"/>
          </p15:clr>
        </p15:guide>
      </p15:sldGuideLst>
    </p:ext>
  </p:extLst>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Ideas">
    <p:spTree>
      <p:nvGrpSpPr>
        <p:cNvPr id="1" name=""/>
        <p:cNvGrpSpPr/>
        <p:nvPr/>
      </p:nvGrpSpPr>
      <p:grpSpPr>
        <a:xfrm>
          <a:off x="0" y="0"/>
          <a:ext cx="0" cy="0"/>
          <a:chOff x="0" y="0"/>
          <a:chExt cx="0" cy="0"/>
        </a:xfrm>
      </p:grpSpPr>
      <p:sp>
        <p:nvSpPr>
          <p:cNvPr id="89" name="フリーフォーム 88"/>
          <p:cNvSpPr/>
          <p:nvPr userDrawn="1"/>
        </p:nvSpPr>
        <p:spPr>
          <a:xfrm flipH="1">
            <a:off x="7090483" y="3840023"/>
            <a:ext cx="1186761" cy="1961880"/>
          </a:xfrm>
          <a:custGeom>
            <a:avLst/>
            <a:gdLst>
              <a:gd name="connsiteX0" fmla="*/ 955911 w 1186761"/>
              <a:gd name="connsiteY0" fmla="*/ 0 h 1961880"/>
              <a:gd name="connsiteX1" fmla="*/ 967744 w 1186761"/>
              <a:gd name="connsiteY1" fmla="*/ 21021 h 1961880"/>
              <a:gd name="connsiteX2" fmla="*/ 1186761 w 1186761"/>
              <a:gd name="connsiteY2" fmla="*/ 944799 h 1961880"/>
              <a:gd name="connsiteX3" fmla="*/ 935168 w 1186761"/>
              <a:gd name="connsiteY3" fmla="*/ 1930146 h 1961880"/>
              <a:gd name="connsiteX4" fmla="*/ 916287 w 1186761"/>
              <a:gd name="connsiteY4" fmla="*/ 1961880 h 1961880"/>
              <a:gd name="connsiteX5" fmla="*/ 0 w 1186761"/>
              <a:gd name="connsiteY5" fmla="*/ 1432861 h 1961880"/>
              <a:gd name="connsiteX6" fmla="*/ 8472 w 1186761"/>
              <a:gd name="connsiteY6" fmla="*/ 1418915 h 1961880"/>
              <a:gd name="connsiteX7" fmla="*/ 128607 w 1186761"/>
              <a:gd name="connsiteY7" fmla="*/ 944466 h 1961880"/>
              <a:gd name="connsiteX8" fmla="*/ 59565 w 1186761"/>
              <a:gd name="connsiteY8" fmla="*/ 579492 h 1961880"/>
              <a:gd name="connsiteX9" fmla="*/ 37489 w 1186761"/>
              <a:gd name="connsiteY9" fmla="*/ 530251 h 19618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186761" h="1961880">
                <a:moveTo>
                  <a:pt x="955911" y="0"/>
                </a:moveTo>
                <a:lnTo>
                  <a:pt x="967744" y="21021"/>
                </a:lnTo>
                <a:cubicBezTo>
                  <a:pt x="1107849" y="298703"/>
                  <a:pt x="1186761" y="612536"/>
                  <a:pt x="1186761" y="944799"/>
                </a:cubicBezTo>
                <a:cubicBezTo>
                  <a:pt x="1186761" y="1301938"/>
                  <a:pt x="1095592" y="1637782"/>
                  <a:pt x="935168" y="1930146"/>
                </a:cubicBezTo>
                <a:lnTo>
                  <a:pt x="916287" y="1961880"/>
                </a:lnTo>
                <a:lnTo>
                  <a:pt x="0" y="1432861"/>
                </a:lnTo>
                <a:lnTo>
                  <a:pt x="8472" y="1418915"/>
                </a:lnTo>
                <a:cubicBezTo>
                  <a:pt x="85088" y="1277879"/>
                  <a:pt x="128607" y="1116255"/>
                  <a:pt x="128607" y="944466"/>
                </a:cubicBezTo>
                <a:cubicBezTo>
                  <a:pt x="128607" y="815625"/>
                  <a:pt x="104127" y="692501"/>
                  <a:pt x="59565" y="579492"/>
                </a:cubicBezTo>
                <a:lnTo>
                  <a:pt x="37489" y="530251"/>
                </a:lnTo>
                <a:close/>
              </a:path>
            </a:pathLst>
          </a:custGeom>
          <a:solidFill>
            <a:schemeClr val="accent5"/>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51" name="角丸四角形 50"/>
          <p:cNvSpPr/>
          <p:nvPr userDrawn="1"/>
        </p:nvSpPr>
        <p:spPr>
          <a:xfrm>
            <a:off x="8257714" y="7240469"/>
            <a:ext cx="1772573" cy="288717"/>
          </a:xfrm>
          <a:prstGeom prst="roundRect">
            <a:avLst>
              <a:gd name="adj" fmla="val 50000"/>
            </a:avLst>
          </a:prstGeom>
          <a:solidFill>
            <a:schemeClr val="tx1">
              <a:lumMod val="60000"/>
              <a:lumOff val="4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grpSp>
        <p:nvGrpSpPr>
          <p:cNvPr id="92" name="グループ化 91"/>
          <p:cNvGrpSpPr/>
          <p:nvPr userDrawn="1"/>
        </p:nvGrpSpPr>
        <p:grpSpPr>
          <a:xfrm>
            <a:off x="8257714" y="7624159"/>
            <a:ext cx="1772573" cy="598272"/>
            <a:chOff x="8257714" y="7948214"/>
            <a:chExt cx="1772573" cy="598272"/>
          </a:xfrm>
          <a:solidFill>
            <a:schemeClr val="tx1">
              <a:lumMod val="60000"/>
              <a:lumOff val="40000"/>
            </a:schemeClr>
          </a:solidFill>
        </p:grpSpPr>
        <p:sp>
          <p:nvSpPr>
            <p:cNvPr id="52" name="角丸四角形 51"/>
            <p:cNvSpPr/>
            <p:nvPr userDrawn="1"/>
          </p:nvSpPr>
          <p:spPr>
            <a:xfrm>
              <a:off x="8257714" y="7948214"/>
              <a:ext cx="1772573" cy="288717"/>
            </a:xfrm>
            <a:prstGeom prst="roundRect">
              <a:avLst>
                <a:gd name="adj" fmla="val 50000"/>
              </a:avLst>
            </a:pr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53" name="円/楕円 7"/>
            <p:cNvSpPr/>
            <p:nvPr userDrawn="1"/>
          </p:nvSpPr>
          <p:spPr>
            <a:xfrm>
              <a:off x="8690097" y="8160953"/>
              <a:ext cx="907807" cy="385533"/>
            </a:xfrm>
            <a:custGeom>
              <a:avLst/>
              <a:gdLst/>
              <a:ahLst/>
              <a:cxnLst/>
              <a:rect l="l" t="t" r="r" b="b"/>
              <a:pathLst>
                <a:path w="758714" h="322215">
                  <a:moveTo>
                    <a:pt x="0" y="0"/>
                  </a:moveTo>
                  <a:lnTo>
                    <a:pt x="758714" y="0"/>
                  </a:lnTo>
                  <a:cubicBezTo>
                    <a:pt x="729497" y="182913"/>
                    <a:pt x="570695" y="322215"/>
                    <a:pt x="379357" y="322215"/>
                  </a:cubicBezTo>
                  <a:cubicBezTo>
                    <a:pt x="188019" y="322215"/>
                    <a:pt x="29217" y="182913"/>
                    <a:pt x="0" y="0"/>
                  </a:cubicBezTo>
                  <a:close/>
                </a:path>
              </a:pathLst>
            </a:cu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grpSp>
      <p:sp>
        <p:nvSpPr>
          <p:cNvPr id="76" name="フリーフォーム 75"/>
          <p:cNvSpPr/>
          <p:nvPr userDrawn="1"/>
        </p:nvSpPr>
        <p:spPr>
          <a:xfrm>
            <a:off x="9163230" y="2737514"/>
            <a:ext cx="1777378" cy="1596296"/>
          </a:xfrm>
          <a:custGeom>
            <a:avLst/>
            <a:gdLst>
              <a:gd name="connsiteX0" fmla="*/ 0 w 1777378"/>
              <a:gd name="connsiteY0" fmla="*/ 0 h 1596296"/>
              <a:gd name="connsiteX1" fmla="*/ 187100 w 1777378"/>
              <a:gd name="connsiteY1" fmla="*/ 9447 h 1596296"/>
              <a:gd name="connsiteX2" fmla="*/ 1720375 w 1777378"/>
              <a:gd name="connsiteY2" fmla="*/ 966454 h 1596296"/>
              <a:gd name="connsiteX3" fmla="*/ 1777378 w 1777378"/>
              <a:gd name="connsiteY3" fmla="*/ 1067720 h 1596296"/>
              <a:gd name="connsiteX4" fmla="*/ 861857 w 1777378"/>
              <a:gd name="connsiteY4" fmla="*/ 1596296 h 1596296"/>
              <a:gd name="connsiteX5" fmla="*/ 822105 w 1777378"/>
              <a:gd name="connsiteY5" fmla="*/ 1525677 h 1596296"/>
              <a:gd name="connsiteX6" fmla="*/ 78909 w 1777378"/>
              <a:gd name="connsiteY6" fmla="*/ 1061805 h 1596296"/>
              <a:gd name="connsiteX7" fmla="*/ 0 w 1777378"/>
              <a:gd name="connsiteY7" fmla="*/ 1057821 h 15962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77378" h="1596296">
                <a:moveTo>
                  <a:pt x="0" y="0"/>
                </a:moveTo>
                <a:lnTo>
                  <a:pt x="187100" y="9447"/>
                </a:lnTo>
                <a:cubicBezTo>
                  <a:pt x="834286" y="75173"/>
                  <a:pt x="1392628" y="441426"/>
                  <a:pt x="1720375" y="966454"/>
                </a:cubicBezTo>
                <a:lnTo>
                  <a:pt x="1777378" y="1067720"/>
                </a:lnTo>
                <a:lnTo>
                  <a:pt x="861857" y="1596296"/>
                </a:lnTo>
                <a:lnTo>
                  <a:pt x="822105" y="1525677"/>
                </a:lnTo>
                <a:cubicBezTo>
                  <a:pt x="663243" y="1271190"/>
                  <a:pt x="392608" y="1093663"/>
                  <a:pt x="78909" y="1061805"/>
                </a:cubicBezTo>
                <a:lnTo>
                  <a:pt x="0" y="1057821"/>
                </a:lnTo>
                <a:close/>
              </a:path>
            </a:pathLst>
          </a:cu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85" name="フリーフォーム 84"/>
          <p:cNvSpPr/>
          <p:nvPr userDrawn="1"/>
        </p:nvSpPr>
        <p:spPr>
          <a:xfrm>
            <a:off x="10007427" y="3840690"/>
            <a:ext cx="1186761" cy="1961880"/>
          </a:xfrm>
          <a:custGeom>
            <a:avLst/>
            <a:gdLst>
              <a:gd name="connsiteX0" fmla="*/ 955911 w 1186761"/>
              <a:gd name="connsiteY0" fmla="*/ 0 h 1961880"/>
              <a:gd name="connsiteX1" fmla="*/ 967744 w 1186761"/>
              <a:gd name="connsiteY1" fmla="*/ 21021 h 1961880"/>
              <a:gd name="connsiteX2" fmla="*/ 1186761 w 1186761"/>
              <a:gd name="connsiteY2" fmla="*/ 944799 h 1961880"/>
              <a:gd name="connsiteX3" fmla="*/ 935168 w 1186761"/>
              <a:gd name="connsiteY3" fmla="*/ 1930146 h 1961880"/>
              <a:gd name="connsiteX4" fmla="*/ 916287 w 1186761"/>
              <a:gd name="connsiteY4" fmla="*/ 1961880 h 1961880"/>
              <a:gd name="connsiteX5" fmla="*/ 0 w 1186761"/>
              <a:gd name="connsiteY5" fmla="*/ 1432861 h 1961880"/>
              <a:gd name="connsiteX6" fmla="*/ 8472 w 1186761"/>
              <a:gd name="connsiteY6" fmla="*/ 1418915 h 1961880"/>
              <a:gd name="connsiteX7" fmla="*/ 128607 w 1186761"/>
              <a:gd name="connsiteY7" fmla="*/ 944466 h 1961880"/>
              <a:gd name="connsiteX8" fmla="*/ 59565 w 1186761"/>
              <a:gd name="connsiteY8" fmla="*/ 579492 h 1961880"/>
              <a:gd name="connsiteX9" fmla="*/ 37489 w 1186761"/>
              <a:gd name="connsiteY9" fmla="*/ 530251 h 19618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186761" h="1961880">
                <a:moveTo>
                  <a:pt x="955911" y="0"/>
                </a:moveTo>
                <a:lnTo>
                  <a:pt x="967744" y="21021"/>
                </a:lnTo>
                <a:cubicBezTo>
                  <a:pt x="1107849" y="298703"/>
                  <a:pt x="1186761" y="612536"/>
                  <a:pt x="1186761" y="944799"/>
                </a:cubicBezTo>
                <a:cubicBezTo>
                  <a:pt x="1186761" y="1301938"/>
                  <a:pt x="1095592" y="1637782"/>
                  <a:pt x="935168" y="1930146"/>
                </a:cubicBezTo>
                <a:lnTo>
                  <a:pt x="916287" y="1961880"/>
                </a:lnTo>
                <a:lnTo>
                  <a:pt x="0" y="1432861"/>
                </a:lnTo>
                <a:lnTo>
                  <a:pt x="8472" y="1418915"/>
                </a:lnTo>
                <a:cubicBezTo>
                  <a:pt x="85088" y="1277879"/>
                  <a:pt x="128607" y="1116255"/>
                  <a:pt x="128607" y="944466"/>
                </a:cubicBezTo>
                <a:cubicBezTo>
                  <a:pt x="128607" y="815625"/>
                  <a:pt x="104127" y="692501"/>
                  <a:pt x="59565" y="579492"/>
                </a:cubicBezTo>
                <a:lnTo>
                  <a:pt x="37489" y="530251"/>
                </a:lnTo>
                <a:close/>
              </a:path>
            </a:pathLst>
          </a:cu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87" name="フリーフォーム 86"/>
          <p:cNvSpPr/>
          <p:nvPr userDrawn="1"/>
        </p:nvSpPr>
        <p:spPr>
          <a:xfrm>
            <a:off x="9170850" y="5318355"/>
            <a:ext cx="1736803" cy="1828474"/>
          </a:xfrm>
          <a:custGeom>
            <a:avLst/>
            <a:gdLst>
              <a:gd name="connsiteX0" fmla="*/ 820151 w 1736803"/>
              <a:gd name="connsiteY0" fmla="*/ 0 h 1828474"/>
              <a:gd name="connsiteX1" fmla="*/ 1736803 w 1736803"/>
              <a:gd name="connsiteY1" fmla="*/ 529229 h 1828474"/>
              <a:gd name="connsiteX2" fmla="*/ 1706134 w 1736803"/>
              <a:gd name="connsiteY2" fmla="*/ 580773 h 1828474"/>
              <a:gd name="connsiteX3" fmla="*/ 863426 w 1736803"/>
              <a:gd name="connsiteY3" fmla="*/ 1323103 h 1828474"/>
              <a:gd name="connsiteX4" fmla="*/ 863426 w 1736803"/>
              <a:gd name="connsiteY4" fmla="*/ 1656254 h 1828474"/>
              <a:gd name="connsiteX5" fmla="*/ 691206 w 1736803"/>
              <a:gd name="connsiteY5" fmla="*/ 1828474 h 1828474"/>
              <a:gd name="connsiteX6" fmla="*/ 0 w 1736803"/>
              <a:gd name="connsiteY6" fmla="*/ 1828474 h 1828474"/>
              <a:gd name="connsiteX7" fmla="*/ 0 w 1736803"/>
              <a:gd name="connsiteY7" fmla="*/ 466443 h 1828474"/>
              <a:gd name="connsiteX8" fmla="*/ 103912 w 1736803"/>
              <a:gd name="connsiteY8" fmla="*/ 459888 h 1828474"/>
              <a:gd name="connsiteX9" fmla="*/ 802510 w 1736803"/>
              <a:gd name="connsiteY9" fmla="*/ 29039 h 18284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36803" h="1828474">
                <a:moveTo>
                  <a:pt x="820151" y="0"/>
                </a:moveTo>
                <a:lnTo>
                  <a:pt x="1736803" y="529229"/>
                </a:lnTo>
                <a:lnTo>
                  <a:pt x="1706134" y="580773"/>
                </a:lnTo>
                <a:cubicBezTo>
                  <a:pt x="1500692" y="900188"/>
                  <a:pt x="1208884" y="1158671"/>
                  <a:pt x="863426" y="1323103"/>
                </a:cubicBezTo>
                <a:lnTo>
                  <a:pt x="863426" y="1656254"/>
                </a:lnTo>
                <a:cubicBezTo>
                  <a:pt x="863426" y="1751369"/>
                  <a:pt x="786321" y="1828474"/>
                  <a:pt x="691206" y="1828474"/>
                </a:cubicBezTo>
                <a:lnTo>
                  <a:pt x="0" y="1828474"/>
                </a:lnTo>
                <a:lnTo>
                  <a:pt x="0" y="466443"/>
                </a:lnTo>
                <a:lnTo>
                  <a:pt x="103912" y="459888"/>
                </a:lnTo>
                <a:cubicBezTo>
                  <a:pt x="394509" y="422949"/>
                  <a:pt x="645995" y="260712"/>
                  <a:pt x="802510" y="29039"/>
                </a:cubicBezTo>
                <a:close/>
              </a:path>
            </a:pathLst>
          </a:custGeom>
          <a:solidFill>
            <a:schemeClr val="accent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88" name="フリーフォーム 87"/>
          <p:cNvSpPr/>
          <p:nvPr userDrawn="1"/>
        </p:nvSpPr>
        <p:spPr>
          <a:xfrm flipH="1">
            <a:off x="7344063" y="2736847"/>
            <a:ext cx="1777378" cy="1596296"/>
          </a:xfrm>
          <a:custGeom>
            <a:avLst/>
            <a:gdLst>
              <a:gd name="connsiteX0" fmla="*/ 0 w 1777378"/>
              <a:gd name="connsiteY0" fmla="*/ 0 h 1596296"/>
              <a:gd name="connsiteX1" fmla="*/ 187100 w 1777378"/>
              <a:gd name="connsiteY1" fmla="*/ 9447 h 1596296"/>
              <a:gd name="connsiteX2" fmla="*/ 1720375 w 1777378"/>
              <a:gd name="connsiteY2" fmla="*/ 966454 h 1596296"/>
              <a:gd name="connsiteX3" fmla="*/ 1777378 w 1777378"/>
              <a:gd name="connsiteY3" fmla="*/ 1067720 h 1596296"/>
              <a:gd name="connsiteX4" fmla="*/ 861857 w 1777378"/>
              <a:gd name="connsiteY4" fmla="*/ 1596296 h 1596296"/>
              <a:gd name="connsiteX5" fmla="*/ 822105 w 1777378"/>
              <a:gd name="connsiteY5" fmla="*/ 1525677 h 1596296"/>
              <a:gd name="connsiteX6" fmla="*/ 78909 w 1777378"/>
              <a:gd name="connsiteY6" fmla="*/ 1061805 h 1596296"/>
              <a:gd name="connsiteX7" fmla="*/ 0 w 1777378"/>
              <a:gd name="connsiteY7" fmla="*/ 1057821 h 15962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77378" h="1596296">
                <a:moveTo>
                  <a:pt x="0" y="0"/>
                </a:moveTo>
                <a:lnTo>
                  <a:pt x="187100" y="9447"/>
                </a:lnTo>
                <a:cubicBezTo>
                  <a:pt x="834286" y="75173"/>
                  <a:pt x="1392628" y="441426"/>
                  <a:pt x="1720375" y="966454"/>
                </a:cubicBezTo>
                <a:lnTo>
                  <a:pt x="1777378" y="1067720"/>
                </a:lnTo>
                <a:lnTo>
                  <a:pt x="861857" y="1596296"/>
                </a:lnTo>
                <a:lnTo>
                  <a:pt x="822105" y="1525677"/>
                </a:lnTo>
                <a:cubicBezTo>
                  <a:pt x="663243" y="1271190"/>
                  <a:pt x="392608" y="1093663"/>
                  <a:pt x="78909" y="1061805"/>
                </a:cubicBezTo>
                <a:lnTo>
                  <a:pt x="0" y="1057821"/>
                </a:lnTo>
                <a:close/>
              </a:path>
            </a:pathLst>
          </a:custGeom>
          <a:solidFill>
            <a:schemeClr val="accent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90" name="フリーフォーム 89"/>
          <p:cNvSpPr/>
          <p:nvPr userDrawn="1"/>
        </p:nvSpPr>
        <p:spPr>
          <a:xfrm flipH="1">
            <a:off x="7377018" y="5317688"/>
            <a:ext cx="1736803" cy="1828474"/>
          </a:xfrm>
          <a:custGeom>
            <a:avLst/>
            <a:gdLst>
              <a:gd name="connsiteX0" fmla="*/ 820151 w 1736803"/>
              <a:gd name="connsiteY0" fmla="*/ 0 h 1828474"/>
              <a:gd name="connsiteX1" fmla="*/ 1736803 w 1736803"/>
              <a:gd name="connsiteY1" fmla="*/ 529229 h 1828474"/>
              <a:gd name="connsiteX2" fmla="*/ 1706134 w 1736803"/>
              <a:gd name="connsiteY2" fmla="*/ 580773 h 1828474"/>
              <a:gd name="connsiteX3" fmla="*/ 863426 w 1736803"/>
              <a:gd name="connsiteY3" fmla="*/ 1323103 h 1828474"/>
              <a:gd name="connsiteX4" fmla="*/ 863426 w 1736803"/>
              <a:gd name="connsiteY4" fmla="*/ 1656254 h 1828474"/>
              <a:gd name="connsiteX5" fmla="*/ 691206 w 1736803"/>
              <a:gd name="connsiteY5" fmla="*/ 1828474 h 1828474"/>
              <a:gd name="connsiteX6" fmla="*/ 0 w 1736803"/>
              <a:gd name="connsiteY6" fmla="*/ 1828474 h 1828474"/>
              <a:gd name="connsiteX7" fmla="*/ 0 w 1736803"/>
              <a:gd name="connsiteY7" fmla="*/ 466443 h 1828474"/>
              <a:gd name="connsiteX8" fmla="*/ 103912 w 1736803"/>
              <a:gd name="connsiteY8" fmla="*/ 459888 h 1828474"/>
              <a:gd name="connsiteX9" fmla="*/ 802510 w 1736803"/>
              <a:gd name="connsiteY9" fmla="*/ 29039 h 18284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36803" h="1828474">
                <a:moveTo>
                  <a:pt x="820151" y="0"/>
                </a:moveTo>
                <a:lnTo>
                  <a:pt x="1736803" y="529229"/>
                </a:lnTo>
                <a:lnTo>
                  <a:pt x="1706134" y="580773"/>
                </a:lnTo>
                <a:cubicBezTo>
                  <a:pt x="1500692" y="900188"/>
                  <a:pt x="1208884" y="1158671"/>
                  <a:pt x="863426" y="1323103"/>
                </a:cubicBezTo>
                <a:lnTo>
                  <a:pt x="863426" y="1656254"/>
                </a:lnTo>
                <a:cubicBezTo>
                  <a:pt x="863426" y="1751369"/>
                  <a:pt x="786321" y="1828474"/>
                  <a:pt x="691206" y="1828474"/>
                </a:cubicBezTo>
                <a:lnTo>
                  <a:pt x="0" y="1828474"/>
                </a:lnTo>
                <a:lnTo>
                  <a:pt x="0" y="466443"/>
                </a:lnTo>
                <a:lnTo>
                  <a:pt x="103912" y="459888"/>
                </a:lnTo>
                <a:cubicBezTo>
                  <a:pt x="394509" y="422949"/>
                  <a:pt x="645995" y="260712"/>
                  <a:pt x="802510" y="29039"/>
                </a:cubicBezTo>
                <a:close/>
              </a:path>
            </a:pathLst>
          </a:cu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93" name="図プレースホルダー 25"/>
          <p:cNvSpPr>
            <a:spLocks noGrp="1"/>
          </p:cNvSpPr>
          <p:nvPr>
            <p:ph type="pic" sz="quarter" idx="14" hasCustomPrompt="1"/>
          </p:nvPr>
        </p:nvSpPr>
        <p:spPr>
          <a:xfrm>
            <a:off x="9606200" y="3206428"/>
            <a:ext cx="490896" cy="490896"/>
          </a:xfrm>
        </p:spPr>
        <p:txBody>
          <a:bodyPr>
            <a:normAutofit/>
          </a:bodyPr>
          <a:lstStyle>
            <a:lvl1pPr>
              <a:defRPr sz="1100">
                <a:solidFill>
                  <a:schemeClr val="bg1"/>
                </a:solidFill>
              </a:defRPr>
            </a:lvl1pPr>
          </a:lstStyle>
          <a:p>
            <a:r>
              <a:rPr kumimoji="1" lang="en-US" altLang="ja-JP" dirty="0"/>
              <a:t>Icon</a:t>
            </a:r>
            <a:endParaRPr kumimoji="1" lang="ja-JP" altLang="en-US" dirty="0"/>
          </a:p>
        </p:txBody>
      </p:sp>
      <p:sp>
        <p:nvSpPr>
          <p:cNvPr id="94" name="図プレースホルダー 25"/>
          <p:cNvSpPr>
            <a:spLocks noGrp="1"/>
          </p:cNvSpPr>
          <p:nvPr>
            <p:ph type="pic" sz="quarter" idx="15" hasCustomPrompt="1"/>
          </p:nvPr>
        </p:nvSpPr>
        <p:spPr>
          <a:xfrm>
            <a:off x="10355359" y="4571965"/>
            <a:ext cx="490896" cy="490896"/>
          </a:xfrm>
        </p:spPr>
        <p:txBody>
          <a:bodyPr>
            <a:normAutofit/>
          </a:bodyPr>
          <a:lstStyle>
            <a:lvl1pPr>
              <a:defRPr sz="1100">
                <a:solidFill>
                  <a:schemeClr val="bg1"/>
                </a:solidFill>
              </a:defRPr>
            </a:lvl1pPr>
          </a:lstStyle>
          <a:p>
            <a:r>
              <a:rPr kumimoji="1" lang="en-US" altLang="ja-JP" dirty="0"/>
              <a:t>Icon</a:t>
            </a:r>
            <a:endParaRPr kumimoji="1" lang="ja-JP" altLang="en-US" dirty="0"/>
          </a:p>
        </p:txBody>
      </p:sp>
      <p:sp>
        <p:nvSpPr>
          <p:cNvPr id="95" name="図プレースホルダー 25"/>
          <p:cNvSpPr>
            <a:spLocks noGrp="1"/>
          </p:cNvSpPr>
          <p:nvPr>
            <p:ph type="pic" sz="quarter" idx="16" hasCustomPrompt="1"/>
          </p:nvPr>
        </p:nvSpPr>
        <p:spPr>
          <a:xfrm>
            <a:off x="9606200" y="5809251"/>
            <a:ext cx="490896" cy="490896"/>
          </a:xfrm>
        </p:spPr>
        <p:txBody>
          <a:bodyPr>
            <a:normAutofit/>
          </a:bodyPr>
          <a:lstStyle>
            <a:lvl1pPr>
              <a:defRPr sz="1100">
                <a:solidFill>
                  <a:schemeClr val="bg1"/>
                </a:solidFill>
              </a:defRPr>
            </a:lvl1pPr>
          </a:lstStyle>
          <a:p>
            <a:r>
              <a:rPr kumimoji="1" lang="en-US" altLang="ja-JP" dirty="0"/>
              <a:t>Icon</a:t>
            </a:r>
            <a:endParaRPr kumimoji="1" lang="ja-JP" altLang="en-US" dirty="0"/>
          </a:p>
        </p:txBody>
      </p:sp>
      <p:sp>
        <p:nvSpPr>
          <p:cNvPr id="96" name="図プレースホルダー 25"/>
          <p:cNvSpPr>
            <a:spLocks noGrp="1"/>
          </p:cNvSpPr>
          <p:nvPr>
            <p:ph type="pic" sz="quarter" idx="17" hasCustomPrompt="1"/>
          </p:nvPr>
        </p:nvSpPr>
        <p:spPr>
          <a:xfrm>
            <a:off x="8127545" y="5809251"/>
            <a:ext cx="490896" cy="490896"/>
          </a:xfrm>
        </p:spPr>
        <p:txBody>
          <a:bodyPr>
            <a:normAutofit/>
          </a:bodyPr>
          <a:lstStyle>
            <a:lvl1pPr>
              <a:defRPr sz="1100">
                <a:solidFill>
                  <a:schemeClr val="bg1"/>
                </a:solidFill>
              </a:defRPr>
            </a:lvl1pPr>
          </a:lstStyle>
          <a:p>
            <a:r>
              <a:rPr kumimoji="1" lang="en-US" altLang="ja-JP" dirty="0"/>
              <a:t>Icon</a:t>
            </a:r>
            <a:endParaRPr kumimoji="1" lang="ja-JP" altLang="en-US" dirty="0"/>
          </a:p>
        </p:txBody>
      </p:sp>
      <p:sp>
        <p:nvSpPr>
          <p:cNvPr id="97" name="図プレースホルダー 25"/>
          <p:cNvSpPr>
            <a:spLocks noGrp="1"/>
          </p:cNvSpPr>
          <p:nvPr>
            <p:ph type="pic" sz="quarter" idx="18" hasCustomPrompt="1"/>
          </p:nvPr>
        </p:nvSpPr>
        <p:spPr>
          <a:xfrm>
            <a:off x="7438415" y="4566571"/>
            <a:ext cx="490896" cy="490896"/>
          </a:xfrm>
        </p:spPr>
        <p:txBody>
          <a:bodyPr>
            <a:normAutofit/>
          </a:bodyPr>
          <a:lstStyle>
            <a:lvl1pPr>
              <a:defRPr sz="1100">
                <a:solidFill>
                  <a:schemeClr val="bg1"/>
                </a:solidFill>
              </a:defRPr>
            </a:lvl1pPr>
          </a:lstStyle>
          <a:p>
            <a:r>
              <a:rPr kumimoji="1" lang="en-US" altLang="ja-JP" dirty="0"/>
              <a:t>Icon</a:t>
            </a:r>
            <a:endParaRPr kumimoji="1" lang="ja-JP" altLang="en-US" dirty="0"/>
          </a:p>
        </p:txBody>
      </p:sp>
      <p:sp>
        <p:nvSpPr>
          <p:cNvPr id="98" name="図プレースホルダー 25"/>
          <p:cNvSpPr>
            <a:spLocks noGrp="1"/>
          </p:cNvSpPr>
          <p:nvPr>
            <p:ph type="pic" sz="quarter" idx="19" hasCustomPrompt="1"/>
          </p:nvPr>
        </p:nvSpPr>
        <p:spPr>
          <a:xfrm>
            <a:off x="8127545" y="3206428"/>
            <a:ext cx="490896" cy="490896"/>
          </a:xfrm>
        </p:spPr>
        <p:txBody>
          <a:bodyPr>
            <a:normAutofit/>
          </a:bodyPr>
          <a:lstStyle>
            <a:lvl1pPr>
              <a:defRPr sz="1100">
                <a:solidFill>
                  <a:schemeClr val="bg1"/>
                </a:solidFill>
              </a:defRPr>
            </a:lvl1pPr>
          </a:lstStyle>
          <a:p>
            <a:r>
              <a:rPr kumimoji="1" lang="en-US" altLang="ja-JP" dirty="0"/>
              <a:t>Icon</a:t>
            </a:r>
            <a:endParaRPr kumimoji="1" lang="ja-JP" altLang="en-US" dirty="0"/>
          </a:p>
        </p:txBody>
      </p:sp>
      <p:sp>
        <p:nvSpPr>
          <p:cNvPr id="99" name="テキスト プレースホルダー 12"/>
          <p:cNvSpPr>
            <a:spLocks noGrp="1"/>
          </p:cNvSpPr>
          <p:nvPr>
            <p:ph type="body" sz="quarter" idx="12" hasCustomPrompt="1"/>
          </p:nvPr>
        </p:nvSpPr>
        <p:spPr>
          <a:xfrm>
            <a:off x="6054938" y="8866801"/>
            <a:ext cx="6178123" cy="535813"/>
          </a:xfrm>
        </p:spPr>
        <p:txBody>
          <a:bodyPr>
            <a:normAutofit/>
          </a:bodyPr>
          <a:lstStyle>
            <a:lvl1pPr algn="ctr">
              <a:spcBef>
                <a:spcPts val="0"/>
              </a:spcBef>
              <a:defRPr sz="1800" baseline="0"/>
            </a:lvl1pPr>
          </a:lstStyle>
          <a:p>
            <a:pPr lvl="0"/>
            <a:r>
              <a:rPr kumimoji="1" lang="en-US" altLang="ja-JP" dirty="0"/>
              <a:t>Text goes here</a:t>
            </a:r>
            <a:endParaRPr kumimoji="1" lang="ja-JP" altLang="en-US" dirty="0"/>
          </a:p>
        </p:txBody>
      </p:sp>
      <p:sp>
        <p:nvSpPr>
          <p:cNvPr id="100" name="テキスト プレースホルダー 12"/>
          <p:cNvSpPr>
            <a:spLocks noGrp="1"/>
          </p:cNvSpPr>
          <p:nvPr>
            <p:ph type="body" sz="quarter" idx="20" hasCustomPrompt="1"/>
          </p:nvPr>
        </p:nvSpPr>
        <p:spPr>
          <a:xfrm>
            <a:off x="6054938" y="8327013"/>
            <a:ext cx="6178123" cy="586840"/>
          </a:xfrm>
        </p:spPr>
        <p:txBody>
          <a:bodyPr anchor="b">
            <a:noAutofit/>
          </a:bodyPr>
          <a:lstStyle>
            <a:lvl1pPr algn="ct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105" name="テキスト プレースホルダー 12"/>
          <p:cNvSpPr>
            <a:spLocks noGrp="1"/>
          </p:cNvSpPr>
          <p:nvPr>
            <p:ph type="body" sz="quarter" idx="21" hasCustomPrompt="1"/>
          </p:nvPr>
        </p:nvSpPr>
        <p:spPr>
          <a:xfrm>
            <a:off x="11744227" y="6687801"/>
            <a:ext cx="4608971" cy="913630"/>
          </a:xfrm>
        </p:spPr>
        <p:txBody>
          <a:bodyPr>
            <a:normAutofit/>
          </a:bodyPr>
          <a:lstStyle>
            <a:lvl1pPr algn="l">
              <a:spcBef>
                <a:spcPts val="0"/>
              </a:spcBef>
              <a:defRPr sz="1800" baseline="0"/>
            </a:lvl1pPr>
          </a:lstStyle>
          <a:p>
            <a:pPr lvl="0"/>
            <a:r>
              <a:rPr kumimoji="1" lang="en-US" altLang="ja-JP" dirty="0"/>
              <a:t>Text goes here</a:t>
            </a:r>
            <a:endParaRPr kumimoji="1" lang="ja-JP" altLang="en-US" dirty="0"/>
          </a:p>
        </p:txBody>
      </p:sp>
      <p:sp>
        <p:nvSpPr>
          <p:cNvPr id="106" name="テキスト プレースホルダー 12"/>
          <p:cNvSpPr>
            <a:spLocks noGrp="1"/>
          </p:cNvSpPr>
          <p:nvPr>
            <p:ph type="body" sz="quarter" idx="22" hasCustomPrompt="1"/>
          </p:nvPr>
        </p:nvSpPr>
        <p:spPr>
          <a:xfrm>
            <a:off x="11744228" y="6190387"/>
            <a:ext cx="4608971" cy="544466"/>
          </a:xfrm>
        </p:spPr>
        <p:txBody>
          <a:bodyPr anchor="b">
            <a:noAutofit/>
          </a:bodyPr>
          <a:lstStyle>
            <a:lvl1pPr algn="l">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107" name="テキスト プレースホルダー 12"/>
          <p:cNvSpPr>
            <a:spLocks noGrp="1"/>
          </p:cNvSpPr>
          <p:nvPr>
            <p:ph type="body" sz="quarter" idx="23" hasCustomPrompt="1"/>
          </p:nvPr>
        </p:nvSpPr>
        <p:spPr>
          <a:xfrm>
            <a:off x="11744226" y="4699440"/>
            <a:ext cx="4608971" cy="913630"/>
          </a:xfrm>
        </p:spPr>
        <p:txBody>
          <a:bodyPr>
            <a:normAutofit/>
          </a:bodyPr>
          <a:lstStyle>
            <a:lvl1pPr algn="l">
              <a:spcBef>
                <a:spcPts val="0"/>
              </a:spcBef>
              <a:defRPr sz="1800" baseline="0"/>
            </a:lvl1pPr>
          </a:lstStyle>
          <a:p>
            <a:pPr lvl="0"/>
            <a:r>
              <a:rPr kumimoji="1" lang="en-US" altLang="ja-JP" dirty="0"/>
              <a:t>Text goes here</a:t>
            </a:r>
            <a:endParaRPr kumimoji="1" lang="ja-JP" altLang="en-US" dirty="0"/>
          </a:p>
        </p:txBody>
      </p:sp>
      <p:sp>
        <p:nvSpPr>
          <p:cNvPr id="108" name="テキスト プレースホルダー 12"/>
          <p:cNvSpPr>
            <a:spLocks noGrp="1"/>
          </p:cNvSpPr>
          <p:nvPr>
            <p:ph type="body" sz="quarter" idx="24" hasCustomPrompt="1"/>
          </p:nvPr>
        </p:nvSpPr>
        <p:spPr>
          <a:xfrm>
            <a:off x="11744227" y="4202026"/>
            <a:ext cx="4608971" cy="544466"/>
          </a:xfrm>
        </p:spPr>
        <p:txBody>
          <a:bodyPr anchor="b">
            <a:noAutofit/>
          </a:bodyPr>
          <a:lstStyle>
            <a:lvl1pPr algn="l">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109" name="テキスト プレースホルダー 12"/>
          <p:cNvSpPr>
            <a:spLocks noGrp="1"/>
          </p:cNvSpPr>
          <p:nvPr>
            <p:ph type="body" sz="quarter" idx="25" hasCustomPrompt="1"/>
          </p:nvPr>
        </p:nvSpPr>
        <p:spPr>
          <a:xfrm>
            <a:off x="11010972" y="2654827"/>
            <a:ext cx="4608971" cy="913630"/>
          </a:xfrm>
        </p:spPr>
        <p:txBody>
          <a:bodyPr>
            <a:normAutofit/>
          </a:bodyPr>
          <a:lstStyle>
            <a:lvl1pPr algn="l">
              <a:spcBef>
                <a:spcPts val="0"/>
              </a:spcBef>
              <a:defRPr sz="1800" baseline="0"/>
            </a:lvl1pPr>
          </a:lstStyle>
          <a:p>
            <a:pPr lvl="0"/>
            <a:r>
              <a:rPr kumimoji="1" lang="en-US" altLang="ja-JP" dirty="0"/>
              <a:t>Text goes here</a:t>
            </a:r>
            <a:endParaRPr kumimoji="1" lang="ja-JP" altLang="en-US" dirty="0"/>
          </a:p>
        </p:txBody>
      </p:sp>
      <p:sp>
        <p:nvSpPr>
          <p:cNvPr id="110" name="テキスト プレースホルダー 12"/>
          <p:cNvSpPr>
            <a:spLocks noGrp="1"/>
          </p:cNvSpPr>
          <p:nvPr>
            <p:ph type="body" sz="quarter" idx="26" hasCustomPrompt="1"/>
          </p:nvPr>
        </p:nvSpPr>
        <p:spPr>
          <a:xfrm>
            <a:off x="11010973" y="2157413"/>
            <a:ext cx="4608971" cy="544466"/>
          </a:xfrm>
        </p:spPr>
        <p:txBody>
          <a:bodyPr anchor="b">
            <a:noAutofit/>
          </a:bodyPr>
          <a:lstStyle>
            <a:lvl1pPr algn="l">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111" name="テキスト プレースホルダー 12"/>
          <p:cNvSpPr>
            <a:spLocks noGrp="1"/>
          </p:cNvSpPr>
          <p:nvPr>
            <p:ph type="body" sz="quarter" idx="27" hasCustomPrompt="1"/>
          </p:nvPr>
        </p:nvSpPr>
        <p:spPr>
          <a:xfrm>
            <a:off x="2481511" y="2654827"/>
            <a:ext cx="4608971" cy="913630"/>
          </a:xfrm>
        </p:spPr>
        <p:txBody>
          <a:bodyPr>
            <a:normAutofit/>
          </a:bodyPr>
          <a:lstStyle>
            <a:lvl1pPr algn="r">
              <a:spcBef>
                <a:spcPts val="0"/>
              </a:spcBef>
              <a:defRPr sz="1800" baseline="0"/>
            </a:lvl1pPr>
          </a:lstStyle>
          <a:p>
            <a:pPr lvl="0"/>
            <a:r>
              <a:rPr kumimoji="1" lang="en-US" altLang="ja-JP" dirty="0"/>
              <a:t>Text goes here</a:t>
            </a:r>
            <a:endParaRPr kumimoji="1" lang="ja-JP" altLang="en-US" dirty="0"/>
          </a:p>
        </p:txBody>
      </p:sp>
      <p:sp>
        <p:nvSpPr>
          <p:cNvPr id="112" name="テキスト プレースホルダー 12"/>
          <p:cNvSpPr>
            <a:spLocks noGrp="1"/>
          </p:cNvSpPr>
          <p:nvPr>
            <p:ph type="body" sz="quarter" idx="28" hasCustomPrompt="1"/>
          </p:nvPr>
        </p:nvSpPr>
        <p:spPr>
          <a:xfrm>
            <a:off x="2481512" y="2176737"/>
            <a:ext cx="4608971" cy="525141"/>
          </a:xfrm>
        </p:spPr>
        <p:txBody>
          <a:bodyPr anchor="b">
            <a:noAutofit/>
          </a:bodyPr>
          <a:lstStyle>
            <a:lvl1pPr algn="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113" name="テキスト プレースホルダー 12"/>
          <p:cNvSpPr>
            <a:spLocks noGrp="1"/>
          </p:cNvSpPr>
          <p:nvPr>
            <p:ph type="body" sz="quarter" idx="29" hasCustomPrompt="1"/>
          </p:nvPr>
        </p:nvSpPr>
        <p:spPr>
          <a:xfrm>
            <a:off x="1879065" y="4699017"/>
            <a:ext cx="4608971" cy="913630"/>
          </a:xfrm>
        </p:spPr>
        <p:txBody>
          <a:bodyPr>
            <a:normAutofit/>
          </a:bodyPr>
          <a:lstStyle>
            <a:lvl1pPr algn="r">
              <a:spcBef>
                <a:spcPts val="0"/>
              </a:spcBef>
              <a:defRPr sz="1800" baseline="0"/>
            </a:lvl1pPr>
          </a:lstStyle>
          <a:p>
            <a:pPr lvl="0"/>
            <a:r>
              <a:rPr kumimoji="1" lang="en-US" altLang="ja-JP" dirty="0"/>
              <a:t>Text goes here</a:t>
            </a:r>
            <a:endParaRPr kumimoji="1" lang="ja-JP" altLang="en-US" dirty="0"/>
          </a:p>
        </p:txBody>
      </p:sp>
      <p:sp>
        <p:nvSpPr>
          <p:cNvPr id="114" name="テキスト プレースホルダー 12"/>
          <p:cNvSpPr>
            <a:spLocks noGrp="1"/>
          </p:cNvSpPr>
          <p:nvPr>
            <p:ph type="body" sz="quarter" idx="30" hasCustomPrompt="1"/>
          </p:nvPr>
        </p:nvSpPr>
        <p:spPr>
          <a:xfrm>
            <a:off x="1879066" y="4220927"/>
            <a:ext cx="4608971" cy="525141"/>
          </a:xfrm>
        </p:spPr>
        <p:txBody>
          <a:bodyPr anchor="b">
            <a:noAutofit/>
          </a:bodyPr>
          <a:lstStyle>
            <a:lvl1pPr algn="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115" name="テキスト プレースホルダー 12"/>
          <p:cNvSpPr>
            <a:spLocks noGrp="1"/>
          </p:cNvSpPr>
          <p:nvPr>
            <p:ph type="body" sz="quarter" idx="31" hasCustomPrompt="1"/>
          </p:nvPr>
        </p:nvSpPr>
        <p:spPr>
          <a:xfrm>
            <a:off x="1959396" y="6687909"/>
            <a:ext cx="4608971" cy="913630"/>
          </a:xfrm>
        </p:spPr>
        <p:txBody>
          <a:bodyPr>
            <a:normAutofit/>
          </a:bodyPr>
          <a:lstStyle>
            <a:lvl1pPr algn="r">
              <a:spcBef>
                <a:spcPts val="0"/>
              </a:spcBef>
              <a:defRPr sz="1800" baseline="0"/>
            </a:lvl1pPr>
          </a:lstStyle>
          <a:p>
            <a:pPr lvl="0"/>
            <a:r>
              <a:rPr kumimoji="1" lang="en-US" altLang="ja-JP" dirty="0"/>
              <a:t>Text goes here</a:t>
            </a:r>
            <a:endParaRPr kumimoji="1" lang="ja-JP" altLang="en-US" dirty="0"/>
          </a:p>
        </p:txBody>
      </p:sp>
      <p:sp>
        <p:nvSpPr>
          <p:cNvPr id="116" name="テキスト プレースホルダー 12"/>
          <p:cNvSpPr>
            <a:spLocks noGrp="1"/>
          </p:cNvSpPr>
          <p:nvPr>
            <p:ph type="body" sz="quarter" idx="32" hasCustomPrompt="1"/>
          </p:nvPr>
        </p:nvSpPr>
        <p:spPr>
          <a:xfrm>
            <a:off x="1959397" y="6209819"/>
            <a:ext cx="4608971" cy="525141"/>
          </a:xfrm>
        </p:spPr>
        <p:txBody>
          <a:bodyPr anchor="b">
            <a:noAutofit/>
          </a:bodyPr>
          <a:lstStyle>
            <a:lvl1pPr algn="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cxnSp>
        <p:nvCxnSpPr>
          <p:cNvPr id="118" name="直線コネクタ 117"/>
          <p:cNvCxnSpPr>
            <a:stCxn id="93" idx="0"/>
            <a:endCxn id="110" idx="1"/>
          </p:cNvCxnSpPr>
          <p:nvPr userDrawn="1"/>
        </p:nvCxnSpPr>
        <p:spPr>
          <a:xfrm rot="5400000" flipH="1" flipV="1">
            <a:off x="10042919" y="2238375"/>
            <a:ext cx="776782" cy="1159325"/>
          </a:xfrm>
          <a:prstGeom prst="bentConnector2">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23" name="直線コネクタ 122"/>
          <p:cNvCxnSpPr>
            <a:stCxn id="94" idx="3"/>
            <a:endCxn id="108" idx="1"/>
          </p:cNvCxnSpPr>
          <p:nvPr userDrawn="1"/>
        </p:nvCxnSpPr>
        <p:spPr>
          <a:xfrm flipV="1">
            <a:off x="10846255" y="4474259"/>
            <a:ext cx="897972" cy="343154"/>
          </a:xfrm>
          <a:prstGeom prst="bentConnector3">
            <a:avLst>
              <a:gd name="adj1" fmla="val 50000"/>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26" name="直線コネクタ 125"/>
          <p:cNvCxnSpPr>
            <a:stCxn id="95" idx="3"/>
            <a:endCxn id="106" idx="1"/>
          </p:cNvCxnSpPr>
          <p:nvPr userDrawn="1"/>
        </p:nvCxnSpPr>
        <p:spPr>
          <a:xfrm>
            <a:off x="10097096" y="6054699"/>
            <a:ext cx="1647132" cy="407921"/>
          </a:xfrm>
          <a:prstGeom prst="bentConnector3">
            <a:avLst>
              <a:gd name="adj1" fmla="val 50000"/>
            </a:avLst>
          </a:prstGeom>
          <a:ln w="19050">
            <a:solidFill>
              <a:schemeClr val="accent3"/>
            </a:solidFill>
          </a:ln>
        </p:spPr>
        <p:style>
          <a:lnRef idx="1">
            <a:schemeClr val="accent1"/>
          </a:lnRef>
          <a:fillRef idx="0">
            <a:schemeClr val="accent1"/>
          </a:fillRef>
          <a:effectRef idx="0">
            <a:schemeClr val="accent1"/>
          </a:effectRef>
          <a:fontRef idx="minor">
            <a:schemeClr val="tx1"/>
          </a:fontRef>
        </p:style>
      </p:cxnSp>
      <p:cxnSp>
        <p:nvCxnSpPr>
          <p:cNvPr id="129" name="直線コネクタ 128"/>
          <p:cNvCxnSpPr>
            <a:stCxn id="116" idx="3"/>
            <a:endCxn id="96" idx="1"/>
          </p:cNvCxnSpPr>
          <p:nvPr userDrawn="1"/>
        </p:nvCxnSpPr>
        <p:spPr>
          <a:xfrm flipV="1">
            <a:off x="6568368" y="6054699"/>
            <a:ext cx="1559177" cy="417691"/>
          </a:xfrm>
          <a:prstGeom prst="bentConnector3">
            <a:avLst>
              <a:gd name="adj1" fmla="val 50000"/>
            </a:avLst>
          </a:prstGeom>
          <a:ln w="19050">
            <a:solidFill>
              <a:schemeClr val="accent4"/>
            </a:solidFill>
          </a:ln>
        </p:spPr>
        <p:style>
          <a:lnRef idx="1">
            <a:schemeClr val="accent1"/>
          </a:lnRef>
          <a:fillRef idx="0">
            <a:schemeClr val="accent1"/>
          </a:fillRef>
          <a:effectRef idx="0">
            <a:schemeClr val="accent1"/>
          </a:effectRef>
          <a:fontRef idx="minor">
            <a:schemeClr val="tx1"/>
          </a:fontRef>
        </p:style>
      </p:cxnSp>
      <p:cxnSp>
        <p:nvCxnSpPr>
          <p:cNvPr id="132" name="直線コネクタ 131"/>
          <p:cNvCxnSpPr>
            <a:stCxn id="114" idx="3"/>
            <a:endCxn id="97" idx="1"/>
          </p:cNvCxnSpPr>
          <p:nvPr userDrawn="1"/>
        </p:nvCxnSpPr>
        <p:spPr>
          <a:xfrm>
            <a:off x="6488037" y="4483498"/>
            <a:ext cx="950378" cy="328521"/>
          </a:xfrm>
          <a:prstGeom prst="bentConnector3">
            <a:avLst>
              <a:gd name="adj1" fmla="val 50000"/>
            </a:avLst>
          </a:prstGeom>
          <a:ln w="19050">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135" name="直線コネクタ 134"/>
          <p:cNvCxnSpPr>
            <a:stCxn id="112" idx="3"/>
            <a:endCxn id="98" idx="0"/>
          </p:cNvCxnSpPr>
          <p:nvPr userDrawn="1"/>
        </p:nvCxnSpPr>
        <p:spPr>
          <a:xfrm>
            <a:off x="7090483" y="2439308"/>
            <a:ext cx="1282510" cy="767120"/>
          </a:xfrm>
          <a:prstGeom prst="bentConnector2">
            <a:avLst/>
          </a:prstGeom>
          <a:ln w="19050">
            <a:solidFill>
              <a:schemeClr val="accent6"/>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137315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afterEffect">
                                  <p:stCondLst>
                                    <p:cond delay="0"/>
                                  </p:stCondLst>
                                  <p:childTnLst>
                                    <p:set>
                                      <p:cBhvr>
                                        <p:cTn id="6" dur="1" fill="hold">
                                          <p:stCondLst>
                                            <p:cond delay="0"/>
                                          </p:stCondLst>
                                        </p:cTn>
                                        <p:tgtEl>
                                          <p:spTgt spid="51"/>
                                        </p:tgtEl>
                                        <p:attrNameLst>
                                          <p:attrName>style.visibility</p:attrName>
                                        </p:attrNameLst>
                                      </p:cBhvr>
                                      <p:to>
                                        <p:strVal val="visible"/>
                                      </p:to>
                                    </p:set>
                                    <p:anim calcmode="lin" valueType="num">
                                      <p:cBhvr additive="base">
                                        <p:cTn id="7" dur="750" fill="hold"/>
                                        <p:tgtEl>
                                          <p:spTgt spid="51"/>
                                        </p:tgtEl>
                                        <p:attrNameLst>
                                          <p:attrName>ppt_x</p:attrName>
                                        </p:attrNameLst>
                                      </p:cBhvr>
                                      <p:tavLst>
                                        <p:tav tm="0">
                                          <p:val>
                                            <p:strVal val="#ppt_x"/>
                                          </p:val>
                                        </p:tav>
                                        <p:tav tm="100000">
                                          <p:val>
                                            <p:strVal val="#ppt_x"/>
                                          </p:val>
                                        </p:tav>
                                      </p:tavLst>
                                    </p:anim>
                                    <p:anim calcmode="lin" valueType="num">
                                      <p:cBhvr additive="base">
                                        <p:cTn id="8" dur="750" fill="hold"/>
                                        <p:tgtEl>
                                          <p:spTgt spid="51"/>
                                        </p:tgtEl>
                                        <p:attrNameLst>
                                          <p:attrName>ppt_y</p:attrName>
                                        </p:attrNameLst>
                                      </p:cBhvr>
                                      <p:tavLst>
                                        <p:tav tm="0">
                                          <p:val>
                                            <p:strVal val="0-#ppt_h/2"/>
                                          </p:val>
                                        </p:tav>
                                        <p:tav tm="100000">
                                          <p:val>
                                            <p:strVal val="#ppt_y"/>
                                          </p:val>
                                        </p:tav>
                                      </p:tavLst>
                                    </p:anim>
                                  </p:childTnLst>
                                </p:cTn>
                              </p:par>
                              <p:par>
                                <p:cTn id="9" presetID="2" presetClass="entr" presetSubtype="1" decel="100000" fill="hold" nodeType="withEffect">
                                  <p:stCondLst>
                                    <p:cond delay="0"/>
                                  </p:stCondLst>
                                  <p:childTnLst>
                                    <p:set>
                                      <p:cBhvr>
                                        <p:cTn id="10" dur="1" fill="hold">
                                          <p:stCondLst>
                                            <p:cond delay="0"/>
                                          </p:stCondLst>
                                        </p:cTn>
                                        <p:tgtEl>
                                          <p:spTgt spid="92"/>
                                        </p:tgtEl>
                                        <p:attrNameLst>
                                          <p:attrName>style.visibility</p:attrName>
                                        </p:attrNameLst>
                                      </p:cBhvr>
                                      <p:to>
                                        <p:strVal val="visible"/>
                                      </p:to>
                                    </p:set>
                                    <p:anim calcmode="lin" valueType="num">
                                      <p:cBhvr additive="base">
                                        <p:cTn id="11" dur="750" fill="hold"/>
                                        <p:tgtEl>
                                          <p:spTgt spid="92"/>
                                        </p:tgtEl>
                                        <p:attrNameLst>
                                          <p:attrName>ppt_x</p:attrName>
                                        </p:attrNameLst>
                                      </p:cBhvr>
                                      <p:tavLst>
                                        <p:tav tm="0">
                                          <p:val>
                                            <p:strVal val="#ppt_x"/>
                                          </p:val>
                                        </p:tav>
                                        <p:tav tm="100000">
                                          <p:val>
                                            <p:strVal val="#ppt_x"/>
                                          </p:val>
                                        </p:tav>
                                      </p:tavLst>
                                    </p:anim>
                                    <p:anim calcmode="lin" valueType="num">
                                      <p:cBhvr additive="base">
                                        <p:cTn id="12" dur="750" fill="hold"/>
                                        <p:tgtEl>
                                          <p:spTgt spid="92"/>
                                        </p:tgtEl>
                                        <p:attrNameLst>
                                          <p:attrName>ppt_y</p:attrName>
                                        </p:attrNameLst>
                                      </p:cBhvr>
                                      <p:tavLst>
                                        <p:tav tm="0">
                                          <p:val>
                                            <p:strVal val="0-#ppt_h/2"/>
                                          </p:val>
                                        </p:tav>
                                        <p:tav tm="100000">
                                          <p:val>
                                            <p:strVal val="#ppt_y"/>
                                          </p:val>
                                        </p:tav>
                                      </p:tavLst>
                                    </p:anim>
                                  </p:childTnLst>
                                </p:cTn>
                              </p:par>
                              <p:par>
                                <p:cTn id="13" presetID="2" presetClass="entr" presetSubtype="12" decel="100000" fill="hold" grpId="0" nodeType="withEffect">
                                  <p:stCondLst>
                                    <p:cond delay="0"/>
                                  </p:stCondLst>
                                  <p:childTnLst>
                                    <p:set>
                                      <p:cBhvr>
                                        <p:cTn id="14" dur="1" fill="hold">
                                          <p:stCondLst>
                                            <p:cond delay="0"/>
                                          </p:stCondLst>
                                        </p:cTn>
                                        <p:tgtEl>
                                          <p:spTgt spid="76"/>
                                        </p:tgtEl>
                                        <p:attrNameLst>
                                          <p:attrName>style.visibility</p:attrName>
                                        </p:attrNameLst>
                                      </p:cBhvr>
                                      <p:to>
                                        <p:strVal val="visible"/>
                                      </p:to>
                                    </p:set>
                                    <p:anim calcmode="lin" valueType="num">
                                      <p:cBhvr additive="base">
                                        <p:cTn id="15" dur="750" fill="hold"/>
                                        <p:tgtEl>
                                          <p:spTgt spid="76"/>
                                        </p:tgtEl>
                                        <p:attrNameLst>
                                          <p:attrName>ppt_x</p:attrName>
                                        </p:attrNameLst>
                                      </p:cBhvr>
                                      <p:tavLst>
                                        <p:tav tm="0">
                                          <p:val>
                                            <p:strVal val="0-#ppt_w/2"/>
                                          </p:val>
                                        </p:tav>
                                        <p:tav tm="100000">
                                          <p:val>
                                            <p:strVal val="#ppt_x"/>
                                          </p:val>
                                        </p:tav>
                                      </p:tavLst>
                                    </p:anim>
                                    <p:anim calcmode="lin" valueType="num">
                                      <p:cBhvr additive="base">
                                        <p:cTn id="16" dur="750" fill="hold"/>
                                        <p:tgtEl>
                                          <p:spTgt spid="76"/>
                                        </p:tgtEl>
                                        <p:attrNameLst>
                                          <p:attrName>ppt_y</p:attrName>
                                        </p:attrNameLst>
                                      </p:cBhvr>
                                      <p:tavLst>
                                        <p:tav tm="0">
                                          <p:val>
                                            <p:strVal val="1+#ppt_h/2"/>
                                          </p:val>
                                        </p:tav>
                                        <p:tav tm="100000">
                                          <p:val>
                                            <p:strVal val="#ppt_y"/>
                                          </p:val>
                                        </p:tav>
                                      </p:tavLst>
                                    </p:anim>
                                  </p:childTnLst>
                                </p:cTn>
                              </p:par>
                              <p:par>
                                <p:cTn id="17" presetID="2" presetClass="entr" presetSubtype="12" decel="100000" fill="hold" grpId="0" nodeType="withEffect">
                                  <p:stCondLst>
                                    <p:cond delay="0"/>
                                  </p:stCondLst>
                                  <p:childTnLst>
                                    <p:set>
                                      <p:cBhvr>
                                        <p:cTn id="18" dur="1" fill="hold">
                                          <p:stCondLst>
                                            <p:cond delay="0"/>
                                          </p:stCondLst>
                                        </p:cTn>
                                        <p:tgtEl>
                                          <p:spTgt spid="93"/>
                                        </p:tgtEl>
                                        <p:attrNameLst>
                                          <p:attrName>style.visibility</p:attrName>
                                        </p:attrNameLst>
                                      </p:cBhvr>
                                      <p:to>
                                        <p:strVal val="visible"/>
                                      </p:to>
                                    </p:set>
                                    <p:anim calcmode="lin" valueType="num">
                                      <p:cBhvr additive="base">
                                        <p:cTn id="19" dur="750" fill="hold"/>
                                        <p:tgtEl>
                                          <p:spTgt spid="93"/>
                                        </p:tgtEl>
                                        <p:attrNameLst>
                                          <p:attrName>ppt_x</p:attrName>
                                        </p:attrNameLst>
                                      </p:cBhvr>
                                      <p:tavLst>
                                        <p:tav tm="0">
                                          <p:val>
                                            <p:strVal val="0-#ppt_w/2"/>
                                          </p:val>
                                        </p:tav>
                                        <p:tav tm="100000">
                                          <p:val>
                                            <p:strVal val="#ppt_x"/>
                                          </p:val>
                                        </p:tav>
                                      </p:tavLst>
                                    </p:anim>
                                    <p:anim calcmode="lin" valueType="num">
                                      <p:cBhvr additive="base">
                                        <p:cTn id="20" dur="750" fill="hold"/>
                                        <p:tgtEl>
                                          <p:spTgt spid="93"/>
                                        </p:tgtEl>
                                        <p:attrNameLst>
                                          <p:attrName>ppt_y</p:attrName>
                                        </p:attrNameLst>
                                      </p:cBhvr>
                                      <p:tavLst>
                                        <p:tav tm="0">
                                          <p:val>
                                            <p:strVal val="1+#ppt_h/2"/>
                                          </p:val>
                                        </p:tav>
                                        <p:tav tm="100000">
                                          <p:val>
                                            <p:strVal val="#ppt_y"/>
                                          </p:val>
                                        </p:tav>
                                      </p:tavLst>
                                    </p:anim>
                                  </p:childTnLst>
                                </p:cTn>
                              </p:par>
                              <p:par>
                                <p:cTn id="21" presetID="2" presetClass="entr" presetSubtype="8" decel="100000" fill="hold" grpId="0" nodeType="withEffect">
                                  <p:stCondLst>
                                    <p:cond delay="0"/>
                                  </p:stCondLst>
                                  <p:childTnLst>
                                    <p:set>
                                      <p:cBhvr>
                                        <p:cTn id="22" dur="1" fill="hold">
                                          <p:stCondLst>
                                            <p:cond delay="0"/>
                                          </p:stCondLst>
                                        </p:cTn>
                                        <p:tgtEl>
                                          <p:spTgt spid="85"/>
                                        </p:tgtEl>
                                        <p:attrNameLst>
                                          <p:attrName>style.visibility</p:attrName>
                                        </p:attrNameLst>
                                      </p:cBhvr>
                                      <p:to>
                                        <p:strVal val="visible"/>
                                      </p:to>
                                    </p:set>
                                    <p:anim calcmode="lin" valueType="num">
                                      <p:cBhvr additive="base">
                                        <p:cTn id="23" dur="750" fill="hold"/>
                                        <p:tgtEl>
                                          <p:spTgt spid="85"/>
                                        </p:tgtEl>
                                        <p:attrNameLst>
                                          <p:attrName>ppt_x</p:attrName>
                                        </p:attrNameLst>
                                      </p:cBhvr>
                                      <p:tavLst>
                                        <p:tav tm="0">
                                          <p:val>
                                            <p:strVal val="0-#ppt_w/2"/>
                                          </p:val>
                                        </p:tav>
                                        <p:tav tm="100000">
                                          <p:val>
                                            <p:strVal val="#ppt_x"/>
                                          </p:val>
                                        </p:tav>
                                      </p:tavLst>
                                    </p:anim>
                                    <p:anim calcmode="lin" valueType="num">
                                      <p:cBhvr additive="base">
                                        <p:cTn id="24" dur="750" fill="hold"/>
                                        <p:tgtEl>
                                          <p:spTgt spid="85"/>
                                        </p:tgtEl>
                                        <p:attrNameLst>
                                          <p:attrName>ppt_y</p:attrName>
                                        </p:attrNameLst>
                                      </p:cBhvr>
                                      <p:tavLst>
                                        <p:tav tm="0">
                                          <p:val>
                                            <p:strVal val="#ppt_y"/>
                                          </p:val>
                                        </p:tav>
                                        <p:tav tm="100000">
                                          <p:val>
                                            <p:strVal val="#ppt_y"/>
                                          </p:val>
                                        </p:tav>
                                      </p:tavLst>
                                    </p:anim>
                                  </p:childTnLst>
                                </p:cTn>
                              </p:par>
                              <p:par>
                                <p:cTn id="25" presetID="2" presetClass="entr" presetSubtype="8" decel="100000" fill="hold" grpId="0" nodeType="withEffect">
                                  <p:stCondLst>
                                    <p:cond delay="0"/>
                                  </p:stCondLst>
                                  <p:childTnLst>
                                    <p:set>
                                      <p:cBhvr>
                                        <p:cTn id="26" dur="1" fill="hold">
                                          <p:stCondLst>
                                            <p:cond delay="0"/>
                                          </p:stCondLst>
                                        </p:cTn>
                                        <p:tgtEl>
                                          <p:spTgt spid="94"/>
                                        </p:tgtEl>
                                        <p:attrNameLst>
                                          <p:attrName>style.visibility</p:attrName>
                                        </p:attrNameLst>
                                      </p:cBhvr>
                                      <p:to>
                                        <p:strVal val="visible"/>
                                      </p:to>
                                    </p:set>
                                    <p:anim calcmode="lin" valueType="num">
                                      <p:cBhvr additive="base">
                                        <p:cTn id="27" dur="750" fill="hold"/>
                                        <p:tgtEl>
                                          <p:spTgt spid="94"/>
                                        </p:tgtEl>
                                        <p:attrNameLst>
                                          <p:attrName>ppt_x</p:attrName>
                                        </p:attrNameLst>
                                      </p:cBhvr>
                                      <p:tavLst>
                                        <p:tav tm="0">
                                          <p:val>
                                            <p:strVal val="0-#ppt_w/2"/>
                                          </p:val>
                                        </p:tav>
                                        <p:tav tm="100000">
                                          <p:val>
                                            <p:strVal val="#ppt_x"/>
                                          </p:val>
                                        </p:tav>
                                      </p:tavLst>
                                    </p:anim>
                                    <p:anim calcmode="lin" valueType="num">
                                      <p:cBhvr additive="base">
                                        <p:cTn id="28" dur="750" fill="hold"/>
                                        <p:tgtEl>
                                          <p:spTgt spid="94"/>
                                        </p:tgtEl>
                                        <p:attrNameLst>
                                          <p:attrName>ppt_y</p:attrName>
                                        </p:attrNameLst>
                                      </p:cBhvr>
                                      <p:tavLst>
                                        <p:tav tm="0">
                                          <p:val>
                                            <p:strVal val="#ppt_y"/>
                                          </p:val>
                                        </p:tav>
                                        <p:tav tm="100000">
                                          <p:val>
                                            <p:strVal val="#ppt_y"/>
                                          </p:val>
                                        </p:tav>
                                      </p:tavLst>
                                    </p:anim>
                                  </p:childTnLst>
                                </p:cTn>
                              </p:par>
                              <p:par>
                                <p:cTn id="29" presetID="2" presetClass="entr" presetSubtype="9" decel="100000" fill="hold" grpId="0" nodeType="withEffect">
                                  <p:stCondLst>
                                    <p:cond delay="0"/>
                                  </p:stCondLst>
                                  <p:childTnLst>
                                    <p:set>
                                      <p:cBhvr>
                                        <p:cTn id="30" dur="1" fill="hold">
                                          <p:stCondLst>
                                            <p:cond delay="0"/>
                                          </p:stCondLst>
                                        </p:cTn>
                                        <p:tgtEl>
                                          <p:spTgt spid="87"/>
                                        </p:tgtEl>
                                        <p:attrNameLst>
                                          <p:attrName>style.visibility</p:attrName>
                                        </p:attrNameLst>
                                      </p:cBhvr>
                                      <p:to>
                                        <p:strVal val="visible"/>
                                      </p:to>
                                    </p:set>
                                    <p:anim calcmode="lin" valueType="num">
                                      <p:cBhvr additive="base">
                                        <p:cTn id="31" dur="750" fill="hold"/>
                                        <p:tgtEl>
                                          <p:spTgt spid="87"/>
                                        </p:tgtEl>
                                        <p:attrNameLst>
                                          <p:attrName>ppt_x</p:attrName>
                                        </p:attrNameLst>
                                      </p:cBhvr>
                                      <p:tavLst>
                                        <p:tav tm="0">
                                          <p:val>
                                            <p:strVal val="0-#ppt_w/2"/>
                                          </p:val>
                                        </p:tav>
                                        <p:tav tm="100000">
                                          <p:val>
                                            <p:strVal val="#ppt_x"/>
                                          </p:val>
                                        </p:tav>
                                      </p:tavLst>
                                    </p:anim>
                                    <p:anim calcmode="lin" valueType="num">
                                      <p:cBhvr additive="base">
                                        <p:cTn id="32" dur="750" fill="hold"/>
                                        <p:tgtEl>
                                          <p:spTgt spid="87"/>
                                        </p:tgtEl>
                                        <p:attrNameLst>
                                          <p:attrName>ppt_y</p:attrName>
                                        </p:attrNameLst>
                                      </p:cBhvr>
                                      <p:tavLst>
                                        <p:tav tm="0">
                                          <p:val>
                                            <p:strVal val="0-#ppt_h/2"/>
                                          </p:val>
                                        </p:tav>
                                        <p:tav tm="100000">
                                          <p:val>
                                            <p:strVal val="#ppt_y"/>
                                          </p:val>
                                        </p:tav>
                                      </p:tavLst>
                                    </p:anim>
                                  </p:childTnLst>
                                </p:cTn>
                              </p:par>
                              <p:par>
                                <p:cTn id="33" presetID="2" presetClass="entr" presetSubtype="9" decel="100000" fill="hold" grpId="0" nodeType="withEffect">
                                  <p:stCondLst>
                                    <p:cond delay="0"/>
                                  </p:stCondLst>
                                  <p:childTnLst>
                                    <p:set>
                                      <p:cBhvr>
                                        <p:cTn id="34" dur="1" fill="hold">
                                          <p:stCondLst>
                                            <p:cond delay="0"/>
                                          </p:stCondLst>
                                        </p:cTn>
                                        <p:tgtEl>
                                          <p:spTgt spid="95"/>
                                        </p:tgtEl>
                                        <p:attrNameLst>
                                          <p:attrName>style.visibility</p:attrName>
                                        </p:attrNameLst>
                                      </p:cBhvr>
                                      <p:to>
                                        <p:strVal val="visible"/>
                                      </p:to>
                                    </p:set>
                                    <p:anim calcmode="lin" valueType="num">
                                      <p:cBhvr additive="base">
                                        <p:cTn id="35" dur="750" fill="hold"/>
                                        <p:tgtEl>
                                          <p:spTgt spid="95"/>
                                        </p:tgtEl>
                                        <p:attrNameLst>
                                          <p:attrName>ppt_x</p:attrName>
                                        </p:attrNameLst>
                                      </p:cBhvr>
                                      <p:tavLst>
                                        <p:tav tm="0">
                                          <p:val>
                                            <p:strVal val="0-#ppt_w/2"/>
                                          </p:val>
                                        </p:tav>
                                        <p:tav tm="100000">
                                          <p:val>
                                            <p:strVal val="#ppt_x"/>
                                          </p:val>
                                        </p:tav>
                                      </p:tavLst>
                                    </p:anim>
                                    <p:anim calcmode="lin" valueType="num">
                                      <p:cBhvr additive="base">
                                        <p:cTn id="36" dur="750" fill="hold"/>
                                        <p:tgtEl>
                                          <p:spTgt spid="95"/>
                                        </p:tgtEl>
                                        <p:attrNameLst>
                                          <p:attrName>ppt_y</p:attrName>
                                        </p:attrNameLst>
                                      </p:cBhvr>
                                      <p:tavLst>
                                        <p:tav tm="0">
                                          <p:val>
                                            <p:strVal val="0-#ppt_h/2"/>
                                          </p:val>
                                        </p:tav>
                                        <p:tav tm="100000">
                                          <p:val>
                                            <p:strVal val="#ppt_y"/>
                                          </p:val>
                                        </p:tav>
                                      </p:tavLst>
                                    </p:anim>
                                  </p:childTnLst>
                                </p:cTn>
                              </p:par>
                              <p:par>
                                <p:cTn id="37" presetID="2" presetClass="entr" presetSubtype="3" decel="100000" fill="hold" grpId="0" nodeType="withEffect">
                                  <p:stCondLst>
                                    <p:cond delay="0"/>
                                  </p:stCondLst>
                                  <p:childTnLst>
                                    <p:set>
                                      <p:cBhvr>
                                        <p:cTn id="38" dur="1" fill="hold">
                                          <p:stCondLst>
                                            <p:cond delay="0"/>
                                          </p:stCondLst>
                                        </p:cTn>
                                        <p:tgtEl>
                                          <p:spTgt spid="90"/>
                                        </p:tgtEl>
                                        <p:attrNameLst>
                                          <p:attrName>style.visibility</p:attrName>
                                        </p:attrNameLst>
                                      </p:cBhvr>
                                      <p:to>
                                        <p:strVal val="visible"/>
                                      </p:to>
                                    </p:set>
                                    <p:anim calcmode="lin" valueType="num">
                                      <p:cBhvr additive="base">
                                        <p:cTn id="39" dur="750" fill="hold"/>
                                        <p:tgtEl>
                                          <p:spTgt spid="90"/>
                                        </p:tgtEl>
                                        <p:attrNameLst>
                                          <p:attrName>ppt_x</p:attrName>
                                        </p:attrNameLst>
                                      </p:cBhvr>
                                      <p:tavLst>
                                        <p:tav tm="0">
                                          <p:val>
                                            <p:strVal val="1+#ppt_w/2"/>
                                          </p:val>
                                        </p:tav>
                                        <p:tav tm="100000">
                                          <p:val>
                                            <p:strVal val="#ppt_x"/>
                                          </p:val>
                                        </p:tav>
                                      </p:tavLst>
                                    </p:anim>
                                    <p:anim calcmode="lin" valueType="num">
                                      <p:cBhvr additive="base">
                                        <p:cTn id="40" dur="750" fill="hold"/>
                                        <p:tgtEl>
                                          <p:spTgt spid="90"/>
                                        </p:tgtEl>
                                        <p:attrNameLst>
                                          <p:attrName>ppt_y</p:attrName>
                                        </p:attrNameLst>
                                      </p:cBhvr>
                                      <p:tavLst>
                                        <p:tav tm="0">
                                          <p:val>
                                            <p:strVal val="0-#ppt_h/2"/>
                                          </p:val>
                                        </p:tav>
                                        <p:tav tm="100000">
                                          <p:val>
                                            <p:strVal val="#ppt_y"/>
                                          </p:val>
                                        </p:tav>
                                      </p:tavLst>
                                    </p:anim>
                                  </p:childTnLst>
                                </p:cTn>
                              </p:par>
                              <p:par>
                                <p:cTn id="41" presetID="2" presetClass="entr" presetSubtype="3" decel="100000" fill="hold" grpId="0" nodeType="withEffect">
                                  <p:stCondLst>
                                    <p:cond delay="0"/>
                                  </p:stCondLst>
                                  <p:childTnLst>
                                    <p:set>
                                      <p:cBhvr>
                                        <p:cTn id="42" dur="1" fill="hold">
                                          <p:stCondLst>
                                            <p:cond delay="0"/>
                                          </p:stCondLst>
                                        </p:cTn>
                                        <p:tgtEl>
                                          <p:spTgt spid="96"/>
                                        </p:tgtEl>
                                        <p:attrNameLst>
                                          <p:attrName>style.visibility</p:attrName>
                                        </p:attrNameLst>
                                      </p:cBhvr>
                                      <p:to>
                                        <p:strVal val="visible"/>
                                      </p:to>
                                    </p:set>
                                    <p:anim calcmode="lin" valueType="num">
                                      <p:cBhvr additive="base">
                                        <p:cTn id="43" dur="750" fill="hold"/>
                                        <p:tgtEl>
                                          <p:spTgt spid="96"/>
                                        </p:tgtEl>
                                        <p:attrNameLst>
                                          <p:attrName>ppt_x</p:attrName>
                                        </p:attrNameLst>
                                      </p:cBhvr>
                                      <p:tavLst>
                                        <p:tav tm="0">
                                          <p:val>
                                            <p:strVal val="1+#ppt_w/2"/>
                                          </p:val>
                                        </p:tav>
                                        <p:tav tm="100000">
                                          <p:val>
                                            <p:strVal val="#ppt_x"/>
                                          </p:val>
                                        </p:tav>
                                      </p:tavLst>
                                    </p:anim>
                                    <p:anim calcmode="lin" valueType="num">
                                      <p:cBhvr additive="base">
                                        <p:cTn id="44" dur="750" fill="hold"/>
                                        <p:tgtEl>
                                          <p:spTgt spid="96"/>
                                        </p:tgtEl>
                                        <p:attrNameLst>
                                          <p:attrName>ppt_y</p:attrName>
                                        </p:attrNameLst>
                                      </p:cBhvr>
                                      <p:tavLst>
                                        <p:tav tm="0">
                                          <p:val>
                                            <p:strVal val="0-#ppt_h/2"/>
                                          </p:val>
                                        </p:tav>
                                        <p:tav tm="100000">
                                          <p:val>
                                            <p:strVal val="#ppt_y"/>
                                          </p:val>
                                        </p:tav>
                                      </p:tavLst>
                                    </p:anim>
                                  </p:childTnLst>
                                </p:cTn>
                              </p:par>
                              <p:par>
                                <p:cTn id="45" presetID="2" presetClass="entr" presetSubtype="2" decel="100000" fill="hold" grpId="0" nodeType="withEffect">
                                  <p:stCondLst>
                                    <p:cond delay="0"/>
                                  </p:stCondLst>
                                  <p:childTnLst>
                                    <p:set>
                                      <p:cBhvr>
                                        <p:cTn id="46" dur="1" fill="hold">
                                          <p:stCondLst>
                                            <p:cond delay="0"/>
                                          </p:stCondLst>
                                        </p:cTn>
                                        <p:tgtEl>
                                          <p:spTgt spid="89"/>
                                        </p:tgtEl>
                                        <p:attrNameLst>
                                          <p:attrName>style.visibility</p:attrName>
                                        </p:attrNameLst>
                                      </p:cBhvr>
                                      <p:to>
                                        <p:strVal val="visible"/>
                                      </p:to>
                                    </p:set>
                                    <p:anim calcmode="lin" valueType="num">
                                      <p:cBhvr additive="base">
                                        <p:cTn id="47" dur="750" fill="hold"/>
                                        <p:tgtEl>
                                          <p:spTgt spid="89"/>
                                        </p:tgtEl>
                                        <p:attrNameLst>
                                          <p:attrName>ppt_x</p:attrName>
                                        </p:attrNameLst>
                                      </p:cBhvr>
                                      <p:tavLst>
                                        <p:tav tm="0">
                                          <p:val>
                                            <p:strVal val="1+#ppt_w/2"/>
                                          </p:val>
                                        </p:tav>
                                        <p:tav tm="100000">
                                          <p:val>
                                            <p:strVal val="#ppt_x"/>
                                          </p:val>
                                        </p:tav>
                                      </p:tavLst>
                                    </p:anim>
                                    <p:anim calcmode="lin" valueType="num">
                                      <p:cBhvr additive="base">
                                        <p:cTn id="48" dur="750" fill="hold"/>
                                        <p:tgtEl>
                                          <p:spTgt spid="89"/>
                                        </p:tgtEl>
                                        <p:attrNameLst>
                                          <p:attrName>ppt_y</p:attrName>
                                        </p:attrNameLst>
                                      </p:cBhvr>
                                      <p:tavLst>
                                        <p:tav tm="0">
                                          <p:val>
                                            <p:strVal val="#ppt_y"/>
                                          </p:val>
                                        </p:tav>
                                        <p:tav tm="100000">
                                          <p:val>
                                            <p:strVal val="#ppt_y"/>
                                          </p:val>
                                        </p:tav>
                                      </p:tavLst>
                                    </p:anim>
                                  </p:childTnLst>
                                </p:cTn>
                              </p:par>
                              <p:par>
                                <p:cTn id="49" presetID="2" presetClass="entr" presetSubtype="2" decel="100000" fill="hold" grpId="0" nodeType="withEffect">
                                  <p:stCondLst>
                                    <p:cond delay="0"/>
                                  </p:stCondLst>
                                  <p:childTnLst>
                                    <p:set>
                                      <p:cBhvr>
                                        <p:cTn id="50" dur="1" fill="hold">
                                          <p:stCondLst>
                                            <p:cond delay="0"/>
                                          </p:stCondLst>
                                        </p:cTn>
                                        <p:tgtEl>
                                          <p:spTgt spid="97"/>
                                        </p:tgtEl>
                                        <p:attrNameLst>
                                          <p:attrName>style.visibility</p:attrName>
                                        </p:attrNameLst>
                                      </p:cBhvr>
                                      <p:to>
                                        <p:strVal val="visible"/>
                                      </p:to>
                                    </p:set>
                                    <p:anim calcmode="lin" valueType="num">
                                      <p:cBhvr additive="base">
                                        <p:cTn id="51" dur="750" fill="hold"/>
                                        <p:tgtEl>
                                          <p:spTgt spid="97"/>
                                        </p:tgtEl>
                                        <p:attrNameLst>
                                          <p:attrName>ppt_x</p:attrName>
                                        </p:attrNameLst>
                                      </p:cBhvr>
                                      <p:tavLst>
                                        <p:tav tm="0">
                                          <p:val>
                                            <p:strVal val="1+#ppt_w/2"/>
                                          </p:val>
                                        </p:tav>
                                        <p:tav tm="100000">
                                          <p:val>
                                            <p:strVal val="#ppt_x"/>
                                          </p:val>
                                        </p:tav>
                                      </p:tavLst>
                                    </p:anim>
                                    <p:anim calcmode="lin" valueType="num">
                                      <p:cBhvr additive="base">
                                        <p:cTn id="52" dur="750" fill="hold"/>
                                        <p:tgtEl>
                                          <p:spTgt spid="97"/>
                                        </p:tgtEl>
                                        <p:attrNameLst>
                                          <p:attrName>ppt_y</p:attrName>
                                        </p:attrNameLst>
                                      </p:cBhvr>
                                      <p:tavLst>
                                        <p:tav tm="0">
                                          <p:val>
                                            <p:strVal val="#ppt_y"/>
                                          </p:val>
                                        </p:tav>
                                        <p:tav tm="100000">
                                          <p:val>
                                            <p:strVal val="#ppt_y"/>
                                          </p:val>
                                        </p:tav>
                                      </p:tavLst>
                                    </p:anim>
                                  </p:childTnLst>
                                </p:cTn>
                              </p:par>
                              <p:par>
                                <p:cTn id="53" presetID="2" presetClass="entr" presetSubtype="6" decel="100000" fill="hold" grpId="0" nodeType="withEffect">
                                  <p:stCondLst>
                                    <p:cond delay="0"/>
                                  </p:stCondLst>
                                  <p:childTnLst>
                                    <p:set>
                                      <p:cBhvr>
                                        <p:cTn id="54" dur="1" fill="hold">
                                          <p:stCondLst>
                                            <p:cond delay="0"/>
                                          </p:stCondLst>
                                        </p:cTn>
                                        <p:tgtEl>
                                          <p:spTgt spid="88"/>
                                        </p:tgtEl>
                                        <p:attrNameLst>
                                          <p:attrName>style.visibility</p:attrName>
                                        </p:attrNameLst>
                                      </p:cBhvr>
                                      <p:to>
                                        <p:strVal val="visible"/>
                                      </p:to>
                                    </p:set>
                                    <p:anim calcmode="lin" valueType="num">
                                      <p:cBhvr additive="base">
                                        <p:cTn id="55" dur="750" fill="hold"/>
                                        <p:tgtEl>
                                          <p:spTgt spid="88"/>
                                        </p:tgtEl>
                                        <p:attrNameLst>
                                          <p:attrName>ppt_x</p:attrName>
                                        </p:attrNameLst>
                                      </p:cBhvr>
                                      <p:tavLst>
                                        <p:tav tm="0">
                                          <p:val>
                                            <p:strVal val="1+#ppt_w/2"/>
                                          </p:val>
                                        </p:tav>
                                        <p:tav tm="100000">
                                          <p:val>
                                            <p:strVal val="#ppt_x"/>
                                          </p:val>
                                        </p:tav>
                                      </p:tavLst>
                                    </p:anim>
                                    <p:anim calcmode="lin" valueType="num">
                                      <p:cBhvr additive="base">
                                        <p:cTn id="56" dur="750" fill="hold"/>
                                        <p:tgtEl>
                                          <p:spTgt spid="88"/>
                                        </p:tgtEl>
                                        <p:attrNameLst>
                                          <p:attrName>ppt_y</p:attrName>
                                        </p:attrNameLst>
                                      </p:cBhvr>
                                      <p:tavLst>
                                        <p:tav tm="0">
                                          <p:val>
                                            <p:strVal val="1+#ppt_h/2"/>
                                          </p:val>
                                        </p:tav>
                                        <p:tav tm="100000">
                                          <p:val>
                                            <p:strVal val="#ppt_y"/>
                                          </p:val>
                                        </p:tav>
                                      </p:tavLst>
                                    </p:anim>
                                  </p:childTnLst>
                                </p:cTn>
                              </p:par>
                              <p:par>
                                <p:cTn id="57" presetID="2" presetClass="entr" presetSubtype="6" decel="100000" fill="hold" grpId="0" nodeType="withEffect">
                                  <p:stCondLst>
                                    <p:cond delay="0"/>
                                  </p:stCondLst>
                                  <p:childTnLst>
                                    <p:set>
                                      <p:cBhvr>
                                        <p:cTn id="58" dur="1" fill="hold">
                                          <p:stCondLst>
                                            <p:cond delay="0"/>
                                          </p:stCondLst>
                                        </p:cTn>
                                        <p:tgtEl>
                                          <p:spTgt spid="98"/>
                                        </p:tgtEl>
                                        <p:attrNameLst>
                                          <p:attrName>style.visibility</p:attrName>
                                        </p:attrNameLst>
                                      </p:cBhvr>
                                      <p:to>
                                        <p:strVal val="visible"/>
                                      </p:to>
                                    </p:set>
                                    <p:anim calcmode="lin" valueType="num">
                                      <p:cBhvr additive="base">
                                        <p:cTn id="59" dur="750" fill="hold"/>
                                        <p:tgtEl>
                                          <p:spTgt spid="98"/>
                                        </p:tgtEl>
                                        <p:attrNameLst>
                                          <p:attrName>ppt_x</p:attrName>
                                        </p:attrNameLst>
                                      </p:cBhvr>
                                      <p:tavLst>
                                        <p:tav tm="0">
                                          <p:val>
                                            <p:strVal val="1+#ppt_w/2"/>
                                          </p:val>
                                        </p:tav>
                                        <p:tav tm="100000">
                                          <p:val>
                                            <p:strVal val="#ppt_x"/>
                                          </p:val>
                                        </p:tav>
                                      </p:tavLst>
                                    </p:anim>
                                    <p:anim calcmode="lin" valueType="num">
                                      <p:cBhvr additive="base">
                                        <p:cTn id="60" dur="750" fill="hold"/>
                                        <p:tgtEl>
                                          <p:spTgt spid="98"/>
                                        </p:tgtEl>
                                        <p:attrNameLst>
                                          <p:attrName>ppt_y</p:attrName>
                                        </p:attrNameLst>
                                      </p:cBhvr>
                                      <p:tavLst>
                                        <p:tav tm="0">
                                          <p:val>
                                            <p:strVal val="1+#ppt_h/2"/>
                                          </p:val>
                                        </p:tav>
                                        <p:tav tm="100000">
                                          <p:val>
                                            <p:strVal val="#ppt_y"/>
                                          </p:val>
                                        </p:tav>
                                      </p:tavLst>
                                    </p:anim>
                                  </p:childTnLst>
                                </p:cTn>
                              </p:par>
                              <p:par>
                                <p:cTn id="61" presetID="49" presetClass="entr" presetSubtype="0" decel="100000" fill="hold" grpId="1" nodeType="withEffect">
                                  <p:stCondLst>
                                    <p:cond delay="0"/>
                                  </p:stCondLst>
                                  <p:childTnLst>
                                    <p:set>
                                      <p:cBhvr>
                                        <p:cTn id="62" dur="1" fill="hold">
                                          <p:stCondLst>
                                            <p:cond delay="0"/>
                                          </p:stCondLst>
                                        </p:cTn>
                                        <p:tgtEl>
                                          <p:spTgt spid="76"/>
                                        </p:tgtEl>
                                        <p:attrNameLst>
                                          <p:attrName>style.visibility</p:attrName>
                                        </p:attrNameLst>
                                      </p:cBhvr>
                                      <p:to>
                                        <p:strVal val="visible"/>
                                      </p:to>
                                    </p:set>
                                    <p:anim calcmode="lin" valueType="num">
                                      <p:cBhvr>
                                        <p:cTn id="63" dur="750" fill="hold"/>
                                        <p:tgtEl>
                                          <p:spTgt spid="76"/>
                                        </p:tgtEl>
                                        <p:attrNameLst>
                                          <p:attrName>ppt_w</p:attrName>
                                        </p:attrNameLst>
                                      </p:cBhvr>
                                      <p:tavLst>
                                        <p:tav tm="0">
                                          <p:val>
                                            <p:fltVal val="0"/>
                                          </p:val>
                                        </p:tav>
                                        <p:tav tm="100000">
                                          <p:val>
                                            <p:strVal val="#ppt_w"/>
                                          </p:val>
                                        </p:tav>
                                      </p:tavLst>
                                    </p:anim>
                                    <p:anim calcmode="lin" valueType="num">
                                      <p:cBhvr>
                                        <p:cTn id="64" dur="750" fill="hold"/>
                                        <p:tgtEl>
                                          <p:spTgt spid="76"/>
                                        </p:tgtEl>
                                        <p:attrNameLst>
                                          <p:attrName>ppt_h</p:attrName>
                                        </p:attrNameLst>
                                      </p:cBhvr>
                                      <p:tavLst>
                                        <p:tav tm="0">
                                          <p:val>
                                            <p:fltVal val="0"/>
                                          </p:val>
                                        </p:tav>
                                        <p:tav tm="100000">
                                          <p:val>
                                            <p:strVal val="#ppt_h"/>
                                          </p:val>
                                        </p:tav>
                                      </p:tavLst>
                                    </p:anim>
                                    <p:anim calcmode="lin" valueType="num">
                                      <p:cBhvr>
                                        <p:cTn id="65" dur="750" fill="hold"/>
                                        <p:tgtEl>
                                          <p:spTgt spid="76"/>
                                        </p:tgtEl>
                                        <p:attrNameLst>
                                          <p:attrName>style.rotation</p:attrName>
                                        </p:attrNameLst>
                                      </p:cBhvr>
                                      <p:tavLst>
                                        <p:tav tm="0">
                                          <p:val>
                                            <p:fltVal val="360"/>
                                          </p:val>
                                        </p:tav>
                                        <p:tav tm="100000">
                                          <p:val>
                                            <p:fltVal val="0"/>
                                          </p:val>
                                        </p:tav>
                                      </p:tavLst>
                                    </p:anim>
                                    <p:animEffect transition="in" filter="fade">
                                      <p:cBhvr>
                                        <p:cTn id="66" dur="750"/>
                                        <p:tgtEl>
                                          <p:spTgt spid="76"/>
                                        </p:tgtEl>
                                      </p:cBhvr>
                                    </p:animEffect>
                                  </p:childTnLst>
                                </p:cTn>
                              </p:par>
                              <p:par>
                                <p:cTn id="67" presetID="49" presetClass="entr" presetSubtype="0" decel="100000" fill="hold" grpId="1" nodeType="withEffect">
                                  <p:stCondLst>
                                    <p:cond delay="0"/>
                                  </p:stCondLst>
                                  <p:childTnLst>
                                    <p:set>
                                      <p:cBhvr>
                                        <p:cTn id="68" dur="1" fill="hold">
                                          <p:stCondLst>
                                            <p:cond delay="0"/>
                                          </p:stCondLst>
                                        </p:cTn>
                                        <p:tgtEl>
                                          <p:spTgt spid="93"/>
                                        </p:tgtEl>
                                        <p:attrNameLst>
                                          <p:attrName>style.visibility</p:attrName>
                                        </p:attrNameLst>
                                      </p:cBhvr>
                                      <p:to>
                                        <p:strVal val="visible"/>
                                      </p:to>
                                    </p:set>
                                    <p:anim calcmode="lin" valueType="num">
                                      <p:cBhvr>
                                        <p:cTn id="69" dur="750" fill="hold"/>
                                        <p:tgtEl>
                                          <p:spTgt spid="93"/>
                                        </p:tgtEl>
                                        <p:attrNameLst>
                                          <p:attrName>ppt_w</p:attrName>
                                        </p:attrNameLst>
                                      </p:cBhvr>
                                      <p:tavLst>
                                        <p:tav tm="0">
                                          <p:val>
                                            <p:fltVal val="0"/>
                                          </p:val>
                                        </p:tav>
                                        <p:tav tm="100000">
                                          <p:val>
                                            <p:strVal val="#ppt_w"/>
                                          </p:val>
                                        </p:tav>
                                      </p:tavLst>
                                    </p:anim>
                                    <p:anim calcmode="lin" valueType="num">
                                      <p:cBhvr>
                                        <p:cTn id="70" dur="750" fill="hold"/>
                                        <p:tgtEl>
                                          <p:spTgt spid="93"/>
                                        </p:tgtEl>
                                        <p:attrNameLst>
                                          <p:attrName>ppt_h</p:attrName>
                                        </p:attrNameLst>
                                      </p:cBhvr>
                                      <p:tavLst>
                                        <p:tav tm="0">
                                          <p:val>
                                            <p:fltVal val="0"/>
                                          </p:val>
                                        </p:tav>
                                        <p:tav tm="100000">
                                          <p:val>
                                            <p:strVal val="#ppt_h"/>
                                          </p:val>
                                        </p:tav>
                                      </p:tavLst>
                                    </p:anim>
                                    <p:anim calcmode="lin" valueType="num">
                                      <p:cBhvr>
                                        <p:cTn id="71" dur="750" fill="hold"/>
                                        <p:tgtEl>
                                          <p:spTgt spid="93"/>
                                        </p:tgtEl>
                                        <p:attrNameLst>
                                          <p:attrName>style.rotation</p:attrName>
                                        </p:attrNameLst>
                                      </p:cBhvr>
                                      <p:tavLst>
                                        <p:tav tm="0">
                                          <p:val>
                                            <p:fltVal val="360"/>
                                          </p:val>
                                        </p:tav>
                                        <p:tav tm="100000">
                                          <p:val>
                                            <p:fltVal val="0"/>
                                          </p:val>
                                        </p:tav>
                                      </p:tavLst>
                                    </p:anim>
                                    <p:animEffect transition="in" filter="fade">
                                      <p:cBhvr>
                                        <p:cTn id="72" dur="750"/>
                                        <p:tgtEl>
                                          <p:spTgt spid="93"/>
                                        </p:tgtEl>
                                      </p:cBhvr>
                                    </p:animEffect>
                                  </p:childTnLst>
                                </p:cTn>
                              </p:par>
                              <p:par>
                                <p:cTn id="73" presetID="49" presetClass="entr" presetSubtype="0" decel="100000" fill="hold" grpId="1" nodeType="withEffect">
                                  <p:stCondLst>
                                    <p:cond delay="0"/>
                                  </p:stCondLst>
                                  <p:childTnLst>
                                    <p:set>
                                      <p:cBhvr>
                                        <p:cTn id="74" dur="1" fill="hold">
                                          <p:stCondLst>
                                            <p:cond delay="0"/>
                                          </p:stCondLst>
                                        </p:cTn>
                                        <p:tgtEl>
                                          <p:spTgt spid="85"/>
                                        </p:tgtEl>
                                        <p:attrNameLst>
                                          <p:attrName>style.visibility</p:attrName>
                                        </p:attrNameLst>
                                      </p:cBhvr>
                                      <p:to>
                                        <p:strVal val="visible"/>
                                      </p:to>
                                    </p:set>
                                    <p:anim calcmode="lin" valueType="num">
                                      <p:cBhvr>
                                        <p:cTn id="75" dur="750" fill="hold"/>
                                        <p:tgtEl>
                                          <p:spTgt spid="85"/>
                                        </p:tgtEl>
                                        <p:attrNameLst>
                                          <p:attrName>ppt_w</p:attrName>
                                        </p:attrNameLst>
                                      </p:cBhvr>
                                      <p:tavLst>
                                        <p:tav tm="0">
                                          <p:val>
                                            <p:fltVal val="0"/>
                                          </p:val>
                                        </p:tav>
                                        <p:tav tm="100000">
                                          <p:val>
                                            <p:strVal val="#ppt_w"/>
                                          </p:val>
                                        </p:tav>
                                      </p:tavLst>
                                    </p:anim>
                                    <p:anim calcmode="lin" valueType="num">
                                      <p:cBhvr>
                                        <p:cTn id="76" dur="750" fill="hold"/>
                                        <p:tgtEl>
                                          <p:spTgt spid="85"/>
                                        </p:tgtEl>
                                        <p:attrNameLst>
                                          <p:attrName>ppt_h</p:attrName>
                                        </p:attrNameLst>
                                      </p:cBhvr>
                                      <p:tavLst>
                                        <p:tav tm="0">
                                          <p:val>
                                            <p:fltVal val="0"/>
                                          </p:val>
                                        </p:tav>
                                        <p:tav tm="100000">
                                          <p:val>
                                            <p:strVal val="#ppt_h"/>
                                          </p:val>
                                        </p:tav>
                                      </p:tavLst>
                                    </p:anim>
                                    <p:anim calcmode="lin" valueType="num">
                                      <p:cBhvr>
                                        <p:cTn id="77" dur="750" fill="hold"/>
                                        <p:tgtEl>
                                          <p:spTgt spid="85"/>
                                        </p:tgtEl>
                                        <p:attrNameLst>
                                          <p:attrName>style.rotation</p:attrName>
                                        </p:attrNameLst>
                                      </p:cBhvr>
                                      <p:tavLst>
                                        <p:tav tm="0">
                                          <p:val>
                                            <p:fltVal val="360"/>
                                          </p:val>
                                        </p:tav>
                                        <p:tav tm="100000">
                                          <p:val>
                                            <p:fltVal val="0"/>
                                          </p:val>
                                        </p:tav>
                                      </p:tavLst>
                                    </p:anim>
                                    <p:animEffect transition="in" filter="fade">
                                      <p:cBhvr>
                                        <p:cTn id="78" dur="750"/>
                                        <p:tgtEl>
                                          <p:spTgt spid="85"/>
                                        </p:tgtEl>
                                      </p:cBhvr>
                                    </p:animEffect>
                                  </p:childTnLst>
                                </p:cTn>
                              </p:par>
                              <p:par>
                                <p:cTn id="79" presetID="49" presetClass="entr" presetSubtype="0" decel="100000" fill="hold" grpId="1" nodeType="withEffect">
                                  <p:stCondLst>
                                    <p:cond delay="0"/>
                                  </p:stCondLst>
                                  <p:childTnLst>
                                    <p:set>
                                      <p:cBhvr>
                                        <p:cTn id="80" dur="1" fill="hold">
                                          <p:stCondLst>
                                            <p:cond delay="0"/>
                                          </p:stCondLst>
                                        </p:cTn>
                                        <p:tgtEl>
                                          <p:spTgt spid="94"/>
                                        </p:tgtEl>
                                        <p:attrNameLst>
                                          <p:attrName>style.visibility</p:attrName>
                                        </p:attrNameLst>
                                      </p:cBhvr>
                                      <p:to>
                                        <p:strVal val="visible"/>
                                      </p:to>
                                    </p:set>
                                    <p:anim calcmode="lin" valueType="num">
                                      <p:cBhvr>
                                        <p:cTn id="81" dur="750" fill="hold"/>
                                        <p:tgtEl>
                                          <p:spTgt spid="94"/>
                                        </p:tgtEl>
                                        <p:attrNameLst>
                                          <p:attrName>ppt_w</p:attrName>
                                        </p:attrNameLst>
                                      </p:cBhvr>
                                      <p:tavLst>
                                        <p:tav tm="0">
                                          <p:val>
                                            <p:fltVal val="0"/>
                                          </p:val>
                                        </p:tav>
                                        <p:tav tm="100000">
                                          <p:val>
                                            <p:strVal val="#ppt_w"/>
                                          </p:val>
                                        </p:tav>
                                      </p:tavLst>
                                    </p:anim>
                                    <p:anim calcmode="lin" valueType="num">
                                      <p:cBhvr>
                                        <p:cTn id="82" dur="750" fill="hold"/>
                                        <p:tgtEl>
                                          <p:spTgt spid="94"/>
                                        </p:tgtEl>
                                        <p:attrNameLst>
                                          <p:attrName>ppt_h</p:attrName>
                                        </p:attrNameLst>
                                      </p:cBhvr>
                                      <p:tavLst>
                                        <p:tav tm="0">
                                          <p:val>
                                            <p:fltVal val="0"/>
                                          </p:val>
                                        </p:tav>
                                        <p:tav tm="100000">
                                          <p:val>
                                            <p:strVal val="#ppt_h"/>
                                          </p:val>
                                        </p:tav>
                                      </p:tavLst>
                                    </p:anim>
                                    <p:anim calcmode="lin" valueType="num">
                                      <p:cBhvr>
                                        <p:cTn id="83" dur="750" fill="hold"/>
                                        <p:tgtEl>
                                          <p:spTgt spid="94"/>
                                        </p:tgtEl>
                                        <p:attrNameLst>
                                          <p:attrName>style.rotation</p:attrName>
                                        </p:attrNameLst>
                                      </p:cBhvr>
                                      <p:tavLst>
                                        <p:tav tm="0">
                                          <p:val>
                                            <p:fltVal val="360"/>
                                          </p:val>
                                        </p:tav>
                                        <p:tav tm="100000">
                                          <p:val>
                                            <p:fltVal val="0"/>
                                          </p:val>
                                        </p:tav>
                                      </p:tavLst>
                                    </p:anim>
                                    <p:animEffect transition="in" filter="fade">
                                      <p:cBhvr>
                                        <p:cTn id="84" dur="750"/>
                                        <p:tgtEl>
                                          <p:spTgt spid="94"/>
                                        </p:tgtEl>
                                      </p:cBhvr>
                                    </p:animEffect>
                                  </p:childTnLst>
                                </p:cTn>
                              </p:par>
                              <p:par>
                                <p:cTn id="85" presetID="49" presetClass="entr" presetSubtype="0" decel="100000" fill="hold" grpId="1" nodeType="withEffect">
                                  <p:stCondLst>
                                    <p:cond delay="0"/>
                                  </p:stCondLst>
                                  <p:childTnLst>
                                    <p:set>
                                      <p:cBhvr>
                                        <p:cTn id="86" dur="1" fill="hold">
                                          <p:stCondLst>
                                            <p:cond delay="0"/>
                                          </p:stCondLst>
                                        </p:cTn>
                                        <p:tgtEl>
                                          <p:spTgt spid="87"/>
                                        </p:tgtEl>
                                        <p:attrNameLst>
                                          <p:attrName>style.visibility</p:attrName>
                                        </p:attrNameLst>
                                      </p:cBhvr>
                                      <p:to>
                                        <p:strVal val="visible"/>
                                      </p:to>
                                    </p:set>
                                    <p:anim calcmode="lin" valueType="num">
                                      <p:cBhvr>
                                        <p:cTn id="87" dur="750" fill="hold"/>
                                        <p:tgtEl>
                                          <p:spTgt spid="87"/>
                                        </p:tgtEl>
                                        <p:attrNameLst>
                                          <p:attrName>ppt_w</p:attrName>
                                        </p:attrNameLst>
                                      </p:cBhvr>
                                      <p:tavLst>
                                        <p:tav tm="0">
                                          <p:val>
                                            <p:fltVal val="0"/>
                                          </p:val>
                                        </p:tav>
                                        <p:tav tm="100000">
                                          <p:val>
                                            <p:strVal val="#ppt_w"/>
                                          </p:val>
                                        </p:tav>
                                      </p:tavLst>
                                    </p:anim>
                                    <p:anim calcmode="lin" valueType="num">
                                      <p:cBhvr>
                                        <p:cTn id="88" dur="750" fill="hold"/>
                                        <p:tgtEl>
                                          <p:spTgt spid="87"/>
                                        </p:tgtEl>
                                        <p:attrNameLst>
                                          <p:attrName>ppt_h</p:attrName>
                                        </p:attrNameLst>
                                      </p:cBhvr>
                                      <p:tavLst>
                                        <p:tav tm="0">
                                          <p:val>
                                            <p:fltVal val="0"/>
                                          </p:val>
                                        </p:tav>
                                        <p:tav tm="100000">
                                          <p:val>
                                            <p:strVal val="#ppt_h"/>
                                          </p:val>
                                        </p:tav>
                                      </p:tavLst>
                                    </p:anim>
                                    <p:anim calcmode="lin" valueType="num">
                                      <p:cBhvr>
                                        <p:cTn id="89" dur="750" fill="hold"/>
                                        <p:tgtEl>
                                          <p:spTgt spid="87"/>
                                        </p:tgtEl>
                                        <p:attrNameLst>
                                          <p:attrName>style.rotation</p:attrName>
                                        </p:attrNameLst>
                                      </p:cBhvr>
                                      <p:tavLst>
                                        <p:tav tm="0">
                                          <p:val>
                                            <p:fltVal val="360"/>
                                          </p:val>
                                        </p:tav>
                                        <p:tav tm="100000">
                                          <p:val>
                                            <p:fltVal val="0"/>
                                          </p:val>
                                        </p:tav>
                                      </p:tavLst>
                                    </p:anim>
                                    <p:animEffect transition="in" filter="fade">
                                      <p:cBhvr>
                                        <p:cTn id="90" dur="750"/>
                                        <p:tgtEl>
                                          <p:spTgt spid="87"/>
                                        </p:tgtEl>
                                      </p:cBhvr>
                                    </p:animEffect>
                                  </p:childTnLst>
                                </p:cTn>
                              </p:par>
                              <p:par>
                                <p:cTn id="91" presetID="49" presetClass="entr" presetSubtype="0" decel="100000" fill="hold" grpId="1" nodeType="withEffect">
                                  <p:stCondLst>
                                    <p:cond delay="0"/>
                                  </p:stCondLst>
                                  <p:childTnLst>
                                    <p:set>
                                      <p:cBhvr>
                                        <p:cTn id="92" dur="1" fill="hold">
                                          <p:stCondLst>
                                            <p:cond delay="0"/>
                                          </p:stCondLst>
                                        </p:cTn>
                                        <p:tgtEl>
                                          <p:spTgt spid="95"/>
                                        </p:tgtEl>
                                        <p:attrNameLst>
                                          <p:attrName>style.visibility</p:attrName>
                                        </p:attrNameLst>
                                      </p:cBhvr>
                                      <p:to>
                                        <p:strVal val="visible"/>
                                      </p:to>
                                    </p:set>
                                    <p:anim calcmode="lin" valueType="num">
                                      <p:cBhvr>
                                        <p:cTn id="93" dur="750" fill="hold"/>
                                        <p:tgtEl>
                                          <p:spTgt spid="95"/>
                                        </p:tgtEl>
                                        <p:attrNameLst>
                                          <p:attrName>ppt_w</p:attrName>
                                        </p:attrNameLst>
                                      </p:cBhvr>
                                      <p:tavLst>
                                        <p:tav tm="0">
                                          <p:val>
                                            <p:fltVal val="0"/>
                                          </p:val>
                                        </p:tav>
                                        <p:tav tm="100000">
                                          <p:val>
                                            <p:strVal val="#ppt_w"/>
                                          </p:val>
                                        </p:tav>
                                      </p:tavLst>
                                    </p:anim>
                                    <p:anim calcmode="lin" valueType="num">
                                      <p:cBhvr>
                                        <p:cTn id="94" dur="750" fill="hold"/>
                                        <p:tgtEl>
                                          <p:spTgt spid="95"/>
                                        </p:tgtEl>
                                        <p:attrNameLst>
                                          <p:attrName>ppt_h</p:attrName>
                                        </p:attrNameLst>
                                      </p:cBhvr>
                                      <p:tavLst>
                                        <p:tav tm="0">
                                          <p:val>
                                            <p:fltVal val="0"/>
                                          </p:val>
                                        </p:tav>
                                        <p:tav tm="100000">
                                          <p:val>
                                            <p:strVal val="#ppt_h"/>
                                          </p:val>
                                        </p:tav>
                                      </p:tavLst>
                                    </p:anim>
                                    <p:anim calcmode="lin" valueType="num">
                                      <p:cBhvr>
                                        <p:cTn id="95" dur="750" fill="hold"/>
                                        <p:tgtEl>
                                          <p:spTgt spid="95"/>
                                        </p:tgtEl>
                                        <p:attrNameLst>
                                          <p:attrName>style.rotation</p:attrName>
                                        </p:attrNameLst>
                                      </p:cBhvr>
                                      <p:tavLst>
                                        <p:tav tm="0">
                                          <p:val>
                                            <p:fltVal val="360"/>
                                          </p:val>
                                        </p:tav>
                                        <p:tav tm="100000">
                                          <p:val>
                                            <p:fltVal val="0"/>
                                          </p:val>
                                        </p:tav>
                                      </p:tavLst>
                                    </p:anim>
                                    <p:animEffect transition="in" filter="fade">
                                      <p:cBhvr>
                                        <p:cTn id="96" dur="750"/>
                                        <p:tgtEl>
                                          <p:spTgt spid="95"/>
                                        </p:tgtEl>
                                      </p:cBhvr>
                                    </p:animEffect>
                                  </p:childTnLst>
                                </p:cTn>
                              </p:par>
                              <p:par>
                                <p:cTn id="97" presetID="49" presetClass="entr" presetSubtype="0" decel="100000" fill="hold" grpId="1" nodeType="withEffect">
                                  <p:stCondLst>
                                    <p:cond delay="0"/>
                                  </p:stCondLst>
                                  <p:childTnLst>
                                    <p:set>
                                      <p:cBhvr>
                                        <p:cTn id="98" dur="1" fill="hold">
                                          <p:stCondLst>
                                            <p:cond delay="0"/>
                                          </p:stCondLst>
                                        </p:cTn>
                                        <p:tgtEl>
                                          <p:spTgt spid="90"/>
                                        </p:tgtEl>
                                        <p:attrNameLst>
                                          <p:attrName>style.visibility</p:attrName>
                                        </p:attrNameLst>
                                      </p:cBhvr>
                                      <p:to>
                                        <p:strVal val="visible"/>
                                      </p:to>
                                    </p:set>
                                    <p:anim calcmode="lin" valueType="num">
                                      <p:cBhvr>
                                        <p:cTn id="99" dur="750" fill="hold"/>
                                        <p:tgtEl>
                                          <p:spTgt spid="90"/>
                                        </p:tgtEl>
                                        <p:attrNameLst>
                                          <p:attrName>ppt_w</p:attrName>
                                        </p:attrNameLst>
                                      </p:cBhvr>
                                      <p:tavLst>
                                        <p:tav tm="0">
                                          <p:val>
                                            <p:fltVal val="0"/>
                                          </p:val>
                                        </p:tav>
                                        <p:tav tm="100000">
                                          <p:val>
                                            <p:strVal val="#ppt_w"/>
                                          </p:val>
                                        </p:tav>
                                      </p:tavLst>
                                    </p:anim>
                                    <p:anim calcmode="lin" valueType="num">
                                      <p:cBhvr>
                                        <p:cTn id="100" dur="750" fill="hold"/>
                                        <p:tgtEl>
                                          <p:spTgt spid="90"/>
                                        </p:tgtEl>
                                        <p:attrNameLst>
                                          <p:attrName>ppt_h</p:attrName>
                                        </p:attrNameLst>
                                      </p:cBhvr>
                                      <p:tavLst>
                                        <p:tav tm="0">
                                          <p:val>
                                            <p:fltVal val="0"/>
                                          </p:val>
                                        </p:tav>
                                        <p:tav tm="100000">
                                          <p:val>
                                            <p:strVal val="#ppt_h"/>
                                          </p:val>
                                        </p:tav>
                                      </p:tavLst>
                                    </p:anim>
                                    <p:anim calcmode="lin" valueType="num">
                                      <p:cBhvr>
                                        <p:cTn id="101" dur="750" fill="hold"/>
                                        <p:tgtEl>
                                          <p:spTgt spid="90"/>
                                        </p:tgtEl>
                                        <p:attrNameLst>
                                          <p:attrName>style.rotation</p:attrName>
                                        </p:attrNameLst>
                                      </p:cBhvr>
                                      <p:tavLst>
                                        <p:tav tm="0">
                                          <p:val>
                                            <p:fltVal val="360"/>
                                          </p:val>
                                        </p:tav>
                                        <p:tav tm="100000">
                                          <p:val>
                                            <p:fltVal val="0"/>
                                          </p:val>
                                        </p:tav>
                                      </p:tavLst>
                                    </p:anim>
                                    <p:animEffect transition="in" filter="fade">
                                      <p:cBhvr>
                                        <p:cTn id="102" dur="750"/>
                                        <p:tgtEl>
                                          <p:spTgt spid="90"/>
                                        </p:tgtEl>
                                      </p:cBhvr>
                                    </p:animEffect>
                                  </p:childTnLst>
                                </p:cTn>
                              </p:par>
                              <p:par>
                                <p:cTn id="103" presetID="49" presetClass="entr" presetSubtype="0" decel="100000" fill="hold" grpId="1" nodeType="withEffect">
                                  <p:stCondLst>
                                    <p:cond delay="0"/>
                                  </p:stCondLst>
                                  <p:childTnLst>
                                    <p:set>
                                      <p:cBhvr>
                                        <p:cTn id="104" dur="1" fill="hold">
                                          <p:stCondLst>
                                            <p:cond delay="0"/>
                                          </p:stCondLst>
                                        </p:cTn>
                                        <p:tgtEl>
                                          <p:spTgt spid="96"/>
                                        </p:tgtEl>
                                        <p:attrNameLst>
                                          <p:attrName>style.visibility</p:attrName>
                                        </p:attrNameLst>
                                      </p:cBhvr>
                                      <p:to>
                                        <p:strVal val="visible"/>
                                      </p:to>
                                    </p:set>
                                    <p:anim calcmode="lin" valueType="num">
                                      <p:cBhvr>
                                        <p:cTn id="105" dur="750" fill="hold"/>
                                        <p:tgtEl>
                                          <p:spTgt spid="96"/>
                                        </p:tgtEl>
                                        <p:attrNameLst>
                                          <p:attrName>ppt_w</p:attrName>
                                        </p:attrNameLst>
                                      </p:cBhvr>
                                      <p:tavLst>
                                        <p:tav tm="0">
                                          <p:val>
                                            <p:fltVal val="0"/>
                                          </p:val>
                                        </p:tav>
                                        <p:tav tm="100000">
                                          <p:val>
                                            <p:strVal val="#ppt_w"/>
                                          </p:val>
                                        </p:tav>
                                      </p:tavLst>
                                    </p:anim>
                                    <p:anim calcmode="lin" valueType="num">
                                      <p:cBhvr>
                                        <p:cTn id="106" dur="750" fill="hold"/>
                                        <p:tgtEl>
                                          <p:spTgt spid="96"/>
                                        </p:tgtEl>
                                        <p:attrNameLst>
                                          <p:attrName>ppt_h</p:attrName>
                                        </p:attrNameLst>
                                      </p:cBhvr>
                                      <p:tavLst>
                                        <p:tav tm="0">
                                          <p:val>
                                            <p:fltVal val="0"/>
                                          </p:val>
                                        </p:tav>
                                        <p:tav tm="100000">
                                          <p:val>
                                            <p:strVal val="#ppt_h"/>
                                          </p:val>
                                        </p:tav>
                                      </p:tavLst>
                                    </p:anim>
                                    <p:anim calcmode="lin" valueType="num">
                                      <p:cBhvr>
                                        <p:cTn id="107" dur="750" fill="hold"/>
                                        <p:tgtEl>
                                          <p:spTgt spid="96"/>
                                        </p:tgtEl>
                                        <p:attrNameLst>
                                          <p:attrName>style.rotation</p:attrName>
                                        </p:attrNameLst>
                                      </p:cBhvr>
                                      <p:tavLst>
                                        <p:tav tm="0">
                                          <p:val>
                                            <p:fltVal val="360"/>
                                          </p:val>
                                        </p:tav>
                                        <p:tav tm="100000">
                                          <p:val>
                                            <p:fltVal val="0"/>
                                          </p:val>
                                        </p:tav>
                                      </p:tavLst>
                                    </p:anim>
                                    <p:animEffect transition="in" filter="fade">
                                      <p:cBhvr>
                                        <p:cTn id="108" dur="750"/>
                                        <p:tgtEl>
                                          <p:spTgt spid="96"/>
                                        </p:tgtEl>
                                      </p:cBhvr>
                                    </p:animEffect>
                                  </p:childTnLst>
                                </p:cTn>
                              </p:par>
                              <p:par>
                                <p:cTn id="109" presetID="49" presetClass="entr" presetSubtype="0" decel="100000" fill="hold" grpId="1" nodeType="withEffect">
                                  <p:stCondLst>
                                    <p:cond delay="0"/>
                                  </p:stCondLst>
                                  <p:childTnLst>
                                    <p:set>
                                      <p:cBhvr>
                                        <p:cTn id="110" dur="1" fill="hold">
                                          <p:stCondLst>
                                            <p:cond delay="0"/>
                                          </p:stCondLst>
                                        </p:cTn>
                                        <p:tgtEl>
                                          <p:spTgt spid="89"/>
                                        </p:tgtEl>
                                        <p:attrNameLst>
                                          <p:attrName>style.visibility</p:attrName>
                                        </p:attrNameLst>
                                      </p:cBhvr>
                                      <p:to>
                                        <p:strVal val="visible"/>
                                      </p:to>
                                    </p:set>
                                    <p:anim calcmode="lin" valueType="num">
                                      <p:cBhvr>
                                        <p:cTn id="111" dur="750" fill="hold"/>
                                        <p:tgtEl>
                                          <p:spTgt spid="89"/>
                                        </p:tgtEl>
                                        <p:attrNameLst>
                                          <p:attrName>ppt_w</p:attrName>
                                        </p:attrNameLst>
                                      </p:cBhvr>
                                      <p:tavLst>
                                        <p:tav tm="0">
                                          <p:val>
                                            <p:fltVal val="0"/>
                                          </p:val>
                                        </p:tav>
                                        <p:tav tm="100000">
                                          <p:val>
                                            <p:strVal val="#ppt_w"/>
                                          </p:val>
                                        </p:tav>
                                      </p:tavLst>
                                    </p:anim>
                                    <p:anim calcmode="lin" valueType="num">
                                      <p:cBhvr>
                                        <p:cTn id="112" dur="750" fill="hold"/>
                                        <p:tgtEl>
                                          <p:spTgt spid="89"/>
                                        </p:tgtEl>
                                        <p:attrNameLst>
                                          <p:attrName>ppt_h</p:attrName>
                                        </p:attrNameLst>
                                      </p:cBhvr>
                                      <p:tavLst>
                                        <p:tav tm="0">
                                          <p:val>
                                            <p:fltVal val="0"/>
                                          </p:val>
                                        </p:tav>
                                        <p:tav tm="100000">
                                          <p:val>
                                            <p:strVal val="#ppt_h"/>
                                          </p:val>
                                        </p:tav>
                                      </p:tavLst>
                                    </p:anim>
                                    <p:anim calcmode="lin" valueType="num">
                                      <p:cBhvr>
                                        <p:cTn id="113" dur="750" fill="hold"/>
                                        <p:tgtEl>
                                          <p:spTgt spid="89"/>
                                        </p:tgtEl>
                                        <p:attrNameLst>
                                          <p:attrName>style.rotation</p:attrName>
                                        </p:attrNameLst>
                                      </p:cBhvr>
                                      <p:tavLst>
                                        <p:tav tm="0">
                                          <p:val>
                                            <p:fltVal val="360"/>
                                          </p:val>
                                        </p:tav>
                                        <p:tav tm="100000">
                                          <p:val>
                                            <p:fltVal val="0"/>
                                          </p:val>
                                        </p:tav>
                                      </p:tavLst>
                                    </p:anim>
                                    <p:animEffect transition="in" filter="fade">
                                      <p:cBhvr>
                                        <p:cTn id="114" dur="750"/>
                                        <p:tgtEl>
                                          <p:spTgt spid="89"/>
                                        </p:tgtEl>
                                      </p:cBhvr>
                                    </p:animEffect>
                                  </p:childTnLst>
                                </p:cTn>
                              </p:par>
                              <p:par>
                                <p:cTn id="115" presetID="49" presetClass="entr" presetSubtype="0" decel="100000" fill="hold" grpId="1" nodeType="withEffect">
                                  <p:stCondLst>
                                    <p:cond delay="0"/>
                                  </p:stCondLst>
                                  <p:childTnLst>
                                    <p:set>
                                      <p:cBhvr>
                                        <p:cTn id="116" dur="1" fill="hold">
                                          <p:stCondLst>
                                            <p:cond delay="0"/>
                                          </p:stCondLst>
                                        </p:cTn>
                                        <p:tgtEl>
                                          <p:spTgt spid="97"/>
                                        </p:tgtEl>
                                        <p:attrNameLst>
                                          <p:attrName>style.visibility</p:attrName>
                                        </p:attrNameLst>
                                      </p:cBhvr>
                                      <p:to>
                                        <p:strVal val="visible"/>
                                      </p:to>
                                    </p:set>
                                    <p:anim calcmode="lin" valueType="num">
                                      <p:cBhvr>
                                        <p:cTn id="117" dur="750" fill="hold"/>
                                        <p:tgtEl>
                                          <p:spTgt spid="97"/>
                                        </p:tgtEl>
                                        <p:attrNameLst>
                                          <p:attrName>ppt_w</p:attrName>
                                        </p:attrNameLst>
                                      </p:cBhvr>
                                      <p:tavLst>
                                        <p:tav tm="0">
                                          <p:val>
                                            <p:fltVal val="0"/>
                                          </p:val>
                                        </p:tav>
                                        <p:tav tm="100000">
                                          <p:val>
                                            <p:strVal val="#ppt_w"/>
                                          </p:val>
                                        </p:tav>
                                      </p:tavLst>
                                    </p:anim>
                                    <p:anim calcmode="lin" valueType="num">
                                      <p:cBhvr>
                                        <p:cTn id="118" dur="750" fill="hold"/>
                                        <p:tgtEl>
                                          <p:spTgt spid="97"/>
                                        </p:tgtEl>
                                        <p:attrNameLst>
                                          <p:attrName>ppt_h</p:attrName>
                                        </p:attrNameLst>
                                      </p:cBhvr>
                                      <p:tavLst>
                                        <p:tav tm="0">
                                          <p:val>
                                            <p:fltVal val="0"/>
                                          </p:val>
                                        </p:tav>
                                        <p:tav tm="100000">
                                          <p:val>
                                            <p:strVal val="#ppt_h"/>
                                          </p:val>
                                        </p:tav>
                                      </p:tavLst>
                                    </p:anim>
                                    <p:anim calcmode="lin" valueType="num">
                                      <p:cBhvr>
                                        <p:cTn id="119" dur="750" fill="hold"/>
                                        <p:tgtEl>
                                          <p:spTgt spid="97"/>
                                        </p:tgtEl>
                                        <p:attrNameLst>
                                          <p:attrName>style.rotation</p:attrName>
                                        </p:attrNameLst>
                                      </p:cBhvr>
                                      <p:tavLst>
                                        <p:tav tm="0">
                                          <p:val>
                                            <p:fltVal val="360"/>
                                          </p:val>
                                        </p:tav>
                                        <p:tav tm="100000">
                                          <p:val>
                                            <p:fltVal val="0"/>
                                          </p:val>
                                        </p:tav>
                                      </p:tavLst>
                                    </p:anim>
                                    <p:animEffect transition="in" filter="fade">
                                      <p:cBhvr>
                                        <p:cTn id="120" dur="750"/>
                                        <p:tgtEl>
                                          <p:spTgt spid="97"/>
                                        </p:tgtEl>
                                      </p:cBhvr>
                                    </p:animEffect>
                                  </p:childTnLst>
                                </p:cTn>
                              </p:par>
                              <p:par>
                                <p:cTn id="121" presetID="49" presetClass="entr" presetSubtype="0" decel="100000" fill="hold" grpId="1" nodeType="withEffect">
                                  <p:stCondLst>
                                    <p:cond delay="0"/>
                                  </p:stCondLst>
                                  <p:childTnLst>
                                    <p:set>
                                      <p:cBhvr>
                                        <p:cTn id="122" dur="1" fill="hold">
                                          <p:stCondLst>
                                            <p:cond delay="0"/>
                                          </p:stCondLst>
                                        </p:cTn>
                                        <p:tgtEl>
                                          <p:spTgt spid="88"/>
                                        </p:tgtEl>
                                        <p:attrNameLst>
                                          <p:attrName>style.visibility</p:attrName>
                                        </p:attrNameLst>
                                      </p:cBhvr>
                                      <p:to>
                                        <p:strVal val="visible"/>
                                      </p:to>
                                    </p:set>
                                    <p:anim calcmode="lin" valueType="num">
                                      <p:cBhvr>
                                        <p:cTn id="123" dur="750" fill="hold"/>
                                        <p:tgtEl>
                                          <p:spTgt spid="88"/>
                                        </p:tgtEl>
                                        <p:attrNameLst>
                                          <p:attrName>ppt_w</p:attrName>
                                        </p:attrNameLst>
                                      </p:cBhvr>
                                      <p:tavLst>
                                        <p:tav tm="0">
                                          <p:val>
                                            <p:fltVal val="0"/>
                                          </p:val>
                                        </p:tav>
                                        <p:tav tm="100000">
                                          <p:val>
                                            <p:strVal val="#ppt_w"/>
                                          </p:val>
                                        </p:tav>
                                      </p:tavLst>
                                    </p:anim>
                                    <p:anim calcmode="lin" valueType="num">
                                      <p:cBhvr>
                                        <p:cTn id="124" dur="750" fill="hold"/>
                                        <p:tgtEl>
                                          <p:spTgt spid="88"/>
                                        </p:tgtEl>
                                        <p:attrNameLst>
                                          <p:attrName>ppt_h</p:attrName>
                                        </p:attrNameLst>
                                      </p:cBhvr>
                                      <p:tavLst>
                                        <p:tav tm="0">
                                          <p:val>
                                            <p:fltVal val="0"/>
                                          </p:val>
                                        </p:tav>
                                        <p:tav tm="100000">
                                          <p:val>
                                            <p:strVal val="#ppt_h"/>
                                          </p:val>
                                        </p:tav>
                                      </p:tavLst>
                                    </p:anim>
                                    <p:anim calcmode="lin" valueType="num">
                                      <p:cBhvr>
                                        <p:cTn id="125" dur="750" fill="hold"/>
                                        <p:tgtEl>
                                          <p:spTgt spid="88"/>
                                        </p:tgtEl>
                                        <p:attrNameLst>
                                          <p:attrName>style.rotation</p:attrName>
                                        </p:attrNameLst>
                                      </p:cBhvr>
                                      <p:tavLst>
                                        <p:tav tm="0">
                                          <p:val>
                                            <p:fltVal val="360"/>
                                          </p:val>
                                        </p:tav>
                                        <p:tav tm="100000">
                                          <p:val>
                                            <p:fltVal val="0"/>
                                          </p:val>
                                        </p:tav>
                                      </p:tavLst>
                                    </p:anim>
                                    <p:animEffect transition="in" filter="fade">
                                      <p:cBhvr>
                                        <p:cTn id="126" dur="750"/>
                                        <p:tgtEl>
                                          <p:spTgt spid="88"/>
                                        </p:tgtEl>
                                      </p:cBhvr>
                                    </p:animEffect>
                                  </p:childTnLst>
                                </p:cTn>
                              </p:par>
                              <p:par>
                                <p:cTn id="127" presetID="49" presetClass="entr" presetSubtype="0" decel="100000" fill="hold" grpId="1" nodeType="withEffect">
                                  <p:stCondLst>
                                    <p:cond delay="0"/>
                                  </p:stCondLst>
                                  <p:childTnLst>
                                    <p:set>
                                      <p:cBhvr>
                                        <p:cTn id="128" dur="1" fill="hold">
                                          <p:stCondLst>
                                            <p:cond delay="0"/>
                                          </p:stCondLst>
                                        </p:cTn>
                                        <p:tgtEl>
                                          <p:spTgt spid="98"/>
                                        </p:tgtEl>
                                        <p:attrNameLst>
                                          <p:attrName>style.visibility</p:attrName>
                                        </p:attrNameLst>
                                      </p:cBhvr>
                                      <p:to>
                                        <p:strVal val="visible"/>
                                      </p:to>
                                    </p:set>
                                    <p:anim calcmode="lin" valueType="num">
                                      <p:cBhvr>
                                        <p:cTn id="129" dur="750" fill="hold"/>
                                        <p:tgtEl>
                                          <p:spTgt spid="98"/>
                                        </p:tgtEl>
                                        <p:attrNameLst>
                                          <p:attrName>ppt_w</p:attrName>
                                        </p:attrNameLst>
                                      </p:cBhvr>
                                      <p:tavLst>
                                        <p:tav tm="0">
                                          <p:val>
                                            <p:fltVal val="0"/>
                                          </p:val>
                                        </p:tav>
                                        <p:tav tm="100000">
                                          <p:val>
                                            <p:strVal val="#ppt_w"/>
                                          </p:val>
                                        </p:tav>
                                      </p:tavLst>
                                    </p:anim>
                                    <p:anim calcmode="lin" valueType="num">
                                      <p:cBhvr>
                                        <p:cTn id="130" dur="750" fill="hold"/>
                                        <p:tgtEl>
                                          <p:spTgt spid="98"/>
                                        </p:tgtEl>
                                        <p:attrNameLst>
                                          <p:attrName>ppt_h</p:attrName>
                                        </p:attrNameLst>
                                      </p:cBhvr>
                                      <p:tavLst>
                                        <p:tav tm="0">
                                          <p:val>
                                            <p:fltVal val="0"/>
                                          </p:val>
                                        </p:tav>
                                        <p:tav tm="100000">
                                          <p:val>
                                            <p:strVal val="#ppt_h"/>
                                          </p:val>
                                        </p:tav>
                                      </p:tavLst>
                                    </p:anim>
                                    <p:anim calcmode="lin" valueType="num">
                                      <p:cBhvr>
                                        <p:cTn id="131" dur="750" fill="hold"/>
                                        <p:tgtEl>
                                          <p:spTgt spid="98"/>
                                        </p:tgtEl>
                                        <p:attrNameLst>
                                          <p:attrName>style.rotation</p:attrName>
                                        </p:attrNameLst>
                                      </p:cBhvr>
                                      <p:tavLst>
                                        <p:tav tm="0">
                                          <p:val>
                                            <p:fltVal val="360"/>
                                          </p:val>
                                        </p:tav>
                                        <p:tav tm="100000">
                                          <p:val>
                                            <p:fltVal val="0"/>
                                          </p:val>
                                        </p:tav>
                                      </p:tavLst>
                                    </p:anim>
                                    <p:animEffect transition="in" filter="fade">
                                      <p:cBhvr>
                                        <p:cTn id="132" dur="750"/>
                                        <p:tgtEl>
                                          <p:spTgt spid="98"/>
                                        </p:tgtEl>
                                      </p:cBhvr>
                                    </p:animEffect>
                                  </p:childTnLst>
                                </p:cTn>
                              </p:par>
                            </p:childTnLst>
                          </p:cTn>
                        </p:par>
                        <p:par>
                          <p:cTn id="133" fill="hold">
                            <p:stCondLst>
                              <p:cond delay="750"/>
                            </p:stCondLst>
                            <p:childTnLst>
                              <p:par>
                                <p:cTn id="134" presetID="2" presetClass="entr" presetSubtype="4" decel="100000" fill="hold" grpId="0" nodeType="afterEffect">
                                  <p:stCondLst>
                                    <p:cond delay="0"/>
                                  </p:stCondLst>
                                  <p:childTnLst>
                                    <p:set>
                                      <p:cBhvr>
                                        <p:cTn id="135" dur="1" fill="hold">
                                          <p:stCondLst>
                                            <p:cond delay="0"/>
                                          </p:stCondLst>
                                        </p:cTn>
                                        <p:tgtEl>
                                          <p:spTgt spid="100">
                                            <p:txEl>
                                              <p:pRg st="0" end="0"/>
                                            </p:txEl>
                                          </p:spTgt>
                                        </p:tgtEl>
                                        <p:attrNameLst>
                                          <p:attrName>style.visibility</p:attrName>
                                        </p:attrNameLst>
                                      </p:cBhvr>
                                      <p:to>
                                        <p:strVal val="visible"/>
                                      </p:to>
                                    </p:set>
                                    <p:anim calcmode="lin" valueType="num">
                                      <p:cBhvr additive="base">
                                        <p:cTn id="136" dur="500" fill="hold"/>
                                        <p:tgtEl>
                                          <p:spTgt spid="100">
                                            <p:txEl>
                                              <p:pRg st="0" end="0"/>
                                            </p:txEl>
                                          </p:spTgt>
                                        </p:tgtEl>
                                        <p:attrNameLst>
                                          <p:attrName>ppt_x</p:attrName>
                                        </p:attrNameLst>
                                      </p:cBhvr>
                                      <p:tavLst>
                                        <p:tav tm="0">
                                          <p:val>
                                            <p:strVal val="#ppt_x"/>
                                          </p:val>
                                        </p:tav>
                                        <p:tav tm="100000">
                                          <p:val>
                                            <p:strVal val="#ppt_x"/>
                                          </p:val>
                                        </p:tav>
                                      </p:tavLst>
                                    </p:anim>
                                    <p:anim calcmode="lin" valueType="num">
                                      <p:cBhvr additive="base">
                                        <p:cTn id="137" dur="500" fill="hold"/>
                                        <p:tgtEl>
                                          <p:spTgt spid="100">
                                            <p:txEl>
                                              <p:pRg st="0" end="0"/>
                                            </p:txEl>
                                          </p:spTgt>
                                        </p:tgtEl>
                                        <p:attrNameLst>
                                          <p:attrName>ppt_y</p:attrName>
                                        </p:attrNameLst>
                                      </p:cBhvr>
                                      <p:tavLst>
                                        <p:tav tm="0">
                                          <p:val>
                                            <p:strVal val="1+#ppt_h/2"/>
                                          </p:val>
                                        </p:tav>
                                        <p:tav tm="100000">
                                          <p:val>
                                            <p:strVal val="#ppt_y"/>
                                          </p:val>
                                        </p:tav>
                                      </p:tavLst>
                                    </p:anim>
                                  </p:childTnLst>
                                </p:cTn>
                              </p:par>
                            </p:childTnLst>
                          </p:cTn>
                        </p:par>
                        <p:par>
                          <p:cTn id="138" fill="hold">
                            <p:stCondLst>
                              <p:cond delay="1250"/>
                            </p:stCondLst>
                            <p:childTnLst>
                              <p:par>
                                <p:cTn id="139" presetID="22" presetClass="entr" presetSubtype="8" fill="hold" grpId="0" nodeType="afterEffect">
                                  <p:stCondLst>
                                    <p:cond delay="0"/>
                                  </p:stCondLst>
                                  <p:childTnLst>
                                    <p:set>
                                      <p:cBhvr>
                                        <p:cTn id="140" dur="1" fill="hold">
                                          <p:stCondLst>
                                            <p:cond delay="0"/>
                                          </p:stCondLst>
                                        </p:cTn>
                                        <p:tgtEl>
                                          <p:spTgt spid="99">
                                            <p:txEl>
                                              <p:pRg st="0" end="0"/>
                                            </p:txEl>
                                          </p:spTgt>
                                        </p:tgtEl>
                                        <p:attrNameLst>
                                          <p:attrName>style.visibility</p:attrName>
                                        </p:attrNameLst>
                                      </p:cBhvr>
                                      <p:to>
                                        <p:strVal val="visible"/>
                                      </p:to>
                                    </p:set>
                                    <p:animEffect transition="in" filter="wipe(left)">
                                      <p:cBhvr>
                                        <p:cTn id="141" dur="500"/>
                                        <p:tgtEl>
                                          <p:spTgt spid="99">
                                            <p:txEl>
                                              <p:pRg st="0" end="0"/>
                                            </p:txEl>
                                          </p:spTgt>
                                        </p:tgtEl>
                                      </p:cBhvr>
                                    </p:animEffect>
                                  </p:childTnLst>
                                </p:cTn>
                              </p:par>
                            </p:childTnLst>
                          </p:cTn>
                        </p:par>
                        <p:par>
                          <p:cTn id="142" fill="hold">
                            <p:stCondLst>
                              <p:cond delay="1750"/>
                            </p:stCondLst>
                            <p:childTnLst>
                              <p:par>
                                <p:cTn id="143" presetID="22" presetClass="entr" presetSubtype="8" fill="hold" nodeType="afterEffect">
                                  <p:stCondLst>
                                    <p:cond delay="0"/>
                                  </p:stCondLst>
                                  <p:childTnLst>
                                    <p:set>
                                      <p:cBhvr>
                                        <p:cTn id="144" dur="1" fill="hold">
                                          <p:stCondLst>
                                            <p:cond delay="0"/>
                                          </p:stCondLst>
                                        </p:cTn>
                                        <p:tgtEl>
                                          <p:spTgt spid="126"/>
                                        </p:tgtEl>
                                        <p:attrNameLst>
                                          <p:attrName>style.visibility</p:attrName>
                                        </p:attrNameLst>
                                      </p:cBhvr>
                                      <p:to>
                                        <p:strVal val="visible"/>
                                      </p:to>
                                    </p:set>
                                    <p:animEffect transition="in" filter="wipe(left)">
                                      <p:cBhvr>
                                        <p:cTn id="145" dur="500"/>
                                        <p:tgtEl>
                                          <p:spTgt spid="126"/>
                                        </p:tgtEl>
                                      </p:cBhvr>
                                    </p:animEffect>
                                  </p:childTnLst>
                                </p:cTn>
                              </p:par>
                            </p:childTnLst>
                          </p:cTn>
                        </p:par>
                        <p:par>
                          <p:cTn id="146" fill="hold">
                            <p:stCondLst>
                              <p:cond delay="2250"/>
                            </p:stCondLst>
                            <p:childTnLst>
                              <p:par>
                                <p:cTn id="147" presetID="2" presetClass="entr" presetSubtype="8" decel="100000" fill="hold" grpId="0" nodeType="afterEffect">
                                  <p:stCondLst>
                                    <p:cond delay="0"/>
                                  </p:stCondLst>
                                  <p:childTnLst>
                                    <p:set>
                                      <p:cBhvr>
                                        <p:cTn id="148" dur="1" fill="hold">
                                          <p:stCondLst>
                                            <p:cond delay="0"/>
                                          </p:stCondLst>
                                        </p:cTn>
                                        <p:tgtEl>
                                          <p:spTgt spid="106">
                                            <p:txEl>
                                              <p:pRg st="0" end="0"/>
                                            </p:txEl>
                                          </p:spTgt>
                                        </p:tgtEl>
                                        <p:attrNameLst>
                                          <p:attrName>style.visibility</p:attrName>
                                        </p:attrNameLst>
                                      </p:cBhvr>
                                      <p:to>
                                        <p:strVal val="visible"/>
                                      </p:to>
                                    </p:set>
                                    <p:anim calcmode="lin" valueType="num">
                                      <p:cBhvr additive="base">
                                        <p:cTn id="149" dur="500" fill="hold"/>
                                        <p:tgtEl>
                                          <p:spTgt spid="106">
                                            <p:txEl>
                                              <p:pRg st="0" end="0"/>
                                            </p:txEl>
                                          </p:spTgt>
                                        </p:tgtEl>
                                        <p:attrNameLst>
                                          <p:attrName>ppt_x</p:attrName>
                                        </p:attrNameLst>
                                      </p:cBhvr>
                                      <p:tavLst>
                                        <p:tav tm="0">
                                          <p:val>
                                            <p:strVal val="0-#ppt_w/2"/>
                                          </p:val>
                                        </p:tav>
                                        <p:tav tm="100000">
                                          <p:val>
                                            <p:strVal val="#ppt_x"/>
                                          </p:val>
                                        </p:tav>
                                      </p:tavLst>
                                    </p:anim>
                                    <p:anim calcmode="lin" valueType="num">
                                      <p:cBhvr additive="base">
                                        <p:cTn id="150" dur="500" fill="hold"/>
                                        <p:tgtEl>
                                          <p:spTgt spid="106">
                                            <p:txEl>
                                              <p:pRg st="0" end="0"/>
                                            </p:txEl>
                                          </p:spTgt>
                                        </p:tgtEl>
                                        <p:attrNameLst>
                                          <p:attrName>ppt_y</p:attrName>
                                        </p:attrNameLst>
                                      </p:cBhvr>
                                      <p:tavLst>
                                        <p:tav tm="0">
                                          <p:val>
                                            <p:strVal val="#ppt_y"/>
                                          </p:val>
                                        </p:tav>
                                        <p:tav tm="100000">
                                          <p:val>
                                            <p:strVal val="#ppt_y"/>
                                          </p:val>
                                        </p:tav>
                                      </p:tavLst>
                                    </p:anim>
                                  </p:childTnLst>
                                </p:cTn>
                              </p:par>
                            </p:childTnLst>
                          </p:cTn>
                        </p:par>
                        <p:par>
                          <p:cTn id="151" fill="hold">
                            <p:stCondLst>
                              <p:cond delay="2750"/>
                            </p:stCondLst>
                            <p:childTnLst>
                              <p:par>
                                <p:cTn id="152" presetID="22" presetClass="entr" presetSubtype="8" fill="hold" grpId="0" nodeType="afterEffect">
                                  <p:stCondLst>
                                    <p:cond delay="0"/>
                                  </p:stCondLst>
                                  <p:childTnLst>
                                    <p:set>
                                      <p:cBhvr>
                                        <p:cTn id="153" dur="1" fill="hold">
                                          <p:stCondLst>
                                            <p:cond delay="0"/>
                                          </p:stCondLst>
                                        </p:cTn>
                                        <p:tgtEl>
                                          <p:spTgt spid="105">
                                            <p:txEl>
                                              <p:pRg st="0" end="0"/>
                                            </p:txEl>
                                          </p:spTgt>
                                        </p:tgtEl>
                                        <p:attrNameLst>
                                          <p:attrName>style.visibility</p:attrName>
                                        </p:attrNameLst>
                                      </p:cBhvr>
                                      <p:to>
                                        <p:strVal val="visible"/>
                                      </p:to>
                                    </p:set>
                                    <p:animEffect transition="in" filter="wipe(left)">
                                      <p:cBhvr>
                                        <p:cTn id="154" dur="500"/>
                                        <p:tgtEl>
                                          <p:spTgt spid="105">
                                            <p:txEl>
                                              <p:pRg st="0" end="0"/>
                                            </p:txEl>
                                          </p:spTgt>
                                        </p:tgtEl>
                                      </p:cBhvr>
                                    </p:animEffect>
                                  </p:childTnLst>
                                </p:cTn>
                              </p:par>
                            </p:childTnLst>
                          </p:cTn>
                        </p:par>
                        <p:par>
                          <p:cTn id="155" fill="hold">
                            <p:stCondLst>
                              <p:cond delay="3250"/>
                            </p:stCondLst>
                            <p:childTnLst>
                              <p:par>
                                <p:cTn id="156" presetID="22" presetClass="entr" presetSubtype="8" fill="hold" nodeType="afterEffect">
                                  <p:stCondLst>
                                    <p:cond delay="0"/>
                                  </p:stCondLst>
                                  <p:childTnLst>
                                    <p:set>
                                      <p:cBhvr>
                                        <p:cTn id="157" dur="1" fill="hold">
                                          <p:stCondLst>
                                            <p:cond delay="0"/>
                                          </p:stCondLst>
                                        </p:cTn>
                                        <p:tgtEl>
                                          <p:spTgt spid="123"/>
                                        </p:tgtEl>
                                        <p:attrNameLst>
                                          <p:attrName>style.visibility</p:attrName>
                                        </p:attrNameLst>
                                      </p:cBhvr>
                                      <p:to>
                                        <p:strVal val="visible"/>
                                      </p:to>
                                    </p:set>
                                    <p:animEffect transition="in" filter="wipe(left)">
                                      <p:cBhvr>
                                        <p:cTn id="158" dur="500"/>
                                        <p:tgtEl>
                                          <p:spTgt spid="123"/>
                                        </p:tgtEl>
                                      </p:cBhvr>
                                    </p:animEffect>
                                  </p:childTnLst>
                                </p:cTn>
                              </p:par>
                            </p:childTnLst>
                          </p:cTn>
                        </p:par>
                        <p:par>
                          <p:cTn id="159" fill="hold">
                            <p:stCondLst>
                              <p:cond delay="3750"/>
                            </p:stCondLst>
                            <p:childTnLst>
                              <p:par>
                                <p:cTn id="160" presetID="2" presetClass="entr" presetSubtype="8" decel="100000" fill="hold" grpId="0" nodeType="afterEffect">
                                  <p:stCondLst>
                                    <p:cond delay="0"/>
                                  </p:stCondLst>
                                  <p:childTnLst>
                                    <p:set>
                                      <p:cBhvr>
                                        <p:cTn id="161" dur="1" fill="hold">
                                          <p:stCondLst>
                                            <p:cond delay="0"/>
                                          </p:stCondLst>
                                        </p:cTn>
                                        <p:tgtEl>
                                          <p:spTgt spid="108">
                                            <p:txEl>
                                              <p:pRg st="0" end="0"/>
                                            </p:txEl>
                                          </p:spTgt>
                                        </p:tgtEl>
                                        <p:attrNameLst>
                                          <p:attrName>style.visibility</p:attrName>
                                        </p:attrNameLst>
                                      </p:cBhvr>
                                      <p:to>
                                        <p:strVal val="visible"/>
                                      </p:to>
                                    </p:set>
                                    <p:anim calcmode="lin" valueType="num">
                                      <p:cBhvr additive="base">
                                        <p:cTn id="162" dur="500" fill="hold"/>
                                        <p:tgtEl>
                                          <p:spTgt spid="108">
                                            <p:txEl>
                                              <p:pRg st="0" end="0"/>
                                            </p:txEl>
                                          </p:spTgt>
                                        </p:tgtEl>
                                        <p:attrNameLst>
                                          <p:attrName>ppt_x</p:attrName>
                                        </p:attrNameLst>
                                      </p:cBhvr>
                                      <p:tavLst>
                                        <p:tav tm="0">
                                          <p:val>
                                            <p:strVal val="0-#ppt_w/2"/>
                                          </p:val>
                                        </p:tav>
                                        <p:tav tm="100000">
                                          <p:val>
                                            <p:strVal val="#ppt_x"/>
                                          </p:val>
                                        </p:tav>
                                      </p:tavLst>
                                    </p:anim>
                                    <p:anim calcmode="lin" valueType="num">
                                      <p:cBhvr additive="base">
                                        <p:cTn id="163" dur="500" fill="hold"/>
                                        <p:tgtEl>
                                          <p:spTgt spid="108">
                                            <p:txEl>
                                              <p:pRg st="0" end="0"/>
                                            </p:txEl>
                                          </p:spTgt>
                                        </p:tgtEl>
                                        <p:attrNameLst>
                                          <p:attrName>ppt_y</p:attrName>
                                        </p:attrNameLst>
                                      </p:cBhvr>
                                      <p:tavLst>
                                        <p:tav tm="0">
                                          <p:val>
                                            <p:strVal val="#ppt_y"/>
                                          </p:val>
                                        </p:tav>
                                        <p:tav tm="100000">
                                          <p:val>
                                            <p:strVal val="#ppt_y"/>
                                          </p:val>
                                        </p:tav>
                                      </p:tavLst>
                                    </p:anim>
                                  </p:childTnLst>
                                </p:cTn>
                              </p:par>
                            </p:childTnLst>
                          </p:cTn>
                        </p:par>
                        <p:par>
                          <p:cTn id="164" fill="hold">
                            <p:stCondLst>
                              <p:cond delay="4250"/>
                            </p:stCondLst>
                            <p:childTnLst>
                              <p:par>
                                <p:cTn id="165" presetID="22" presetClass="entr" presetSubtype="8" fill="hold" grpId="0" nodeType="afterEffect">
                                  <p:stCondLst>
                                    <p:cond delay="0"/>
                                  </p:stCondLst>
                                  <p:childTnLst>
                                    <p:set>
                                      <p:cBhvr>
                                        <p:cTn id="166" dur="1" fill="hold">
                                          <p:stCondLst>
                                            <p:cond delay="0"/>
                                          </p:stCondLst>
                                        </p:cTn>
                                        <p:tgtEl>
                                          <p:spTgt spid="107">
                                            <p:txEl>
                                              <p:pRg st="0" end="0"/>
                                            </p:txEl>
                                          </p:spTgt>
                                        </p:tgtEl>
                                        <p:attrNameLst>
                                          <p:attrName>style.visibility</p:attrName>
                                        </p:attrNameLst>
                                      </p:cBhvr>
                                      <p:to>
                                        <p:strVal val="visible"/>
                                      </p:to>
                                    </p:set>
                                    <p:animEffect transition="in" filter="wipe(left)">
                                      <p:cBhvr>
                                        <p:cTn id="167" dur="500"/>
                                        <p:tgtEl>
                                          <p:spTgt spid="107">
                                            <p:txEl>
                                              <p:pRg st="0" end="0"/>
                                            </p:txEl>
                                          </p:spTgt>
                                        </p:tgtEl>
                                      </p:cBhvr>
                                    </p:animEffect>
                                  </p:childTnLst>
                                </p:cTn>
                              </p:par>
                            </p:childTnLst>
                          </p:cTn>
                        </p:par>
                        <p:par>
                          <p:cTn id="168" fill="hold">
                            <p:stCondLst>
                              <p:cond delay="4750"/>
                            </p:stCondLst>
                            <p:childTnLst>
                              <p:par>
                                <p:cTn id="169" presetID="22" presetClass="entr" presetSubtype="8" fill="hold" nodeType="afterEffect">
                                  <p:stCondLst>
                                    <p:cond delay="0"/>
                                  </p:stCondLst>
                                  <p:childTnLst>
                                    <p:set>
                                      <p:cBhvr>
                                        <p:cTn id="170" dur="1" fill="hold">
                                          <p:stCondLst>
                                            <p:cond delay="0"/>
                                          </p:stCondLst>
                                        </p:cTn>
                                        <p:tgtEl>
                                          <p:spTgt spid="118"/>
                                        </p:tgtEl>
                                        <p:attrNameLst>
                                          <p:attrName>style.visibility</p:attrName>
                                        </p:attrNameLst>
                                      </p:cBhvr>
                                      <p:to>
                                        <p:strVal val="visible"/>
                                      </p:to>
                                    </p:set>
                                    <p:animEffect transition="in" filter="wipe(left)">
                                      <p:cBhvr>
                                        <p:cTn id="171" dur="500"/>
                                        <p:tgtEl>
                                          <p:spTgt spid="118"/>
                                        </p:tgtEl>
                                      </p:cBhvr>
                                    </p:animEffect>
                                  </p:childTnLst>
                                </p:cTn>
                              </p:par>
                            </p:childTnLst>
                          </p:cTn>
                        </p:par>
                        <p:par>
                          <p:cTn id="172" fill="hold">
                            <p:stCondLst>
                              <p:cond delay="5250"/>
                            </p:stCondLst>
                            <p:childTnLst>
                              <p:par>
                                <p:cTn id="173" presetID="2" presetClass="entr" presetSubtype="8" decel="100000" fill="hold" grpId="0" nodeType="afterEffect">
                                  <p:stCondLst>
                                    <p:cond delay="0"/>
                                  </p:stCondLst>
                                  <p:childTnLst>
                                    <p:set>
                                      <p:cBhvr>
                                        <p:cTn id="174" dur="1" fill="hold">
                                          <p:stCondLst>
                                            <p:cond delay="0"/>
                                          </p:stCondLst>
                                        </p:cTn>
                                        <p:tgtEl>
                                          <p:spTgt spid="110">
                                            <p:txEl>
                                              <p:pRg st="0" end="0"/>
                                            </p:txEl>
                                          </p:spTgt>
                                        </p:tgtEl>
                                        <p:attrNameLst>
                                          <p:attrName>style.visibility</p:attrName>
                                        </p:attrNameLst>
                                      </p:cBhvr>
                                      <p:to>
                                        <p:strVal val="visible"/>
                                      </p:to>
                                    </p:set>
                                    <p:anim calcmode="lin" valueType="num">
                                      <p:cBhvr additive="base">
                                        <p:cTn id="175" dur="500" fill="hold"/>
                                        <p:tgtEl>
                                          <p:spTgt spid="110">
                                            <p:txEl>
                                              <p:pRg st="0" end="0"/>
                                            </p:txEl>
                                          </p:spTgt>
                                        </p:tgtEl>
                                        <p:attrNameLst>
                                          <p:attrName>ppt_x</p:attrName>
                                        </p:attrNameLst>
                                      </p:cBhvr>
                                      <p:tavLst>
                                        <p:tav tm="0">
                                          <p:val>
                                            <p:strVal val="0-#ppt_w/2"/>
                                          </p:val>
                                        </p:tav>
                                        <p:tav tm="100000">
                                          <p:val>
                                            <p:strVal val="#ppt_x"/>
                                          </p:val>
                                        </p:tav>
                                      </p:tavLst>
                                    </p:anim>
                                    <p:anim calcmode="lin" valueType="num">
                                      <p:cBhvr additive="base">
                                        <p:cTn id="176" dur="500" fill="hold"/>
                                        <p:tgtEl>
                                          <p:spTgt spid="110">
                                            <p:txEl>
                                              <p:pRg st="0" end="0"/>
                                            </p:txEl>
                                          </p:spTgt>
                                        </p:tgtEl>
                                        <p:attrNameLst>
                                          <p:attrName>ppt_y</p:attrName>
                                        </p:attrNameLst>
                                      </p:cBhvr>
                                      <p:tavLst>
                                        <p:tav tm="0">
                                          <p:val>
                                            <p:strVal val="#ppt_y"/>
                                          </p:val>
                                        </p:tav>
                                        <p:tav tm="100000">
                                          <p:val>
                                            <p:strVal val="#ppt_y"/>
                                          </p:val>
                                        </p:tav>
                                      </p:tavLst>
                                    </p:anim>
                                  </p:childTnLst>
                                </p:cTn>
                              </p:par>
                            </p:childTnLst>
                          </p:cTn>
                        </p:par>
                        <p:par>
                          <p:cTn id="177" fill="hold">
                            <p:stCondLst>
                              <p:cond delay="5750"/>
                            </p:stCondLst>
                            <p:childTnLst>
                              <p:par>
                                <p:cTn id="178" presetID="22" presetClass="entr" presetSubtype="8" fill="hold" grpId="0" nodeType="afterEffect">
                                  <p:stCondLst>
                                    <p:cond delay="0"/>
                                  </p:stCondLst>
                                  <p:childTnLst>
                                    <p:set>
                                      <p:cBhvr>
                                        <p:cTn id="179" dur="1" fill="hold">
                                          <p:stCondLst>
                                            <p:cond delay="0"/>
                                          </p:stCondLst>
                                        </p:cTn>
                                        <p:tgtEl>
                                          <p:spTgt spid="109">
                                            <p:txEl>
                                              <p:pRg st="0" end="0"/>
                                            </p:txEl>
                                          </p:spTgt>
                                        </p:tgtEl>
                                        <p:attrNameLst>
                                          <p:attrName>style.visibility</p:attrName>
                                        </p:attrNameLst>
                                      </p:cBhvr>
                                      <p:to>
                                        <p:strVal val="visible"/>
                                      </p:to>
                                    </p:set>
                                    <p:animEffect transition="in" filter="wipe(left)">
                                      <p:cBhvr>
                                        <p:cTn id="180" dur="500"/>
                                        <p:tgtEl>
                                          <p:spTgt spid="109">
                                            <p:txEl>
                                              <p:pRg st="0" end="0"/>
                                            </p:txEl>
                                          </p:spTgt>
                                        </p:tgtEl>
                                      </p:cBhvr>
                                    </p:animEffect>
                                  </p:childTnLst>
                                </p:cTn>
                              </p:par>
                            </p:childTnLst>
                          </p:cTn>
                        </p:par>
                        <p:par>
                          <p:cTn id="181" fill="hold">
                            <p:stCondLst>
                              <p:cond delay="6250"/>
                            </p:stCondLst>
                            <p:childTnLst>
                              <p:par>
                                <p:cTn id="182" presetID="22" presetClass="entr" presetSubtype="2" fill="hold" nodeType="afterEffect">
                                  <p:stCondLst>
                                    <p:cond delay="0"/>
                                  </p:stCondLst>
                                  <p:childTnLst>
                                    <p:set>
                                      <p:cBhvr>
                                        <p:cTn id="183" dur="1" fill="hold">
                                          <p:stCondLst>
                                            <p:cond delay="0"/>
                                          </p:stCondLst>
                                        </p:cTn>
                                        <p:tgtEl>
                                          <p:spTgt spid="135"/>
                                        </p:tgtEl>
                                        <p:attrNameLst>
                                          <p:attrName>style.visibility</p:attrName>
                                        </p:attrNameLst>
                                      </p:cBhvr>
                                      <p:to>
                                        <p:strVal val="visible"/>
                                      </p:to>
                                    </p:set>
                                    <p:animEffect transition="in" filter="wipe(right)">
                                      <p:cBhvr>
                                        <p:cTn id="184" dur="500"/>
                                        <p:tgtEl>
                                          <p:spTgt spid="135"/>
                                        </p:tgtEl>
                                      </p:cBhvr>
                                    </p:animEffect>
                                  </p:childTnLst>
                                </p:cTn>
                              </p:par>
                            </p:childTnLst>
                          </p:cTn>
                        </p:par>
                        <p:par>
                          <p:cTn id="185" fill="hold">
                            <p:stCondLst>
                              <p:cond delay="6750"/>
                            </p:stCondLst>
                            <p:childTnLst>
                              <p:par>
                                <p:cTn id="186" presetID="2" presetClass="entr" presetSubtype="8" decel="100000" fill="hold" grpId="0" nodeType="afterEffect">
                                  <p:stCondLst>
                                    <p:cond delay="0"/>
                                  </p:stCondLst>
                                  <p:childTnLst>
                                    <p:set>
                                      <p:cBhvr>
                                        <p:cTn id="187" dur="1" fill="hold">
                                          <p:stCondLst>
                                            <p:cond delay="0"/>
                                          </p:stCondLst>
                                        </p:cTn>
                                        <p:tgtEl>
                                          <p:spTgt spid="112">
                                            <p:txEl>
                                              <p:pRg st="0" end="0"/>
                                            </p:txEl>
                                          </p:spTgt>
                                        </p:tgtEl>
                                        <p:attrNameLst>
                                          <p:attrName>style.visibility</p:attrName>
                                        </p:attrNameLst>
                                      </p:cBhvr>
                                      <p:to>
                                        <p:strVal val="visible"/>
                                      </p:to>
                                    </p:set>
                                    <p:anim calcmode="lin" valueType="num">
                                      <p:cBhvr additive="base">
                                        <p:cTn id="188" dur="500" fill="hold"/>
                                        <p:tgtEl>
                                          <p:spTgt spid="112">
                                            <p:txEl>
                                              <p:pRg st="0" end="0"/>
                                            </p:txEl>
                                          </p:spTgt>
                                        </p:tgtEl>
                                        <p:attrNameLst>
                                          <p:attrName>ppt_x</p:attrName>
                                        </p:attrNameLst>
                                      </p:cBhvr>
                                      <p:tavLst>
                                        <p:tav tm="0">
                                          <p:val>
                                            <p:strVal val="0-#ppt_w/2"/>
                                          </p:val>
                                        </p:tav>
                                        <p:tav tm="100000">
                                          <p:val>
                                            <p:strVal val="#ppt_x"/>
                                          </p:val>
                                        </p:tav>
                                      </p:tavLst>
                                    </p:anim>
                                    <p:anim calcmode="lin" valueType="num">
                                      <p:cBhvr additive="base">
                                        <p:cTn id="189" dur="500" fill="hold"/>
                                        <p:tgtEl>
                                          <p:spTgt spid="112">
                                            <p:txEl>
                                              <p:pRg st="0" end="0"/>
                                            </p:txEl>
                                          </p:spTgt>
                                        </p:tgtEl>
                                        <p:attrNameLst>
                                          <p:attrName>ppt_y</p:attrName>
                                        </p:attrNameLst>
                                      </p:cBhvr>
                                      <p:tavLst>
                                        <p:tav tm="0">
                                          <p:val>
                                            <p:strVal val="#ppt_y"/>
                                          </p:val>
                                        </p:tav>
                                        <p:tav tm="100000">
                                          <p:val>
                                            <p:strVal val="#ppt_y"/>
                                          </p:val>
                                        </p:tav>
                                      </p:tavLst>
                                    </p:anim>
                                  </p:childTnLst>
                                </p:cTn>
                              </p:par>
                            </p:childTnLst>
                          </p:cTn>
                        </p:par>
                        <p:par>
                          <p:cTn id="190" fill="hold">
                            <p:stCondLst>
                              <p:cond delay="7250"/>
                            </p:stCondLst>
                            <p:childTnLst>
                              <p:par>
                                <p:cTn id="191" presetID="22" presetClass="entr" presetSubtype="2" fill="hold" grpId="0" nodeType="afterEffect">
                                  <p:stCondLst>
                                    <p:cond delay="0"/>
                                  </p:stCondLst>
                                  <p:childTnLst>
                                    <p:set>
                                      <p:cBhvr>
                                        <p:cTn id="192" dur="1" fill="hold">
                                          <p:stCondLst>
                                            <p:cond delay="0"/>
                                          </p:stCondLst>
                                        </p:cTn>
                                        <p:tgtEl>
                                          <p:spTgt spid="111">
                                            <p:txEl>
                                              <p:pRg st="0" end="0"/>
                                            </p:txEl>
                                          </p:spTgt>
                                        </p:tgtEl>
                                        <p:attrNameLst>
                                          <p:attrName>style.visibility</p:attrName>
                                        </p:attrNameLst>
                                      </p:cBhvr>
                                      <p:to>
                                        <p:strVal val="visible"/>
                                      </p:to>
                                    </p:set>
                                    <p:animEffect transition="in" filter="wipe(right)">
                                      <p:cBhvr>
                                        <p:cTn id="193" dur="500"/>
                                        <p:tgtEl>
                                          <p:spTgt spid="111">
                                            <p:txEl>
                                              <p:pRg st="0" end="0"/>
                                            </p:txEl>
                                          </p:spTgt>
                                        </p:tgtEl>
                                      </p:cBhvr>
                                    </p:animEffect>
                                  </p:childTnLst>
                                </p:cTn>
                              </p:par>
                            </p:childTnLst>
                          </p:cTn>
                        </p:par>
                        <p:par>
                          <p:cTn id="194" fill="hold">
                            <p:stCondLst>
                              <p:cond delay="7750"/>
                            </p:stCondLst>
                            <p:childTnLst>
                              <p:par>
                                <p:cTn id="195" presetID="22" presetClass="entr" presetSubtype="2" fill="hold" nodeType="afterEffect">
                                  <p:stCondLst>
                                    <p:cond delay="0"/>
                                  </p:stCondLst>
                                  <p:childTnLst>
                                    <p:set>
                                      <p:cBhvr>
                                        <p:cTn id="196" dur="1" fill="hold">
                                          <p:stCondLst>
                                            <p:cond delay="0"/>
                                          </p:stCondLst>
                                        </p:cTn>
                                        <p:tgtEl>
                                          <p:spTgt spid="132"/>
                                        </p:tgtEl>
                                        <p:attrNameLst>
                                          <p:attrName>style.visibility</p:attrName>
                                        </p:attrNameLst>
                                      </p:cBhvr>
                                      <p:to>
                                        <p:strVal val="visible"/>
                                      </p:to>
                                    </p:set>
                                    <p:animEffect transition="in" filter="wipe(right)">
                                      <p:cBhvr>
                                        <p:cTn id="197" dur="500"/>
                                        <p:tgtEl>
                                          <p:spTgt spid="132"/>
                                        </p:tgtEl>
                                      </p:cBhvr>
                                    </p:animEffect>
                                  </p:childTnLst>
                                </p:cTn>
                              </p:par>
                            </p:childTnLst>
                          </p:cTn>
                        </p:par>
                        <p:par>
                          <p:cTn id="198" fill="hold">
                            <p:stCondLst>
                              <p:cond delay="8250"/>
                            </p:stCondLst>
                            <p:childTnLst>
                              <p:par>
                                <p:cTn id="199" presetID="2" presetClass="entr" presetSubtype="8" decel="100000" fill="hold" grpId="0" nodeType="afterEffect">
                                  <p:stCondLst>
                                    <p:cond delay="0"/>
                                  </p:stCondLst>
                                  <p:childTnLst>
                                    <p:set>
                                      <p:cBhvr>
                                        <p:cTn id="200" dur="1" fill="hold">
                                          <p:stCondLst>
                                            <p:cond delay="0"/>
                                          </p:stCondLst>
                                        </p:cTn>
                                        <p:tgtEl>
                                          <p:spTgt spid="114">
                                            <p:txEl>
                                              <p:pRg st="0" end="0"/>
                                            </p:txEl>
                                          </p:spTgt>
                                        </p:tgtEl>
                                        <p:attrNameLst>
                                          <p:attrName>style.visibility</p:attrName>
                                        </p:attrNameLst>
                                      </p:cBhvr>
                                      <p:to>
                                        <p:strVal val="visible"/>
                                      </p:to>
                                    </p:set>
                                    <p:anim calcmode="lin" valueType="num">
                                      <p:cBhvr additive="base">
                                        <p:cTn id="201" dur="500" fill="hold"/>
                                        <p:tgtEl>
                                          <p:spTgt spid="114">
                                            <p:txEl>
                                              <p:pRg st="0" end="0"/>
                                            </p:txEl>
                                          </p:spTgt>
                                        </p:tgtEl>
                                        <p:attrNameLst>
                                          <p:attrName>ppt_x</p:attrName>
                                        </p:attrNameLst>
                                      </p:cBhvr>
                                      <p:tavLst>
                                        <p:tav tm="0">
                                          <p:val>
                                            <p:strVal val="0-#ppt_w/2"/>
                                          </p:val>
                                        </p:tav>
                                        <p:tav tm="100000">
                                          <p:val>
                                            <p:strVal val="#ppt_x"/>
                                          </p:val>
                                        </p:tav>
                                      </p:tavLst>
                                    </p:anim>
                                    <p:anim calcmode="lin" valueType="num">
                                      <p:cBhvr additive="base">
                                        <p:cTn id="202" dur="500" fill="hold"/>
                                        <p:tgtEl>
                                          <p:spTgt spid="114">
                                            <p:txEl>
                                              <p:pRg st="0" end="0"/>
                                            </p:txEl>
                                          </p:spTgt>
                                        </p:tgtEl>
                                        <p:attrNameLst>
                                          <p:attrName>ppt_y</p:attrName>
                                        </p:attrNameLst>
                                      </p:cBhvr>
                                      <p:tavLst>
                                        <p:tav tm="0">
                                          <p:val>
                                            <p:strVal val="#ppt_y"/>
                                          </p:val>
                                        </p:tav>
                                        <p:tav tm="100000">
                                          <p:val>
                                            <p:strVal val="#ppt_y"/>
                                          </p:val>
                                        </p:tav>
                                      </p:tavLst>
                                    </p:anim>
                                  </p:childTnLst>
                                </p:cTn>
                              </p:par>
                            </p:childTnLst>
                          </p:cTn>
                        </p:par>
                        <p:par>
                          <p:cTn id="203" fill="hold">
                            <p:stCondLst>
                              <p:cond delay="8750"/>
                            </p:stCondLst>
                            <p:childTnLst>
                              <p:par>
                                <p:cTn id="204" presetID="22" presetClass="entr" presetSubtype="2" fill="hold" grpId="0" nodeType="afterEffect">
                                  <p:stCondLst>
                                    <p:cond delay="0"/>
                                  </p:stCondLst>
                                  <p:childTnLst>
                                    <p:set>
                                      <p:cBhvr>
                                        <p:cTn id="205" dur="1" fill="hold">
                                          <p:stCondLst>
                                            <p:cond delay="0"/>
                                          </p:stCondLst>
                                        </p:cTn>
                                        <p:tgtEl>
                                          <p:spTgt spid="113">
                                            <p:txEl>
                                              <p:pRg st="0" end="0"/>
                                            </p:txEl>
                                          </p:spTgt>
                                        </p:tgtEl>
                                        <p:attrNameLst>
                                          <p:attrName>style.visibility</p:attrName>
                                        </p:attrNameLst>
                                      </p:cBhvr>
                                      <p:to>
                                        <p:strVal val="visible"/>
                                      </p:to>
                                    </p:set>
                                    <p:animEffect transition="in" filter="wipe(right)">
                                      <p:cBhvr>
                                        <p:cTn id="206" dur="500"/>
                                        <p:tgtEl>
                                          <p:spTgt spid="113">
                                            <p:txEl>
                                              <p:pRg st="0" end="0"/>
                                            </p:txEl>
                                          </p:spTgt>
                                        </p:tgtEl>
                                      </p:cBhvr>
                                    </p:animEffect>
                                  </p:childTnLst>
                                </p:cTn>
                              </p:par>
                            </p:childTnLst>
                          </p:cTn>
                        </p:par>
                        <p:par>
                          <p:cTn id="207" fill="hold">
                            <p:stCondLst>
                              <p:cond delay="9250"/>
                            </p:stCondLst>
                            <p:childTnLst>
                              <p:par>
                                <p:cTn id="208" presetID="22" presetClass="entr" presetSubtype="2" fill="hold" nodeType="afterEffect">
                                  <p:stCondLst>
                                    <p:cond delay="0"/>
                                  </p:stCondLst>
                                  <p:childTnLst>
                                    <p:set>
                                      <p:cBhvr>
                                        <p:cTn id="209" dur="1" fill="hold">
                                          <p:stCondLst>
                                            <p:cond delay="0"/>
                                          </p:stCondLst>
                                        </p:cTn>
                                        <p:tgtEl>
                                          <p:spTgt spid="129"/>
                                        </p:tgtEl>
                                        <p:attrNameLst>
                                          <p:attrName>style.visibility</p:attrName>
                                        </p:attrNameLst>
                                      </p:cBhvr>
                                      <p:to>
                                        <p:strVal val="visible"/>
                                      </p:to>
                                    </p:set>
                                    <p:animEffect transition="in" filter="wipe(right)">
                                      <p:cBhvr>
                                        <p:cTn id="210" dur="500"/>
                                        <p:tgtEl>
                                          <p:spTgt spid="129"/>
                                        </p:tgtEl>
                                      </p:cBhvr>
                                    </p:animEffect>
                                  </p:childTnLst>
                                </p:cTn>
                              </p:par>
                            </p:childTnLst>
                          </p:cTn>
                        </p:par>
                        <p:par>
                          <p:cTn id="211" fill="hold">
                            <p:stCondLst>
                              <p:cond delay="9750"/>
                            </p:stCondLst>
                            <p:childTnLst>
                              <p:par>
                                <p:cTn id="212" presetID="2" presetClass="entr" presetSubtype="8" decel="100000" fill="hold" grpId="0" nodeType="afterEffect">
                                  <p:stCondLst>
                                    <p:cond delay="0"/>
                                  </p:stCondLst>
                                  <p:childTnLst>
                                    <p:set>
                                      <p:cBhvr>
                                        <p:cTn id="213" dur="1" fill="hold">
                                          <p:stCondLst>
                                            <p:cond delay="0"/>
                                          </p:stCondLst>
                                        </p:cTn>
                                        <p:tgtEl>
                                          <p:spTgt spid="116">
                                            <p:txEl>
                                              <p:pRg st="0" end="0"/>
                                            </p:txEl>
                                          </p:spTgt>
                                        </p:tgtEl>
                                        <p:attrNameLst>
                                          <p:attrName>style.visibility</p:attrName>
                                        </p:attrNameLst>
                                      </p:cBhvr>
                                      <p:to>
                                        <p:strVal val="visible"/>
                                      </p:to>
                                    </p:set>
                                    <p:anim calcmode="lin" valueType="num">
                                      <p:cBhvr additive="base">
                                        <p:cTn id="214" dur="500" fill="hold"/>
                                        <p:tgtEl>
                                          <p:spTgt spid="116">
                                            <p:txEl>
                                              <p:pRg st="0" end="0"/>
                                            </p:txEl>
                                          </p:spTgt>
                                        </p:tgtEl>
                                        <p:attrNameLst>
                                          <p:attrName>ppt_x</p:attrName>
                                        </p:attrNameLst>
                                      </p:cBhvr>
                                      <p:tavLst>
                                        <p:tav tm="0">
                                          <p:val>
                                            <p:strVal val="0-#ppt_w/2"/>
                                          </p:val>
                                        </p:tav>
                                        <p:tav tm="100000">
                                          <p:val>
                                            <p:strVal val="#ppt_x"/>
                                          </p:val>
                                        </p:tav>
                                      </p:tavLst>
                                    </p:anim>
                                    <p:anim calcmode="lin" valueType="num">
                                      <p:cBhvr additive="base">
                                        <p:cTn id="215" dur="500" fill="hold"/>
                                        <p:tgtEl>
                                          <p:spTgt spid="116">
                                            <p:txEl>
                                              <p:pRg st="0" end="0"/>
                                            </p:txEl>
                                          </p:spTgt>
                                        </p:tgtEl>
                                        <p:attrNameLst>
                                          <p:attrName>ppt_y</p:attrName>
                                        </p:attrNameLst>
                                      </p:cBhvr>
                                      <p:tavLst>
                                        <p:tav tm="0">
                                          <p:val>
                                            <p:strVal val="#ppt_y"/>
                                          </p:val>
                                        </p:tav>
                                        <p:tav tm="100000">
                                          <p:val>
                                            <p:strVal val="#ppt_y"/>
                                          </p:val>
                                        </p:tav>
                                      </p:tavLst>
                                    </p:anim>
                                  </p:childTnLst>
                                </p:cTn>
                              </p:par>
                            </p:childTnLst>
                          </p:cTn>
                        </p:par>
                        <p:par>
                          <p:cTn id="216" fill="hold">
                            <p:stCondLst>
                              <p:cond delay="10250"/>
                            </p:stCondLst>
                            <p:childTnLst>
                              <p:par>
                                <p:cTn id="217" presetID="22" presetClass="entr" presetSubtype="2" fill="hold" grpId="0" nodeType="afterEffect">
                                  <p:stCondLst>
                                    <p:cond delay="0"/>
                                  </p:stCondLst>
                                  <p:childTnLst>
                                    <p:set>
                                      <p:cBhvr>
                                        <p:cTn id="218" dur="1" fill="hold">
                                          <p:stCondLst>
                                            <p:cond delay="0"/>
                                          </p:stCondLst>
                                        </p:cTn>
                                        <p:tgtEl>
                                          <p:spTgt spid="115">
                                            <p:txEl>
                                              <p:pRg st="0" end="0"/>
                                            </p:txEl>
                                          </p:spTgt>
                                        </p:tgtEl>
                                        <p:attrNameLst>
                                          <p:attrName>style.visibility</p:attrName>
                                        </p:attrNameLst>
                                      </p:cBhvr>
                                      <p:to>
                                        <p:strVal val="visible"/>
                                      </p:to>
                                    </p:set>
                                    <p:animEffect transition="in" filter="wipe(right)">
                                      <p:cBhvr>
                                        <p:cTn id="219" dur="500"/>
                                        <p:tgtEl>
                                          <p:spTgt spid="11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9" grpId="0" animBg="1"/>
      <p:bldP spid="89" grpId="1" animBg="1"/>
      <p:bldP spid="51" grpId="0" animBg="1"/>
      <p:bldP spid="76" grpId="0" animBg="1"/>
      <p:bldP spid="76" grpId="1" animBg="1"/>
      <p:bldP spid="85" grpId="0" animBg="1"/>
      <p:bldP spid="85" grpId="1" animBg="1"/>
      <p:bldP spid="87" grpId="0" animBg="1"/>
      <p:bldP spid="87" grpId="1" animBg="1"/>
      <p:bldP spid="88" grpId="0" animBg="1"/>
      <p:bldP spid="88" grpId="1" animBg="1"/>
      <p:bldP spid="90" grpId="0" animBg="1"/>
      <p:bldP spid="90" grpId="1" animBg="1"/>
      <p:bldP spid="93" grpId="0"/>
      <p:bldP spid="93" grpId="1"/>
      <p:bldP spid="94" grpId="0"/>
      <p:bldP spid="94" grpId="1"/>
      <p:bldP spid="95" grpId="0"/>
      <p:bldP spid="95" grpId="1"/>
      <p:bldP spid="96" grpId="0"/>
      <p:bldP spid="96" grpId="1"/>
      <p:bldP spid="97" grpId="0"/>
      <p:bldP spid="97" grpId="1"/>
      <p:bldP spid="98" grpId="0"/>
      <p:bldP spid="98" grpId="1"/>
      <p:bldP spid="99" grpId="0" build="p">
        <p:tmplLst>
          <p:tmpl lvl="1">
            <p:tnLst>
              <p:par>
                <p:cTn presetID="22" presetClass="entr" presetSubtype="8" fill="hold" nodeType="afterEffect">
                  <p:stCondLst>
                    <p:cond delay="0"/>
                  </p:stCondLst>
                  <p:childTnLst>
                    <p:set>
                      <p:cBhvr>
                        <p:cTn dur="1" fill="hold">
                          <p:stCondLst>
                            <p:cond delay="0"/>
                          </p:stCondLst>
                        </p:cTn>
                        <p:tgtEl>
                          <p:spTgt spid="99"/>
                        </p:tgtEl>
                        <p:attrNameLst>
                          <p:attrName>style.visibility</p:attrName>
                        </p:attrNameLst>
                      </p:cBhvr>
                      <p:to>
                        <p:strVal val="visible"/>
                      </p:to>
                    </p:set>
                    <p:animEffect transition="in" filter="wipe(left)">
                      <p:cBhvr>
                        <p:cTn dur="500"/>
                        <p:tgtEl>
                          <p:spTgt spid="99"/>
                        </p:tgtEl>
                      </p:cBhvr>
                    </p:animEffect>
                  </p:childTnLst>
                </p:cTn>
              </p:par>
            </p:tnLst>
          </p:tmpl>
        </p:tmplLst>
      </p:bldP>
      <p:bldP spid="100" grpId="0" build="p">
        <p:tmplLst>
          <p:tmpl lvl="1">
            <p:tnLst>
              <p:par>
                <p:cTn presetID="2" presetClass="entr" presetSubtype="4" decel="100000" fill="hold" nodeType="afterEffect">
                  <p:stCondLst>
                    <p:cond delay="0"/>
                  </p:stCondLst>
                  <p:childTnLst>
                    <p:set>
                      <p:cBhvr>
                        <p:cTn dur="1" fill="hold">
                          <p:stCondLst>
                            <p:cond delay="0"/>
                          </p:stCondLst>
                        </p:cTn>
                        <p:tgtEl>
                          <p:spTgt spid="100"/>
                        </p:tgtEl>
                        <p:attrNameLst>
                          <p:attrName>style.visibility</p:attrName>
                        </p:attrNameLst>
                      </p:cBhvr>
                      <p:to>
                        <p:strVal val="visible"/>
                      </p:to>
                    </p:set>
                    <p:anim calcmode="lin" valueType="num">
                      <p:cBhvr additive="base">
                        <p:cTn dur="500" fill="hold"/>
                        <p:tgtEl>
                          <p:spTgt spid="100"/>
                        </p:tgtEl>
                        <p:attrNameLst>
                          <p:attrName>ppt_x</p:attrName>
                        </p:attrNameLst>
                      </p:cBhvr>
                      <p:tavLst>
                        <p:tav tm="0">
                          <p:val>
                            <p:strVal val="#ppt_x"/>
                          </p:val>
                        </p:tav>
                        <p:tav tm="100000">
                          <p:val>
                            <p:strVal val="#ppt_x"/>
                          </p:val>
                        </p:tav>
                      </p:tavLst>
                    </p:anim>
                    <p:anim calcmode="lin" valueType="num">
                      <p:cBhvr additive="base">
                        <p:cTn dur="500" fill="hold"/>
                        <p:tgtEl>
                          <p:spTgt spid="100"/>
                        </p:tgtEl>
                        <p:attrNameLst>
                          <p:attrName>ppt_y</p:attrName>
                        </p:attrNameLst>
                      </p:cBhvr>
                      <p:tavLst>
                        <p:tav tm="0">
                          <p:val>
                            <p:strVal val="1+#ppt_h/2"/>
                          </p:val>
                        </p:tav>
                        <p:tav tm="100000">
                          <p:val>
                            <p:strVal val="#ppt_y"/>
                          </p:val>
                        </p:tav>
                      </p:tavLst>
                    </p:anim>
                  </p:childTnLst>
                </p:cTn>
              </p:par>
            </p:tnLst>
          </p:tmpl>
        </p:tmplLst>
      </p:bldP>
      <p:bldP spid="105" grpId="0" build="p">
        <p:tmplLst>
          <p:tmpl lvl="1">
            <p:tnLst>
              <p:par>
                <p:cTn presetID="22" presetClass="entr" presetSubtype="8" fill="hold" nodeType="afterEffect">
                  <p:stCondLst>
                    <p:cond delay="0"/>
                  </p:stCondLst>
                  <p:childTnLst>
                    <p:set>
                      <p:cBhvr>
                        <p:cTn dur="1" fill="hold">
                          <p:stCondLst>
                            <p:cond delay="0"/>
                          </p:stCondLst>
                        </p:cTn>
                        <p:tgtEl>
                          <p:spTgt spid="105"/>
                        </p:tgtEl>
                        <p:attrNameLst>
                          <p:attrName>style.visibility</p:attrName>
                        </p:attrNameLst>
                      </p:cBhvr>
                      <p:to>
                        <p:strVal val="visible"/>
                      </p:to>
                    </p:set>
                    <p:animEffect transition="in" filter="wipe(left)">
                      <p:cBhvr>
                        <p:cTn dur="500"/>
                        <p:tgtEl>
                          <p:spTgt spid="105"/>
                        </p:tgtEl>
                      </p:cBhvr>
                    </p:animEffect>
                  </p:childTnLst>
                </p:cTn>
              </p:par>
            </p:tnLst>
          </p:tmpl>
        </p:tmplLst>
      </p:bldP>
      <p:bldP spid="106" grpId="0" build="p">
        <p:tmplLst>
          <p:tmpl lvl="1">
            <p:tnLst>
              <p:par>
                <p:cTn presetID="2" presetClass="entr" presetSubtype="8" decel="100000" fill="hold" nodeType="afterEffect">
                  <p:stCondLst>
                    <p:cond delay="0"/>
                  </p:stCondLst>
                  <p:childTnLst>
                    <p:set>
                      <p:cBhvr>
                        <p:cTn dur="1" fill="hold">
                          <p:stCondLst>
                            <p:cond delay="0"/>
                          </p:stCondLst>
                        </p:cTn>
                        <p:tgtEl>
                          <p:spTgt spid="106"/>
                        </p:tgtEl>
                        <p:attrNameLst>
                          <p:attrName>style.visibility</p:attrName>
                        </p:attrNameLst>
                      </p:cBhvr>
                      <p:to>
                        <p:strVal val="visible"/>
                      </p:to>
                    </p:set>
                    <p:anim calcmode="lin" valueType="num">
                      <p:cBhvr additive="base">
                        <p:cTn dur="500" fill="hold"/>
                        <p:tgtEl>
                          <p:spTgt spid="106"/>
                        </p:tgtEl>
                        <p:attrNameLst>
                          <p:attrName>ppt_x</p:attrName>
                        </p:attrNameLst>
                      </p:cBhvr>
                      <p:tavLst>
                        <p:tav tm="0">
                          <p:val>
                            <p:strVal val="0-#ppt_w/2"/>
                          </p:val>
                        </p:tav>
                        <p:tav tm="100000">
                          <p:val>
                            <p:strVal val="#ppt_x"/>
                          </p:val>
                        </p:tav>
                      </p:tavLst>
                    </p:anim>
                    <p:anim calcmode="lin" valueType="num">
                      <p:cBhvr additive="base">
                        <p:cTn dur="500" fill="hold"/>
                        <p:tgtEl>
                          <p:spTgt spid="106"/>
                        </p:tgtEl>
                        <p:attrNameLst>
                          <p:attrName>ppt_y</p:attrName>
                        </p:attrNameLst>
                      </p:cBhvr>
                      <p:tavLst>
                        <p:tav tm="0">
                          <p:val>
                            <p:strVal val="#ppt_y"/>
                          </p:val>
                        </p:tav>
                        <p:tav tm="100000">
                          <p:val>
                            <p:strVal val="#ppt_y"/>
                          </p:val>
                        </p:tav>
                      </p:tavLst>
                    </p:anim>
                  </p:childTnLst>
                </p:cTn>
              </p:par>
            </p:tnLst>
          </p:tmpl>
        </p:tmplLst>
      </p:bldP>
      <p:bldP spid="107" grpId="0" build="p">
        <p:tmplLst>
          <p:tmpl lvl="1">
            <p:tnLst>
              <p:par>
                <p:cTn presetID="22" presetClass="entr" presetSubtype="8" fill="hold" nodeType="afterEffect">
                  <p:stCondLst>
                    <p:cond delay="0"/>
                  </p:stCondLst>
                  <p:childTnLst>
                    <p:set>
                      <p:cBhvr>
                        <p:cTn dur="1" fill="hold">
                          <p:stCondLst>
                            <p:cond delay="0"/>
                          </p:stCondLst>
                        </p:cTn>
                        <p:tgtEl>
                          <p:spTgt spid="107"/>
                        </p:tgtEl>
                        <p:attrNameLst>
                          <p:attrName>style.visibility</p:attrName>
                        </p:attrNameLst>
                      </p:cBhvr>
                      <p:to>
                        <p:strVal val="visible"/>
                      </p:to>
                    </p:set>
                    <p:animEffect transition="in" filter="wipe(left)">
                      <p:cBhvr>
                        <p:cTn dur="500"/>
                        <p:tgtEl>
                          <p:spTgt spid="107"/>
                        </p:tgtEl>
                      </p:cBhvr>
                    </p:animEffect>
                  </p:childTnLst>
                </p:cTn>
              </p:par>
            </p:tnLst>
          </p:tmpl>
        </p:tmplLst>
      </p:bldP>
      <p:bldP spid="108" grpId="0" build="p">
        <p:tmplLst>
          <p:tmpl lvl="1">
            <p:tnLst>
              <p:par>
                <p:cTn presetID="2" presetClass="entr" presetSubtype="8" decel="100000" fill="hold" nodeType="afterEffect">
                  <p:stCondLst>
                    <p:cond delay="0"/>
                  </p:stCondLst>
                  <p:childTnLst>
                    <p:set>
                      <p:cBhvr>
                        <p:cTn dur="1" fill="hold">
                          <p:stCondLst>
                            <p:cond delay="0"/>
                          </p:stCondLst>
                        </p:cTn>
                        <p:tgtEl>
                          <p:spTgt spid="108"/>
                        </p:tgtEl>
                        <p:attrNameLst>
                          <p:attrName>style.visibility</p:attrName>
                        </p:attrNameLst>
                      </p:cBhvr>
                      <p:to>
                        <p:strVal val="visible"/>
                      </p:to>
                    </p:set>
                    <p:anim calcmode="lin" valueType="num">
                      <p:cBhvr additive="base">
                        <p:cTn dur="500" fill="hold"/>
                        <p:tgtEl>
                          <p:spTgt spid="108"/>
                        </p:tgtEl>
                        <p:attrNameLst>
                          <p:attrName>ppt_x</p:attrName>
                        </p:attrNameLst>
                      </p:cBhvr>
                      <p:tavLst>
                        <p:tav tm="0">
                          <p:val>
                            <p:strVal val="0-#ppt_w/2"/>
                          </p:val>
                        </p:tav>
                        <p:tav tm="100000">
                          <p:val>
                            <p:strVal val="#ppt_x"/>
                          </p:val>
                        </p:tav>
                      </p:tavLst>
                    </p:anim>
                    <p:anim calcmode="lin" valueType="num">
                      <p:cBhvr additive="base">
                        <p:cTn dur="500" fill="hold"/>
                        <p:tgtEl>
                          <p:spTgt spid="108"/>
                        </p:tgtEl>
                        <p:attrNameLst>
                          <p:attrName>ppt_y</p:attrName>
                        </p:attrNameLst>
                      </p:cBhvr>
                      <p:tavLst>
                        <p:tav tm="0">
                          <p:val>
                            <p:strVal val="#ppt_y"/>
                          </p:val>
                        </p:tav>
                        <p:tav tm="100000">
                          <p:val>
                            <p:strVal val="#ppt_y"/>
                          </p:val>
                        </p:tav>
                      </p:tavLst>
                    </p:anim>
                  </p:childTnLst>
                </p:cTn>
              </p:par>
            </p:tnLst>
          </p:tmpl>
        </p:tmplLst>
      </p:bldP>
      <p:bldP spid="109" grpId="0" build="p">
        <p:tmplLst>
          <p:tmpl lvl="1">
            <p:tnLst>
              <p:par>
                <p:cTn presetID="22" presetClass="entr" presetSubtype="8" fill="hold" nodeType="afterEffect">
                  <p:stCondLst>
                    <p:cond delay="0"/>
                  </p:stCondLst>
                  <p:childTnLst>
                    <p:set>
                      <p:cBhvr>
                        <p:cTn dur="1" fill="hold">
                          <p:stCondLst>
                            <p:cond delay="0"/>
                          </p:stCondLst>
                        </p:cTn>
                        <p:tgtEl>
                          <p:spTgt spid="109"/>
                        </p:tgtEl>
                        <p:attrNameLst>
                          <p:attrName>style.visibility</p:attrName>
                        </p:attrNameLst>
                      </p:cBhvr>
                      <p:to>
                        <p:strVal val="visible"/>
                      </p:to>
                    </p:set>
                    <p:animEffect transition="in" filter="wipe(left)">
                      <p:cBhvr>
                        <p:cTn dur="500"/>
                        <p:tgtEl>
                          <p:spTgt spid="109"/>
                        </p:tgtEl>
                      </p:cBhvr>
                    </p:animEffect>
                  </p:childTnLst>
                </p:cTn>
              </p:par>
            </p:tnLst>
          </p:tmpl>
        </p:tmplLst>
      </p:bldP>
      <p:bldP spid="110" grpId="0" build="p">
        <p:tmplLst>
          <p:tmpl lvl="1">
            <p:tnLst>
              <p:par>
                <p:cTn presetID="2" presetClass="entr" presetSubtype="8" decel="100000" fill="hold" nodeType="afterEffect">
                  <p:stCondLst>
                    <p:cond delay="0"/>
                  </p:stCondLst>
                  <p:childTnLst>
                    <p:set>
                      <p:cBhvr>
                        <p:cTn dur="1" fill="hold">
                          <p:stCondLst>
                            <p:cond delay="0"/>
                          </p:stCondLst>
                        </p:cTn>
                        <p:tgtEl>
                          <p:spTgt spid="110"/>
                        </p:tgtEl>
                        <p:attrNameLst>
                          <p:attrName>style.visibility</p:attrName>
                        </p:attrNameLst>
                      </p:cBhvr>
                      <p:to>
                        <p:strVal val="visible"/>
                      </p:to>
                    </p:set>
                    <p:anim calcmode="lin" valueType="num">
                      <p:cBhvr additive="base">
                        <p:cTn dur="500" fill="hold"/>
                        <p:tgtEl>
                          <p:spTgt spid="110"/>
                        </p:tgtEl>
                        <p:attrNameLst>
                          <p:attrName>ppt_x</p:attrName>
                        </p:attrNameLst>
                      </p:cBhvr>
                      <p:tavLst>
                        <p:tav tm="0">
                          <p:val>
                            <p:strVal val="0-#ppt_w/2"/>
                          </p:val>
                        </p:tav>
                        <p:tav tm="100000">
                          <p:val>
                            <p:strVal val="#ppt_x"/>
                          </p:val>
                        </p:tav>
                      </p:tavLst>
                    </p:anim>
                    <p:anim calcmode="lin" valueType="num">
                      <p:cBhvr additive="base">
                        <p:cTn dur="500" fill="hold"/>
                        <p:tgtEl>
                          <p:spTgt spid="110"/>
                        </p:tgtEl>
                        <p:attrNameLst>
                          <p:attrName>ppt_y</p:attrName>
                        </p:attrNameLst>
                      </p:cBhvr>
                      <p:tavLst>
                        <p:tav tm="0">
                          <p:val>
                            <p:strVal val="#ppt_y"/>
                          </p:val>
                        </p:tav>
                        <p:tav tm="100000">
                          <p:val>
                            <p:strVal val="#ppt_y"/>
                          </p:val>
                        </p:tav>
                      </p:tavLst>
                    </p:anim>
                  </p:childTnLst>
                </p:cTn>
              </p:par>
            </p:tnLst>
          </p:tmpl>
        </p:tmplLst>
      </p:bldP>
      <p:bldP spid="111" grpId="0" build="p">
        <p:tmplLst>
          <p:tmpl lvl="1">
            <p:tnLst>
              <p:par>
                <p:cTn presetID="22" presetClass="entr" presetSubtype="2" fill="hold" nodeType="afterEffect">
                  <p:stCondLst>
                    <p:cond delay="0"/>
                  </p:stCondLst>
                  <p:childTnLst>
                    <p:set>
                      <p:cBhvr>
                        <p:cTn dur="1" fill="hold">
                          <p:stCondLst>
                            <p:cond delay="0"/>
                          </p:stCondLst>
                        </p:cTn>
                        <p:tgtEl>
                          <p:spTgt spid="111"/>
                        </p:tgtEl>
                        <p:attrNameLst>
                          <p:attrName>style.visibility</p:attrName>
                        </p:attrNameLst>
                      </p:cBhvr>
                      <p:to>
                        <p:strVal val="visible"/>
                      </p:to>
                    </p:set>
                    <p:animEffect transition="in" filter="wipe(right)">
                      <p:cBhvr>
                        <p:cTn dur="500"/>
                        <p:tgtEl>
                          <p:spTgt spid="111"/>
                        </p:tgtEl>
                      </p:cBhvr>
                    </p:animEffect>
                  </p:childTnLst>
                </p:cTn>
              </p:par>
            </p:tnLst>
          </p:tmpl>
        </p:tmplLst>
      </p:bldP>
      <p:bldP spid="112" grpId="0" build="p">
        <p:tmplLst>
          <p:tmpl lvl="1">
            <p:tnLst>
              <p:par>
                <p:cTn presetID="2" presetClass="entr" presetSubtype="8" decel="100000" fill="hold" nodeType="afterEffect">
                  <p:stCondLst>
                    <p:cond delay="0"/>
                  </p:stCondLst>
                  <p:childTnLst>
                    <p:set>
                      <p:cBhvr>
                        <p:cTn dur="1" fill="hold">
                          <p:stCondLst>
                            <p:cond delay="0"/>
                          </p:stCondLst>
                        </p:cTn>
                        <p:tgtEl>
                          <p:spTgt spid="112"/>
                        </p:tgtEl>
                        <p:attrNameLst>
                          <p:attrName>style.visibility</p:attrName>
                        </p:attrNameLst>
                      </p:cBhvr>
                      <p:to>
                        <p:strVal val="visible"/>
                      </p:to>
                    </p:set>
                    <p:anim calcmode="lin" valueType="num">
                      <p:cBhvr additive="base">
                        <p:cTn dur="500" fill="hold"/>
                        <p:tgtEl>
                          <p:spTgt spid="112"/>
                        </p:tgtEl>
                        <p:attrNameLst>
                          <p:attrName>ppt_x</p:attrName>
                        </p:attrNameLst>
                      </p:cBhvr>
                      <p:tavLst>
                        <p:tav tm="0">
                          <p:val>
                            <p:strVal val="0-#ppt_w/2"/>
                          </p:val>
                        </p:tav>
                        <p:tav tm="100000">
                          <p:val>
                            <p:strVal val="#ppt_x"/>
                          </p:val>
                        </p:tav>
                      </p:tavLst>
                    </p:anim>
                    <p:anim calcmode="lin" valueType="num">
                      <p:cBhvr additive="base">
                        <p:cTn dur="500" fill="hold"/>
                        <p:tgtEl>
                          <p:spTgt spid="112"/>
                        </p:tgtEl>
                        <p:attrNameLst>
                          <p:attrName>ppt_y</p:attrName>
                        </p:attrNameLst>
                      </p:cBhvr>
                      <p:tavLst>
                        <p:tav tm="0">
                          <p:val>
                            <p:strVal val="#ppt_y"/>
                          </p:val>
                        </p:tav>
                        <p:tav tm="100000">
                          <p:val>
                            <p:strVal val="#ppt_y"/>
                          </p:val>
                        </p:tav>
                      </p:tavLst>
                    </p:anim>
                  </p:childTnLst>
                </p:cTn>
              </p:par>
            </p:tnLst>
          </p:tmpl>
        </p:tmplLst>
      </p:bldP>
      <p:bldP spid="113" grpId="0" build="p">
        <p:tmplLst>
          <p:tmpl lvl="1">
            <p:tnLst>
              <p:par>
                <p:cTn presetID="22" presetClass="entr" presetSubtype="2" fill="hold" nodeType="afterEffect">
                  <p:stCondLst>
                    <p:cond delay="0"/>
                  </p:stCondLst>
                  <p:childTnLst>
                    <p:set>
                      <p:cBhvr>
                        <p:cTn dur="1" fill="hold">
                          <p:stCondLst>
                            <p:cond delay="0"/>
                          </p:stCondLst>
                        </p:cTn>
                        <p:tgtEl>
                          <p:spTgt spid="113"/>
                        </p:tgtEl>
                        <p:attrNameLst>
                          <p:attrName>style.visibility</p:attrName>
                        </p:attrNameLst>
                      </p:cBhvr>
                      <p:to>
                        <p:strVal val="visible"/>
                      </p:to>
                    </p:set>
                    <p:animEffect transition="in" filter="wipe(right)">
                      <p:cBhvr>
                        <p:cTn dur="500"/>
                        <p:tgtEl>
                          <p:spTgt spid="113"/>
                        </p:tgtEl>
                      </p:cBhvr>
                    </p:animEffect>
                  </p:childTnLst>
                </p:cTn>
              </p:par>
            </p:tnLst>
          </p:tmpl>
        </p:tmplLst>
      </p:bldP>
      <p:bldP spid="114" grpId="0" build="p">
        <p:tmplLst>
          <p:tmpl lvl="1">
            <p:tnLst>
              <p:par>
                <p:cTn presetID="2" presetClass="entr" presetSubtype="8" decel="100000" fill="hold" nodeType="afterEffect">
                  <p:stCondLst>
                    <p:cond delay="0"/>
                  </p:stCondLst>
                  <p:childTnLst>
                    <p:set>
                      <p:cBhvr>
                        <p:cTn dur="1" fill="hold">
                          <p:stCondLst>
                            <p:cond delay="0"/>
                          </p:stCondLst>
                        </p:cTn>
                        <p:tgtEl>
                          <p:spTgt spid="114"/>
                        </p:tgtEl>
                        <p:attrNameLst>
                          <p:attrName>style.visibility</p:attrName>
                        </p:attrNameLst>
                      </p:cBhvr>
                      <p:to>
                        <p:strVal val="visible"/>
                      </p:to>
                    </p:set>
                    <p:anim calcmode="lin" valueType="num">
                      <p:cBhvr additive="base">
                        <p:cTn dur="500" fill="hold"/>
                        <p:tgtEl>
                          <p:spTgt spid="114"/>
                        </p:tgtEl>
                        <p:attrNameLst>
                          <p:attrName>ppt_x</p:attrName>
                        </p:attrNameLst>
                      </p:cBhvr>
                      <p:tavLst>
                        <p:tav tm="0">
                          <p:val>
                            <p:strVal val="0-#ppt_w/2"/>
                          </p:val>
                        </p:tav>
                        <p:tav tm="100000">
                          <p:val>
                            <p:strVal val="#ppt_x"/>
                          </p:val>
                        </p:tav>
                      </p:tavLst>
                    </p:anim>
                    <p:anim calcmode="lin" valueType="num">
                      <p:cBhvr additive="base">
                        <p:cTn dur="500" fill="hold"/>
                        <p:tgtEl>
                          <p:spTgt spid="114"/>
                        </p:tgtEl>
                        <p:attrNameLst>
                          <p:attrName>ppt_y</p:attrName>
                        </p:attrNameLst>
                      </p:cBhvr>
                      <p:tavLst>
                        <p:tav tm="0">
                          <p:val>
                            <p:strVal val="#ppt_y"/>
                          </p:val>
                        </p:tav>
                        <p:tav tm="100000">
                          <p:val>
                            <p:strVal val="#ppt_y"/>
                          </p:val>
                        </p:tav>
                      </p:tavLst>
                    </p:anim>
                  </p:childTnLst>
                </p:cTn>
              </p:par>
            </p:tnLst>
          </p:tmpl>
        </p:tmplLst>
      </p:bldP>
      <p:bldP spid="115" grpId="0" build="p">
        <p:tmplLst>
          <p:tmpl lvl="1">
            <p:tnLst>
              <p:par>
                <p:cTn presetID="22" presetClass="entr" presetSubtype="2" fill="hold" nodeType="afterEffect">
                  <p:stCondLst>
                    <p:cond delay="0"/>
                  </p:stCondLst>
                  <p:childTnLst>
                    <p:set>
                      <p:cBhvr>
                        <p:cTn dur="1" fill="hold">
                          <p:stCondLst>
                            <p:cond delay="0"/>
                          </p:stCondLst>
                        </p:cTn>
                        <p:tgtEl>
                          <p:spTgt spid="115"/>
                        </p:tgtEl>
                        <p:attrNameLst>
                          <p:attrName>style.visibility</p:attrName>
                        </p:attrNameLst>
                      </p:cBhvr>
                      <p:to>
                        <p:strVal val="visible"/>
                      </p:to>
                    </p:set>
                    <p:animEffect transition="in" filter="wipe(right)">
                      <p:cBhvr>
                        <p:cTn dur="500"/>
                        <p:tgtEl>
                          <p:spTgt spid="115"/>
                        </p:tgtEl>
                      </p:cBhvr>
                    </p:animEffect>
                  </p:childTnLst>
                </p:cTn>
              </p:par>
            </p:tnLst>
          </p:tmpl>
        </p:tmplLst>
      </p:bldP>
      <p:bldP spid="116" grpId="0" build="p">
        <p:tmplLst>
          <p:tmpl lvl="1">
            <p:tnLst>
              <p:par>
                <p:cTn presetID="2" presetClass="entr" presetSubtype="8" decel="100000" fill="hold" nodeType="afterEffect">
                  <p:stCondLst>
                    <p:cond delay="0"/>
                  </p:stCondLst>
                  <p:childTnLst>
                    <p:set>
                      <p:cBhvr>
                        <p:cTn dur="1" fill="hold">
                          <p:stCondLst>
                            <p:cond delay="0"/>
                          </p:stCondLst>
                        </p:cTn>
                        <p:tgtEl>
                          <p:spTgt spid="116"/>
                        </p:tgtEl>
                        <p:attrNameLst>
                          <p:attrName>style.visibility</p:attrName>
                        </p:attrNameLst>
                      </p:cBhvr>
                      <p:to>
                        <p:strVal val="visible"/>
                      </p:to>
                    </p:set>
                    <p:anim calcmode="lin" valueType="num">
                      <p:cBhvr additive="base">
                        <p:cTn dur="500" fill="hold"/>
                        <p:tgtEl>
                          <p:spTgt spid="116"/>
                        </p:tgtEl>
                        <p:attrNameLst>
                          <p:attrName>ppt_x</p:attrName>
                        </p:attrNameLst>
                      </p:cBhvr>
                      <p:tavLst>
                        <p:tav tm="0">
                          <p:val>
                            <p:strVal val="0-#ppt_w/2"/>
                          </p:val>
                        </p:tav>
                        <p:tav tm="100000">
                          <p:val>
                            <p:strVal val="#ppt_x"/>
                          </p:val>
                        </p:tav>
                      </p:tavLst>
                    </p:anim>
                    <p:anim calcmode="lin" valueType="num">
                      <p:cBhvr additive="base">
                        <p:cTn dur="500" fill="hold"/>
                        <p:tgtEl>
                          <p:spTgt spid="116"/>
                        </p:tgtEl>
                        <p:attrNameLst>
                          <p:attrName>ppt_y</p:attrName>
                        </p:attrNameLst>
                      </p:cBhvr>
                      <p:tavLst>
                        <p:tav tm="0">
                          <p:val>
                            <p:strVal val="#ppt_y"/>
                          </p:val>
                        </p:tav>
                        <p:tav tm="100000">
                          <p:val>
                            <p:strVal val="#ppt_y"/>
                          </p:val>
                        </p:tav>
                      </p:tavLst>
                    </p:anim>
                  </p:childTnLst>
                </p:cTn>
              </p:par>
            </p:tnLst>
          </p:tmpl>
        </p:tmplLst>
      </p:bldP>
    </p:bldLst>
  </p:timing>
  <p:extLst mod="1">
    <p:ext uri="{DCECCB84-F9BA-43D5-87BE-67443E8EF086}">
      <p15:sldGuideLst xmlns:p15="http://schemas.microsoft.com/office/powerpoint/2012/main">
        <p15:guide id="1" orient="horz" pos="3240" userDrawn="1">
          <p15:clr>
            <a:srgbClr val="FBAE40"/>
          </p15:clr>
        </p15:guide>
        <p15:guide id="2" pos="5760" userDrawn="1">
          <p15:clr>
            <a:srgbClr val="FBAE40"/>
          </p15:clr>
        </p15:guide>
      </p15:sldGuideLst>
    </p:ext>
  </p:extLst>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Infinite Loop">
    <p:spTree>
      <p:nvGrpSpPr>
        <p:cNvPr id="1" name=""/>
        <p:cNvGrpSpPr/>
        <p:nvPr/>
      </p:nvGrpSpPr>
      <p:grpSpPr>
        <a:xfrm>
          <a:off x="0" y="0"/>
          <a:ext cx="0" cy="0"/>
          <a:chOff x="0" y="0"/>
          <a:chExt cx="0" cy="0"/>
        </a:xfrm>
      </p:grpSpPr>
      <p:sp>
        <p:nvSpPr>
          <p:cNvPr id="48" name="アーチ 47"/>
          <p:cNvSpPr/>
          <p:nvPr userDrawn="1"/>
        </p:nvSpPr>
        <p:spPr>
          <a:xfrm>
            <a:off x="8513310" y="2959781"/>
            <a:ext cx="3976914" cy="3976914"/>
          </a:xfrm>
          <a:prstGeom prst="blockArc">
            <a:avLst>
              <a:gd name="adj1" fmla="val 10800000"/>
              <a:gd name="adj2" fmla="val 0"/>
              <a:gd name="adj3" fmla="val 30474"/>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46" name="アーチ 45"/>
          <p:cNvSpPr/>
          <p:nvPr userDrawn="1"/>
        </p:nvSpPr>
        <p:spPr>
          <a:xfrm>
            <a:off x="5752874" y="2959781"/>
            <a:ext cx="3976914" cy="3976914"/>
          </a:xfrm>
          <a:prstGeom prst="blockArc">
            <a:avLst>
              <a:gd name="adj1" fmla="val 10800000"/>
              <a:gd name="adj2" fmla="val 0"/>
              <a:gd name="adj3" fmla="val 30474"/>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47" name="アーチ 46"/>
          <p:cNvSpPr/>
          <p:nvPr userDrawn="1"/>
        </p:nvSpPr>
        <p:spPr>
          <a:xfrm rot="10800000">
            <a:off x="5752874" y="2959781"/>
            <a:ext cx="3976914" cy="3976914"/>
          </a:xfrm>
          <a:prstGeom prst="blockArc">
            <a:avLst>
              <a:gd name="adj1" fmla="val 10800000"/>
              <a:gd name="adj2" fmla="val 0"/>
              <a:gd name="adj3" fmla="val 30474"/>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49" name="アーチ 48"/>
          <p:cNvSpPr/>
          <p:nvPr userDrawn="1"/>
        </p:nvSpPr>
        <p:spPr>
          <a:xfrm rot="10800000">
            <a:off x="8513310" y="2959781"/>
            <a:ext cx="3976914" cy="3976914"/>
          </a:xfrm>
          <a:prstGeom prst="blockArc">
            <a:avLst>
              <a:gd name="adj1" fmla="val 10800000"/>
              <a:gd name="adj2" fmla="val 0"/>
              <a:gd name="adj3" fmla="val 30474"/>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13" name="テキスト プレースホルダー 12"/>
          <p:cNvSpPr>
            <a:spLocks noGrp="1"/>
          </p:cNvSpPr>
          <p:nvPr>
            <p:ph type="body" sz="quarter" idx="28" hasCustomPrompt="1"/>
          </p:nvPr>
        </p:nvSpPr>
        <p:spPr>
          <a:xfrm>
            <a:off x="6501035" y="3443562"/>
            <a:ext cx="2439765" cy="525141"/>
          </a:xfrm>
        </p:spPr>
        <p:txBody>
          <a:bodyPr anchor="b">
            <a:noAutofit/>
          </a:bodyPr>
          <a:lstStyle>
            <a:lvl1pPr algn="ctr">
              <a:lnSpc>
                <a:spcPct val="100000"/>
              </a:lnSpc>
              <a:spcBef>
                <a:spcPts val="0"/>
              </a:spcBef>
              <a:defRPr sz="2800" baseline="0">
                <a:solidFill>
                  <a:schemeClr val="bg1"/>
                </a:solidFill>
                <a:latin typeface="Ubuntu Medium" panose="020B0604030602030204" pitchFamily="34" charset="0"/>
              </a:defRPr>
            </a:lvl1pPr>
          </a:lstStyle>
          <a:p>
            <a:pPr lvl="0"/>
            <a:r>
              <a:rPr kumimoji="1" lang="en-US" altLang="ja-JP" dirty="0"/>
              <a:t>Word</a:t>
            </a:r>
            <a:endParaRPr kumimoji="1" lang="ja-JP" altLang="en-US" dirty="0"/>
          </a:p>
        </p:txBody>
      </p:sp>
      <p:sp>
        <p:nvSpPr>
          <p:cNvPr id="14" name="テキスト プレースホルダー 12"/>
          <p:cNvSpPr>
            <a:spLocks noGrp="1"/>
          </p:cNvSpPr>
          <p:nvPr>
            <p:ph type="body" sz="quarter" idx="27" hasCustomPrompt="1"/>
          </p:nvPr>
        </p:nvSpPr>
        <p:spPr>
          <a:xfrm>
            <a:off x="1045924" y="2959781"/>
            <a:ext cx="4608971" cy="1922552"/>
          </a:xfrm>
        </p:spPr>
        <p:txBody>
          <a:bodyPr anchor="ctr">
            <a:normAutofit/>
          </a:bodyPr>
          <a:lstStyle>
            <a:lvl1pPr algn="r">
              <a:spcBef>
                <a:spcPts val="0"/>
              </a:spcBef>
              <a:defRPr sz="2000" baseline="0"/>
            </a:lvl1pPr>
          </a:lstStyle>
          <a:p>
            <a:pPr lvl="0"/>
            <a:r>
              <a:rPr kumimoji="1" lang="en-US" altLang="ja-JP" dirty="0"/>
              <a:t>Text goes here</a:t>
            </a:r>
            <a:endParaRPr kumimoji="1" lang="ja-JP" altLang="en-US" dirty="0"/>
          </a:p>
        </p:txBody>
      </p:sp>
      <p:sp>
        <p:nvSpPr>
          <p:cNvPr id="15" name="テキスト プレースホルダー 12"/>
          <p:cNvSpPr>
            <a:spLocks noGrp="1"/>
          </p:cNvSpPr>
          <p:nvPr>
            <p:ph type="body" sz="quarter" idx="29" hasCustomPrompt="1"/>
          </p:nvPr>
        </p:nvSpPr>
        <p:spPr>
          <a:xfrm>
            <a:off x="1045923" y="5014143"/>
            <a:ext cx="4608971" cy="1922552"/>
          </a:xfrm>
        </p:spPr>
        <p:txBody>
          <a:bodyPr anchor="ctr">
            <a:normAutofit/>
          </a:bodyPr>
          <a:lstStyle>
            <a:lvl1pPr algn="r">
              <a:spcBef>
                <a:spcPts val="0"/>
              </a:spcBef>
              <a:defRPr sz="2000" baseline="0"/>
            </a:lvl1pPr>
          </a:lstStyle>
          <a:p>
            <a:pPr lvl="0"/>
            <a:r>
              <a:rPr kumimoji="1" lang="en-US" altLang="ja-JP" dirty="0"/>
              <a:t>Text goes here</a:t>
            </a:r>
            <a:endParaRPr kumimoji="1" lang="ja-JP" altLang="en-US" dirty="0"/>
          </a:p>
        </p:txBody>
      </p:sp>
      <p:sp>
        <p:nvSpPr>
          <p:cNvPr id="16" name="テキスト プレースホルダー 12"/>
          <p:cNvSpPr>
            <a:spLocks noGrp="1"/>
          </p:cNvSpPr>
          <p:nvPr>
            <p:ph type="body" sz="quarter" idx="30" hasCustomPrompt="1"/>
          </p:nvPr>
        </p:nvSpPr>
        <p:spPr>
          <a:xfrm>
            <a:off x="12628325" y="2956517"/>
            <a:ext cx="4608971" cy="1922552"/>
          </a:xfrm>
        </p:spPr>
        <p:txBody>
          <a:bodyPr anchor="ctr">
            <a:normAutofit/>
          </a:bodyPr>
          <a:lstStyle>
            <a:lvl1pPr algn="l">
              <a:spcBef>
                <a:spcPts val="0"/>
              </a:spcBef>
              <a:defRPr sz="2000" baseline="0"/>
            </a:lvl1pPr>
          </a:lstStyle>
          <a:p>
            <a:pPr lvl="0"/>
            <a:r>
              <a:rPr kumimoji="1" lang="en-US" altLang="ja-JP" dirty="0"/>
              <a:t>Text goes here</a:t>
            </a:r>
            <a:endParaRPr kumimoji="1" lang="ja-JP" altLang="en-US" dirty="0"/>
          </a:p>
        </p:txBody>
      </p:sp>
      <p:sp>
        <p:nvSpPr>
          <p:cNvPr id="17" name="テキスト プレースホルダー 12"/>
          <p:cNvSpPr>
            <a:spLocks noGrp="1"/>
          </p:cNvSpPr>
          <p:nvPr>
            <p:ph type="body" sz="quarter" idx="31" hasCustomPrompt="1"/>
          </p:nvPr>
        </p:nvSpPr>
        <p:spPr>
          <a:xfrm>
            <a:off x="12628325" y="5014143"/>
            <a:ext cx="4608971" cy="1922552"/>
          </a:xfrm>
        </p:spPr>
        <p:txBody>
          <a:bodyPr anchor="ctr">
            <a:normAutofit/>
          </a:bodyPr>
          <a:lstStyle>
            <a:lvl1pPr algn="l">
              <a:spcBef>
                <a:spcPts val="0"/>
              </a:spcBef>
              <a:defRPr sz="2000" baseline="0"/>
            </a:lvl1pPr>
          </a:lstStyle>
          <a:p>
            <a:pPr lvl="0"/>
            <a:r>
              <a:rPr kumimoji="1" lang="en-US" altLang="ja-JP" dirty="0"/>
              <a:t>Text goes here</a:t>
            </a:r>
            <a:endParaRPr kumimoji="1" lang="ja-JP" altLang="en-US" dirty="0"/>
          </a:p>
        </p:txBody>
      </p:sp>
      <p:sp>
        <p:nvSpPr>
          <p:cNvPr id="18" name="テキスト プレースホルダー 12"/>
          <p:cNvSpPr>
            <a:spLocks noGrp="1"/>
          </p:cNvSpPr>
          <p:nvPr>
            <p:ph type="body" sz="quarter" idx="32" hasCustomPrompt="1"/>
          </p:nvPr>
        </p:nvSpPr>
        <p:spPr>
          <a:xfrm>
            <a:off x="9297517" y="5769003"/>
            <a:ext cx="2439765" cy="525141"/>
          </a:xfrm>
        </p:spPr>
        <p:txBody>
          <a:bodyPr anchor="b">
            <a:noAutofit/>
          </a:bodyPr>
          <a:lstStyle>
            <a:lvl1pPr algn="ctr">
              <a:lnSpc>
                <a:spcPct val="100000"/>
              </a:lnSpc>
              <a:spcBef>
                <a:spcPts val="0"/>
              </a:spcBef>
              <a:defRPr sz="2800" baseline="0">
                <a:solidFill>
                  <a:schemeClr val="bg1"/>
                </a:solidFill>
                <a:latin typeface="Ubuntu Medium" panose="020B0604030602030204" pitchFamily="34" charset="0"/>
              </a:defRPr>
            </a:lvl1pPr>
          </a:lstStyle>
          <a:p>
            <a:pPr lvl="0"/>
            <a:r>
              <a:rPr kumimoji="1" lang="en-US" altLang="ja-JP" dirty="0"/>
              <a:t>Word</a:t>
            </a:r>
            <a:endParaRPr kumimoji="1" lang="ja-JP" altLang="en-US" dirty="0"/>
          </a:p>
        </p:txBody>
      </p:sp>
      <p:sp>
        <p:nvSpPr>
          <p:cNvPr id="20" name="テキスト プレースホルダー 12"/>
          <p:cNvSpPr>
            <a:spLocks noGrp="1"/>
          </p:cNvSpPr>
          <p:nvPr>
            <p:ph type="body" sz="quarter" idx="33" hasCustomPrompt="1"/>
          </p:nvPr>
        </p:nvSpPr>
        <p:spPr>
          <a:xfrm>
            <a:off x="9297516" y="3443561"/>
            <a:ext cx="2439765" cy="525141"/>
          </a:xfrm>
        </p:spPr>
        <p:txBody>
          <a:bodyPr anchor="b">
            <a:noAutofit/>
          </a:bodyPr>
          <a:lstStyle>
            <a:lvl1pPr algn="ctr">
              <a:lnSpc>
                <a:spcPct val="100000"/>
              </a:lnSpc>
              <a:spcBef>
                <a:spcPts val="0"/>
              </a:spcBef>
              <a:defRPr sz="2800" baseline="0">
                <a:solidFill>
                  <a:schemeClr val="bg1"/>
                </a:solidFill>
                <a:latin typeface="Ubuntu Medium" panose="020B0604030602030204" pitchFamily="34" charset="0"/>
              </a:defRPr>
            </a:lvl1pPr>
          </a:lstStyle>
          <a:p>
            <a:pPr lvl="0"/>
            <a:r>
              <a:rPr kumimoji="1" lang="en-US" altLang="ja-JP" dirty="0"/>
              <a:t>Word</a:t>
            </a:r>
            <a:endParaRPr kumimoji="1" lang="ja-JP" altLang="en-US" dirty="0"/>
          </a:p>
        </p:txBody>
      </p:sp>
      <p:sp>
        <p:nvSpPr>
          <p:cNvPr id="21" name="テキスト プレースホルダー 12"/>
          <p:cNvSpPr>
            <a:spLocks noGrp="1"/>
          </p:cNvSpPr>
          <p:nvPr>
            <p:ph type="body" sz="quarter" idx="34" hasCustomPrompt="1"/>
          </p:nvPr>
        </p:nvSpPr>
        <p:spPr>
          <a:xfrm>
            <a:off x="6501035" y="5780273"/>
            <a:ext cx="2439765" cy="525141"/>
          </a:xfrm>
        </p:spPr>
        <p:txBody>
          <a:bodyPr anchor="b">
            <a:noAutofit/>
          </a:bodyPr>
          <a:lstStyle>
            <a:lvl1pPr algn="ctr">
              <a:lnSpc>
                <a:spcPct val="100000"/>
              </a:lnSpc>
              <a:spcBef>
                <a:spcPts val="0"/>
              </a:spcBef>
              <a:defRPr sz="2800" baseline="0">
                <a:solidFill>
                  <a:schemeClr val="bg1"/>
                </a:solidFill>
                <a:latin typeface="Ubuntu Medium" panose="020B0604030602030204" pitchFamily="34" charset="0"/>
              </a:defRPr>
            </a:lvl1pPr>
          </a:lstStyle>
          <a:p>
            <a:pPr lvl="0"/>
            <a:r>
              <a:rPr kumimoji="1" lang="en-US" altLang="ja-JP" dirty="0"/>
              <a:t>Word</a:t>
            </a:r>
            <a:endParaRPr kumimoji="1" lang="ja-JP" altLang="en-US" dirty="0"/>
          </a:p>
        </p:txBody>
      </p:sp>
      <p:sp>
        <p:nvSpPr>
          <p:cNvPr id="22" name="テキスト プレースホルダー 12"/>
          <p:cNvSpPr>
            <a:spLocks noGrp="1"/>
          </p:cNvSpPr>
          <p:nvPr>
            <p:ph type="body" sz="quarter" idx="12" hasCustomPrompt="1"/>
          </p:nvPr>
        </p:nvSpPr>
        <p:spPr>
          <a:xfrm>
            <a:off x="3195988" y="7732296"/>
            <a:ext cx="11896024" cy="1522894"/>
          </a:xfrm>
        </p:spPr>
        <p:txBody>
          <a:bodyPr anchor="ctr">
            <a:normAutofit/>
          </a:bodyPr>
          <a:lstStyle>
            <a:lvl1pPr algn="ctr">
              <a:spcBef>
                <a:spcPts val="0"/>
              </a:spcBef>
              <a:defRPr sz="2000" baseline="0"/>
            </a:lvl1pPr>
          </a:lstStyle>
          <a:p>
            <a:pPr lvl="0"/>
            <a:r>
              <a:rPr kumimoji="1" lang="en-US" altLang="ja-JP" dirty="0"/>
              <a:t>Text goes here</a:t>
            </a:r>
            <a:endParaRPr kumimoji="1" lang="ja-JP" altLang="en-US" dirty="0"/>
          </a:p>
        </p:txBody>
      </p:sp>
    </p:spTree>
    <p:extLst>
      <p:ext uri="{BB962C8B-B14F-4D97-AF65-F5344CB8AC3E}">
        <p14:creationId xmlns:p14="http://schemas.microsoft.com/office/powerpoint/2010/main" val="16357058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6" decel="100000" fill="hold" grpId="0" nodeType="afterEffect">
                                  <p:stCondLst>
                                    <p:cond delay="0"/>
                                  </p:stCondLst>
                                  <p:childTnLst>
                                    <p:set>
                                      <p:cBhvr>
                                        <p:cTn id="6" dur="1" fill="hold">
                                          <p:stCondLst>
                                            <p:cond delay="0"/>
                                          </p:stCondLst>
                                        </p:cTn>
                                        <p:tgtEl>
                                          <p:spTgt spid="46"/>
                                        </p:tgtEl>
                                        <p:attrNameLst>
                                          <p:attrName>style.visibility</p:attrName>
                                        </p:attrNameLst>
                                      </p:cBhvr>
                                      <p:to>
                                        <p:strVal val="visible"/>
                                      </p:to>
                                    </p:set>
                                    <p:anim calcmode="lin" valueType="num">
                                      <p:cBhvr additive="base">
                                        <p:cTn id="7" dur="1000" fill="hold"/>
                                        <p:tgtEl>
                                          <p:spTgt spid="46"/>
                                        </p:tgtEl>
                                        <p:attrNameLst>
                                          <p:attrName>ppt_x</p:attrName>
                                        </p:attrNameLst>
                                      </p:cBhvr>
                                      <p:tavLst>
                                        <p:tav tm="0">
                                          <p:val>
                                            <p:strVal val="1+#ppt_w/2"/>
                                          </p:val>
                                        </p:tav>
                                        <p:tav tm="100000">
                                          <p:val>
                                            <p:strVal val="#ppt_x"/>
                                          </p:val>
                                        </p:tav>
                                      </p:tavLst>
                                    </p:anim>
                                    <p:anim calcmode="lin" valueType="num">
                                      <p:cBhvr additive="base">
                                        <p:cTn id="8" dur="1000" fill="hold"/>
                                        <p:tgtEl>
                                          <p:spTgt spid="46"/>
                                        </p:tgtEl>
                                        <p:attrNameLst>
                                          <p:attrName>ppt_y</p:attrName>
                                        </p:attrNameLst>
                                      </p:cBhvr>
                                      <p:tavLst>
                                        <p:tav tm="0">
                                          <p:val>
                                            <p:strVal val="1+#ppt_h/2"/>
                                          </p:val>
                                        </p:tav>
                                        <p:tav tm="100000">
                                          <p:val>
                                            <p:strVal val="#ppt_y"/>
                                          </p:val>
                                        </p:tav>
                                      </p:tavLst>
                                    </p:anim>
                                  </p:childTnLst>
                                </p:cTn>
                              </p:par>
                              <p:par>
                                <p:cTn id="9" presetID="2" presetClass="entr" presetSubtype="3" decel="100000" fill="hold" grpId="0" nodeType="withEffect">
                                  <p:stCondLst>
                                    <p:cond delay="0"/>
                                  </p:stCondLst>
                                  <p:childTnLst>
                                    <p:set>
                                      <p:cBhvr>
                                        <p:cTn id="10" dur="1" fill="hold">
                                          <p:stCondLst>
                                            <p:cond delay="0"/>
                                          </p:stCondLst>
                                        </p:cTn>
                                        <p:tgtEl>
                                          <p:spTgt spid="47"/>
                                        </p:tgtEl>
                                        <p:attrNameLst>
                                          <p:attrName>style.visibility</p:attrName>
                                        </p:attrNameLst>
                                      </p:cBhvr>
                                      <p:to>
                                        <p:strVal val="visible"/>
                                      </p:to>
                                    </p:set>
                                    <p:anim calcmode="lin" valueType="num">
                                      <p:cBhvr additive="base">
                                        <p:cTn id="11" dur="1000" fill="hold"/>
                                        <p:tgtEl>
                                          <p:spTgt spid="47"/>
                                        </p:tgtEl>
                                        <p:attrNameLst>
                                          <p:attrName>ppt_x</p:attrName>
                                        </p:attrNameLst>
                                      </p:cBhvr>
                                      <p:tavLst>
                                        <p:tav tm="0">
                                          <p:val>
                                            <p:strVal val="1+#ppt_w/2"/>
                                          </p:val>
                                        </p:tav>
                                        <p:tav tm="100000">
                                          <p:val>
                                            <p:strVal val="#ppt_x"/>
                                          </p:val>
                                        </p:tav>
                                      </p:tavLst>
                                    </p:anim>
                                    <p:anim calcmode="lin" valueType="num">
                                      <p:cBhvr additive="base">
                                        <p:cTn id="12" dur="1000" fill="hold"/>
                                        <p:tgtEl>
                                          <p:spTgt spid="47"/>
                                        </p:tgtEl>
                                        <p:attrNameLst>
                                          <p:attrName>ppt_y</p:attrName>
                                        </p:attrNameLst>
                                      </p:cBhvr>
                                      <p:tavLst>
                                        <p:tav tm="0">
                                          <p:val>
                                            <p:strVal val="0-#ppt_h/2"/>
                                          </p:val>
                                        </p:tav>
                                        <p:tav tm="100000">
                                          <p:val>
                                            <p:strVal val="#ppt_y"/>
                                          </p:val>
                                        </p:tav>
                                      </p:tavLst>
                                    </p:anim>
                                  </p:childTnLst>
                                </p:cTn>
                              </p:par>
                              <p:par>
                                <p:cTn id="13" presetID="2" presetClass="entr" presetSubtype="9" decel="100000" fill="hold" grpId="0" nodeType="withEffect">
                                  <p:stCondLst>
                                    <p:cond delay="0"/>
                                  </p:stCondLst>
                                  <p:childTnLst>
                                    <p:set>
                                      <p:cBhvr>
                                        <p:cTn id="14" dur="1" fill="hold">
                                          <p:stCondLst>
                                            <p:cond delay="0"/>
                                          </p:stCondLst>
                                        </p:cTn>
                                        <p:tgtEl>
                                          <p:spTgt spid="49"/>
                                        </p:tgtEl>
                                        <p:attrNameLst>
                                          <p:attrName>style.visibility</p:attrName>
                                        </p:attrNameLst>
                                      </p:cBhvr>
                                      <p:to>
                                        <p:strVal val="visible"/>
                                      </p:to>
                                    </p:set>
                                    <p:anim calcmode="lin" valueType="num">
                                      <p:cBhvr additive="base">
                                        <p:cTn id="15" dur="1000" fill="hold"/>
                                        <p:tgtEl>
                                          <p:spTgt spid="49"/>
                                        </p:tgtEl>
                                        <p:attrNameLst>
                                          <p:attrName>ppt_x</p:attrName>
                                        </p:attrNameLst>
                                      </p:cBhvr>
                                      <p:tavLst>
                                        <p:tav tm="0">
                                          <p:val>
                                            <p:strVal val="0-#ppt_w/2"/>
                                          </p:val>
                                        </p:tav>
                                        <p:tav tm="100000">
                                          <p:val>
                                            <p:strVal val="#ppt_x"/>
                                          </p:val>
                                        </p:tav>
                                      </p:tavLst>
                                    </p:anim>
                                    <p:anim calcmode="lin" valueType="num">
                                      <p:cBhvr additive="base">
                                        <p:cTn id="16" dur="1000" fill="hold"/>
                                        <p:tgtEl>
                                          <p:spTgt spid="49"/>
                                        </p:tgtEl>
                                        <p:attrNameLst>
                                          <p:attrName>ppt_y</p:attrName>
                                        </p:attrNameLst>
                                      </p:cBhvr>
                                      <p:tavLst>
                                        <p:tav tm="0">
                                          <p:val>
                                            <p:strVal val="0-#ppt_h/2"/>
                                          </p:val>
                                        </p:tav>
                                        <p:tav tm="100000">
                                          <p:val>
                                            <p:strVal val="#ppt_y"/>
                                          </p:val>
                                        </p:tav>
                                      </p:tavLst>
                                    </p:anim>
                                  </p:childTnLst>
                                </p:cTn>
                              </p:par>
                              <p:par>
                                <p:cTn id="17" presetID="2" presetClass="entr" presetSubtype="12" decel="100000" fill="hold" grpId="0" nodeType="withEffect">
                                  <p:stCondLst>
                                    <p:cond delay="0"/>
                                  </p:stCondLst>
                                  <p:childTnLst>
                                    <p:set>
                                      <p:cBhvr>
                                        <p:cTn id="18" dur="1" fill="hold">
                                          <p:stCondLst>
                                            <p:cond delay="0"/>
                                          </p:stCondLst>
                                        </p:cTn>
                                        <p:tgtEl>
                                          <p:spTgt spid="48"/>
                                        </p:tgtEl>
                                        <p:attrNameLst>
                                          <p:attrName>style.visibility</p:attrName>
                                        </p:attrNameLst>
                                      </p:cBhvr>
                                      <p:to>
                                        <p:strVal val="visible"/>
                                      </p:to>
                                    </p:set>
                                    <p:anim calcmode="lin" valueType="num">
                                      <p:cBhvr additive="base">
                                        <p:cTn id="19" dur="1000" fill="hold"/>
                                        <p:tgtEl>
                                          <p:spTgt spid="48"/>
                                        </p:tgtEl>
                                        <p:attrNameLst>
                                          <p:attrName>ppt_x</p:attrName>
                                        </p:attrNameLst>
                                      </p:cBhvr>
                                      <p:tavLst>
                                        <p:tav tm="0">
                                          <p:val>
                                            <p:strVal val="0-#ppt_w/2"/>
                                          </p:val>
                                        </p:tav>
                                        <p:tav tm="100000">
                                          <p:val>
                                            <p:strVal val="#ppt_x"/>
                                          </p:val>
                                        </p:tav>
                                      </p:tavLst>
                                    </p:anim>
                                    <p:anim calcmode="lin" valueType="num">
                                      <p:cBhvr additive="base">
                                        <p:cTn id="20" dur="1000" fill="hold"/>
                                        <p:tgtEl>
                                          <p:spTgt spid="48"/>
                                        </p:tgtEl>
                                        <p:attrNameLst>
                                          <p:attrName>ppt_y</p:attrName>
                                        </p:attrNameLst>
                                      </p:cBhvr>
                                      <p:tavLst>
                                        <p:tav tm="0">
                                          <p:val>
                                            <p:strVal val="1+#ppt_h/2"/>
                                          </p:val>
                                        </p:tav>
                                        <p:tav tm="100000">
                                          <p:val>
                                            <p:strVal val="#ppt_y"/>
                                          </p:val>
                                        </p:tav>
                                      </p:tavLst>
                                    </p:anim>
                                  </p:childTnLst>
                                </p:cTn>
                              </p:par>
                              <p:par>
                                <p:cTn id="21" presetID="49" presetClass="entr" presetSubtype="0" decel="100000" fill="hold" grpId="1" nodeType="withEffect">
                                  <p:stCondLst>
                                    <p:cond delay="0"/>
                                  </p:stCondLst>
                                  <p:childTnLst>
                                    <p:set>
                                      <p:cBhvr>
                                        <p:cTn id="22" dur="1" fill="hold">
                                          <p:stCondLst>
                                            <p:cond delay="0"/>
                                          </p:stCondLst>
                                        </p:cTn>
                                        <p:tgtEl>
                                          <p:spTgt spid="46"/>
                                        </p:tgtEl>
                                        <p:attrNameLst>
                                          <p:attrName>style.visibility</p:attrName>
                                        </p:attrNameLst>
                                      </p:cBhvr>
                                      <p:to>
                                        <p:strVal val="visible"/>
                                      </p:to>
                                    </p:set>
                                    <p:anim calcmode="lin" valueType="num">
                                      <p:cBhvr>
                                        <p:cTn id="23" dur="1000" fill="hold"/>
                                        <p:tgtEl>
                                          <p:spTgt spid="46"/>
                                        </p:tgtEl>
                                        <p:attrNameLst>
                                          <p:attrName>ppt_w</p:attrName>
                                        </p:attrNameLst>
                                      </p:cBhvr>
                                      <p:tavLst>
                                        <p:tav tm="0">
                                          <p:val>
                                            <p:fltVal val="0"/>
                                          </p:val>
                                        </p:tav>
                                        <p:tav tm="100000">
                                          <p:val>
                                            <p:strVal val="#ppt_w"/>
                                          </p:val>
                                        </p:tav>
                                      </p:tavLst>
                                    </p:anim>
                                    <p:anim calcmode="lin" valueType="num">
                                      <p:cBhvr>
                                        <p:cTn id="24" dur="1000" fill="hold"/>
                                        <p:tgtEl>
                                          <p:spTgt spid="46"/>
                                        </p:tgtEl>
                                        <p:attrNameLst>
                                          <p:attrName>ppt_h</p:attrName>
                                        </p:attrNameLst>
                                      </p:cBhvr>
                                      <p:tavLst>
                                        <p:tav tm="0">
                                          <p:val>
                                            <p:fltVal val="0"/>
                                          </p:val>
                                        </p:tav>
                                        <p:tav tm="100000">
                                          <p:val>
                                            <p:strVal val="#ppt_h"/>
                                          </p:val>
                                        </p:tav>
                                      </p:tavLst>
                                    </p:anim>
                                    <p:anim calcmode="lin" valueType="num">
                                      <p:cBhvr>
                                        <p:cTn id="25" dur="1000" fill="hold"/>
                                        <p:tgtEl>
                                          <p:spTgt spid="46"/>
                                        </p:tgtEl>
                                        <p:attrNameLst>
                                          <p:attrName>style.rotation</p:attrName>
                                        </p:attrNameLst>
                                      </p:cBhvr>
                                      <p:tavLst>
                                        <p:tav tm="0">
                                          <p:val>
                                            <p:fltVal val="360"/>
                                          </p:val>
                                        </p:tav>
                                        <p:tav tm="100000">
                                          <p:val>
                                            <p:fltVal val="0"/>
                                          </p:val>
                                        </p:tav>
                                      </p:tavLst>
                                    </p:anim>
                                    <p:animEffect transition="in" filter="fade">
                                      <p:cBhvr>
                                        <p:cTn id="26" dur="1000"/>
                                        <p:tgtEl>
                                          <p:spTgt spid="46"/>
                                        </p:tgtEl>
                                      </p:cBhvr>
                                    </p:animEffect>
                                  </p:childTnLst>
                                </p:cTn>
                              </p:par>
                              <p:par>
                                <p:cTn id="27" presetID="49" presetClass="entr" presetSubtype="0" decel="100000" fill="hold" grpId="1" nodeType="withEffect">
                                  <p:stCondLst>
                                    <p:cond delay="0"/>
                                  </p:stCondLst>
                                  <p:childTnLst>
                                    <p:set>
                                      <p:cBhvr>
                                        <p:cTn id="28" dur="1" fill="hold">
                                          <p:stCondLst>
                                            <p:cond delay="0"/>
                                          </p:stCondLst>
                                        </p:cTn>
                                        <p:tgtEl>
                                          <p:spTgt spid="47"/>
                                        </p:tgtEl>
                                        <p:attrNameLst>
                                          <p:attrName>style.visibility</p:attrName>
                                        </p:attrNameLst>
                                      </p:cBhvr>
                                      <p:to>
                                        <p:strVal val="visible"/>
                                      </p:to>
                                    </p:set>
                                    <p:anim calcmode="lin" valueType="num">
                                      <p:cBhvr>
                                        <p:cTn id="29" dur="1000" fill="hold"/>
                                        <p:tgtEl>
                                          <p:spTgt spid="47"/>
                                        </p:tgtEl>
                                        <p:attrNameLst>
                                          <p:attrName>ppt_w</p:attrName>
                                        </p:attrNameLst>
                                      </p:cBhvr>
                                      <p:tavLst>
                                        <p:tav tm="0">
                                          <p:val>
                                            <p:fltVal val="0"/>
                                          </p:val>
                                        </p:tav>
                                        <p:tav tm="100000">
                                          <p:val>
                                            <p:strVal val="#ppt_w"/>
                                          </p:val>
                                        </p:tav>
                                      </p:tavLst>
                                    </p:anim>
                                    <p:anim calcmode="lin" valueType="num">
                                      <p:cBhvr>
                                        <p:cTn id="30" dur="1000" fill="hold"/>
                                        <p:tgtEl>
                                          <p:spTgt spid="47"/>
                                        </p:tgtEl>
                                        <p:attrNameLst>
                                          <p:attrName>ppt_h</p:attrName>
                                        </p:attrNameLst>
                                      </p:cBhvr>
                                      <p:tavLst>
                                        <p:tav tm="0">
                                          <p:val>
                                            <p:fltVal val="0"/>
                                          </p:val>
                                        </p:tav>
                                        <p:tav tm="100000">
                                          <p:val>
                                            <p:strVal val="#ppt_h"/>
                                          </p:val>
                                        </p:tav>
                                      </p:tavLst>
                                    </p:anim>
                                    <p:anim calcmode="lin" valueType="num">
                                      <p:cBhvr>
                                        <p:cTn id="31" dur="1000" fill="hold"/>
                                        <p:tgtEl>
                                          <p:spTgt spid="47"/>
                                        </p:tgtEl>
                                        <p:attrNameLst>
                                          <p:attrName>style.rotation</p:attrName>
                                        </p:attrNameLst>
                                      </p:cBhvr>
                                      <p:tavLst>
                                        <p:tav tm="0">
                                          <p:val>
                                            <p:fltVal val="360"/>
                                          </p:val>
                                        </p:tav>
                                        <p:tav tm="100000">
                                          <p:val>
                                            <p:fltVal val="0"/>
                                          </p:val>
                                        </p:tav>
                                      </p:tavLst>
                                    </p:anim>
                                    <p:animEffect transition="in" filter="fade">
                                      <p:cBhvr>
                                        <p:cTn id="32" dur="1000"/>
                                        <p:tgtEl>
                                          <p:spTgt spid="47"/>
                                        </p:tgtEl>
                                      </p:cBhvr>
                                    </p:animEffect>
                                  </p:childTnLst>
                                </p:cTn>
                              </p:par>
                              <p:par>
                                <p:cTn id="33" presetID="49" presetClass="entr" presetSubtype="0" decel="100000" fill="hold" grpId="1" nodeType="withEffect">
                                  <p:stCondLst>
                                    <p:cond delay="0"/>
                                  </p:stCondLst>
                                  <p:childTnLst>
                                    <p:set>
                                      <p:cBhvr>
                                        <p:cTn id="34" dur="1" fill="hold">
                                          <p:stCondLst>
                                            <p:cond delay="0"/>
                                          </p:stCondLst>
                                        </p:cTn>
                                        <p:tgtEl>
                                          <p:spTgt spid="49"/>
                                        </p:tgtEl>
                                        <p:attrNameLst>
                                          <p:attrName>style.visibility</p:attrName>
                                        </p:attrNameLst>
                                      </p:cBhvr>
                                      <p:to>
                                        <p:strVal val="visible"/>
                                      </p:to>
                                    </p:set>
                                    <p:anim calcmode="lin" valueType="num">
                                      <p:cBhvr>
                                        <p:cTn id="35" dur="1000" fill="hold"/>
                                        <p:tgtEl>
                                          <p:spTgt spid="49"/>
                                        </p:tgtEl>
                                        <p:attrNameLst>
                                          <p:attrName>ppt_w</p:attrName>
                                        </p:attrNameLst>
                                      </p:cBhvr>
                                      <p:tavLst>
                                        <p:tav tm="0">
                                          <p:val>
                                            <p:fltVal val="0"/>
                                          </p:val>
                                        </p:tav>
                                        <p:tav tm="100000">
                                          <p:val>
                                            <p:strVal val="#ppt_w"/>
                                          </p:val>
                                        </p:tav>
                                      </p:tavLst>
                                    </p:anim>
                                    <p:anim calcmode="lin" valueType="num">
                                      <p:cBhvr>
                                        <p:cTn id="36" dur="1000" fill="hold"/>
                                        <p:tgtEl>
                                          <p:spTgt spid="49"/>
                                        </p:tgtEl>
                                        <p:attrNameLst>
                                          <p:attrName>ppt_h</p:attrName>
                                        </p:attrNameLst>
                                      </p:cBhvr>
                                      <p:tavLst>
                                        <p:tav tm="0">
                                          <p:val>
                                            <p:fltVal val="0"/>
                                          </p:val>
                                        </p:tav>
                                        <p:tav tm="100000">
                                          <p:val>
                                            <p:strVal val="#ppt_h"/>
                                          </p:val>
                                        </p:tav>
                                      </p:tavLst>
                                    </p:anim>
                                    <p:anim calcmode="lin" valueType="num">
                                      <p:cBhvr>
                                        <p:cTn id="37" dur="1000" fill="hold"/>
                                        <p:tgtEl>
                                          <p:spTgt spid="49"/>
                                        </p:tgtEl>
                                        <p:attrNameLst>
                                          <p:attrName>style.rotation</p:attrName>
                                        </p:attrNameLst>
                                      </p:cBhvr>
                                      <p:tavLst>
                                        <p:tav tm="0">
                                          <p:val>
                                            <p:fltVal val="360"/>
                                          </p:val>
                                        </p:tav>
                                        <p:tav tm="100000">
                                          <p:val>
                                            <p:fltVal val="0"/>
                                          </p:val>
                                        </p:tav>
                                      </p:tavLst>
                                    </p:anim>
                                    <p:animEffect transition="in" filter="fade">
                                      <p:cBhvr>
                                        <p:cTn id="38" dur="1000"/>
                                        <p:tgtEl>
                                          <p:spTgt spid="49"/>
                                        </p:tgtEl>
                                      </p:cBhvr>
                                    </p:animEffect>
                                  </p:childTnLst>
                                </p:cTn>
                              </p:par>
                              <p:par>
                                <p:cTn id="39" presetID="49" presetClass="entr" presetSubtype="0" decel="100000" fill="hold" grpId="1" nodeType="withEffect">
                                  <p:stCondLst>
                                    <p:cond delay="0"/>
                                  </p:stCondLst>
                                  <p:childTnLst>
                                    <p:set>
                                      <p:cBhvr>
                                        <p:cTn id="40" dur="1" fill="hold">
                                          <p:stCondLst>
                                            <p:cond delay="0"/>
                                          </p:stCondLst>
                                        </p:cTn>
                                        <p:tgtEl>
                                          <p:spTgt spid="48"/>
                                        </p:tgtEl>
                                        <p:attrNameLst>
                                          <p:attrName>style.visibility</p:attrName>
                                        </p:attrNameLst>
                                      </p:cBhvr>
                                      <p:to>
                                        <p:strVal val="visible"/>
                                      </p:to>
                                    </p:set>
                                    <p:anim calcmode="lin" valueType="num">
                                      <p:cBhvr>
                                        <p:cTn id="41" dur="1000" fill="hold"/>
                                        <p:tgtEl>
                                          <p:spTgt spid="48"/>
                                        </p:tgtEl>
                                        <p:attrNameLst>
                                          <p:attrName>ppt_w</p:attrName>
                                        </p:attrNameLst>
                                      </p:cBhvr>
                                      <p:tavLst>
                                        <p:tav tm="0">
                                          <p:val>
                                            <p:fltVal val="0"/>
                                          </p:val>
                                        </p:tav>
                                        <p:tav tm="100000">
                                          <p:val>
                                            <p:strVal val="#ppt_w"/>
                                          </p:val>
                                        </p:tav>
                                      </p:tavLst>
                                    </p:anim>
                                    <p:anim calcmode="lin" valueType="num">
                                      <p:cBhvr>
                                        <p:cTn id="42" dur="1000" fill="hold"/>
                                        <p:tgtEl>
                                          <p:spTgt spid="48"/>
                                        </p:tgtEl>
                                        <p:attrNameLst>
                                          <p:attrName>ppt_h</p:attrName>
                                        </p:attrNameLst>
                                      </p:cBhvr>
                                      <p:tavLst>
                                        <p:tav tm="0">
                                          <p:val>
                                            <p:fltVal val="0"/>
                                          </p:val>
                                        </p:tav>
                                        <p:tav tm="100000">
                                          <p:val>
                                            <p:strVal val="#ppt_h"/>
                                          </p:val>
                                        </p:tav>
                                      </p:tavLst>
                                    </p:anim>
                                    <p:anim calcmode="lin" valueType="num">
                                      <p:cBhvr>
                                        <p:cTn id="43" dur="1000" fill="hold"/>
                                        <p:tgtEl>
                                          <p:spTgt spid="48"/>
                                        </p:tgtEl>
                                        <p:attrNameLst>
                                          <p:attrName>style.rotation</p:attrName>
                                        </p:attrNameLst>
                                      </p:cBhvr>
                                      <p:tavLst>
                                        <p:tav tm="0">
                                          <p:val>
                                            <p:fltVal val="360"/>
                                          </p:val>
                                        </p:tav>
                                        <p:tav tm="100000">
                                          <p:val>
                                            <p:fltVal val="0"/>
                                          </p:val>
                                        </p:tav>
                                      </p:tavLst>
                                    </p:anim>
                                    <p:animEffect transition="in" filter="fade">
                                      <p:cBhvr>
                                        <p:cTn id="44" dur="1000"/>
                                        <p:tgtEl>
                                          <p:spTgt spid="48"/>
                                        </p:tgtEl>
                                      </p:cBhvr>
                                    </p:animEffect>
                                  </p:childTnLst>
                                </p:cTn>
                              </p:par>
                              <p:par>
                                <p:cTn id="45" presetID="53" presetClass="entr" presetSubtype="16" fill="hold" grpId="2" nodeType="withEffect">
                                  <p:stCondLst>
                                    <p:cond delay="0"/>
                                  </p:stCondLst>
                                  <p:childTnLst>
                                    <p:set>
                                      <p:cBhvr>
                                        <p:cTn id="46" dur="1" fill="hold">
                                          <p:stCondLst>
                                            <p:cond delay="0"/>
                                          </p:stCondLst>
                                        </p:cTn>
                                        <p:tgtEl>
                                          <p:spTgt spid="46"/>
                                        </p:tgtEl>
                                        <p:attrNameLst>
                                          <p:attrName>style.visibility</p:attrName>
                                        </p:attrNameLst>
                                      </p:cBhvr>
                                      <p:to>
                                        <p:strVal val="visible"/>
                                      </p:to>
                                    </p:set>
                                    <p:anim calcmode="lin" valueType="num">
                                      <p:cBhvr>
                                        <p:cTn id="47" dur="750" fill="hold"/>
                                        <p:tgtEl>
                                          <p:spTgt spid="46"/>
                                        </p:tgtEl>
                                        <p:attrNameLst>
                                          <p:attrName>ppt_w</p:attrName>
                                        </p:attrNameLst>
                                      </p:cBhvr>
                                      <p:tavLst>
                                        <p:tav tm="0">
                                          <p:val>
                                            <p:fltVal val="0"/>
                                          </p:val>
                                        </p:tav>
                                        <p:tav tm="100000">
                                          <p:val>
                                            <p:strVal val="#ppt_w"/>
                                          </p:val>
                                        </p:tav>
                                      </p:tavLst>
                                    </p:anim>
                                    <p:anim calcmode="lin" valueType="num">
                                      <p:cBhvr>
                                        <p:cTn id="48" dur="750" fill="hold"/>
                                        <p:tgtEl>
                                          <p:spTgt spid="46"/>
                                        </p:tgtEl>
                                        <p:attrNameLst>
                                          <p:attrName>ppt_h</p:attrName>
                                        </p:attrNameLst>
                                      </p:cBhvr>
                                      <p:tavLst>
                                        <p:tav tm="0">
                                          <p:val>
                                            <p:fltVal val="0"/>
                                          </p:val>
                                        </p:tav>
                                        <p:tav tm="100000">
                                          <p:val>
                                            <p:strVal val="#ppt_h"/>
                                          </p:val>
                                        </p:tav>
                                      </p:tavLst>
                                    </p:anim>
                                    <p:animEffect transition="in" filter="fade">
                                      <p:cBhvr>
                                        <p:cTn id="49" dur="750"/>
                                        <p:tgtEl>
                                          <p:spTgt spid="46"/>
                                        </p:tgtEl>
                                      </p:cBhvr>
                                    </p:animEffect>
                                  </p:childTnLst>
                                </p:cTn>
                              </p:par>
                              <p:par>
                                <p:cTn id="50" presetID="53" presetClass="entr" presetSubtype="16" fill="hold" grpId="2" nodeType="withEffect">
                                  <p:stCondLst>
                                    <p:cond delay="0"/>
                                  </p:stCondLst>
                                  <p:childTnLst>
                                    <p:set>
                                      <p:cBhvr>
                                        <p:cTn id="51" dur="1" fill="hold">
                                          <p:stCondLst>
                                            <p:cond delay="0"/>
                                          </p:stCondLst>
                                        </p:cTn>
                                        <p:tgtEl>
                                          <p:spTgt spid="47"/>
                                        </p:tgtEl>
                                        <p:attrNameLst>
                                          <p:attrName>style.visibility</p:attrName>
                                        </p:attrNameLst>
                                      </p:cBhvr>
                                      <p:to>
                                        <p:strVal val="visible"/>
                                      </p:to>
                                    </p:set>
                                    <p:anim calcmode="lin" valueType="num">
                                      <p:cBhvr>
                                        <p:cTn id="52" dur="750" fill="hold"/>
                                        <p:tgtEl>
                                          <p:spTgt spid="47"/>
                                        </p:tgtEl>
                                        <p:attrNameLst>
                                          <p:attrName>ppt_w</p:attrName>
                                        </p:attrNameLst>
                                      </p:cBhvr>
                                      <p:tavLst>
                                        <p:tav tm="0">
                                          <p:val>
                                            <p:fltVal val="0"/>
                                          </p:val>
                                        </p:tav>
                                        <p:tav tm="100000">
                                          <p:val>
                                            <p:strVal val="#ppt_w"/>
                                          </p:val>
                                        </p:tav>
                                      </p:tavLst>
                                    </p:anim>
                                    <p:anim calcmode="lin" valueType="num">
                                      <p:cBhvr>
                                        <p:cTn id="53" dur="750" fill="hold"/>
                                        <p:tgtEl>
                                          <p:spTgt spid="47"/>
                                        </p:tgtEl>
                                        <p:attrNameLst>
                                          <p:attrName>ppt_h</p:attrName>
                                        </p:attrNameLst>
                                      </p:cBhvr>
                                      <p:tavLst>
                                        <p:tav tm="0">
                                          <p:val>
                                            <p:fltVal val="0"/>
                                          </p:val>
                                        </p:tav>
                                        <p:tav tm="100000">
                                          <p:val>
                                            <p:strVal val="#ppt_h"/>
                                          </p:val>
                                        </p:tav>
                                      </p:tavLst>
                                    </p:anim>
                                    <p:animEffect transition="in" filter="fade">
                                      <p:cBhvr>
                                        <p:cTn id="54" dur="750"/>
                                        <p:tgtEl>
                                          <p:spTgt spid="47"/>
                                        </p:tgtEl>
                                      </p:cBhvr>
                                    </p:animEffect>
                                  </p:childTnLst>
                                </p:cTn>
                              </p:par>
                              <p:par>
                                <p:cTn id="55" presetID="53" presetClass="entr" presetSubtype="16" fill="hold" grpId="2" nodeType="withEffect">
                                  <p:stCondLst>
                                    <p:cond delay="0"/>
                                  </p:stCondLst>
                                  <p:childTnLst>
                                    <p:set>
                                      <p:cBhvr>
                                        <p:cTn id="56" dur="1" fill="hold">
                                          <p:stCondLst>
                                            <p:cond delay="0"/>
                                          </p:stCondLst>
                                        </p:cTn>
                                        <p:tgtEl>
                                          <p:spTgt spid="49"/>
                                        </p:tgtEl>
                                        <p:attrNameLst>
                                          <p:attrName>style.visibility</p:attrName>
                                        </p:attrNameLst>
                                      </p:cBhvr>
                                      <p:to>
                                        <p:strVal val="visible"/>
                                      </p:to>
                                    </p:set>
                                    <p:anim calcmode="lin" valueType="num">
                                      <p:cBhvr>
                                        <p:cTn id="57" dur="750" fill="hold"/>
                                        <p:tgtEl>
                                          <p:spTgt spid="49"/>
                                        </p:tgtEl>
                                        <p:attrNameLst>
                                          <p:attrName>ppt_w</p:attrName>
                                        </p:attrNameLst>
                                      </p:cBhvr>
                                      <p:tavLst>
                                        <p:tav tm="0">
                                          <p:val>
                                            <p:fltVal val="0"/>
                                          </p:val>
                                        </p:tav>
                                        <p:tav tm="100000">
                                          <p:val>
                                            <p:strVal val="#ppt_w"/>
                                          </p:val>
                                        </p:tav>
                                      </p:tavLst>
                                    </p:anim>
                                    <p:anim calcmode="lin" valueType="num">
                                      <p:cBhvr>
                                        <p:cTn id="58" dur="750" fill="hold"/>
                                        <p:tgtEl>
                                          <p:spTgt spid="49"/>
                                        </p:tgtEl>
                                        <p:attrNameLst>
                                          <p:attrName>ppt_h</p:attrName>
                                        </p:attrNameLst>
                                      </p:cBhvr>
                                      <p:tavLst>
                                        <p:tav tm="0">
                                          <p:val>
                                            <p:fltVal val="0"/>
                                          </p:val>
                                        </p:tav>
                                        <p:tav tm="100000">
                                          <p:val>
                                            <p:strVal val="#ppt_h"/>
                                          </p:val>
                                        </p:tav>
                                      </p:tavLst>
                                    </p:anim>
                                    <p:animEffect transition="in" filter="fade">
                                      <p:cBhvr>
                                        <p:cTn id="59" dur="750"/>
                                        <p:tgtEl>
                                          <p:spTgt spid="49"/>
                                        </p:tgtEl>
                                      </p:cBhvr>
                                    </p:animEffect>
                                  </p:childTnLst>
                                </p:cTn>
                              </p:par>
                              <p:par>
                                <p:cTn id="60" presetID="53" presetClass="entr" presetSubtype="16" fill="hold" grpId="2" nodeType="withEffect">
                                  <p:stCondLst>
                                    <p:cond delay="0"/>
                                  </p:stCondLst>
                                  <p:childTnLst>
                                    <p:set>
                                      <p:cBhvr>
                                        <p:cTn id="61" dur="1" fill="hold">
                                          <p:stCondLst>
                                            <p:cond delay="0"/>
                                          </p:stCondLst>
                                        </p:cTn>
                                        <p:tgtEl>
                                          <p:spTgt spid="48"/>
                                        </p:tgtEl>
                                        <p:attrNameLst>
                                          <p:attrName>style.visibility</p:attrName>
                                        </p:attrNameLst>
                                      </p:cBhvr>
                                      <p:to>
                                        <p:strVal val="visible"/>
                                      </p:to>
                                    </p:set>
                                    <p:anim calcmode="lin" valueType="num">
                                      <p:cBhvr>
                                        <p:cTn id="62" dur="750" fill="hold"/>
                                        <p:tgtEl>
                                          <p:spTgt spid="48"/>
                                        </p:tgtEl>
                                        <p:attrNameLst>
                                          <p:attrName>ppt_w</p:attrName>
                                        </p:attrNameLst>
                                      </p:cBhvr>
                                      <p:tavLst>
                                        <p:tav tm="0">
                                          <p:val>
                                            <p:fltVal val="0"/>
                                          </p:val>
                                        </p:tav>
                                        <p:tav tm="100000">
                                          <p:val>
                                            <p:strVal val="#ppt_w"/>
                                          </p:val>
                                        </p:tav>
                                      </p:tavLst>
                                    </p:anim>
                                    <p:anim calcmode="lin" valueType="num">
                                      <p:cBhvr>
                                        <p:cTn id="63" dur="750" fill="hold"/>
                                        <p:tgtEl>
                                          <p:spTgt spid="48"/>
                                        </p:tgtEl>
                                        <p:attrNameLst>
                                          <p:attrName>ppt_h</p:attrName>
                                        </p:attrNameLst>
                                      </p:cBhvr>
                                      <p:tavLst>
                                        <p:tav tm="0">
                                          <p:val>
                                            <p:fltVal val="0"/>
                                          </p:val>
                                        </p:tav>
                                        <p:tav tm="100000">
                                          <p:val>
                                            <p:strVal val="#ppt_h"/>
                                          </p:val>
                                        </p:tav>
                                      </p:tavLst>
                                    </p:anim>
                                    <p:animEffect transition="in" filter="fade">
                                      <p:cBhvr>
                                        <p:cTn id="64" dur="750"/>
                                        <p:tgtEl>
                                          <p:spTgt spid="48"/>
                                        </p:tgtEl>
                                      </p:cBhvr>
                                    </p:animEffect>
                                  </p:childTnLst>
                                </p:cTn>
                              </p:par>
                            </p:childTnLst>
                          </p:cTn>
                        </p:par>
                        <p:par>
                          <p:cTn id="65" fill="hold">
                            <p:stCondLst>
                              <p:cond delay="1000"/>
                            </p:stCondLst>
                            <p:childTnLst>
                              <p:par>
                                <p:cTn id="66" presetID="2" presetClass="entr" presetSubtype="8" decel="100000" fill="hold" grpId="0" nodeType="afterEffect">
                                  <p:stCondLst>
                                    <p:cond delay="0"/>
                                  </p:stCondLst>
                                  <p:childTnLst>
                                    <p:set>
                                      <p:cBhvr>
                                        <p:cTn id="67" dur="1" fill="hold">
                                          <p:stCondLst>
                                            <p:cond delay="0"/>
                                          </p:stCondLst>
                                        </p:cTn>
                                        <p:tgtEl>
                                          <p:spTgt spid="13">
                                            <p:txEl>
                                              <p:pRg st="0" end="0"/>
                                            </p:txEl>
                                          </p:spTgt>
                                        </p:tgtEl>
                                        <p:attrNameLst>
                                          <p:attrName>style.visibility</p:attrName>
                                        </p:attrNameLst>
                                      </p:cBhvr>
                                      <p:to>
                                        <p:strVal val="visible"/>
                                      </p:to>
                                    </p:set>
                                    <p:anim calcmode="lin" valueType="num">
                                      <p:cBhvr additive="base">
                                        <p:cTn id="68" dur="500" fill="hold"/>
                                        <p:tgtEl>
                                          <p:spTgt spid="13">
                                            <p:txEl>
                                              <p:pRg st="0" end="0"/>
                                            </p:txEl>
                                          </p:spTgt>
                                        </p:tgtEl>
                                        <p:attrNameLst>
                                          <p:attrName>ppt_x</p:attrName>
                                        </p:attrNameLst>
                                      </p:cBhvr>
                                      <p:tavLst>
                                        <p:tav tm="0">
                                          <p:val>
                                            <p:strVal val="0-#ppt_w/2"/>
                                          </p:val>
                                        </p:tav>
                                        <p:tav tm="100000">
                                          <p:val>
                                            <p:strVal val="#ppt_x"/>
                                          </p:val>
                                        </p:tav>
                                      </p:tavLst>
                                    </p:anim>
                                    <p:anim calcmode="lin" valueType="num">
                                      <p:cBhvr additive="base">
                                        <p:cTn id="69" dur="500" fill="hold"/>
                                        <p:tgtEl>
                                          <p:spTgt spid="13">
                                            <p:txEl>
                                              <p:pRg st="0" end="0"/>
                                            </p:txEl>
                                          </p:spTgt>
                                        </p:tgtEl>
                                        <p:attrNameLst>
                                          <p:attrName>ppt_y</p:attrName>
                                        </p:attrNameLst>
                                      </p:cBhvr>
                                      <p:tavLst>
                                        <p:tav tm="0">
                                          <p:val>
                                            <p:strVal val="#ppt_y"/>
                                          </p:val>
                                        </p:tav>
                                        <p:tav tm="100000">
                                          <p:val>
                                            <p:strVal val="#ppt_y"/>
                                          </p:val>
                                        </p:tav>
                                      </p:tavLst>
                                    </p:anim>
                                  </p:childTnLst>
                                </p:cTn>
                              </p:par>
                            </p:childTnLst>
                          </p:cTn>
                        </p:par>
                        <p:par>
                          <p:cTn id="70" fill="hold">
                            <p:stCondLst>
                              <p:cond delay="1500"/>
                            </p:stCondLst>
                            <p:childTnLst>
                              <p:par>
                                <p:cTn id="71" presetID="22" presetClass="entr" presetSubtype="2" fill="hold" grpId="0" nodeType="afterEffect">
                                  <p:stCondLst>
                                    <p:cond delay="0"/>
                                  </p:stCondLst>
                                  <p:childTnLst>
                                    <p:set>
                                      <p:cBhvr>
                                        <p:cTn id="72" dur="1" fill="hold">
                                          <p:stCondLst>
                                            <p:cond delay="0"/>
                                          </p:stCondLst>
                                        </p:cTn>
                                        <p:tgtEl>
                                          <p:spTgt spid="14">
                                            <p:txEl>
                                              <p:pRg st="0" end="0"/>
                                            </p:txEl>
                                          </p:spTgt>
                                        </p:tgtEl>
                                        <p:attrNameLst>
                                          <p:attrName>style.visibility</p:attrName>
                                        </p:attrNameLst>
                                      </p:cBhvr>
                                      <p:to>
                                        <p:strVal val="visible"/>
                                      </p:to>
                                    </p:set>
                                    <p:animEffect transition="in" filter="wipe(right)">
                                      <p:cBhvr>
                                        <p:cTn id="73" dur="500"/>
                                        <p:tgtEl>
                                          <p:spTgt spid="14">
                                            <p:txEl>
                                              <p:pRg st="0" end="0"/>
                                            </p:txEl>
                                          </p:spTgt>
                                        </p:tgtEl>
                                      </p:cBhvr>
                                    </p:animEffect>
                                  </p:childTnLst>
                                </p:cTn>
                              </p:par>
                            </p:childTnLst>
                          </p:cTn>
                        </p:par>
                        <p:par>
                          <p:cTn id="74" fill="hold">
                            <p:stCondLst>
                              <p:cond delay="2000"/>
                            </p:stCondLst>
                            <p:childTnLst>
                              <p:par>
                                <p:cTn id="75" presetID="2" presetClass="entr" presetSubtype="2" decel="100000" fill="hold" grpId="0" nodeType="afterEffect">
                                  <p:stCondLst>
                                    <p:cond delay="0"/>
                                  </p:stCondLst>
                                  <p:childTnLst>
                                    <p:set>
                                      <p:cBhvr>
                                        <p:cTn id="76" dur="1" fill="hold">
                                          <p:stCondLst>
                                            <p:cond delay="0"/>
                                          </p:stCondLst>
                                        </p:cTn>
                                        <p:tgtEl>
                                          <p:spTgt spid="18">
                                            <p:txEl>
                                              <p:pRg st="0" end="0"/>
                                            </p:txEl>
                                          </p:spTgt>
                                        </p:tgtEl>
                                        <p:attrNameLst>
                                          <p:attrName>style.visibility</p:attrName>
                                        </p:attrNameLst>
                                      </p:cBhvr>
                                      <p:to>
                                        <p:strVal val="visible"/>
                                      </p:to>
                                    </p:set>
                                    <p:anim calcmode="lin" valueType="num">
                                      <p:cBhvr additive="base">
                                        <p:cTn id="77" dur="500" fill="hold"/>
                                        <p:tgtEl>
                                          <p:spTgt spid="18">
                                            <p:txEl>
                                              <p:pRg st="0" end="0"/>
                                            </p:txEl>
                                          </p:spTgt>
                                        </p:tgtEl>
                                        <p:attrNameLst>
                                          <p:attrName>ppt_x</p:attrName>
                                        </p:attrNameLst>
                                      </p:cBhvr>
                                      <p:tavLst>
                                        <p:tav tm="0">
                                          <p:val>
                                            <p:strVal val="1+#ppt_w/2"/>
                                          </p:val>
                                        </p:tav>
                                        <p:tav tm="100000">
                                          <p:val>
                                            <p:strVal val="#ppt_x"/>
                                          </p:val>
                                        </p:tav>
                                      </p:tavLst>
                                    </p:anim>
                                    <p:anim calcmode="lin" valueType="num">
                                      <p:cBhvr additive="base">
                                        <p:cTn id="78" dur="500" fill="hold"/>
                                        <p:tgtEl>
                                          <p:spTgt spid="18">
                                            <p:txEl>
                                              <p:pRg st="0" end="0"/>
                                            </p:txEl>
                                          </p:spTgt>
                                        </p:tgtEl>
                                        <p:attrNameLst>
                                          <p:attrName>ppt_y</p:attrName>
                                        </p:attrNameLst>
                                      </p:cBhvr>
                                      <p:tavLst>
                                        <p:tav tm="0">
                                          <p:val>
                                            <p:strVal val="#ppt_y"/>
                                          </p:val>
                                        </p:tav>
                                        <p:tav tm="100000">
                                          <p:val>
                                            <p:strVal val="#ppt_y"/>
                                          </p:val>
                                        </p:tav>
                                      </p:tavLst>
                                    </p:anim>
                                  </p:childTnLst>
                                </p:cTn>
                              </p:par>
                            </p:childTnLst>
                          </p:cTn>
                        </p:par>
                        <p:par>
                          <p:cTn id="79" fill="hold">
                            <p:stCondLst>
                              <p:cond delay="2500"/>
                            </p:stCondLst>
                            <p:childTnLst>
                              <p:par>
                                <p:cTn id="80" presetID="22" presetClass="entr" presetSubtype="8" fill="hold" grpId="0" nodeType="afterEffect">
                                  <p:stCondLst>
                                    <p:cond delay="0"/>
                                  </p:stCondLst>
                                  <p:childTnLst>
                                    <p:set>
                                      <p:cBhvr>
                                        <p:cTn id="81" dur="1" fill="hold">
                                          <p:stCondLst>
                                            <p:cond delay="0"/>
                                          </p:stCondLst>
                                        </p:cTn>
                                        <p:tgtEl>
                                          <p:spTgt spid="17">
                                            <p:txEl>
                                              <p:pRg st="0" end="0"/>
                                            </p:txEl>
                                          </p:spTgt>
                                        </p:tgtEl>
                                        <p:attrNameLst>
                                          <p:attrName>style.visibility</p:attrName>
                                        </p:attrNameLst>
                                      </p:cBhvr>
                                      <p:to>
                                        <p:strVal val="visible"/>
                                      </p:to>
                                    </p:set>
                                    <p:animEffect transition="in" filter="wipe(left)">
                                      <p:cBhvr>
                                        <p:cTn id="82" dur="500"/>
                                        <p:tgtEl>
                                          <p:spTgt spid="17">
                                            <p:txEl>
                                              <p:pRg st="0" end="0"/>
                                            </p:txEl>
                                          </p:spTgt>
                                        </p:tgtEl>
                                      </p:cBhvr>
                                    </p:animEffect>
                                  </p:childTnLst>
                                </p:cTn>
                              </p:par>
                            </p:childTnLst>
                          </p:cTn>
                        </p:par>
                        <p:par>
                          <p:cTn id="83" fill="hold">
                            <p:stCondLst>
                              <p:cond delay="3000"/>
                            </p:stCondLst>
                            <p:childTnLst>
                              <p:par>
                                <p:cTn id="84" presetID="2" presetClass="entr" presetSubtype="2" decel="100000" fill="hold" grpId="0" nodeType="afterEffect">
                                  <p:stCondLst>
                                    <p:cond delay="0"/>
                                  </p:stCondLst>
                                  <p:childTnLst>
                                    <p:set>
                                      <p:cBhvr>
                                        <p:cTn id="85" dur="1" fill="hold">
                                          <p:stCondLst>
                                            <p:cond delay="0"/>
                                          </p:stCondLst>
                                        </p:cTn>
                                        <p:tgtEl>
                                          <p:spTgt spid="20">
                                            <p:txEl>
                                              <p:pRg st="0" end="0"/>
                                            </p:txEl>
                                          </p:spTgt>
                                        </p:tgtEl>
                                        <p:attrNameLst>
                                          <p:attrName>style.visibility</p:attrName>
                                        </p:attrNameLst>
                                      </p:cBhvr>
                                      <p:to>
                                        <p:strVal val="visible"/>
                                      </p:to>
                                    </p:set>
                                    <p:anim calcmode="lin" valueType="num">
                                      <p:cBhvr additive="base">
                                        <p:cTn id="86" dur="500" fill="hold"/>
                                        <p:tgtEl>
                                          <p:spTgt spid="20">
                                            <p:txEl>
                                              <p:pRg st="0" end="0"/>
                                            </p:txEl>
                                          </p:spTgt>
                                        </p:tgtEl>
                                        <p:attrNameLst>
                                          <p:attrName>ppt_x</p:attrName>
                                        </p:attrNameLst>
                                      </p:cBhvr>
                                      <p:tavLst>
                                        <p:tav tm="0">
                                          <p:val>
                                            <p:strVal val="1+#ppt_w/2"/>
                                          </p:val>
                                        </p:tav>
                                        <p:tav tm="100000">
                                          <p:val>
                                            <p:strVal val="#ppt_x"/>
                                          </p:val>
                                        </p:tav>
                                      </p:tavLst>
                                    </p:anim>
                                    <p:anim calcmode="lin" valueType="num">
                                      <p:cBhvr additive="base">
                                        <p:cTn id="87" dur="500" fill="hold"/>
                                        <p:tgtEl>
                                          <p:spTgt spid="20">
                                            <p:txEl>
                                              <p:pRg st="0" end="0"/>
                                            </p:txEl>
                                          </p:spTgt>
                                        </p:tgtEl>
                                        <p:attrNameLst>
                                          <p:attrName>ppt_y</p:attrName>
                                        </p:attrNameLst>
                                      </p:cBhvr>
                                      <p:tavLst>
                                        <p:tav tm="0">
                                          <p:val>
                                            <p:strVal val="#ppt_y"/>
                                          </p:val>
                                        </p:tav>
                                        <p:tav tm="100000">
                                          <p:val>
                                            <p:strVal val="#ppt_y"/>
                                          </p:val>
                                        </p:tav>
                                      </p:tavLst>
                                    </p:anim>
                                  </p:childTnLst>
                                </p:cTn>
                              </p:par>
                            </p:childTnLst>
                          </p:cTn>
                        </p:par>
                        <p:par>
                          <p:cTn id="88" fill="hold">
                            <p:stCondLst>
                              <p:cond delay="3500"/>
                            </p:stCondLst>
                            <p:childTnLst>
                              <p:par>
                                <p:cTn id="89" presetID="22" presetClass="entr" presetSubtype="8" fill="hold" grpId="0" nodeType="afterEffect">
                                  <p:stCondLst>
                                    <p:cond delay="0"/>
                                  </p:stCondLst>
                                  <p:childTnLst>
                                    <p:set>
                                      <p:cBhvr>
                                        <p:cTn id="90" dur="1" fill="hold">
                                          <p:stCondLst>
                                            <p:cond delay="0"/>
                                          </p:stCondLst>
                                        </p:cTn>
                                        <p:tgtEl>
                                          <p:spTgt spid="16">
                                            <p:txEl>
                                              <p:pRg st="0" end="0"/>
                                            </p:txEl>
                                          </p:spTgt>
                                        </p:tgtEl>
                                        <p:attrNameLst>
                                          <p:attrName>style.visibility</p:attrName>
                                        </p:attrNameLst>
                                      </p:cBhvr>
                                      <p:to>
                                        <p:strVal val="visible"/>
                                      </p:to>
                                    </p:set>
                                    <p:animEffect transition="in" filter="wipe(left)">
                                      <p:cBhvr>
                                        <p:cTn id="91" dur="500"/>
                                        <p:tgtEl>
                                          <p:spTgt spid="16">
                                            <p:txEl>
                                              <p:pRg st="0" end="0"/>
                                            </p:txEl>
                                          </p:spTgt>
                                        </p:tgtEl>
                                      </p:cBhvr>
                                    </p:animEffect>
                                  </p:childTnLst>
                                </p:cTn>
                              </p:par>
                            </p:childTnLst>
                          </p:cTn>
                        </p:par>
                        <p:par>
                          <p:cTn id="92" fill="hold">
                            <p:stCondLst>
                              <p:cond delay="4000"/>
                            </p:stCondLst>
                            <p:childTnLst>
                              <p:par>
                                <p:cTn id="93" presetID="2" presetClass="entr" presetSubtype="8" decel="100000" fill="hold" grpId="0" nodeType="afterEffect">
                                  <p:stCondLst>
                                    <p:cond delay="0"/>
                                  </p:stCondLst>
                                  <p:childTnLst>
                                    <p:set>
                                      <p:cBhvr>
                                        <p:cTn id="94" dur="1" fill="hold">
                                          <p:stCondLst>
                                            <p:cond delay="0"/>
                                          </p:stCondLst>
                                        </p:cTn>
                                        <p:tgtEl>
                                          <p:spTgt spid="21">
                                            <p:txEl>
                                              <p:pRg st="0" end="0"/>
                                            </p:txEl>
                                          </p:spTgt>
                                        </p:tgtEl>
                                        <p:attrNameLst>
                                          <p:attrName>style.visibility</p:attrName>
                                        </p:attrNameLst>
                                      </p:cBhvr>
                                      <p:to>
                                        <p:strVal val="visible"/>
                                      </p:to>
                                    </p:set>
                                    <p:anim calcmode="lin" valueType="num">
                                      <p:cBhvr additive="base">
                                        <p:cTn id="95" dur="500" fill="hold"/>
                                        <p:tgtEl>
                                          <p:spTgt spid="21">
                                            <p:txEl>
                                              <p:pRg st="0" end="0"/>
                                            </p:txEl>
                                          </p:spTgt>
                                        </p:tgtEl>
                                        <p:attrNameLst>
                                          <p:attrName>ppt_x</p:attrName>
                                        </p:attrNameLst>
                                      </p:cBhvr>
                                      <p:tavLst>
                                        <p:tav tm="0">
                                          <p:val>
                                            <p:strVal val="0-#ppt_w/2"/>
                                          </p:val>
                                        </p:tav>
                                        <p:tav tm="100000">
                                          <p:val>
                                            <p:strVal val="#ppt_x"/>
                                          </p:val>
                                        </p:tav>
                                      </p:tavLst>
                                    </p:anim>
                                    <p:anim calcmode="lin" valueType="num">
                                      <p:cBhvr additive="base">
                                        <p:cTn id="96" dur="500" fill="hold"/>
                                        <p:tgtEl>
                                          <p:spTgt spid="21">
                                            <p:txEl>
                                              <p:pRg st="0" end="0"/>
                                            </p:txEl>
                                          </p:spTgt>
                                        </p:tgtEl>
                                        <p:attrNameLst>
                                          <p:attrName>ppt_y</p:attrName>
                                        </p:attrNameLst>
                                      </p:cBhvr>
                                      <p:tavLst>
                                        <p:tav tm="0">
                                          <p:val>
                                            <p:strVal val="#ppt_y"/>
                                          </p:val>
                                        </p:tav>
                                        <p:tav tm="100000">
                                          <p:val>
                                            <p:strVal val="#ppt_y"/>
                                          </p:val>
                                        </p:tav>
                                      </p:tavLst>
                                    </p:anim>
                                  </p:childTnLst>
                                </p:cTn>
                              </p:par>
                            </p:childTnLst>
                          </p:cTn>
                        </p:par>
                        <p:par>
                          <p:cTn id="97" fill="hold">
                            <p:stCondLst>
                              <p:cond delay="4500"/>
                            </p:stCondLst>
                            <p:childTnLst>
                              <p:par>
                                <p:cTn id="98" presetID="22" presetClass="entr" presetSubtype="2" fill="hold" grpId="0" nodeType="afterEffect">
                                  <p:stCondLst>
                                    <p:cond delay="0"/>
                                  </p:stCondLst>
                                  <p:childTnLst>
                                    <p:set>
                                      <p:cBhvr>
                                        <p:cTn id="99" dur="1" fill="hold">
                                          <p:stCondLst>
                                            <p:cond delay="0"/>
                                          </p:stCondLst>
                                        </p:cTn>
                                        <p:tgtEl>
                                          <p:spTgt spid="15">
                                            <p:txEl>
                                              <p:pRg st="0" end="0"/>
                                            </p:txEl>
                                          </p:spTgt>
                                        </p:tgtEl>
                                        <p:attrNameLst>
                                          <p:attrName>style.visibility</p:attrName>
                                        </p:attrNameLst>
                                      </p:cBhvr>
                                      <p:to>
                                        <p:strVal val="visible"/>
                                      </p:to>
                                    </p:set>
                                    <p:animEffect transition="in" filter="wipe(right)">
                                      <p:cBhvr>
                                        <p:cTn id="100" dur="500"/>
                                        <p:tgtEl>
                                          <p:spTgt spid="15">
                                            <p:txEl>
                                              <p:pRg st="0" end="0"/>
                                            </p:txEl>
                                          </p:spTgt>
                                        </p:tgtEl>
                                      </p:cBhvr>
                                    </p:animEffect>
                                  </p:childTnLst>
                                </p:cTn>
                              </p:par>
                            </p:childTnLst>
                          </p:cTn>
                        </p:par>
                        <p:par>
                          <p:cTn id="101" fill="hold">
                            <p:stCondLst>
                              <p:cond delay="5000"/>
                            </p:stCondLst>
                            <p:childTnLst>
                              <p:par>
                                <p:cTn id="102" presetID="22" presetClass="entr" presetSubtype="8" fill="hold" grpId="0" nodeType="afterEffect">
                                  <p:stCondLst>
                                    <p:cond delay="250"/>
                                  </p:stCondLst>
                                  <p:childTnLst>
                                    <p:set>
                                      <p:cBhvr>
                                        <p:cTn id="103" dur="1" fill="hold">
                                          <p:stCondLst>
                                            <p:cond delay="0"/>
                                          </p:stCondLst>
                                        </p:cTn>
                                        <p:tgtEl>
                                          <p:spTgt spid="22"/>
                                        </p:tgtEl>
                                        <p:attrNameLst>
                                          <p:attrName>style.visibility</p:attrName>
                                        </p:attrNameLst>
                                      </p:cBhvr>
                                      <p:to>
                                        <p:strVal val="visible"/>
                                      </p:to>
                                    </p:set>
                                    <p:animEffect transition="in" filter="wipe(left)">
                                      <p:cBhvr>
                                        <p:cTn id="104"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 grpId="0" animBg="1"/>
      <p:bldP spid="48" grpId="1" animBg="1"/>
      <p:bldP spid="48" grpId="2" animBg="1"/>
      <p:bldP spid="46" grpId="0" animBg="1"/>
      <p:bldP spid="46" grpId="1" animBg="1"/>
      <p:bldP spid="46" grpId="2" animBg="1"/>
      <p:bldP spid="47" grpId="0" animBg="1"/>
      <p:bldP spid="47" grpId="1" animBg="1"/>
      <p:bldP spid="47" grpId="2" animBg="1"/>
      <p:bldP spid="49" grpId="0" animBg="1"/>
      <p:bldP spid="49" grpId="1" animBg="1"/>
      <p:bldP spid="49" grpId="2" animBg="1"/>
      <p:bldP spid="13" grpId="0" build="p">
        <p:tmplLst>
          <p:tmpl lvl="1">
            <p:tnLst>
              <p:par>
                <p:cTn presetID="2" presetClass="entr" presetSubtype="8" decel="100000" fill="hold" nodeType="afterEffect">
                  <p:stCondLst>
                    <p:cond delay="0"/>
                  </p:stCondLst>
                  <p:childTnLst>
                    <p:set>
                      <p:cBhvr>
                        <p:cTn dur="1" fill="hold">
                          <p:stCondLst>
                            <p:cond delay="0"/>
                          </p:stCondLst>
                        </p:cTn>
                        <p:tgtEl>
                          <p:spTgt spid="13"/>
                        </p:tgtEl>
                        <p:attrNameLst>
                          <p:attrName>style.visibility</p:attrName>
                        </p:attrNameLst>
                      </p:cBhvr>
                      <p:to>
                        <p:strVal val="visible"/>
                      </p:to>
                    </p:set>
                    <p:anim calcmode="lin" valueType="num">
                      <p:cBhvr additive="base">
                        <p:cTn dur="500" fill="hold"/>
                        <p:tgtEl>
                          <p:spTgt spid="13"/>
                        </p:tgtEl>
                        <p:attrNameLst>
                          <p:attrName>ppt_x</p:attrName>
                        </p:attrNameLst>
                      </p:cBhvr>
                      <p:tavLst>
                        <p:tav tm="0">
                          <p:val>
                            <p:strVal val="0-#ppt_w/2"/>
                          </p:val>
                        </p:tav>
                        <p:tav tm="100000">
                          <p:val>
                            <p:strVal val="#ppt_x"/>
                          </p:val>
                        </p:tav>
                      </p:tavLst>
                    </p:anim>
                    <p:anim calcmode="lin" valueType="num">
                      <p:cBhvr additive="base">
                        <p:cTn dur="500" fill="hold"/>
                        <p:tgtEl>
                          <p:spTgt spid="13"/>
                        </p:tgtEl>
                        <p:attrNameLst>
                          <p:attrName>ppt_y</p:attrName>
                        </p:attrNameLst>
                      </p:cBhvr>
                      <p:tavLst>
                        <p:tav tm="0">
                          <p:val>
                            <p:strVal val="#ppt_y"/>
                          </p:val>
                        </p:tav>
                        <p:tav tm="100000">
                          <p:val>
                            <p:strVal val="#ppt_y"/>
                          </p:val>
                        </p:tav>
                      </p:tavLst>
                    </p:anim>
                  </p:childTnLst>
                </p:cTn>
              </p:par>
            </p:tnLst>
          </p:tmpl>
        </p:tmplLst>
      </p:bldP>
      <p:bldP spid="14" grpId="0" build="p">
        <p:tmplLst>
          <p:tmpl lvl="1">
            <p:tnLst>
              <p:par>
                <p:cTn presetID="22" presetClass="entr" presetSubtype="2" fill="hold" nodeType="afterEffect">
                  <p:stCondLst>
                    <p:cond delay="0"/>
                  </p:stCondLst>
                  <p:childTnLst>
                    <p:set>
                      <p:cBhvr>
                        <p:cTn dur="1" fill="hold">
                          <p:stCondLst>
                            <p:cond delay="0"/>
                          </p:stCondLst>
                        </p:cTn>
                        <p:tgtEl>
                          <p:spTgt spid="14"/>
                        </p:tgtEl>
                        <p:attrNameLst>
                          <p:attrName>style.visibility</p:attrName>
                        </p:attrNameLst>
                      </p:cBhvr>
                      <p:to>
                        <p:strVal val="visible"/>
                      </p:to>
                    </p:set>
                    <p:animEffect transition="in" filter="wipe(right)">
                      <p:cBhvr>
                        <p:cTn dur="500"/>
                        <p:tgtEl>
                          <p:spTgt spid="14"/>
                        </p:tgtEl>
                      </p:cBhvr>
                    </p:animEffect>
                  </p:childTnLst>
                </p:cTn>
              </p:par>
            </p:tnLst>
          </p:tmpl>
        </p:tmplLst>
      </p:bldP>
      <p:bldP spid="15" grpId="0" build="p">
        <p:tmplLst>
          <p:tmpl lvl="1">
            <p:tnLst>
              <p:par>
                <p:cTn presetID="22" presetClass="entr" presetSubtype="2" fill="hold" nodeType="afterEffect">
                  <p:stCondLst>
                    <p:cond delay="0"/>
                  </p:stCondLst>
                  <p:childTnLst>
                    <p:set>
                      <p:cBhvr>
                        <p:cTn dur="1" fill="hold">
                          <p:stCondLst>
                            <p:cond delay="0"/>
                          </p:stCondLst>
                        </p:cTn>
                        <p:tgtEl>
                          <p:spTgt spid="15"/>
                        </p:tgtEl>
                        <p:attrNameLst>
                          <p:attrName>style.visibility</p:attrName>
                        </p:attrNameLst>
                      </p:cBhvr>
                      <p:to>
                        <p:strVal val="visible"/>
                      </p:to>
                    </p:set>
                    <p:animEffect transition="in" filter="wipe(right)">
                      <p:cBhvr>
                        <p:cTn dur="500"/>
                        <p:tgtEl>
                          <p:spTgt spid="15"/>
                        </p:tgtEl>
                      </p:cBhvr>
                    </p:animEffect>
                  </p:childTnLst>
                </p:cTn>
              </p:par>
            </p:tnLst>
          </p:tmpl>
        </p:tmplLst>
      </p:bldP>
      <p:bldP spid="16" grpId="0" build="p">
        <p:tmplLst>
          <p:tmpl lvl="1">
            <p:tnLst>
              <p:par>
                <p:cTn presetID="22" presetClass="entr" presetSubtype="8" fill="hold" nodeType="afterEffect">
                  <p:stCondLst>
                    <p:cond delay="0"/>
                  </p:stCondLst>
                  <p:childTnLst>
                    <p:set>
                      <p:cBhvr>
                        <p:cTn dur="1" fill="hold">
                          <p:stCondLst>
                            <p:cond delay="0"/>
                          </p:stCondLst>
                        </p:cTn>
                        <p:tgtEl>
                          <p:spTgt spid="16"/>
                        </p:tgtEl>
                        <p:attrNameLst>
                          <p:attrName>style.visibility</p:attrName>
                        </p:attrNameLst>
                      </p:cBhvr>
                      <p:to>
                        <p:strVal val="visible"/>
                      </p:to>
                    </p:set>
                    <p:animEffect transition="in" filter="wipe(left)">
                      <p:cBhvr>
                        <p:cTn dur="500"/>
                        <p:tgtEl>
                          <p:spTgt spid="16"/>
                        </p:tgtEl>
                      </p:cBhvr>
                    </p:animEffect>
                  </p:childTnLst>
                </p:cTn>
              </p:par>
            </p:tnLst>
          </p:tmpl>
        </p:tmplLst>
      </p:bldP>
      <p:bldP spid="17" grpId="0" build="p">
        <p:tmplLst>
          <p:tmpl lvl="1">
            <p:tnLst>
              <p:par>
                <p:cTn presetID="22" presetClass="entr" presetSubtype="8" fill="hold" nodeType="afterEffect">
                  <p:stCondLst>
                    <p:cond delay="0"/>
                  </p:stCondLst>
                  <p:childTnLst>
                    <p:set>
                      <p:cBhvr>
                        <p:cTn dur="1" fill="hold">
                          <p:stCondLst>
                            <p:cond delay="0"/>
                          </p:stCondLst>
                        </p:cTn>
                        <p:tgtEl>
                          <p:spTgt spid="17"/>
                        </p:tgtEl>
                        <p:attrNameLst>
                          <p:attrName>style.visibility</p:attrName>
                        </p:attrNameLst>
                      </p:cBhvr>
                      <p:to>
                        <p:strVal val="visible"/>
                      </p:to>
                    </p:set>
                    <p:animEffect transition="in" filter="wipe(left)">
                      <p:cBhvr>
                        <p:cTn dur="500"/>
                        <p:tgtEl>
                          <p:spTgt spid="17"/>
                        </p:tgtEl>
                      </p:cBhvr>
                    </p:animEffect>
                  </p:childTnLst>
                </p:cTn>
              </p:par>
            </p:tnLst>
          </p:tmpl>
        </p:tmplLst>
      </p:bldP>
      <p:bldP spid="18" grpId="0" build="p">
        <p:tmplLst>
          <p:tmpl lvl="1">
            <p:tnLst>
              <p:par>
                <p:cTn presetID="2" presetClass="entr" presetSubtype="2" decel="100000" fill="hold" nodeType="afterEffect">
                  <p:stCondLst>
                    <p:cond delay="0"/>
                  </p:stCondLst>
                  <p:childTnLst>
                    <p:set>
                      <p:cBhvr>
                        <p:cTn dur="1" fill="hold">
                          <p:stCondLst>
                            <p:cond delay="0"/>
                          </p:stCondLst>
                        </p:cTn>
                        <p:tgtEl>
                          <p:spTgt spid="18"/>
                        </p:tgtEl>
                        <p:attrNameLst>
                          <p:attrName>style.visibility</p:attrName>
                        </p:attrNameLst>
                      </p:cBhvr>
                      <p:to>
                        <p:strVal val="visible"/>
                      </p:to>
                    </p:set>
                    <p:anim calcmode="lin" valueType="num">
                      <p:cBhvr additive="base">
                        <p:cTn dur="500" fill="hold"/>
                        <p:tgtEl>
                          <p:spTgt spid="18"/>
                        </p:tgtEl>
                        <p:attrNameLst>
                          <p:attrName>ppt_x</p:attrName>
                        </p:attrNameLst>
                      </p:cBhvr>
                      <p:tavLst>
                        <p:tav tm="0">
                          <p:val>
                            <p:strVal val="1+#ppt_w/2"/>
                          </p:val>
                        </p:tav>
                        <p:tav tm="100000">
                          <p:val>
                            <p:strVal val="#ppt_x"/>
                          </p:val>
                        </p:tav>
                      </p:tavLst>
                    </p:anim>
                    <p:anim calcmode="lin" valueType="num">
                      <p:cBhvr additive="base">
                        <p:cTn dur="500" fill="hold"/>
                        <p:tgtEl>
                          <p:spTgt spid="18"/>
                        </p:tgtEl>
                        <p:attrNameLst>
                          <p:attrName>ppt_y</p:attrName>
                        </p:attrNameLst>
                      </p:cBhvr>
                      <p:tavLst>
                        <p:tav tm="0">
                          <p:val>
                            <p:strVal val="#ppt_y"/>
                          </p:val>
                        </p:tav>
                        <p:tav tm="100000">
                          <p:val>
                            <p:strVal val="#ppt_y"/>
                          </p:val>
                        </p:tav>
                      </p:tavLst>
                    </p:anim>
                  </p:childTnLst>
                </p:cTn>
              </p:par>
            </p:tnLst>
          </p:tmpl>
        </p:tmplLst>
      </p:bldP>
      <p:bldP spid="20" grpId="0" build="p">
        <p:tmplLst>
          <p:tmpl lvl="1">
            <p:tnLst>
              <p:par>
                <p:cTn presetID="2" presetClass="entr" presetSubtype="2" decel="100000" fill="hold" nodeType="afterEffect">
                  <p:stCondLst>
                    <p:cond delay="0"/>
                  </p:stCondLst>
                  <p:childTnLst>
                    <p:set>
                      <p:cBhvr>
                        <p:cTn dur="1" fill="hold">
                          <p:stCondLst>
                            <p:cond delay="0"/>
                          </p:stCondLst>
                        </p:cTn>
                        <p:tgtEl>
                          <p:spTgt spid="20"/>
                        </p:tgtEl>
                        <p:attrNameLst>
                          <p:attrName>style.visibility</p:attrName>
                        </p:attrNameLst>
                      </p:cBhvr>
                      <p:to>
                        <p:strVal val="visible"/>
                      </p:to>
                    </p:set>
                    <p:anim calcmode="lin" valueType="num">
                      <p:cBhvr additive="base">
                        <p:cTn dur="500" fill="hold"/>
                        <p:tgtEl>
                          <p:spTgt spid="20"/>
                        </p:tgtEl>
                        <p:attrNameLst>
                          <p:attrName>ppt_x</p:attrName>
                        </p:attrNameLst>
                      </p:cBhvr>
                      <p:tavLst>
                        <p:tav tm="0">
                          <p:val>
                            <p:strVal val="1+#ppt_w/2"/>
                          </p:val>
                        </p:tav>
                        <p:tav tm="100000">
                          <p:val>
                            <p:strVal val="#ppt_x"/>
                          </p:val>
                        </p:tav>
                      </p:tavLst>
                    </p:anim>
                    <p:anim calcmode="lin" valueType="num">
                      <p:cBhvr additive="base">
                        <p:cTn dur="500" fill="hold"/>
                        <p:tgtEl>
                          <p:spTgt spid="20"/>
                        </p:tgtEl>
                        <p:attrNameLst>
                          <p:attrName>ppt_y</p:attrName>
                        </p:attrNameLst>
                      </p:cBhvr>
                      <p:tavLst>
                        <p:tav tm="0">
                          <p:val>
                            <p:strVal val="#ppt_y"/>
                          </p:val>
                        </p:tav>
                        <p:tav tm="100000">
                          <p:val>
                            <p:strVal val="#ppt_y"/>
                          </p:val>
                        </p:tav>
                      </p:tavLst>
                    </p:anim>
                  </p:childTnLst>
                </p:cTn>
              </p:par>
            </p:tnLst>
          </p:tmpl>
        </p:tmplLst>
      </p:bldP>
      <p:bldP spid="21" grpId="0" build="p">
        <p:tmplLst>
          <p:tmpl lvl="1">
            <p:tnLst>
              <p:par>
                <p:cTn presetID="2" presetClass="entr" presetSubtype="8" decel="100000" fill="hold" nodeType="afterEffect">
                  <p:stCondLst>
                    <p:cond delay="0"/>
                  </p:stCondLst>
                  <p:childTnLst>
                    <p:set>
                      <p:cBhvr>
                        <p:cTn dur="1" fill="hold">
                          <p:stCondLst>
                            <p:cond delay="0"/>
                          </p:stCondLst>
                        </p:cTn>
                        <p:tgtEl>
                          <p:spTgt spid="21"/>
                        </p:tgtEl>
                        <p:attrNameLst>
                          <p:attrName>style.visibility</p:attrName>
                        </p:attrNameLst>
                      </p:cBhvr>
                      <p:to>
                        <p:strVal val="visible"/>
                      </p:to>
                    </p:set>
                    <p:anim calcmode="lin" valueType="num">
                      <p:cBhvr additive="base">
                        <p:cTn dur="500" fill="hold"/>
                        <p:tgtEl>
                          <p:spTgt spid="21"/>
                        </p:tgtEl>
                        <p:attrNameLst>
                          <p:attrName>ppt_x</p:attrName>
                        </p:attrNameLst>
                      </p:cBhvr>
                      <p:tavLst>
                        <p:tav tm="0">
                          <p:val>
                            <p:strVal val="0-#ppt_w/2"/>
                          </p:val>
                        </p:tav>
                        <p:tav tm="100000">
                          <p:val>
                            <p:strVal val="#ppt_x"/>
                          </p:val>
                        </p:tav>
                      </p:tavLst>
                    </p:anim>
                    <p:anim calcmode="lin" valueType="num">
                      <p:cBhvr additive="base">
                        <p:cTn dur="500" fill="hold"/>
                        <p:tgtEl>
                          <p:spTgt spid="21"/>
                        </p:tgtEl>
                        <p:attrNameLst>
                          <p:attrName>ppt_y</p:attrName>
                        </p:attrNameLst>
                      </p:cBhvr>
                      <p:tavLst>
                        <p:tav tm="0">
                          <p:val>
                            <p:strVal val="#ppt_y"/>
                          </p:val>
                        </p:tav>
                        <p:tav tm="100000">
                          <p:val>
                            <p:strVal val="#ppt_y"/>
                          </p:val>
                        </p:tav>
                      </p:tavLst>
                    </p:anim>
                  </p:childTnLst>
                </p:cTn>
              </p:par>
            </p:tnLst>
          </p:tmpl>
        </p:tmplLst>
      </p:bldP>
      <p:bldP spid="22" grpId="0">
        <p:tmplLst>
          <p:tmpl>
            <p:tnLst>
              <p:par>
                <p:cTn presetID="22" presetClass="entr" presetSubtype="8" fill="hold" nodeType="afterEffect">
                  <p:stCondLst>
                    <p:cond delay="250"/>
                  </p:stCondLst>
                  <p:childTnLst>
                    <p:set>
                      <p:cBhvr>
                        <p:cTn dur="1" fill="hold">
                          <p:stCondLst>
                            <p:cond delay="0"/>
                          </p:stCondLst>
                        </p:cTn>
                        <p:tgtEl>
                          <p:spTgt spid="22"/>
                        </p:tgtEl>
                        <p:attrNameLst>
                          <p:attrName>style.visibility</p:attrName>
                        </p:attrNameLst>
                      </p:cBhvr>
                      <p:to>
                        <p:strVal val="visible"/>
                      </p:to>
                    </p:set>
                    <p:animEffect transition="in" filter="wipe(left)">
                      <p:cBhvr>
                        <p:cTn dur="500"/>
                        <p:tgtEl>
                          <p:spTgt spid="22"/>
                        </p:tgtEl>
                      </p:cBhvr>
                    </p:animEffect>
                  </p:childTnLst>
                </p:cTn>
              </p:par>
            </p:tnLst>
          </p:tmpl>
        </p:tmplLst>
      </p:bldP>
    </p:bldLst>
  </p:timing>
  <p:extLst mod="1">
    <p:ext uri="{DCECCB84-F9BA-43D5-87BE-67443E8EF086}">
      <p15:sldGuideLst xmlns:p15="http://schemas.microsoft.com/office/powerpoint/2012/main">
        <p15:guide id="1" orient="horz" pos="3239">
          <p15:clr>
            <a:srgbClr val="FBAE40"/>
          </p15:clr>
        </p15:guide>
        <p15:guide id="2" pos="5760">
          <p15:clr>
            <a:srgbClr val="FBAE40"/>
          </p15:clr>
        </p15:guide>
      </p15:sldGuideLst>
    </p:ext>
  </p:extLst>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Clustor">
    <p:spTree>
      <p:nvGrpSpPr>
        <p:cNvPr id="1" name=""/>
        <p:cNvGrpSpPr/>
        <p:nvPr/>
      </p:nvGrpSpPr>
      <p:grpSpPr>
        <a:xfrm>
          <a:off x="0" y="0"/>
          <a:ext cx="0" cy="0"/>
          <a:chOff x="0" y="0"/>
          <a:chExt cx="0" cy="0"/>
        </a:xfrm>
      </p:grpSpPr>
      <p:sp>
        <p:nvSpPr>
          <p:cNvPr id="35" name="楕円 34"/>
          <p:cNvSpPr/>
          <p:nvPr userDrawn="1"/>
        </p:nvSpPr>
        <p:spPr>
          <a:xfrm>
            <a:off x="10223622" y="3099867"/>
            <a:ext cx="992116" cy="1008457"/>
          </a:xfrm>
          <a:prstGeom prst="ellipse">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3" name="楕円 32"/>
          <p:cNvSpPr/>
          <p:nvPr userDrawn="1"/>
        </p:nvSpPr>
        <p:spPr>
          <a:xfrm>
            <a:off x="13866888" y="6213624"/>
            <a:ext cx="961809" cy="961809"/>
          </a:xfrm>
          <a:prstGeom prst="ellipse">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 name="楕円 23"/>
          <p:cNvSpPr/>
          <p:nvPr userDrawn="1"/>
        </p:nvSpPr>
        <p:spPr>
          <a:xfrm>
            <a:off x="636409" y="6250538"/>
            <a:ext cx="1533779" cy="1533779"/>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31" name="楕円 30"/>
          <p:cNvSpPr/>
          <p:nvPr userDrawn="1"/>
        </p:nvSpPr>
        <p:spPr>
          <a:xfrm>
            <a:off x="7896962" y="7735218"/>
            <a:ext cx="614369" cy="624488"/>
          </a:xfrm>
          <a:prstGeom prst="ellipse">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0" name="楕円 29"/>
          <p:cNvSpPr/>
          <p:nvPr userDrawn="1"/>
        </p:nvSpPr>
        <p:spPr>
          <a:xfrm>
            <a:off x="3965059" y="7738314"/>
            <a:ext cx="591738" cy="591738"/>
          </a:xfrm>
          <a:prstGeom prst="ellipse">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5" name="楕円 4"/>
          <p:cNvSpPr/>
          <p:nvPr userDrawn="1"/>
        </p:nvSpPr>
        <p:spPr>
          <a:xfrm>
            <a:off x="493213" y="2547535"/>
            <a:ext cx="4973638" cy="4973638"/>
          </a:xfrm>
          <a:prstGeom prst="ellipse">
            <a:avLst/>
          </a:prstGeom>
          <a:solidFill>
            <a:schemeClr val="accent1">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9" name="楕円 18"/>
          <p:cNvSpPr/>
          <p:nvPr userDrawn="1"/>
        </p:nvSpPr>
        <p:spPr>
          <a:xfrm>
            <a:off x="4617888" y="4921333"/>
            <a:ext cx="3785949" cy="3785949"/>
          </a:xfrm>
          <a:prstGeom prst="ellipse">
            <a:avLst/>
          </a:prstGeom>
          <a:solidFill>
            <a:schemeClr val="accent2">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 name="楕円 22"/>
          <p:cNvSpPr/>
          <p:nvPr userDrawn="1"/>
        </p:nvSpPr>
        <p:spPr>
          <a:xfrm>
            <a:off x="7360120" y="3308567"/>
            <a:ext cx="3090795" cy="3090795"/>
          </a:xfrm>
          <a:prstGeom prst="ellipse">
            <a:avLst/>
          </a:prstGeom>
          <a:solidFill>
            <a:schemeClr val="accent3">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5" name="楕円 24"/>
          <p:cNvSpPr/>
          <p:nvPr userDrawn="1"/>
        </p:nvSpPr>
        <p:spPr>
          <a:xfrm>
            <a:off x="9437184" y="5014698"/>
            <a:ext cx="3557109" cy="3557109"/>
          </a:xfrm>
          <a:prstGeom prst="ellipse">
            <a:avLst/>
          </a:prstGeom>
          <a:solidFill>
            <a:schemeClr val="accent4">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6" name="楕円 25"/>
          <p:cNvSpPr/>
          <p:nvPr userDrawn="1"/>
        </p:nvSpPr>
        <p:spPr>
          <a:xfrm>
            <a:off x="12055396" y="2629765"/>
            <a:ext cx="3944488" cy="3944488"/>
          </a:xfrm>
          <a:prstGeom prst="ellipse">
            <a:avLst/>
          </a:prstGeom>
          <a:solidFill>
            <a:schemeClr val="accent5">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 name="楕円 26"/>
          <p:cNvSpPr/>
          <p:nvPr userDrawn="1"/>
        </p:nvSpPr>
        <p:spPr>
          <a:xfrm>
            <a:off x="14947018" y="5399098"/>
            <a:ext cx="2788308" cy="2788308"/>
          </a:xfrm>
          <a:prstGeom prst="ellipse">
            <a:avLst/>
          </a:prstGeom>
          <a:solidFill>
            <a:schemeClr val="accent6">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 name="楕円 27"/>
          <p:cNvSpPr/>
          <p:nvPr userDrawn="1"/>
        </p:nvSpPr>
        <p:spPr>
          <a:xfrm>
            <a:off x="5534416" y="3223041"/>
            <a:ext cx="1029225" cy="1029225"/>
          </a:xfrm>
          <a:prstGeom prst="ellipse">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9" name="楕円 28"/>
          <p:cNvSpPr/>
          <p:nvPr userDrawn="1"/>
        </p:nvSpPr>
        <p:spPr>
          <a:xfrm>
            <a:off x="493213" y="2370479"/>
            <a:ext cx="855529" cy="855529"/>
          </a:xfrm>
          <a:prstGeom prst="ellipse">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2" name="楕円 31"/>
          <p:cNvSpPr/>
          <p:nvPr userDrawn="1"/>
        </p:nvSpPr>
        <p:spPr>
          <a:xfrm>
            <a:off x="13027675" y="7247023"/>
            <a:ext cx="742541" cy="742541"/>
          </a:xfrm>
          <a:prstGeom prst="ellipse">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4" name="楕円 33"/>
          <p:cNvSpPr/>
          <p:nvPr userDrawn="1"/>
        </p:nvSpPr>
        <p:spPr>
          <a:xfrm>
            <a:off x="16966759" y="4532006"/>
            <a:ext cx="884808" cy="884808"/>
          </a:xfrm>
          <a:prstGeom prst="ellipse">
            <a:avLst/>
          </a:prstGeom>
          <a:solidFill>
            <a:schemeClr val="accent6">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6" name="テキスト プレースホルダー 12"/>
          <p:cNvSpPr>
            <a:spLocks noGrp="1"/>
          </p:cNvSpPr>
          <p:nvPr>
            <p:ph type="body" sz="quarter" idx="28" hasCustomPrompt="1"/>
          </p:nvPr>
        </p:nvSpPr>
        <p:spPr>
          <a:xfrm>
            <a:off x="675547" y="3719292"/>
            <a:ext cx="4608971" cy="525141"/>
          </a:xfrm>
        </p:spPr>
        <p:txBody>
          <a:bodyPr anchor="b">
            <a:noAutofit/>
          </a:bodyPr>
          <a:lstStyle>
            <a:lvl1pPr algn="ctr">
              <a:lnSpc>
                <a:spcPct val="100000"/>
              </a:lnSpc>
              <a:spcBef>
                <a:spcPts val="0"/>
              </a:spcBef>
              <a:defRPr sz="2800" baseline="0">
                <a:solidFill>
                  <a:schemeClr val="bg1"/>
                </a:solidFill>
                <a:latin typeface="Ubuntu Medium" panose="020B0604030602030204" pitchFamily="34" charset="0"/>
              </a:defRPr>
            </a:lvl1pPr>
          </a:lstStyle>
          <a:p>
            <a:pPr lvl="0"/>
            <a:r>
              <a:rPr kumimoji="1" lang="en-US" altLang="ja-JP" dirty="0"/>
              <a:t>Word</a:t>
            </a:r>
            <a:endParaRPr kumimoji="1" lang="ja-JP" altLang="en-US" dirty="0"/>
          </a:p>
        </p:txBody>
      </p:sp>
      <p:sp>
        <p:nvSpPr>
          <p:cNvPr id="37" name="テキスト プレースホルダー 12"/>
          <p:cNvSpPr>
            <a:spLocks noGrp="1"/>
          </p:cNvSpPr>
          <p:nvPr>
            <p:ph type="body" sz="quarter" idx="29" hasCustomPrompt="1"/>
          </p:nvPr>
        </p:nvSpPr>
        <p:spPr>
          <a:xfrm>
            <a:off x="12108616" y="3583183"/>
            <a:ext cx="3838048" cy="525141"/>
          </a:xfrm>
        </p:spPr>
        <p:txBody>
          <a:bodyPr anchor="b">
            <a:noAutofit/>
          </a:bodyPr>
          <a:lstStyle>
            <a:lvl1pPr algn="ctr">
              <a:lnSpc>
                <a:spcPct val="100000"/>
              </a:lnSpc>
              <a:spcBef>
                <a:spcPts val="0"/>
              </a:spcBef>
              <a:defRPr sz="2800" baseline="0">
                <a:solidFill>
                  <a:schemeClr val="bg1"/>
                </a:solidFill>
                <a:latin typeface="Ubuntu Medium" panose="020B0604030602030204" pitchFamily="34" charset="0"/>
              </a:defRPr>
            </a:lvl1pPr>
          </a:lstStyle>
          <a:p>
            <a:pPr lvl="0"/>
            <a:r>
              <a:rPr kumimoji="1" lang="en-US" altLang="ja-JP" dirty="0"/>
              <a:t>Word</a:t>
            </a:r>
            <a:endParaRPr kumimoji="1" lang="ja-JP" altLang="en-US" dirty="0"/>
          </a:p>
        </p:txBody>
      </p:sp>
      <p:sp>
        <p:nvSpPr>
          <p:cNvPr id="38" name="テキスト プレースホルダー 12"/>
          <p:cNvSpPr>
            <a:spLocks noGrp="1"/>
          </p:cNvSpPr>
          <p:nvPr>
            <p:ph type="body" sz="quarter" idx="30" hasCustomPrompt="1"/>
          </p:nvPr>
        </p:nvSpPr>
        <p:spPr>
          <a:xfrm>
            <a:off x="9632132" y="5404718"/>
            <a:ext cx="3167212" cy="1221682"/>
          </a:xfrm>
        </p:spPr>
        <p:txBody>
          <a:bodyPr anchor="b">
            <a:noAutofit/>
          </a:bodyPr>
          <a:lstStyle>
            <a:lvl1pPr algn="ctr">
              <a:lnSpc>
                <a:spcPct val="100000"/>
              </a:lnSpc>
              <a:spcBef>
                <a:spcPts val="0"/>
              </a:spcBef>
              <a:defRPr sz="2800" baseline="0">
                <a:solidFill>
                  <a:schemeClr val="bg1"/>
                </a:solidFill>
                <a:latin typeface="Ubuntu Medium" panose="020B0604030602030204" pitchFamily="34" charset="0"/>
              </a:defRPr>
            </a:lvl1pPr>
          </a:lstStyle>
          <a:p>
            <a:pPr lvl="0"/>
            <a:r>
              <a:rPr kumimoji="1" lang="en-US" altLang="ja-JP" dirty="0"/>
              <a:t>Word</a:t>
            </a:r>
            <a:endParaRPr kumimoji="1" lang="ja-JP" altLang="en-US" dirty="0"/>
          </a:p>
        </p:txBody>
      </p:sp>
      <p:sp>
        <p:nvSpPr>
          <p:cNvPr id="39" name="テキスト プレースホルダー 12"/>
          <p:cNvSpPr>
            <a:spLocks noGrp="1"/>
          </p:cNvSpPr>
          <p:nvPr>
            <p:ph type="body" sz="quarter" idx="31" hasCustomPrompt="1"/>
          </p:nvPr>
        </p:nvSpPr>
        <p:spPr>
          <a:xfrm>
            <a:off x="4908081" y="5382994"/>
            <a:ext cx="3167212" cy="1221682"/>
          </a:xfrm>
        </p:spPr>
        <p:txBody>
          <a:bodyPr anchor="b">
            <a:noAutofit/>
          </a:bodyPr>
          <a:lstStyle>
            <a:lvl1pPr algn="ctr">
              <a:lnSpc>
                <a:spcPct val="100000"/>
              </a:lnSpc>
              <a:spcBef>
                <a:spcPts val="0"/>
              </a:spcBef>
              <a:defRPr sz="2800" baseline="0">
                <a:solidFill>
                  <a:schemeClr val="bg1"/>
                </a:solidFill>
                <a:latin typeface="Ubuntu Medium" panose="020B0604030602030204" pitchFamily="34" charset="0"/>
              </a:defRPr>
            </a:lvl1pPr>
          </a:lstStyle>
          <a:p>
            <a:pPr lvl="0"/>
            <a:r>
              <a:rPr kumimoji="1" lang="en-US" altLang="ja-JP" dirty="0"/>
              <a:t>Word</a:t>
            </a:r>
            <a:endParaRPr kumimoji="1" lang="ja-JP" altLang="en-US" dirty="0"/>
          </a:p>
        </p:txBody>
      </p:sp>
      <p:sp>
        <p:nvSpPr>
          <p:cNvPr id="40" name="テキスト プレースホルダー 12"/>
          <p:cNvSpPr>
            <a:spLocks noGrp="1"/>
          </p:cNvSpPr>
          <p:nvPr>
            <p:ph type="body" sz="quarter" idx="16" hasCustomPrompt="1"/>
          </p:nvPr>
        </p:nvSpPr>
        <p:spPr>
          <a:xfrm>
            <a:off x="971550" y="4397766"/>
            <a:ext cx="3936531" cy="1937350"/>
          </a:xfrm>
        </p:spPr>
        <p:txBody>
          <a:bodyPr>
            <a:normAutofit/>
          </a:bodyPr>
          <a:lstStyle>
            <a:lvl1pPr algn="ctr">
              <a:spcBef>
                <a:spcPts val="0"/>
              </a:spcBef>
              <a:defRPr sz="2000" baseline="0">
                <a:solidFill>
                  <a:schemeClr val="bg1"/>
                </a:solidFill>
              </a:defRPr>
            </a:lvl1pPr>
          </a:lstStyle>
          <a:p>
            <a:pPr lvl="0"/>
            <a:r>
              <a:rPr kumimoji="1" lang="en-US" altLang="ja-JP" dirty="0"/>
              <a:t>Text goes here</a:t>
            </a:r>
            <a:endParaRPr kumimoji="1" lang="ja-JP" altLang="en-US" dirty="0"/>
          </a:p>
        </p:txBody>
      </p:sp>
      <p:sp>
        <p:nvSpPr>
          <p:cNvPr id="41" name="テキスト プレースホルダー 12"/>
          <p:cNvSpPr>
            <a:spLocks noGrp="1"/>
          </p:cNvSpPr>
          <p:nvPr>
            <p:ph type="body" sz="quarter" idx="32" hasCustomPrompt="1"/>
          </p:nvPr>
        </p:nvSpPr>
        <p:spPr>
          <a:xfrm>
            <a:off x="4639094" y="6688663"/>
            <a:ext cx="3705186" cy="1317496"/>
          </a:xfrm>
        </p:spPr>
        <p:txBody>
          <a:bodyPr>
            <a:normAutofit/>
          </a:bodyPr>
          <a:lstStyle>
            <a:lvl1pPr algn="ctr">
              <a:spcBef>
                <a:spcPts val="0"/>
              </a:spcBef>
              <a:defRPr sz="2000" baseline="0">
                <a:solidFill>
                  <a:schemeClr val="bg1"/>
                </a:solidFill>
              </a:defRPr>
            </a:lvl1pPr>
          </a:lstStyle>
          <a:p>
            <a:pPr lvl="0"/>
            <a:r>
              <a:rPr kumimoji="1" lang="en-US" altLang="ja-JP" dirty="0"/>
              <a:t>Text goes here</a:t>
            </a:r>
            <a:endParaRPr kumimoji="1" lang="ja-JP" altLang="en-US" dirty="0"/>
          </a:p>
        </p:txBody>
      </p:sp>
      <p:sp>
        <p:nvSpPr>
          <p:cNvPr id="42" name="テキスト プレースホルダー 12"/>
          <p:cNvSpPr>
            <a:spLocks noGrp="1"/>
          </p:cNvSpPr>
          <p:nvPr>
            <p:ph type="body" sz="quarter" idx="33" hasCustomPrompt="1"/>
          </p:nvPr>
        </p:nvSpPr>
        <p:spPr>
          <a:xfrm>
            <a:off x="9608595" y="6648520"/>
            <a:ext cx="3214286" cy="1317496"/>
          </a:xfrm>
        </p:spPr>
        <p:txBody>
          <a:bodyPr>
            <a:normAutofit/>
          </a:bodyPr>
          <a:lstStyle>
            <a:lvl1pPr algn="ctr">
              <a:spcBef>
                <a:spcPts val="0"/>
              </a:spcBef>
              <a:defRPr sz="2000" baseline="0">
                <a:solidFill>
                  <a:schemeClr val="bg1"/>
                </a:solidFill>
              </a:defRPr>
            </a:lvl1pPr>
          </a:lstStyle>
          <a:p>
            <a:pPr lvl="0"/>
            <a:r>
              <a:rPr kumimoji="1" lang="en-US" altLang="ja-JP" dirty="0"/>
              <a:t>Text goes here</a:t>
            </a:r>
            <a:endParaRPr kumimoji="1" lang="ja-JP" altLang="en-US" dirty="0"/>
          </a:p>
        </p:txBody>
      </p:sp>
      <p:sp>
        <p:nvSpPr>
          <p:cNvPr id="43" name="テキスト プレースホルダー 12"/>
          <p:cNvSpPr>
            <a:spLocks noGrp="1"/>
          </p:cNvSpPr>
          <p:nvPr>
            <p:ph type="body" sz="quarter" idx="34" hasCustomPrompt="1"/>
          </p:nvPr>
        </p:nvSpPr>
        <p:spPr>
          <a:xfrm>
            <a:off x="12175047" y="4237086"/>
            <a:ext cx="3705186" cy="1317496"/>
          </a:xfrm>
        </p:spPr>
        <p:txBody>
          <a:bodyPr>
            <a:normAutofit/>
          </a:bodyPr>
          <a:lstStyle>
            <a:lvl1pPr algn="ctr">
              <a:spcBef>
                <a:spcPts val="0"/>
              </a:spcBef>
              <a:defRPr sz="2000" baseline="0">
                <a:solidFill>
                  <a:schemeClr val="bg1"/>
                </a:solidFill>
              </a:defRPr>
            </a:lvl1pPr>
          </a:lstStyle>
          <a:p>
            <a:pPr lvl="0"/>
            <a:r>
              <a:rPr kumimoji="1" lang="en-US" altLang="ja-JP" dirty="0"/>
              <a:t>Text goes here</a:t>
            </a:r>
            <a:endParaRPr kumimoji="1" lang="ja-JP" altLang="en-US" dirty="0"/>
          </a:p>
        </p:txBody>
      </p:sp>
      <p:sp>
        <p:nvSpPr>
          <p:cNvPr id="44" name="テキスト プレースホルダー 12"/>
          <p:cNvSpPr>
            <a:spLocks noGrp="1"/>
          </p:cNvSpPr>
          <p:nvPr>
            <p:ph type="body" sz="quarter" idx="35" hasCustomPrompt="1"/>
          </p:nvPr>
        </p:nvSpPr>
        <p:spPr>
          <a:xfrm>
            <a:off x="7409364" y="4255782"/>
            <a:ext cx="2992308" cy="1161032"/>
          </a:xfrm>
        </p:spPr>
        <p:txBody>
          <a:bodyPr anchor="ctr">
            <a:noAutofit/>
          </a:bodyPr>
          <a:lstStyle>
            <a:lvl1pPr algn="ctr">
              <a:lnSpc>
                <a:spcPct val="100000"/>
              </a:lnSpc>
              <a:spcBef>
                <a:spcPts val="0"/>
              </a:spcBef>
              <a:defRPr sz="2400" baseline="0">
                <a:solidFill>
                  <a:schemeClr val="bg1"/>
                </a:solidFill>
                <a:latin typeface="Ubuntu Medium" panose="020B0604030602030204" pitchFamily="34" charset="0"/>
              </a:defRPr>
            </a:lvl1pPr>
          </a:lstStyle>
          <a:p>
            <a:pPr lvl="0"/>
            <a:r>
              <a:rPr kumimoji="1" lang="en-US" altLang="ja-JP" dirty="0"/>
              <a:t>Word</a:t>
            </a:r>
            <a:endParaRPr kumimoji="1" lang="ja-JP" altLang="en-US" dirty="0"/>
          </a:p>
        </p:txBody>
      </p:sp>
      <p:sp>
        <p:nvSpPr>
          <p:cNvPr id="50" name="テキスト プレースホルダー 12"/>
          <p:cNvSpPr>
            <a:spLocks noGrp="1"/>
          </p:cNvSpPr>
          <p:nvPr>
            <p:ph type="body" sz="quarter" idx="36" hasCustomPrompt="1"/>
          </p:nvPr>
        </p:nvSpPr>
        <p:spPr>
          <a:xfrm>
            <a:off x="15070315" y="6146235"/>
            <a:ext cx="2534050" cy="1295109"/>
          </a:xfrm>
        </p:spPr>
        <p:txBody>
          <a:bodyPr anchor="ctr">
            <a:noAutofit/>
          </a:bodyPr>
          <a:lstStyle>
            <a:lvl1pPr algn="ctr">
              <a:lnSpc>
                <a:spcPct val="100000"/>
              </a:lnSpc>
              <a:spcBef>
                <a:spcPts val="0"/>
              </a:spcBef>
              <a:defRPr sz="2400" baseline="0">
                <a:solidFill>
                  <a:schemeClr val="bg1"/>
                </a:solidFill>
                <a:latin typeface="Ubuntu Medium" panose="020B0604030602030204" pitchFamily="34" charset="0"/>
              </a:defRPr>
            </a:lvl1pPr>
          </a:lstStyle>
          <a:p>
            <a:pPr lvl="0"/>
            <a:r>
              <a:rPr kumimoji="1" lang="en-US" altLang="ja-JP" dirty="0"/>
              <a:t>Word</a:t>
            </a:r>
            <a:endParaRPr kumimoji="1" lang="ja-JP" altLang="en-US" dirty="0"/>
          </a:p>
        </p:txBody>
      </p:sp>
    </p:spTree>
    <p:extLst>
      <p:ext uri="{BB962C8B-B14F-4D97-AF65-F5344CB8AC3E}">
        <p14:creationId xmlns:p14="http://schemas.microsoft.com/office/powerpoint/2010/main" val="25355264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randombar(horizontal)">
                                      <p:cBhvr>
                                        <p:cTn id="7" dur="500"/>
                                        <p:tgtEl>
                                          <p:spTgt spid="5"/>
                                        </p:tgtEl>
                                      </p:cBhvr>
                                    </p:animEffect>
                                  </p:childTnLst>
                                </p:cTn>
                              </p:par>
                              <p:par>
                                <p:cTn id="8" presetID="14" presetClass="entr" presetSubtype="10" fill="hold" grpId="0" nodeType="withEffect">
                                  <p:stCondLst>
                                    <p:cond delay="0"/>
                                  </p:stCondLst>
                                  <p:childTnLst>
                                    <p:set>
                                      <p:cBhvr>
                                        <p:cTn id="9" dur="1" fill="hold">
                                          <p:stCondLst>
                                            <p:cond delay="0"/>
                                          </p:stCondLst>
                                        </p:cTn>
                                        <p:tgtEl>
                                          <p:spTgt spid="36">
                                            <p:txEl>
                                              <p:pRg st="0" end="0"/>
                                            </p:txEl>
                                          </p:spTgt>
                                        </p:tgtEl>
                                        <p:attrNameLst>
                                          <p:attrName>style.visibility</p:attrName>
                                        </p:attrNameLst>
                                      </p:cBhvr>
                                      <p:to>
                                        <p:strVal val="visible"/>
                                      </p:to>
                                    </p:set>
                                    <p:animEffect transition="in" filter="randombar(horizontal)">
                                      <p:cBhvr>
                                        <p:cTn id="10" dur="500"/>
                                        <p:tgtEl>
                                          <p:spTgt spid="36">
                                            <p:txEl>
                                              <p:pRg st="0" end="0"/>
                                            </p:txEl>
                                          </p:spTgt>
                                        </p:tgtEl>
                                      </p:cBhvr>
                                    </p:animEffect>
                                  </p:childTnLst>
                                </p:cTn>
                              </p:par>
                              <p:par>
                                <p:cTn id="11" presetID="14" presetClass="entr" presetSubtype="10" fill="hold" grpId="0" nodeType="withEffect">
                                  <p:stCondLst>
                                    <p:cond delay="0"/>
                                  </p:stCondLst>
                                  <p:childTnLst>
                                    <p:set>
                                      <p:cBhvr>
                                        <p:cTn id="12" dur="1" fill="hold">
                                          <p:stCondLst>
                                            <p:cond delay="0"/>
                                          </p:stCondLst>
                                        </p:cTn>
                                        <p:tgtEl>
                                          <p:spTgt spid="40">
                                            <p:txEl>
                                              <p:pRg st="0" end="0"/>
                                            </p:txEl>
                                          </p:spTgt>
                                        </p:tgtEl>
                                        <p:attrNameLst>
                                          <p:attrName>style.visibility</p:attrName>
                                        </p:attrNameLst>
                                      </p:cBhvr>
                                      <p:to>
                                        <p:strVal val="visible"/>
                                      </p:to>
                                    </p:set>
                                    <p:animEffect transition="in" filter="randombar(horizontal)">
                                      <p:cBhvr>
                                        <p:cTn id="13" dur="500"/>
                                        <p:tgtEl>
                                          <p:spTgt spid="40">
                                            <p:txEl>
                                              <p:pRg st="0" end="0"/>
                                            </p:txEl>
                                          </p:spTgt>
                                        </p:tgtEl>
                                      </p:cBhvr>
                                    </p:animEffect>
                                  </p:childTnLst>
                                </p:cTn>
                              </p:par>
                              <p:par>
                                <p:cTn id="14" presetID="14" presetClass="entr" presetSubtype="10" fill="hold" grpId="0" nodeType="withEffect">
                                  <p:stCondLst>
                                    <p:cond delay="250"/>
                                  </p:stCondLst>
                                  <p:childTnLst>
                                    <p:set>
                                      <p:cBhvr>
                                        <p:cTn id="15" dur="1" fill="hold">
                                          <p:stCondLst>
                                            <p:cond delay="0"/>
                                          </p:stCondLst>
                                        </p:cTn>
                                        <p:tgtEl>
                                          <p:spTgt spid="39">
                                            <p:txEl>
                                              <p:pRg st="0" end="0"/>
                                            </p:txEl>
                                          </p:spTgt>
                                        </p:tgtEl>
                                        <p:attrNameLst>
                                          <p:attrName>style.visibility</p:attrName>
                                        </p:attrNameLst>
                                      </p:cBhvr>
                                      <p:to>
                                        <p:strVal val="visible"/>
                                      </p:to>
                                    </p:set>
                                    <p:animEffect transition="in" filter="randombar(horizontal)">
                                      <p:cBhvr>
                                        <p:cTn id="16" dur="500"/>
                                        <p:tgtEl>
                                          <p:spTgt spid="39">
                                            <p:txEl>
                                              <p:pRg st="0" end="0"/>
                                            </p:txEl>
                                          </p:spTgt>
                                        </p:tgtEl>
                                      </p:cBhvr>
                                    </p:animEffect>
                                  </p:childTnLst>
                                </p:cTn>
                              </p:par>
                              <p:par>
                                <p:cTn id="17" presetID="14" presetClass="entr" presetSubtype="10" fill="hold" grpId="0" nodeType="withEffect">
                                  <p:stCondLst>
                                    <p:cond delay="250"/>
                                  </p:stCondLst>
                                  <p:childTnLst>
                                    <p:set>
                                      <p:cBhvr>
                                        <p:cTn id="18" dur="1" fill="hold">
                                          <p:stCondLst>
                                            <p:cond delay="0"/>
                                          </p:stCondLst>
                                        </p:cTn>
                                        <p:tgtEl>
                                          <p:spTgt spid="41">
                                            <p:txEl>
                                              <p:pRg st="0" end="0"/>
                                            </p:txEl>
                                          </p:spTgt>
                                        </p:tgtEl>
                                        <p:attrNameLst>
                                          <p:attrName>style.visibility</p:attrName>
                                        </p:attrNameLst>
                                      </p:cBhvr>
                                      <p:to>
                                        <p:strVal val="visible"/>
                                      </p:to>
                                    </p:set>
                                    <p:animEffect transition="in" filter="randombar(horizontal)">
                                      <p:cBhvr>
                                        <p:cTn id="19" dur="500"/>
                                        <p:tgtEl>
                                          <p:spTgt spid="41">
                                            <p:txEl>
                                              <p:pRg st="0" end="0"/>
                                            </p:txEl>
                                          </p:spTgt>
                                        </p:tgtEl>
                                      </p:cBhvr>
                                    </p:animEffect>
                                  </p:childTnLst>
                                </p:cTn>
                              </p:par>
                              <p:par>
                                <p:cTn id="20" presetID="14" presetClass="entr" presetSubtype="10" fill="hold" grpId="0" nodeType="withEffect">
                                  <p:stCondLst>
                                    <p:cond delay="250"/>
                                  </p:stCondLst>
                                  <p:childTnLst>
                                    <p:set>
                                      <p:cBhvr>
                                        <p:cTn id="21" dur="1" fill="hold">
                                          <p:stCondLst>
                                            <p:cond delay="0"/>
                                          </p:stCondLst>
                                        </p:cTn>
                                        <p:tgtEl>
                                          <p:spTgt spid="19"/>
                                        </p:tgtEl>
                                        <p:attrNameLst>
                                          <p:attrName>style.visibility</p:attrName>
                                        </p:attrNameLst>
                                      </p:cBhvr>
                                      <p:to>
                                        <p:strVal val="visible"/>
                                      </p:to>
                                    </p:set>
                                    <p:animEffect transition="in" filter="randombar(horizontal)">
                                      <p:cBhvr>
                                        <p:cTn id="22" dur="500"/>
                                        <p:tgtEl>
                                          <p:spTgt spid="19"/>
                                        </p:tgtEl>
                                      </p:cBhvr>
                                    </p:animEffect>
                                  </p:childTnLst>
                                </p:cTn>
                              </p:par>
                              <p:par>
                                <p:cTn id="23" presetID="14" presetClass="entr" presetSubtype="10" fill="hold" grpId="0" nodeType="withEffect">
                                  <p:stCondLst>
                                    <p:cond delay="500"/>
                                  </p:stCondLst>
                                  <p:childTnLst>
                                    <p:set>
                                      <p:cBhvr>
                                        <p:cTn id="24" dur="1" fill="hold">
                                          <p:stCondLst>
                                            <p:cond delay="0"/>
                                          </p:stCondLst>
                                        </p:cTn>
                                        <p:tgtEl>
                                          <p:spTgt spid="23"/>
                                        </p:tgtEl>
                                        <p:attrNameLst>
                                          <p:attrName>style.visibility</p:attrName>
                                        </p:attrNameLst>
                                      </p:cBhvr>
                                      <p:to>
                                        <p:strVal val="visible"/>
                                      </p:to>
                                    </p:set>
                                    <p:animEffect transition="in" filter="randombar(horizontal)">
                                      <p:cBhvr>
                                        <p:cTn id="25" dur="500"/>
                                        <p:tgtEl>
                                          <p:spTgt spid="23"/>
                                        </p:tgtEl>
                                      </p:cBhvr>
                                    </p:animEffect>
                                  </p:childTnLst>
                                </p:cTn>
                              </p:par>
                              <p:par>
                                <p:cTn id="26" presetID="14" presetClass="entr" presetSubtype="10" fill="hold" grpId="0" nodeType="withEffect">
                                  <p:stCondLst>
                                    <p:cond delay="500"/>
                                  </p:stCondLst>
                                  <p:childTnLst>
                                    <p:set>
                                      <p:cBhvr>
                                        <p:cTn id="27" dur="1" fill="hold">
                                          <p:stCondLst>
                                            <p:cond delay="0"/>
                                          </p:stCondLst>
                                        </p:cTn>
                                        <p:tgtEl>
                                          <p:spTgt spid="44">
                                            <p:txEl>
                                              <p:pRg st="0" end="0"/>
                                            </p:txEl>
                                          </p:spTgt>
                                        </p:tgtEl>
                                        <p:attrNameLst>
                                          <p:attrName>style.visibility</p:attrName>
                                        </p:attrNameLst>
                                      </p:cBhvr>
                                      <p:to>
                                        <p:strVal val="visible"/>
                                      </p:to>
                                    </p:set>
                                    <p:animEffect transition="in" filter="randombar(horizontal)">
                                      <p:cBhvr>
                                        <p:cTn id="28" dur="500"/>
                                        <p:tgtEl>
                                          <p:spTgt spid="44">
                                            <p:txEl>
                                              <p:pRg st="0" end="0"/>
                                            </p:txEl>
                                          </p:spTgt>
                                        </p:tgtEl>
                                      </p:cBhvr>
                                    </p:animEffect>
                                  </p:childTnLst>
                                </p:cTn>
                              </p:par>
                              <p:par>
                                <p:cTn id="29" presetID="14" presetClass="entr" presetSubtype="10" fill="hold" grpId="0" nodeType="withEffect">
                                  <p:stCondLst>
                                    <p:cond delay="750"/>
                                  </p:stCondLst>
                                  <p:childTnLst>
                                    <p:set>
                                      <p:cBhvr>
                                        <p:cTn id="30" dur="1" fill="hold">
                                          <p:stCondLst>
                                            <p:cond delay="0"/>
                                          </p:stCondLst>
                                        </p:cTn>
                                        <p:tgtEl>
                                          <p:spTgt spid="25"/>
                                        </p:tgtEl>
                                        <p:attrNameLst>
                                          <p:attrName>style.visibility</p:attrName>
                                        </p:attrNameLst>
                                      </p:cBhvr>
                                      <p:to>
                                        <p:strVal val="visible"/>
                                      </p:to>
                                    </p:set>
                                    <p:animEffect transition="in" filter="randombar(horizontal)">
                                      <p:cBhvr>
                                        <p:cTn id="31" dur="500"/>
                                        <p:tgtEl>
                                          <p:spTgt spid="25"/>
                                        </p:tgtEl>
                                      </p:cBhvr>
                                    </p:animEffect>
                                  </p:childTnLst>
                                </p:cTn>
                              </p:par>
                              <p:par>
                                <p:cTn id="32" presetID="14" presetClass="entr" presetSubtype="10" fill="hold" grpId="0" nodeType="withEffect">
                                  <p:stCondLst>
                                    <p:cond delay="750"/>
                                  </p:stCondLst>
                                  <p:childTnLst>
                                    <p:set>
                                      <p:cBhvr>
                                        <p:cTn id="33" dur="1" fill="hold">
                                          <p:stCondLst>
                                            <p:cond delay="0"/>
                                          </p:stCondLst>
                                        </p:cTn>
                                        <p:tgtEl>
                                          <p:spTgt spid="38">
                                            <p:txEl>
                                              <p:pRg st="0" end="0"/>
                                            </p:txEl>
                                          </p:spTgt>
                                        </p:tgtEl>
                                        <p:attrNameLst>
                                          <p:attrName>style.visibility</p:attrName>
                                        </p:attrNameLst>
                                      </p:cBhvr>
                                      <p:to>
                                        <p:strVal val="visible"/>
                                      </p:to>
                                    </p:set>
                                    <p:animEffect transition="in" filter="randombar(horizontal)">
                                      <p:cBhvr>
                                        <p:cTn id="34" dur="500"/>
                                        <p:tgtEl>
                                          <p:spTgt spid="38">
                                            <p:txEl>
                                              <p:pRg st="0" end="0"/>
                                            </p:txEl>
                                          </p:spTgt>
                                        </p:tgtEl>
                                      </p:cBhvr>
                                    </p:animEffect>
                                  </p:childTnLst>
                                </p:cTn>
                              </p:par>
                              <p:par>
                                <p:cTn id="35" presetID="14" presetClass="entr" presetSubtype="10" fill="hold" grpId="0" nodeType="withEffect">
                                  <p:stCondLst>
                                    <p:cond delay="750"/>
                                  </p:stCondLst>
                                  <p:childTnLst>
                                    <p:set>
                                      <p:cBhvr>
                                        <p:cTn id="36" dur="1" fill="hold">
                                          <p:stCondLst>
                                            <p:cond delay="0"/>
                                          </p:stCondLst>
                                        </p:cTn>
                                        <p:tgtEl>
                                          <p:spTgt spid="42">
                                            <p:txEl>
                                              <p:pRg st="0" end="0"/>
                                            </p:txEl>
                                          </p:spTgt>
                                        </p:tgtEl>
                                        <p:attrNameLst>
                                          <p:attrName>style.visibility</p:attrName>
                                        </p:attrNameLst>
                                      </p:cBhvr>
                                      <p:to>
                                        <p:strVal val="visible"/>
                                      </p:to>
                                    </p:set>
                                    <p:animEffect transition="in" filter="randombar(horizontal)">
                                      <p:cBhvr>
                                        <p:cTn id="37" dur="500"/>
                                        <p:tgtEl>
                                          <p:spTgt spid="42">
                                            <p:txEl>
                                              <p:pRg st="0" end="0"/>
                                            </p:txEl>
                                          </p:spTgt>
                                        </p:tgtEl>
                                      </p:cBhvr>
                                    </p:animEffect>
                                  </p:childTnLst>
                                </p:cTn>
                              </p:par>
                              <p:par>
                                <p:cTn id="38" presetID="14" presetClass="entr" presetSubtype="10" fill="hold" grpId="0" nodeType="withEffect">
                                  <p:stCondLst>
                                    <p:cond delay="1000"/>
                                  </p:stCondLst>
                                  <p:childTnLst>
                                    <p:set>
                                      <p:cBhvr>
                                        <p:cTn id="39" dur="1" fill="hold">
                                          <p:stCondLst>
                                            <p:cond delay="0"/>
                                          </p:stCondLst>
                                        </p:cTn>
                                        <p:tgtEl>
                                          <p:spTgt spid="37">
                                            <p:txEl>
                                              <p:pRg st="0" end="0"/>
                                            </p:txEl>
                                          </p:spTgt>
                                        </p:tgtEl>
                                        <p:attrNameLst>
                                          <p:attrName>style.visibility</p:attrName>
                                        </p:attrNameLst>
                                      </p:cBhvr>
                                      <p:to>
                                        <p:strVal val="visible"/>
                                      </p:to>
                                    </p:set>
                                    <p:animEffect transition="in" filter="randombar(horizontal)">
                                      <p:cBhvr>
                                        <p:cTn id="40" dur="500"/>
                                        <p:tgtEl>
                                          <p:spTgt spid="37">
                                            <p:txEl>
                                              <p:pRg st="0" end="0"/>
                                            </p:txEl>
                                          </p:spTgt>
                                        </p:tgtEl>
                                      </p:cBhvr>
                                    </p:animEffect>
                                  </p:childTnLst>
                                </p:cTn>
                              </p:par>
                              <p:par>
                                <p:cTn id="41" presetID="14" presetClass="entr" presetSubtype="10" fill="hold" grpId="0" nodeType="withEffect">
                                  <p:stCondLst>
                                    <p:cond delay="1000"/>
                                  </p:stCondLst>
                                  <p:childTnLst>
                                    <p:set>
                                      <p:cBhvr>
                                        <p:cTn id="42" dur="1" fill="hold">
                                          <p:stCondLst>
                                            <p:cond delay="0"/>
                                          </p:stCondLst>
                                        </p:cTn>
                                        <p:tgtEl>
                                          <p:spTgt spid="26"/>
                                        </p:tgtEl>
                                        <p:attrNameLst>
                                          <p:attrName>style.visibility</p:attrName>
                                        </p:attrNameLst>
                                      </p:cBhvr>
                                      <p:to>
                                        <p:strVal val="visible"/>
                                      </p:to>
                                    </p:set>
                                    <p:animEffect transition="in" filter="randombar(horizontal)">
                                      <p:cBhvr>
                                        <p:cTn id="43" dur="500"/>
                                        <p:tgtEl>
                                          <p:spTgt spid="26"/>
                                        </p:tgtEl>
                                      </p:cBhvr>
                                    </p:animEffect>
                                  </p:childTnLst>
                                </p:cTn>
                              </p:par>
                              <p:par>
                                <p:cTn id="44" presetID="14" presetClass="entr" presetSubtype="10" fill="hold" grpId="0" nodeType="withEffect">
                                  <p:stCondLst>
                                    <p:cond delay="1000"/>
                                  </p:stCondLst>
                                  <p:childTnLst>
                                    <p:set>
                                      <p:cBhvr>
                                        <p:cTn id="45" dur="1" fill="hold">
                                          <p:stCondLst>
                                            <p:cond delay="0"/>
                                          </p:stCondLst>
                                        </p:cTn>
                                        <p:tgtEl>
                                          <p:spTgt spid="43">
                                            <p:txEl>
                                              <p:pRg st="0" end="0"/>
                                            </p:txEl>
                                          </p:spTgt>
                                        </p:tgtEl>
                                        <p:attrNameLst>
                                          <p:attrName>style.visibility</p:attrName>
                                        </p:attrNameLst>
                                      </p:cBhvr>
                                      <p:to>
                                        <p:strVal val="visible"/>
                                      </p:to>
                                    </p:set>
                                    <p:animEffect transition="in" filter="randombar(horizontal)">
                                      <p:cBhvr>
                                        <p:cTn id="46" dur="500"/>
                                        <p:tgtEl>
                                          <p:spTgt spid="43">
                                            <p:txEl>
                                              <p:pRg st="0" end="0"/>
                                            </p:txEl>
                                          </p:spTgt>
                                        </p:tgtEl>
                                      </p:cBhvr>
                                    </p:animEffect>
                                  </p:childTnLst>
                                </p:cTn>
                              </p:par>
                              <p:par>
                                <p:cTn id="47" presetID="14" presetClass="entr" presetSubtype="10" fill="hold" grpId="0" nodeType="withEffect">
                                  <p:stCondLst>
                                    <p:cond delay="1250"/>
                                  </p:stCondLst>
                                  <p:childTnLst>
                                    <p:set>
                                      <p:cBhvr>
                                        <p:cTn id="48" dur="1" fill="hold">
                                          <p:stCondLst>
                                            <p:cond delay="0"/>
                                          </p:stCondLst>
                                        </p:cTn>
                                        <p:tgtEl>
                                          <p:spTgt spid="50">
                                            <p:txEl>
                                              <p:pRg st="0" end="0"/>
                                            </p:txEl>
                                          </p:spTgt>
                                        </p:tgtEl>
                                        <p:attrNameLst>
                                          <p:attrName>style.visibility</p:attrName>
                                        </p:attrNameLst>
                                      </p:cBhvr>
                                      <p:to>
                                        <p:strVal val="visible"/>
                                      </p:to>
                                    </p:set>
                                    <p:animEffect transition="in" filter="randombar(horizontal)">
                                      <p:cBhvr>
                                        <p:cTn id="49" dur="500"/>
                                        <p:tgtEl>
                                          <p:spTgt spid="50">
                                            <p:txEl>
                                              <p:pRg st="0" end="0"/>
                                            </p:txEl>
                                          </p:spTgt>
                                        </p:tgtEl>
                                      </p:cBhvr>
                                    </p:animEffect>
                                  </p:childTnLst>
                                </p:cTn>
                              </p:par>
                              <p:par>
                                <p:cTn id="50" presetID="14" presetClass="entr" presetSubtype="10" fill="hold" grpId="0" nodeType="withEffect">
                                  <p:stCondLst>
                                    <p:cond delay="1250"/>
                                  </p:stCondLst>
                                  <p:childTnLst>
                                    <p:set>
                                      <p:cBhvr>
                                        <p:cTn id="51" dur="1" fill="hold">
                                          <p:stCondLst>
                                            <p:cond delay="0"/>
                                          </p:stCondLst>
                                        </p:cTn>
                                        <p:tgtEl>
                                          <p:spTgt spid="27"/>
                                        </p:tgtEl>
                                        <p:attrNameLst>
                                          <p:attrName>style.visibility</p:attrName>
                                        </p:attrNameLst>
                                      </p:cBhvr>
                                      <p:to>
                                        <p:strVal val="visible"/>
                                      </p:to>
                                    </p:set>
                                    <p:animEffect transition="in" filter="randombar(horizontal)">
                                      <p:cBhvr>
                                        <p:cTn id="52" dur="500"/>
                                        <p:tgtEl>
                                          <p:spTgt spid="27"/>
                                        </p:tgtEl>
                                      </p:cBhvr>
                                    </p:animEffect>
                                  </p:childTnLst>
                                </p:cTn>
                              </p:par>
                              <p:par>
                                <p:cTn id="53" presetID="14" presetClass="entr" presetSubtype="10" fill="hold" grpId="0" nodeType="withEffect">
                                  <p:stCondLst>
                                    <p:cond delay="1250"/>
                                  </p:stCondLst>
                                  <p:childTnLst>
                                    <p:set>
                                      <p:cBhvr>
                                        <p:cTn id="54" dur="1" fill="hold">
                                          <p:stCondLst>
                                            <p:cond delay="0"/>
                                          </p:stCondLst>
                                        </p:cTn>
                                        <p:tgtEl>
                                          <p:spTgt spid="32"/>
                                        </p:tgtEl>
                                        <p:attrNameLst>
                                          <p:attrName>style.visibility</p:attrName>
                                        </p:attrNameLst>
                                      </p:cBhvr>
                                      <p:to>
                                        <p:strVal val="visible"/>
                                      </p:to>
                                    </p:set>
                                    <p:animEffect transition="in" filter="randombar(horizontal)">
                                      <p:cBhvr>
                                        <p:cTn id="55" dur="500"/>
                                        <p:tgtEl>
                                          <p:spTgt spid="32"/>
                                        </p:tgtEl>
                                      </p:cBhvr>
                                    </p:animEffect>
                                  </p:childTnLst>
                                </p:cTn>
                              </p:par>
                              <p:par>
                                <p:cTn id="56" presetID="14" presetClass="entr" presetSubtype="10" fill="hold" grpId="0" nodeType="withEffect">
                                  <p:stCondLst>
                                    <p:cond delay="1500"/>
                                  </p:stCondLst>
                                  <p:childTnLst>
                                    <p:set>
                                      <p:cBhvr>
                                        <p:cTn id="57" dur="1" fill="hold">
                                          <p:stCondLst>
                                            <p:cond delay="0"/>
                                          </p:stCondLst>
                                        </p:cTn>
                                        <p:tgtEl>
                                          <p:spTgt spid="35"/>
                                        </p:tgtEl>
                                        <p:attrNameLst>
                                          <p:attrName>style.visibility</p:attrName>
                                        </p:attrNameLst>
                                      </p:cBhvr>
                                      <p:to>
                                        <p:strVal val="visible"/>
                                      </p:to>
                                    </p:set>
                                    <p:animEffect transition="in" filter="randombar(horizontal)">
                                      <p:cBhvr>
                                        <p:cTn id="58" dur="500"/>
                                        <p:tgtEl>
                                          <p:spTgt spid="35"/>
                                        </p:tgtEl>
                                      </p:cBhvr>
                                    </p:animEffect>
                                  </p:childTnLst>
                                </p:cTn>
                              </p:par>
                              <p:par>
                                <p:cTn id="59" presetID="14" presetClass="entr" presetSubtype="10" fill="hold" grpId="0" nodeType="withEffect">
                                  <p:stCondLst>
                                    <p:cond delay="1750"/>
                                  </p:stCondLst>
                                  <p:childTnLst>
                                    <p:set>
                                      <p:cBhvr>
                                        <p:cTn id="60" dur="1" fill="hold">
                                          <p:stCondLst>
                                            <p:cond delay="0"/>
                                          </p:stCondLst>
                                        </p:cTn>
                                        <p:tgtEl>
                                          <p:spTgt spid="30"/>
                                        </p:tgtEl>
                                        <p:attrNameLst>
                                          <p:attrName>style.visibility</p:attrName>
                                        </p:attrNameLst>
                                      </p:cBhvr>
                                      <p:to>
                                        <p:strVal val="visible"/>
                                      </p:to>
                                    </p:set>
                                    <p:animEffect transition="in" filter="randombar(horizontal)">
                                      <p:cBhvr>
                                        <p:cTn id="61" dur="500"/>
                                        <p:tgtEl>
                                          <p:spTgt spid="30"/>
                                        </p:tgtEl>
                                      </p:cBhvr>
                                    </p:animEffect>
                                  </p:childTnLst>
                                </p:cTn>
                              </p:par>
                              <p:par>
                                <p:cTn id="62" presetID="14" presetClass="entr" presetSubtype="10" fill="hold" grpId="0" nodeType="withEffect">
                                  <p:stCondLst>
                                    <p:cond delay="2000"/>
                                  </p:stCondLst>
                                  <p:childTnLst>
                                    <p:set>
                                      <p:cBhvr>
                                        <p:cTn id="63" dur="1" fill="hold">
                                          <p:stCondLst>
                                            <p:cond delay="0"/>
                                          </p:stCondLst>
                                        </p:cTn>
                                        <p:tgtEl>
                                          <p:spTgt spid="29"/>
                                        </p:tgtEl>
                                        <p:attrNameLst>
                                          <p:attrName>style.visibility</p:attrName>
                                        </p:attrNameLst>
                                      </p:cBhvr>
                                      <p:to>
                                        <p:strVal val="visible"/>
                                      </p:to>
                                    </p:set>
                                    <p:animEffect transition="in" filter="randombar(horizontal)">
                                      <p:cBhvr>
                                        <p:cTn id="64" dur="500"/>
                                        <p:tgtEl>
                                          <p:spTgt spid="29"/>
                                        </p:tgtEl>
                                      </p:cBhvr>
                                    </p:animEffect>
                                  </p:childTnLst>
                                </p:cTn>
                              </p:par>
                              <p:par>
                                <p:cTn id="65" presetID="14" presetClass="entr" presetSubtype="10" fill="hold" grpId="0" nodeType="withEffect">
                                  <p:stCondLst>
                                    <p:cond delay="2250"/>
                                  </p:stCondLst>
                                  <p:childTnLst>
                                    <p:set>
                                      <p:cBhvr>
                                        <p:cTn id="66" dur="1" fill="hold">
                                          <p:stCondLst>
                                            <p:cond delay="0"/>
                                          </p:stCondLst>
                                        </p:cTn>
                                        <p:tgtEl>
                                          <p:spTgt spid="28"/>
                                        </p:tgtEl>
                                        <p:attrNameLst>
                                          <p:attrName>style.visibility</p:attrName>
                                        </p:attrNameLst>
                                      </p:cBhvr>
                                      <p:to>
                                        <p:strVal val="visible"/>
                                      </p:to>
                                    </p:set>
                                    <p:animEffect transition="in" filter="randombar(horizontal)">
                                      <p:cBhvr>
                                        <p:cTn id="67" dur="500"/>
                                        <p:tgtEl>
                                          <p:spTgt spid="28"/>
                                        </p:tgtEl>
                                      </p:cBhvr>
                                    </p:animEffect>
                                  </p:childTnLst>
                                </p:cTn>
                              </p:par>
                              <p:par>
                                <p:cTn id="68" presetID="14" presetClass="entr" presetSubtype="10" fill="hold" grpId="0" nodeType="withEffect">
                                  <p:stCondLst>
                                    <p:cond delay="2500"/>
                                  </p:stCondLst>
                                  <p:childTnLst>
                                    <p:set>
                                      <p:cBhvr>
                                        <p:cTn id="69" dur="1" fill="hold">
                                          <p:stCondLst>
                                            <p:cond delay="0"/>
                                          </p:stCondLst>
                                        </p:cTn>
                                        <p:tgtEl>
                                          <p:spTgt spid="34"/>
                                        </p:tgtEl>
                                        <p:attrNameLst>
                                          <p:attrName>style.visibility</p:attrName>
                                        </p:attrNameLst>
                                      </p:cBhvr>
                                      <p:to>
                                        <p:strVal val="visible"/>
                                      </p:to>
                                    </p:set>
                                    <p:animEffect transition="in" filter="randombar(horizontal)">
                                      <p:cBhvr>
                                        <p:cTn id="70" dur="500"/>
                                        <p:tgtEl>
                                          <p:spTgt spid="34"/>
                                        </p:tgtEl>
                                      </p:cBhvr>
                                    </p:animEffect>
                                  </p:childTnLst>
                                </p:cTn>
                              </p:par>
                              <p:par>
                                <p:cTn id="71" presetID="14" presetClass="entr" presetSubtype="10" fill="hold" grpId="0" nodeType="withEffect">
                                  <p:stCondLst>
                                    <p:cond delay="2750"/>
                                  </p:stCondLst>
                                  <p:childTnLst>
                                    <p:set>
                                      <p:cBhvr>
                                        <p:cTn id="72" dur="1" fill="hold">
                                          <p:stCondLst>
                                            <p:cond delay="0"/>
                                          </p:stCondLst>
                                        </p:cTn>
                                        <p:tgtEl>
                                          <p:spTgt spid="24"/>
                                        </p:tgtEl>
                                        <p:attrNameLst>
                                          <p:attrName>style.visibility</p:attrName>
                                        </p:attrNameLst>
                                      </p:cBhvr>
                                      <p:to>
                                        <p:strVal val="visible"/>
                                      </p:to>
                                    </p:set>
                                    <p:animEffect transition="in" filter="randombar(horizontal)">
                                      <p:cBhvr>
                                        <p:cTn id="73" dur="500"/>
                                        <p:tgtEl>
                                          <p:spTgt spid="24"/>
                                        </p:tgtEl>
                                      </p:cBhvr>
                                    </p:animEffect>
                                  </p:childTnLst>
                                </p:cTn>
                              </p:par>
                              <p:par>
                                <p:cTn id="74" presetID="14" presetClass="entr" presetSubtype="10" fill="hold" grpId="0" nodeType="withEffect">
                                  <p:stCondLst>
                                    <p:cond delay="3000"/>
                                  </p:stCondLst>
                                  <p:childTnLst>
                                    <p:set>
                                      <p:cBhvr>
                                        <p:cTn id="75" dur="1" fill="hold">
                                          <p:stCondLst>
                                            <p:cond delay="0"/>
                                          </p:stCondLst>
                                        </p:cTn>
                                        <p:tgtEl>
                                          <p:spTgt spid="33"/>
                                        </p:tgtEl>
                                        <p:attrNameLst>
                                          <p:attrName>style.visibility</p:attrName>
                                        </p:attrNameLst>
                                      </p:cBhvr>
                                      <p:to>
                                        <p:strVal val="visible"/>
                                      </p:to>
                                    </p:set>
                                    <p:animEffect transition="in" filter="randombar(horizontal)">
                                      <p:cBhvr>
                                        <p:cTn id="76" dur="500"/>
                                        <p:tgtEl>
                                          <p:spTgt spid="33"/>
                                        </p:tgtEl>
                                      </p:cBhvr>
                                    </p:animEffect>
                                  </p:childTnLst>
                                </p:cTn>
                              </p:par>
                              <p:par>
                                <p:cTn id="77" presetID="14" presetClass="entr" presetSubtype="10" fill="hold" grpId="0" nodeType="withEffect">
                                  <p:stCondLst>
                                    <p:cond delay="3250"/>
                                  </p:stCondLst>
                                  <p:childTnLst>
                                    <p:set>
                                      <p:cBhvr>
                                        <p:cTn id="78" dur="1" fill="hold">
                                          <p:stCondLst>
                                            <p:cond delay="0"/>
                                          </p:stCondLst>
                                        </p:cTn>
                                        <p:tgtEl>
                                          <p:spTgt spid="31"/>
                                        </p:tgtEl>
                                        <p:attrNameLst>
                                          <p:attrName>style.visibility</p:attrName>
                                        </p:attrNameLst>
                                      </p:cBhvr>
                                      <p:to>
                                        <p:strVal val="visible"/>
                                      </p:to>
                                    </p:set>
                                    <p:animEffect transition="in" filter="randombar(horizontal)">
                                      <p:cBhvr>
                                        <p:cTn id="79"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animBg="1"/>
      <p:bldP spid="33" grpId="0" animBg="1"/>
      <p:bldP spid="24" grpId="0" animBg="1"/>
      <p:bldP spid="31" grpId="0" animBg="1"/>
      <p:bldP spid="30" grpId="0" animBg="1"/>
      <p:bldP spid="5" grpId="0" animBg="1"/>
      <p:bldP spid="19" grpId="0" animBg="1"/>
      <p:bldP spid="23" grpId="0" animBg="1"/>
      <p:bldP spid="25" grpId="0" animBg="1"/>
      <p:bldP spid="26" grpId="0" animBg="1"/>
      <p:bldP spid="27" grpId="0" animBg="1"/>
      <p:bldP spid="28" grpId="0" animBg="1"/>
      <p:bldP spid="29" grpId="0" animBg="1"/>
      <p:bldP spid="32" grpId="0" animBg="1"/>
      <p:bldP spid="34" grpId="0" animBg="1"/>
      <p:bldP spid="36" grpId="0" build="p">
        <p:tmplLst>
          <p:tmpl lvl="1">
            <p:tnLst>
              <p:par>
                <p:cTn presetID="14" presetClass="entr" presetSubtype="10" fill="hold" nodeType="withEffect">
                  <p:stCondLst>
                    <p:cond delay="0"/>
                  </p:stCondLst>
                  <p:childTnLst>
                    <p:set>
                      <p:cBhvr>
                        <p:cTn dur="1" fill="hold">
                          <p:stCondLst>
                            <p:cond delay="0"/>
                          </p:stCondLst>
                        </p:cTn>
                        <p:tgtEl>
                          <p:spTgt spid="36"/>
                        </p:tgtEl>
                        <p:attrNameLst>
                          <p:attrName>style.visibility</p:attrName>
                        </p:attrNameLst>
                      </p:cBhvr>
                      <p:to>
                        <p:strVal val="visible"/>
                      </p:to>
                    </p:set>
                    <p:animEffect transition="in" filter="randombar(horizontal)">
                      <p:cBhvr>
                        <p:cTn dur="500"/>
                        <p:tgtEl>
                          <p:spTgt spid="36"/>
                        </p:tgtEl>
                      </p:cBhvr>
                    </p:animEffect>
                  </p:childTnLst>
                </p:cTn>
              </p:par>
            </p:tnLst>
          </p:tmpl>
        </p:tmplLst>
      </p:bldP>
      <p:bldP spid="37" grpId="0" build="p">
        <p:tmplLst>
          <p:tmpl lvl="1">
            <p:tnLst>
              <p:par>
                <p:cTn presetID="14" presetClass="entr" presetSubtype="10" fill="hold" nodeType="withEffect">
                  <p:stCondLst>
                    <p:cond delay="1000"/>
                  </p:stCondLst>
                  <p:childTnLst>
                    <p:set>
                      <p:cBhvr>
                        <p:cTn dur="1" fill="hold">
                          <p:stCondLst>
                            <p:cond delay="0"/>
                          </p:stCondLst>
                        </p:cTn>
                        <p:tgtEl>
                          <p:spTgt spid="37"/>
                        </p:tgtEl>
                        <p:attrNameLst>
                          <p:attrName>style.visibility</p:attrName>
                        </p:attrNameLst>
                      </p:cBhvr>
                      <p:to>
                        <p:strVal val="visible"/>
                      </p:to>
                    </p:set>
                    <p:animEffect transition="in" filter="randombar(horizontal)">
                      <p:cBhvr>
                        <p:cTn dur="500"/>
                        <p:tgtEl>
                          <p:spTgt spid="37"/>
                        </p:tgtEl>
                      </p:cBhvr>
                    </p:animEffect>
                  </p:childTnLst>
                </p:cTn>
              </p:par>
            </p:tnLst>
          </p:tmpl>
        </p:tmplLst>
      </p:bldP>
      <p:bldP spid="38" grpId="0" build="p">
        <p:tmplLst>
          <p:tmpl lvl="1">
            <p:tnLst>
              <p:par>
                <p:cTn presetID="14" presetClass="entr" presetSubtype="10" fill="hold" nodeType="withEffect">
                  <p:stCondLst>
                    <p:cond delay="750"/>
                  </p:stCondLst>
                  <p:childTnLst>
                    <p:set>
                      <p:cBhvr>
                        <p:cTn dur="1" fill="hold">
                          <p:stCondLst>
                            <p:cond delay="0"/>
                          </p:stCondLst>
                        </p:cTn>
                        <p:tgtEl>
                          <p:spTgt spid="38"/>
                        </p:tgtEl>
                        <p:attrNameLst>
                          <p:attrName>style.visibility</p:attrName>
                        </p:attrNameLst>
                      </p:cBhvr>
                      <p:to>
                        <p:strVal val="visible"/>
                      </p:to>
                    </p:set>
                    <p:animEffect transition="in" filter="randombar(horizontal)">
                      <p:cBhvr>
                        <p:cTn dur="500"/>
                        <p:tgtEl>
                          <p:spTgt spid="38"/>
                        </p:tgtEl>
                      </p:cBhvr>
                    </p:animEffect>
                  </p:childTnLst>
                </p:cTn>
              </p:par>
            </p:tnLst>
          </p:tmpl>
        </p:tmplLst>
      </p:bldP>
      <p:bldP spid="39" grpId="0" build="p">
        <p:tmplLst>
          <p:tmpl lvl="1">
            <p:tnLst>
              <p:par>
                <p:cTn presetID="14" presetClass="entr" presetSubtype="10" fill="hold" nodeType="withEffect">
                  <p:stCondLst>
                    <p:cond delay="250"/>
                  </p:stCondLst>
                  <p:childTnLst>
                    <p:set>
                      <p:cBhvr>
                        <p:cTn dur="1" fill="hold">
                          <p:stCondLst>
                            <p:cond delay="0"/>
                          </p:stCondLst>
                        </p:cTn>
                        <p:tgtEl>
                          <p:spTgt spid="39"/>
                        </p:tgtEl>
                        <p:attrNameLst>
                          <p:attrName>style.visibility</p:attrName>
                        </p:attrNameLst>
                      </p:cBhvr>
                      <p:to>
                        <p:strVal val="visible"/>
                      </p:to>
                    </p:set>
                    <p:animEffect transition="in" filter="randombar(horizontal)">
                      <p:cBhvr>
                        <p:cTn dur="500"/>
                        <p:tgtEl>
                          <p:spTgt spid="39"/>
                        </p:tgtEl>
                      </p:cBhvr>
                    </p:animEffect>
                  </p:childTnLst>
                </p:cTn>
              </p:par>
            </p:tnLst>
          </p:tmpl>
        </p:tmplLst>
      </p:bldP>
      <p:bldP spid="40" grpId="0" build="p">
        <p:tmplLst>
          <p:tmpl lvl="1">
            <p:tnLst>
              <p:par>
                <p:cTn presetID="14" presetClass="entr" presetSubtype="10" fill="hold" nodeType="withEffect">
                  <p:stCondLst>
                    <p:cond delay="0"/>
                  </p:stCondLst>
                  <p:childTnLst>
                    <p:set>
                      <p:cBhvr>
                        <p:cTn dur="1" fill="hold">
                          <p:stCondLst>
                            <p:cond delay="0"/>
                          </p:stCondLst>
                        </p:cTn>
                        <p:tgtEl>
                          <p:spTgt spid="40"/>
                        </p:tgtEl>
                        <p:attrNameLst>
                          <p:attrName>style.visibility</p:attrName>
                        </p:attrNameLst>
                      </p:cBhvr>
                      <p:to>
                        <p:strVal val="visible"/>
                      </p:to>
                    </p:set>
                    <p:animEffect transition="in" filter="randombar(horizontal)">
                      <p:cBhvr>
                        <p:cTn dur="500"/>
                        <p:tgtEl>
                          <p:spTgt spid="40"/>
                        </p:tgtEl>
                      </p:cBhvr>
                    </p:animEffect>
                  </p:childTnLst>
                </p:cTn>
              </p:par>
            </p:tnLst>
          </p:tmpl>
        </p:tmplLst>
      </p:bldP>
      <p:bldP spid="41" grpId="0" build="p">
        <p:tmplLst>
          <p:tmpl lvl="1">
            <p:tnLst>
              <p:par>
                <p:cTn presetID="14" presetClass="entr" presetSubtype="10" fill="hold" nodeType="withEffect">
                  <p:stCondLst>
                    <p:cond delay="250"/>
                  </p:stCondLst>
                  <p:childTnLst>
                    <p:set>
                      <p:cBhvr>
                        <p:cTn dur="1" fill="hold">
                          <p:stCondLst>
                            <p:cond delay="0"/>
                          </p:stCondLst>
                        </p:cTn>
                        <p:tgtEl>
                          <p:spTgt spid="41"/>
                        </p:tgtEl>
                        <p:attrNameLst>
                          <p:attrName>style.visibility</p:attrName>
                        </p:attrNameLst>
                      </p:cBhvr>
                      <p:to>
                        <p:strVal val="visible"/>
                      </p:to>
                    </p:set>
                    <p:animEffect transition="in" filter="randombar(horizontal)">
                      <p:cBhvr>
                        <p:cTn dur="500"/>
                        <p:tgtEl>
                          <p:spTgt spid="41"/>
                        </p:tgtEl>
                      </p:cBhvr>
                    </p:animEffect>
                  </p:childTnLst>
                </p:cTn>
              </p:par>
            </p:tnLst>
          </p:tmpl>
        </p:tmplLst>
      </p:bldP>
      <p:bldP spid="42" grpId="0" build="p">
        <p:tmplLst>
          <p:tmpl lvl="1">
            <p:tnLst>
              <p:par>
                <p:cTn presetID="14" presetClass="entr" presetSubtype="10" fill="hold" nodeType="withEffect">
                  <p:stCondLst>
                    <p:cond delay="750"/>
                  </p:stCondLst>
                  <p:childTnLst>
                    <p:set>
                      <p:cBhvr>
                        <p:cTn dur="1" fill="hold">
                          <p:stCondLst>
                            <p:cond delay="0"/>
                          </p:stCondLst>
                        </p:cTn>
                        <p:tgtEl>
                          <p:spTgt spid="42"/>
                        </p:tgtEl>
                        <p:attrNameLst>
                          <p:attrName>style.visibility</p:attrName>
                        </p:attrNameLst>
                      </p:cBhvr>
                      <p:to>
                        <p:strVal val="visible"/>
                      </p:to>
                    </p:set>
                    <p:animEffect transition="in" filter="randombar(horizontal)">
                      <p:cBhvr>
                        <p:cTn dur="500"/>
                        <p:tgtEl>
                          <p:spTgt spid="42"/>
                        </p:tgtEl>
                      </p:cBhvr>
                    </p:animEffect>
                  </p:childTnLst>
                </p:cTn>
              </p:par>
            </p:tnLst>
          </p:tmpl>
        </p:tmplLst>
      </p:bldP>
      <p:bldP spid="43" grpId="0" build="p">
        <p:tmplLst>
          <p:tmpl lvl="1">
            <p:tnLst>
              <p:par>
                <p:cTn presetID="14" presetClass="entr" presetSubtype="10" fill="hold" nodeType="withEffect">
                  <p:stCondLst>
                    <p:cond delay="1000"/>
                  </p:stCondLst>
                  <p:childTnLst>
                    <p:set>
                      <p:cBhvr>
                        <p:cTn dur="1" fill="hold">
                          <p:stCondLst>
                            <p:cond delay="0"/>
                          </p:stCondLst>
                        </p:cTn>
                        <p:tgtEl>
                          <p:spTgt spid="43"/>
                        </p:tgtEl>
                        <p:attrNameLst>
                          <p:attrName>style.visibility</p:attrName>
                        </p:attrNameLst>
                      </p:cBhvr>
                      <p:to>
                        <p:strVal val="visible"/>
                      </p:to>
                    </p:set>
                    <p:animEffect transition="in" filter="randombar(horizontal)">
                      <p:cBhvr>
                        <p:cTn dur="500"/>
                        <p:tgtEl>
                          <p:spTgt spid="43"/>
                        </p:tgtEl>
                      </p:cBhvr>
                    </p:animEffect>
                  </p:childTnLst>
                </p:cTn>
              </p:par>
            </p:tnLst>
          </p:tmpl>
        </p:tmplLst>
      </p:bldP>
      <p:bldP spid="44" grpId="0" build="p">
        <p:tmplLst>
          <p:tmpl lvl="1">
            <p:tnLst>
              <p:par>
                <p:cTn presetID="14" presetClass="entr" presetSubtype="10" fill="hold" nodeType="withEffect">
                  <p:stCondLst>
                    <p:cond delay="500"/>
                  </p:stCondLst>
                  <p:childTnLst>
                    <p:set>
                      <p:cBhvr>
                        <p:cTn dur="1" fill="hold">
                          <p:stCondLst>
                            <p:cond delay="0"/>
                          </p:stCondLst>
                        </p:cTn>
                        <p:tgtEl>
                          <p:spTgt spid="44"/>
                        </p:tgtEl>
                        <p:attrNameLst>
                          <p:attrName>style.visibility</p:attrName>
                        </p:attrNameLst>
                      </p:cBhvr>
                      <p:to>
                        <p:strVal val="visible"/>
                      </p:to>
                    </p:set>
                    <p:animEffect transition="in" filter="randombar(horizontal)">
                      <p:cBhvr>
                        <p:cTn dur="500"/>
                        <p:tgtEl>
                          <p:spTgt spid="44"/>
                        </p:tgtEl>
                      </p:cBhvr>
                    </p:animEffect>
                  </p:childTnLst>
                </p:cTn>
              </p:par>
            </p:tnLst>
          </p:tmpl>
        </p:tmplLst>
      </p:bldP>
      <p:bldP spid="50" grpId="0" build="p">
        <p:tmplLst>
          <p:tmpl lvl="1">
            <p:tnLst>
              <p:par>
                <p:cTn presetID="14" presetClass="entr" presetSubtype="10" fill="hold" nodeType="withEffect">
                  <p:stCondLst>
                    <p:cond delay="1250"/>
                  </p:stCondLst>
                  <p:childTnLst>
                    <p:set>
                      <p:cBhvr>
                        <p:cTn dur="1" fill="hold">
                          <p:stCondLst>
                            <p:cond delay="0"/>
                          </p:stCondLst>
                        </p:cTn>
                        <p:tgtEl>
                          <p:spTgt spid="50"/>
                        </p:tgtEl>
                        <p:attrNameLst>
                          <p:attrName>style.visibility</p:attrName>
                        </p:attrNameLst>
                      </p:cBhvr>
                      <p:to>
                        <p:strVal val="visible"/>
                      </p:to>
                    </p:set>
                    <p:animEffect transition="in" filter="randombar(horizontal)">
                      <p:cBhvr>
                        <p:cTn dur="500"/>
                        <p:tgtEl>
                          <p:spTgt spid="50"/>
                        </p:tgtEl>
                      </p:cBhvr>
                    </p:animEffect>
                  </p:childTnLst>
                </p:cTn>
              </p:par>
            </p:tnLst>
          </p:tmpl>
        </p:tmplLst>
      </p:bldP>
    </p:bldLst>
  </p:timing>
  <p:extLst mod="1">
    <p:ext uri="{DCECCB84-F9BA-43D5-87BE-67443E8EF086}">
      <p15:sldGuideLst xmlns:p15="http://schemas.microsoft.com/office/powerpoint/2012/main">
        <p15:guide id="1" orient="horz" pos="3239">
          <p15:clr>
            <a:srgbClr val="FBAE40"/>
          </p15:clr>
        </p15:guide>
        <p15:guide id="2" pos="5760">
          <p15:clr>
            <a:srgbClr val="FBAE40"/>
          </p15:clr>
        </p15:guide>
      </p15:sldGuideLst>
    </p:ext>
  </p:extLst>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History - Start">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cxnSp>
        <p:nvCxnSpPr>
          <p:cNvPr id="7" name="直線コネクタ 6"/>
          <p:cNvCxnSpPr>
            <a:stCxn id="5" idx="7"/>
            <a:endCxn id="8" idx="0"/>
          </p:cNvCxnSpPr>
          <p:nvPr userDrawn="1"/>
        </p:nvCxnSpPr>
        <p:spPr>
          <a:xfrm>
            <a:off x="9144001" y="2890044"/>
            <a:ext cx="0" cy="1186994"/>
          </a:xfrm>
          <a:prstGeom prst="line">
            <a:avLst/>
          </a:prstGeom>
          <a:ln w="28575">
            <a:solidFill>
              <a:schemeClr val="tx2"/>
            </a:solidFill>
            <a:prstDash val="sysDot"/>
          </a:ln>
        </p:spPr>
        <p:style>
          <a:lnRef idx="1">
            <a:schemeClr val="accent1"/>
          </a:lnRef>
          <a:fillRef idx="0">
            <a:schemeClr val="accent1"/>
          </a:fillRef>
          <a:effectRef idx="0">
            <a:schemeClr val="accent1"/>
          </a:effectRef>
          <a:fontRef idx="minor">
            <a:schemeClr val="tx1"/>
          </a:fontRef>
        </p:style>
      </p:cxnSp>
      <p:sp>
        <p:nvSpPr>
          <p:cNvPr id="5" name="涙形 4"/>
          <p:cNvSpPr/>
          <p:nvPr userDrawn="1"/>
        </p:nvSpPr>
        <p:spPr>
          <a:xfrm rot="8100000">
            <a:off x="8836980" y="2148831"/>
            <a:ext cx="614041" cy="614041"/>
          </a:xfrm>
          <a:prstGeom prst="teardrop">
            <a:avLst/>
          </a:prstGeom>
          <a:solidFill>
            <a:schemeClr val="tx1"/>
          </a:solidFill>
          <a:ln w="57150">
            <a:solidFill>
              <a:schemeClr val="bg1"/>
            </a:solidFill>
          </a:ln>
          <a:effectLst>
            <a:outerShdw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 name="テキスト プレースホルダー 12"/>
          <p:cNvSpPr>
            <a:spLocks noGrp="1"/>
          </p:cNvSpPr>
          <p:nvPr>
            <p:ph type="body" sz="quarter" idx="12" hasCustomPrompt="1"/>
          </p:nvPr>
        </p:nvSpPr>
        <p:spPr>
          <a:xfrm>
            <a:off x="2399958" y="4837415"/>
            <a:ext cx="4608971" cy="1479012"/>
          </a:xfrm>
        </p:spPr>
        <p:txBody>
          <a:bodyPr>
            <a:normAutofit/>
          </a:bodyPr>
          <a:lstStyle>
            <a:lvl1pPr algn="r">
              <a:spcBef>
                <a:spcPts val="0"/>
              </a:spcBef>
              <a:defRPr sz="1800" baseline="0"/>
            </a:lvl1pPr>
          </a:lstStyle>
          <a:p>
            <a:pPr lvl="0"/>
            <a:r>
              <a:rPr kumimoji="1" lang="en-US" altLang="ja-JP" dirty="0"/>
              <a:t>Text goes here</a:t>
            </a:r>
            <a:endParaRPr kumimoji="1" lang="ja-JP" altLang="en-US" dirty="0"/>
          </a:p>
        </p:txBody>
      </p:sp>
      <p:sp>
        <p:nvSpPr>
          <p:cNvPr id="20" name="テキスト プレースホルダー 12"/>
          <p:cNvSpPr>
            <a:spLocks noGrp="1"/>
          </p:cNvSpPr>
          <p:nvPr>
            <p:ph type="body" sz="quarter" idx="14" hasCustomPrompt="1"/>
          </p:nvPr>
        </p:nvSpPr>
        <p:spPr>
          <a:xfrm>
            <a:off x="2399958" y="3896219"/>
            <a:ext cx="4608971" cy="747032"/>
          </a:xfrm>
        </p:spPr>
        <p:txBody>
          <a:bodyPr anchor="ctr">
            <a:noAutofit/>
          </a:bodyPr>
          <a:lstStyle>
            <a:lvl1pPr algn="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21" name="正方形/長方形 20"/>
          <p:cNvSpPr/>
          <p:nvPr userDrawn="1"/>
        </p:nvSpPr>
        <p:spPr>
          <a:xfrm>
            <a:off x="5076526" y="4613259"/>
            <a:ext cx="1827899"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kumimoji="1" lang="ja-JP" altLang="en-US"/>
          </a:p>
        </p:txBody>
      </p:sp>
      <p:cxnSp>
        <p:nvCxnSpPr>
          <p:cNvPr id="22" name="直線コネクタ 21"/>
          <p:cNvCxnSpPr>
            <a:stCxn id="8" idx="4"/>
            <a:endCxn id="24" idx="0"/>
          </p:cNvCxnSpPr>
          <p:nvPr userDrawn="1"/>
        </p:nvCxnSpPr>
        <p:spPr>
          <a:xfrm>
            <a:off x="9144001" y="4462435"/>
            <a:ext cx="0" cy="1471236"/>
          </a:xfrm>
          <a:prstGeom prst="line">
            <a:avLst/>
          </a:prstGeom>
          <a:ln w="28575">
            <a:solidFill>
              <a:schemeClr val="tx2"/>
            </a:solidFill>
            <a:prstDash val="sysDot"/>
          </a:ln>
        </p:spPr>
        <p:style>
          <a:lnRef idx="1">
            <a:schemeClr val="accent1"/>
          </a:lnRef>
          <a:fillRef idx="0">
            <a:schemeClr val="accent1"/>
          </a:fillRef>
          <a:effectRef idx="0">
            <a:schemeClr val="accent1"/>
          </a:effectRef>
          <a:fontRef idx="minor">
            <a:schemeClr val="tx1"/>
          </a:fontRef>
        </p:style>
      </p:cxnSp>
      <p:cxnSp>
        <p:nvCxnSpPr>
          <p:cNvPr id="29" name="直線コネクタ 28"/>
          <p:cNvCxnSpPr>
            <a:stCxn id="28" idx="1"/>
            <a:endCxn id="24" idx="6"/>
          </p:cNvCxnSpPr>
          <p:nvPr userDrawn="1"/>
        </p:nvCxnSpPr>
        <p:spPr>
          <a:xfrm flipH="1">
            <a:off x="9336699" y="6126367"/>
            <a:ext cx="629766" cy="3"/>
          </a:xfrm>
          <a:prstGeom prst="line">
            <a:avLst/>
          </a:prstGeom>
          <a:ln w="28575">
            <a:solidFill>
              <a:schemeClr val="tx2"/>
            </a:solidFill>
            <a:prstDash val="sysDot"/>
          </a:ln>
        </p:spPr>
        <p:style>
          <a:lnRef idx="1">
            <a:schemeClr val="accent1"/>
          </a:lnRef>
          <a:fillRef idx="0">
            <a:schemeClr val="accent1"/>
          </a:fillRef>
          <a:effectRef idx="0">
            <a:schemeClr val="accent1"/>
          </a:effectRef>
          <a:fontRef idx="minor">
            <a:schemeClr val="tx1"/>
          </a:fontRef>
        </p:style>
      </p:cxnSp>
      <p:sp>
        <p:nvSpPr>
          <p:cNvPr id="27" name="円/楕円 4"/>
          <p:cNvSpPr/>
          <p:nvPr userDrawn="1"/>
        </p:nvSpPr>
        <p:spPr>
          <a:xfrm>
            <a:off x="9986477" y="5557295"/>
            <a:ext cx="1136515" cy="1138145"/>
          </a:xfrm>
          <a:prstGeom prst="rect">
            <a:avLst/>
          </a:prstGeom>
          <a:solidFill>
            <a:schemeClr val="accent2"/>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 name="テキスト プレースホルダー 12"/>
          <p:cNvSpPr>
            <a:spLocks noGrp="1"/>
          </p:cNvSpPr>
          <p:nvPr>
            <p:ph type="body" sz="quarter" idx="15" hasCustomPrompt="1"/>
          </p:nvPr>
        </p:nvSpPr>
        <p:spPr>
          <a:xfrm>
            <a:off x="9966465" y="5752851"/>
            <a:ext cx="1176539" cy="747032"/>
          </a:xfrm>
        </p:spPr>
        <p:txBody>
          <a:bodyPr anchor="ctr">
            <a:noAutofit/>
          </a:bodyPr>
          <a:lstStyle>
            <a:lvl1pPr algn="ctr">
              <a:lnSpc>
                <a:spcPct val="100000"/>
              </a:lnSpc>
              <a:spcBef>
                <a:spcPts val="0"/>
              </a:spcBef>
              <a:defRPr sz="2800" baseline="0">
                <a:solidFill>
                  <a:schemeClr val="bg1"/>
                </a:solidFill>
                <a:latin typeface="Ubuntu Medium" panose="020B0604030602030204" pitchFamily="34" charset="0"/>
              </a:defRPr>
            </a:lvl1pPr>
          </a:lstStyle>
          <a:p>
            <a:pPr lvl="0"/>
            <a:r>
              <a:rPr kumimoji="1" lang="en-US" altLang="ja-JP" dirty="0"/>
              <a:t>0000</a:t>
            </a:r>
            <a:endParaRPr kumimoji="1" lang="ja-JP" altLang="en-US" dirty="0"/>
          </a:p>
        </p:txBody>
      </p:sp>
      <p:sp>
        <p:nvSpPr>
          <p:cNvPr id="37" name="テキスト プレースホルダー 12"/>
          <p:cNvSpPr>
            <a:spLocks noGrp="1"/>
          </p:cNvSpPr>
          <p:nvPr>
            <p:ph type="body" sz="quarter" idx="16" hasCustomPrompt="1"/>
          </p:nvPr>
        </p:nvSpPr>
        <p:spPr>
          <a:xfrm>
            <a:off x="11275193" y="6694047"/>
            <a:ext cx="4608971" cy="1479012"/>
          </a:xfrm>
        </p:spPr>
        <p:txBody>
          <a:bodyPr>
            <a:normAutofit/>
          </a:bodyPr>
          <a:lstStyle>
            <a:lvl1pPr algn="l">
              <a:spcBef>
                <a:spcPts val="0"/>
              </a:spcBef>
              <a:defRPr sz="1800" baseline="0"/>
            </a:lvl1pPr>
          </a:lstStyle>
          <a:p>
            <a:pPr lvl="0"/>
            <a:r>
              <a:rPr kumimoji="1" lang="en-US" altLang="ja-JP" dirty="0"/>
              <a:t>Text goes here</a:t>
            </a:r>
            <a:endParaRPr kumimoji="1" lang="ja-JP" altLang="en-US" dirty="0"/>
          </a:p>
        </p:txBody>
      </p:sp>
      <p:sp>
        <p:nvSpPr>
          <p:cNvPr id="38" name="テキスト プレースホルダー 12"/>
          <p:cNvSpPr>
            <a:spLocks noGrp="1"/>
          </p:cNvSpPr>
          <p:nvPr>
            <p:ph type="body" sz="quarter" idx="17" hasCustomPrompt="1"/>
          </p:nvPr>
        </p:nvSpPr>
        <p:spPr>
          <a:xfrm>
            <a:off x="11275193" y="5752851"/>
            <a:ext cx="4608971" cy="747032"/>
          </a:xfrm>
        </p:spPr>
        <p:txBody>
          <a:bodyPr anchor="ctr">
            <a:noAutofit/>
          </a:bodyPr>
          <a:lstStyle>
            <a:lvl1pPr algn="l">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39" name="正方形/長方形 38"/>
          <p:cNvSpPr/>
          <p:nvPr userDrawn="1"/>
        </p:nvSpPr>
        <p:spPr>
          <a:xfrm>
            <a:off x="11379697" y="6469891"/>
            <a:ext cx="1827899" cy="720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kumimoji="1" lang="ja-JP" altLang="en-US"/>
          </a:p>
        </p:txBody>
      </p:sp>
      <p:sp>
        <p:nvSpPr>
          <p:cNvPr id="43" name="テキスト プレースホルダー 12"/>
          <p:cNvSpPr>
            <a:spLocks noGrp="1"/>
          </p:cNvSpPr>
          <p:nvPr>
            <p:ph type="body" sz="quarter" idx="19" hasCustomPrompt="1"/>
          </p:nvPr>
        </p:nvSpPr>
        <p:spPr>
          <a:xfrm>
            <a:off x="2399958" y="8496780"/>
            <a:ext cx="4608971" cy="1479012"/>
          </a:xfrm>
        </p:spPr>
        <p:txBody>
          <a:bodyPr>
            <a:normAutofit/>
          </a:bodyPr>
          <a:lstStyle>
            <a:lvl1pPr algn="r">
              <a:spcBef>
                <a:spcPts val="0"/>
              </a:spcBef>
              <a:defRPr sz="1800" baseline="0"/>
            </a:lvl1pPr>
          </a:lstStyle>
          <a:p>
            <a:pPr lvl="0"/>
            <a:r>
              <a:rPr kumimoji="1" lang="en-US" altLang="ja-JP" dirty="0"/>
              <a:t>Text goes here</a:t>
            </a:r>
            <a:endParaRPr kumimoji="1" lang="ja-JP" altLang="en-US" dirty="0"/>
          </a:p>
        </p:txBody>
      </p:sp>
      <p:sp>
        <p:nvSpPr>
          <p:cNvPr id="44" name="テキスト プレースホルダー 12"/>
          <p:cNvSpPr>
            <a:spLocks noGrp="1"/>
          </p:cNvSpPr>
          <p:nvPr>
            <p:ph type="body" sz="quarter" idx="20" hasCustomPrompt="1"/>
          </p:nvPr>
        </p:nvSpPr>
        <p:spPr>
          <a:xfrm>
            <a:off x="2399958" y="7555584"/>
            <a:ext cx="4608971" cy="747032"/>
          </a:xfrm>
        </p:spPr>
        <p:txBody>
          <a:bodyPr anchor="ctr">
            <a:noAutofit/>
          </a:bodyPr>
          <a:lstStyle>
            <a:lvl1pPr algn="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45" name="正方形/長方形 44"/>
          <p:cNvSpPr/>
          <p:nvPr userDrawn="1"/>
        </p:nvSpPr>
        <p:spPr>
          <a:xfrm>
            <a:off x="5076526" y="8272624"/>
            <a:ext cx="1827899" cy="7200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kumimoji="1" lang="ja-JP" altLang="en-US"/>
          </a:p>
        </p:txBody>
      </p:sp>
      <p:cxnSp>
        <p:nvCxnSpPr>
          <p:cNvPr id="46" name="直線コネクタ 45"/>
          <p:cNvCxnSpPr>
            <a:stCxn id="24" idx="4"/>
            <a:endCxn id="40" idx="0"/>
          </p:cNvCxnSpPr>
          <p:nvPr userDrawn="1"/>
        </p:nvCxnSpPr>
        <p:spPr>
          <a:xfrm>
            <a:off x="9144001" y="6319068"/>
            <a:ext cx="0" cy="1415942"/>
          </a:xfrm>
          <a:prstGeom prst="line">
            <a:avLst/>
          </a:prstGeom>
          <a:ln w="28575">
            <a:solidFill>
              <a:schemeClr val="tx2"/>
            </a:solidFill>
            <a:prstDash val="sysDot"/>
          </a:ln>
        </p:spPr>
        <p:style>
          <a:lnRef idx="1">
            <a:schemeClr val="accent1"/>
          </a:lnRef>
          <a:fillRef idx="0">
            <a:schemeClr val="accent1"/>
          </a:fillRef>
          <a:effectRef idx="0">
            <a:schemeClr val="accent1"/>
          </a:effectRef>
          <a:fontRef idx="minor">
            <a:schemeClr val="tx1"/>
          </a:fontRef>
        </p:style>
      </p:cxnSp>
      <p:cxnSp>
        <p:nvCxnSpPr>
          <p:cNvPr id="10" name="直線コネクタ 9"/>
          <p:cNvCxnSpPr>
            <a:stCxn id="8" idx="2"/>
            <a:endCxn id="13" idx="3"/>
          </p:cNvCxnSpPr>
          <p:nvPr userDrawn="1"/>
        </p:nvCxnSpPr>
        <p:spPr>
          <a:xfrm flipH="1" flipV="1">
            <a:off x="8335845" y="4269736"/>
            <a:ext cx="615457" cy="1"/>
          </a:xfrm>
          <a:prstGeom prst="line">
            <a:avLst/>
          </a:prstGeom>
          <a:ln w="28575">
            <a:solidFill>
              <a:schemeClr val="tx2"/>
            </a:solidFill>
            <a:prstDash val="sysDot"/>
          </a:ln>
        </p:spPr>
        <p:style>
          <a:lnRef idx="1">
            <a:schemeClr val="accent1"/>
          </a:lnRef>
          <a:fillRef idx="0">
            <a:schemeClr val="accent1"/>
          </a:fillRef>
          <a:effectRef idx="0">
            <a:schemeClr val="accent1"/>
          </a:effectRef>
          <a:fontRef idx="minor">
            <a:schemeClr val="tx1"/>
          </a:fontRef>
        </p:style>
      </p:cxnSp>
      <p:sp>
        <p:nvSpPr>
          <p:cNvPr id="13" name="円/楕円 4"/>
          <p:cNvSpPr/>
          <p:nvPr userDrawn="1"/>
        </p:nvSpPr>
        <p:spPr>
          <a:xfrm>
            <a:off x="7199330" y="3700663"/>
            <a:ext cx="1136515" cy="1138145"/>
          </a:xfrm>
          <a:prstGeom prst="rect">
            <a:avLst/>
          </a:prstGeom>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テキスト プレースホルダー 12"/>
          <p:cNvSpPr>
            <a:spLocks noGrp="1"/>
          </p:cNvSpPr>
          <p:nvPr>
            <p:ph type="body" sz="quarter" idx="13" hasCustomPrompt="1"/>
          </p:nvPr>
        </p:nvSpPr>
        <p:spPr>
          <a:xfrm>
            <a:off x="7179318" y="3896219"/>
            <a:ext cx="1176539" cy="747032"/>
          </a:xfrm>
        </p:spPr>
        <p:txBody>
          <a:bodyPr anchor="ctr">
            <a:noAutofit/>
          </a:bodyPr>
          <a:lstStyle>
            <a:lvl1pPr algn="ctr">
              <a:lnSpc>
                <a:spcPct val="100000"/>
              </a:lnSpc>
              <a:spcBef>
                <a:spcPts val="0"/>
              </a:spcBef>
              <a:defRPr sz="2800" baseline="0">
                <a:solidFill>
                  <a:schemeClr val="bg1"/>
                </a:solidFill>
                <a:latin typeface="Ubuntu Medium" panose="020B0604030602030204" pitchFamily="34" charset="0"/>
              </a:defRPr>
            </a:lvl1pPr>
          </a:lstStyle>
          <a:p>
            <a:pPr lvl="0"/>
            <a:r>
              <a:rPr kumimoji="1" lang="en-US" altLang="ja-JP" dirty="0"/>
              <a:t>0000</a:t>
            </a:r>
            <a:endParaRPr kumimoji="1" lang="ja-JP" altLang="en-US" dirty="0"/>
          </a:p>
        </p:txBody>
      </p:sp>
      <p:cxnSp>
        <p:nvCxnSpPr>
          <p:cNvPr id="41" name="直線コネクタ 40"/>
          <p:cNvCxnSpPr>
            <a:stCxn id="40" idx="2"/>
            <a:endCxn id="49" idx="3"/>
          </p:cNvCxnSpPr>
          <p:nvPr userDrawn="1"/>
        </p:nvCxnSpPr>
        <p:spPr>
          <a:xfrm flipH="1" flipV="1">
            <a:off x="8335845" y="7927708"/>
            <a:ext cx="615457" cy="1"/>
          </a:xfrm>
          <a:prstGeom prst="line">
            <a:avLst/>
          </a:prstGeom>
          <a:ln w="28575">
            <a:solidFill>
              <a:schemeClr val="tx2"/>
            </a:solidFill>
            <a:prstDash val="sysDot"/>
          </a:ln>
        </p:spPr>
        <p:style>
          <a:lnRef idx="1">
            <a:schemeClr val="accent1"/>
          </a:lnRef>
          <a:fillRef idx="0">
            <a:schemeClr val="accent1"/>
          </a:fillRef>
          <a:effectRef idx="0">
            <a:schemeClr val="accent1"/>
          </a:effectRef>
          <a:fontRef idx="minor">
            <a:schemeClr val="tx1"/>
          </a:fontRef>
        </p:style>
      </p:cxnSp>
      <p:cxnSp>
        <p:nvCxnSpPr>
          <p:cNvPr id="54" name="直線コネクタ 53"/>
          <p:cNvCxnSpPr>
            <a:stCxn id="40" idx="4"/>
          </p:cNvCxnSpPr>
          <p:nvPr userDrawn="1"/>
        </p:nvCxnSpPr>
        <p:spPr>
          <a:xfrm>
            <a:off x="9144001" y="8120407"/>
            <a:ext cx="0" cy="2165006"/>
          </a:xfrm>
          <a:prstGeom prst="line">
            <a:avLst/>
          </a:prstGeom>
          <a:ln w="28575">
            <a:solidFill>
              <a:schemeClr val="tx2"/>
            </a:solidFill>
            <a:prstDash val="sysDot"/>
          </a:ln>
        </p:spPr>
        <p:style>
          <a:lnRef idx="1">
            <a:schemeClr val="accent1"/>
          </a:lnRef>
          <a:fillRef idx="0">
            <a:schemeClr val="accent1"/>
          </a:fillRef>
          <a:effectRef idx="0">
            <a:schemeClr val="accent1"/>
          </a:effectRef>
          <a:fontRef idx="minor">
            <a:schemeClr val="tx1"/>
          </a:fontRef>
        </p:style>
      </p:cxnSp>
      <p:sp>
        <p:nvSpPr>
          <p:cNvPr id="49" name="円/楕円 4"/>
          <p:cNvSpPr/>
          <p:nvPr userDrawn="1"/>
        </p:nvSpPr>
        <p:spPr>
          <a:xfrm>
            <a:off x="7199330" y="7358635"/>
            <a:ext cx="1136515" cy="1138145"/>
          </a:xfrm>
          <a:prstGeom prst="rect">
            <a:avLst/>
          </a:prstGeom>
          <a:solidFill>
            <a:schemeClr val="accent3"/>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2" name="テキスト プレースホルダー 12"/>
          <p:cNvSpPr>
            <a:spLocks noGrp="1"/>
          </p:cNvSpPr>
          <p:nvPr>
            <p:ph type="body" sz="quarter" idx="18" hasCustomPrompt="1"/>
          </p:nvPr>
        </p:nvSpPr>
        <p:spPr>
          <a:xfrm>
            <a:off x="7179318" y="7555584"/>
            <a:ext cx="1176539" cy="747032"/>
          </a:xfrm>
        </p:spPr>
        <p:txBody>
          <a:bodyPr anchor="ctr">
            <a:noAutofit/>
          </a:bodyPr>
          <a:lstStyle>
            <a:lvl1pPr algn="ctr">
              <a:lnSpc>
                <a:spcPct val="100000"/>
              </a:lnSpc>
              <a:spcBef>
                <a:spcPts val="0"/>
              </a:spcBef>
              <a:defRPr sz="2800" baseline="0">
                <a:solidFill>
                  <a:schemeClr val="bg1"/>
                </a:solidFill>
                <a:latin typeface="Ubuntu Medium" panose="020B0604030602030204" pitchFamily="34" charset="0"/>
              </a:defRPr>
            </a:lvl1pPr>
          </a:lstStyle>
          <a:p>
            <a:pPr lvl="0"/>
            <a:r>
              <a:rPr kumimoji="1" lang="en-US" altLang="ja-JP" dirty="0"/>
              <a:t>0000</a:t>
            </a:r>
            <a:endParaRPr kumimoji="1" lang="ja-JP" altLang="en-US" dirty="0"/>
          </a:p>
        </p:txBody>
      </p:sp>
      <p:sp>
        <p:nvSpPr>
          <p:cNvPr id="8" name="楕円 7"/>
          <p:cNvSpPr/>
          <p:nvPr userDrawn="1"/>
        </p:nvSpPr>
        <p:spPr>
          <a:xfrm>
            <a:off x="8951302" y="4077038"/>
            <a:ext cx="385397" cy="385397"/>
          </a:xfrm>
          <a:prstGeom prst="ellipse">
            <a:avLst/>
          </a:prstGeom>
          <a:ln w="57150">
            <a:solidFill>
              <a:schemeClr val="bg1"/>
            </a:solidFill>
          </a:ln>
          <a:effectLst>
            <a:outerShdw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 name="楕円 23"/>
          <p:cNvSpPr/>
          <p:nvPr userDrawn="1"/>
        </p:nvSpPr>
        <p:spPr>
          <a:xfrm>
            <a:off x="8951302" y="5933671"/>
            <a:ext cx="385397" cy="385397"/>
          </a:xfrm>
          <a:prstGeom prst="ellipse">
            <a:avLst/>
          </a:prstGeom>
          <a:solidFill>
            <a:schemeClr val="accent2"/>
          </a:solidFill>
          <a:ln w="57150">
            <a:solidFill>
              <a:schemeClr val="bg1"/>
            </a:solidFill>
          </a:ln>
          <a:effectLst>
            <a:outerShdw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0" name="楕円 39"/>
          <p:cNvSpPr/>
          <p:nvPr userDrawn="1"/>
        </p:nvSpPr>
        <p:spPr>
          <a:xfrm>
            <a:off x="8951302" y="7735010"/>
            <a:ext cx="385397" cy="385397"/>
          </a:xfrm>
          <a:prstGeom prst="ellipse">
            <a:avLst/>
          </a:prstGeom>
          <a:solidFill>
            <a:schemeClr val="accent3"/>
          </a:solidFill>
          <a:ln w="57150">
            <a:solidFill>
              <a:schemeClr val="bg1"/>
            </a:solidFill>
          </a:ln>
          <a:effectLst>
            <a:outerShdw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34000541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750" fill="hold"/>
                                        <p:tgtEl>
                                          <p:spTgt spid="5"/>
                                        </p:tgtEl>
                                        <p:attrNameLst>
                                          <p:attrName>ppt_x</p:attrName>
                                        </p:attrNameLst>
                                      </p:cBhvr>
                                      <p:tavLst>
                                        <p:tav tm="0">
                                          <p:val>
                                            <p:strVal val="#ppt_x"/>
                                          </p:val>
                                        </p:tav>
                                        <p:tav tm="100000">
                                          <p:val>
                                            <p:strVal val="#ppt_x"/>
                                          </p:val>
                                        </p:tav>
                                      </p:tavLst>
                                    </p:anim>
                                    <p:anim calcmode="lin" valueType="num">
                                      <p:cBhvr additive="base">
                                        <p:cTn id="8" dur="750" fill="hold"/>
                                        <p:tgtEl>
                                          <p:spTgt spid="5"/>
                                        </p:tgtEl>
                                        <p:attrNameLst>
                                          <p:attrName>ppt_y</p:attrName>
                                        </p:attrNameLst>
                                      </p:cBhvr>
                                      <p:tavLst>
                                        <p:tav tm="0">
                                          <p:val>
                                            <p:strVal val="0-#ppt_h/2"/>
                                          </p:val>
                                        </p:tav>
                                        <p:tav tm="100000">
                                          <p:val>
                                            <p:strVal val="#ppt_y"/>
                                          </p:val>
                                        </p:tav>
                                      </p:tavLst>
                                    </p:anim>
                                  </p:childTnLst>
                                </p:cTn>
                              </p:par>
                            </p:childTnLst>
                          </p:cTn>
                        </p:par>
                        <p:par>
                          <p:cTn id="9" fill="hold">
                            <p:stCondLst>
                              <p:cond delay="750"/>
                            </p:stCondLst>
                            <p:childTnLst>
                              <p:par>
                                <p:cTn id="10" presetID="22" presetClass="entr" presetSubtype="1" fill="hold" nodeType="after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wipe(up)">
                                      <p:cBhvr>
                                        <p:cTn id="12" dur="500"/>
                                        <p:tgtEl>
                                          <p:spTgt spid="7"/>
                                        </p:tgtEl>
                                      </p:cBhvr>
                                    </p:animEffect>
                                  </p:childTnLst>
                                </p:cTn>
                              </p:par>
                            </p:childTnLst>
                          </p:cTn>
                        </p:par>
                        <p:par>
                          <p:cTn id="13" fill="hold">
                            <p:stCondLst>
                              <p:cond delay="1250"/>
                            </p:stCondLst>
                            <p:childTnLst>
                              <p:par>
                                <p:cTn id="14" presetID="10" presetClass="entr" presetSubtype="0" fill="hold" grpId="0" nodeType="after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fade">
                                      <p:cBhvr>
                                        <p:cTn id="16" dur="500"/>
                                        <p:tgtEl>
                                          <p:spTgt spid="8"/>
                                        </p:tgtEl>
                                      </p:cBhvr>
                                    </p:animEffect>
                                  </p:childTnLst>
                                </p:cTn>
                              </p:par>
                            </p:childTnLst>
                          </p:cTn>
                        </p:par>
                        <p:par>
                          <p:cTn id="17" fill="hold">
                            <p:stCondLst>
                              <p:cond delay="1750"/>
                            </p:stCondLst>
                            <p:childTnLst>
                              <p:par>
                                <p:cTn id="18" presetID="22" presetClass="entr" presetSubtype="2" fill="hold" nodeType="afterEffect">
                                  <p:stCondLst>
                                    <p:cond delay="0"/>
                                  </p:stCondLst>
                                  <p:childTnLst>
                                    <p:set>
                                      <p:cBhvr>
                                        <p:cTn id="19" dur="1" fill="hold">
                                          <p:stCondLst>
                                            <p:cond delay="0"/>
                                          </p:stCondLst>
                                        </p:cTn>
                                        <p:tgtEl>
                                          <p:spTgt spid="10"/>
                                        </p:tgtEl>
                                        <p:attrNameLst>
                                          <p:attrName>style.visibility</p:attrName>
                                        </p:attrNameLst>
                                      </p:cBhvr>
                                      <p:to>
                                        <p:strVal val="visible"/>
                                      </p:to>
                                    </p:set>
                                    <p:animEffect transition="in" filter="wipe(right)">
                                      <p:cBhvr>
                                        <p:cTn id="20" dur="500"/>
                                        <p:tgtEl>
                                          <p:spTgt spid="10"/>
                                        </p:tgtEl>
                                      </p:cBhvr>
                                    </p:animEffect>
                                  </p:childTnLst>
                                </p:cTn>
                              </p:par>
                            </p:childTnLst>
                          </p:cTn>
                        </p:par>
                        <p:par>
                          <p:cTn id="21" fill="hold">
                            <p:stCondLst>
                              <p:cond delay="2250"/>
                            </p:stCondLst>
                            <p:childTnLst>
                              <p:par>
                                <p:cTn id="22" presetID="22" presetClass="entr" presetSubtype="2" fill="hold" grpId="0" nodeType="afterEffect">
                                  <p:stCondLst>
                                    <p:cond delay="0"/>
                                  </p:stCondLst>
                                  <p:childTnLst>
                                    <p:set>
                                      <p:cBhvr>
                                        <p:cTn id="23" dur="1" fill="hold">
                                          <p:stCondLst>
                                            <p:cond delay="0"/>
                                          </p:stCondLst>
                                        </p:cTn>
                                        <p:tgtEl>
                                          <p:spTgt spid="13"/>
                                        </p:tgtEl>
                                        <p:attrNameLst>
                                          <p:attrName>style.visibility</p:attrName>
                                        </p:attrNameLst>
                                      </p:cBhvr>
                                      <p:to>
                                        <p:strVal val="visible"/>
                                      </p:to>
                                    </p:set>
                                    <p:animEffect transition="in" filter="wipe(right)">
                                      <p:cBhvr>
                                        <p:cTn id="24" dur="500"/>
                                        <p:tgtEl>
                                          <p:spTgt spid="13"/>
                                        </p:tgtEl>
                                      </p:cBhvr>
                                    </p:animEffect>
                                  </p:childTnLst>
                                </p:cTn>
                              </p:par>
                              <p:par>
                                <p:cTn id="25" presetID="22" presetClass="entr" presetSubtype="2" fill="hold" grpId="0" nodeType="withEffect">
                                  <p:stCondLst>
                                    <p:cond delay="0"/>
                                  </p:stCondLst>
                                  <p:childTnLst>
                                    <p:set>
                                      <p:cBhvr>
                                        <p:cTn id="26" dur="1" fill="hold">
                                          <p:stCondLst>
                                            <p:cond delay="0"/>
                                          </p:stCondLst>
                                        </p:cTn>
                                        <p:tgtEl>
                                          <p:spTgt spid="17">
                                            <p:txEl>
                                              <p:pRg st="0" end="0"/>
                                            </p:txEl>
                                          </p:spTgt>
                                        </p:tgtEl>
                                        <p:attrNameLst>
                                          <p:attrName>style.visibility</p:attrName>
                                        </p:attrNameLst>
                                      </p:cBhvr>
                                      <p:to>
                                        <p:strVal val="visible"/>
                                      </p:to>
                                    </p:set>
                                    <p:animEffect transition="in" filter="wipe(right)">
                                      <p:cBhvr>
                                        <p:cTn id="27" dur="500"/>
                                        <p:tgtEl>
                                          <p:spTgt spid="17">
                                            <p:txEl>
                                              <p:pRg st="0" end="0"/>
                                            </p:txEl>
                                          </p:spTgt>
                                        </p:tgtEl>
                                      </p:cBhvr>
                                    </p:animEffect>
                                  </p:childTnLst>
                                </p:cTn>
                              </p:par>
                            </p:childTnLst>
                          </p:cTn>
                        </p:par>
                        <p:par>
                          <p:cTn id="28" fill="hold">
                            <p:stCondLst>
                              <p:cond delay="2750"/>
                            </p:stCondLst>
                            <p:childTnLst>
                              <p:par>
                                <p:cTn id="29" presetID="2" presetClass="entr" presetSubtype="8" decel="100000" fill="hold" grpId="0" nodeType="afterEffect">
                                  <p:stCondLst>
                                    <p:cond delay="0"/>
                                  </p:stCondLst>
                                  <p:childTnLst>
                                    <p:set>
                                      <p:cBhvr>
                                        <p:cTn id="30" dur="1" fill="hold">
                                          <p:stCondLst>
                                            <p:cond delay="0"/>
                                          </p:stCondLst>
                                        </p:cTn>
                                        <p:tgtEl>
                                          <p:spTgt spid="20">
                                            <p:txEl>
                                              <p:pRg st="0" end="0"/>
                                            </p:txEl>
                                          </p:spTgt>
                                        </p:tgtEl>
                                        <p:attrNameLst>
                                          <p:attrName>style.visibility</p:attrName>
                                        </p:attrNameLst>
                                      </p:cBhvr>
                                      <p:to>
                                        <p:strVal val="visible"/>
                                      </p:to>
                                    </p:set>
                                    <p:anim calcmode="lin" valueType="num">
                                      <p:cBhvr additive="base">
                                        <p:cTn id="31" dur="500" fill="hold"/>
                                        <p:tgtEl>
                                          <p:spTgt spid="20">
                                            <p:txEl>
                                              <p:pRg st="0" end="0"/>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20">
                                            <p:txEl>
                                              <p:pRg st="0" end="0"/>
                                            </p:txEl>
                                          </p:spTgt>
                                        </p:tgtEl>
                                        <p:attrNameLst>
                                          <p:attrName>ppt_y</p:attrName>
                                        </p:attrNameLst>
                                      </p:cBhvr>
                                      <p:tavLst>
                                        <p:tav tm="0">
                                          <p:val>
                                            <p:strVal val="#ppt_y"/>
                                          </p:val>
                                        </p:tav>
                                        <p:tav tm="100000">
                                          <p:val>
                                            <p:strVal val="#ppt_y"/>
                                          </p:val>
                                        </p:tav>
                                      </p:tavLst>
                                    </p:anim>
                                  </p:childTnLst>
                                </p:cTn>
                              </p:par>
                              <p:par>
                                <p:cTn id="33" presetID="2" presetClass="entr" presetSubtype="4" decel="100000" fill="hold" grpId="0" nodeType="withEffect">
                                  <p:stCondLst>
                                    <p:cond delay="0"/>
                                  </p:stCondLst>
                                  <p:childTnLst>
                                    <p:set>
                                      <p:cBhvr>
                                        <p:cTn id="34" dur="1" fill="hold">
                                          <p:stCondLst>
                                            <p:cond delay="0"/>
                                          </p:stCondLst>
                                        </p:cTn>
                                        <p:tgtEl>
                                          <p:spTgt spid="21"/>
                                        </p:tgtEl>
                                        <p:attrNameLst>
                                          <p:attrName>style.visibility</p:attrName>
                                        </p:attrNameLst>
                                      </p:cBhvr>
                                      <p:to>
                                        <p:strVal val="visible"/>
                                      </p:to>
                                    </p:set>
                                    <p:anim calcmode="lin" valueType="num">
                                      <p:cBhvr additive="base">
                                        <p:cTn id="35" dur="500" fill="hold"/>
                                        <p:tgtEl>
                                          <p:spTgt spid="21"/>
                                        </p:tgtEl>
                                        <p:attrNameLst>
                                          <p:attrName>ppt_x</p:attrName>
                                        </p:attrNameLst>
                                      </p:cBhvr>
                                      <p:tavLst>
                                        <p:tav tm="0">
                                          <p:val>
                                            <p:strVal val="#ppt_x"/>
                                          </p:val>
                                        </p:tav>
                                        <p:tav tm="100000">
                                          <p:val>
                                            <p:strVal val="#ppt_x"/>
                                          </p:val>
                                        </p:tav>
                                      </p:tavLst>
                                    </p:anim>
                                    <p:anim calcmode="lin" valueType="num">
                                      <p:cBhvr additive="base">
                                        <p:cTn id="36" dur="500" fill="hold"/>
                                        <p:tgtEl>
                                          <p:spTgt spid="21"/>
                                        </p:tgtEl>
                                        <p:attrNameLst>
                                          <p:attrName>ppt_y</p:attrName>
                                        </p:attrNameLst>
                                      </p:cBhvr>
                                      <p:tavLst>
                                        <p:tav tm="0">
                                          <p:val>
                                            <p:strVal val="1+#ppt_h/2"/>
                                          </p:val>
                                        </p:tav>
                                        <p:tav tm="100000">
                                          <p:val>
                                            <p:strVal val="#ppt_y"/>
                                          </p:val>
                                        </p:tav>
                                      </p:tavLst>
                                    </p:anim>
                                  </p:childTnLst>
                                </p:cTn>
                              </p:par>
                            </p:childTnLst>
                          </p:cTn>
                        </p:par>
                        <p:par>
                          <p:cTn id="37" fill="hold">
                            <p:stCondLst>
                              <p:cond delay="3250"/>
                            </p:stCondLst>
                            <p:childTnLst>
                              <p:par>
                                <p:cTn id="38" presetID="22" presetClass="entr" presetSubtype="2" fill="hold" grpId="0" nodeType="afterEffect">
                                  <p:stCondLst>
                                    <p:cond delay="0"/>
                                  </p:stCondLst>
                                  <p:childTnLst>
                                    <p:set>
                                      <p:cBhvr>
                                        <p:cTn id="39" dur="1" fill="hold">
                                          <p:stCondLst>
                                            <p:cond delay="0"/>
                                          </p:stCondLst>
                                        </p:cTn>
                                        <p:tgtEl>
                                          <p:spTgt spid="19">
                                            <p:txEl>
                                              <p:pRg st="0" end="0"/>
                                            </p:txEl>
                                          </p:spTgt>
                                        </p:tgtEl>
                                        <p:attrNameLst>
                                          <p:attrName>style.visibility</p:attrName>
                                        </p:attrNameLst>
                                      </p:cBhvr>
                                      <p:to>
                                        <p:strVal val="visible"/>
                                      </p:to>
                                    </p:set>
                                    <p:animEffect transition="in" filter="wipe(right)">
                                      <p:cBhvr>
                                        <p:cTn id="40" dur="500"/>
                                        <p:tgtEl>
                                          <p:spTgt spid="19">
                                            <p:txEl>
                                              <p:pRg st="0" end="0"/>
                                            </p:txEl>
                                          </p:spTgt>
                                        </p:tgtEl>
                                      </p:cBhvr>
                                    </p:animEffect>
                                  </p:childTnLst>
                                </p:cTn>
                              </p:par>
                            </p:childTnLst>
                          </p:cTn>
                        </p:par>
                        <p:par>
                          <p:cTn id="41" fill="hold">
                            <p:stCondLst>
                              <p:cond delay="3750"/>
                            </p:stCondLst>
                            <p:childTnLst>
                              <p:par>
                                <p:cTn id="42" presetID="22" presetClass="entr" presetSubtype="1" fill="hold" nodeType="afterEffect">
                                  <p:stCondLst>
                                    <p:cond delay="0"/>
                                  </p:stCondLst>
                                  <p:childTnLst>
                                    <p:set>
                                      <p:cBhvr>
                                        <p:cTn id="43" dur="1" fill="hold">
                                          <p:stCondLst>
                                            <p:cond delay="0"/>
                                          </p:stCondLst>
                                        </p:cTn>
                                        <p:tgtEl>
                                          <p:spTgt spid="22"/>
                                        </p:tgtEl>
                                        <p:attrNameLst>
                                          <p:attrName>style.visibility</p:attrName>
                                        </p:attrNameLst>
                                      </p:cBhvr>
                                      <p:to>
                                        <p:strVal val="visible"/>
                                      </p:to>
                                    </p:set>
                                    <p:animEffect transition="in" filter="wipe(up)">
                                      <p:cBhvr>
                                        <p:cTn id="44" dur="500"/>
                                        <p:tgtEl>
                                          <p:spTgt spid="22"/>
                                        </p:tgtEl>
                                      </p:cBhvr>
                                    </p:animEffect>
                                  </p:childTnLst>
                                </p:cTn>
                              </p:par>
                            </p:childTnLst>
                          </p:cTn>
                        </p:par>
                        <p:par>
                          <p:cTn id="45" fill="hold">
                            <p:stCondLst>
                              <p:cond delay="4250"/>
                            </p:stCondLst>
                            <p:childTnLst>
                              <p:par>
                                <p:cTn id="46" presetID="10" presetClass="entr" presetSubtype="0" fill="hold" grpId="0" nodeType="afterEffect">
                                  <p:stCondLst>
                                    <p:cond delay="0"/>
                                  </p:stCondLst>
                                  <p:childTnLst>
                                    <p:set>
                                      <p:cBhvr>
                                        <p:cTn id="47" dur="1" fill="hold">
                                          <p:stCondLst>
                                            <p:cond delay="0"/>
                                          </p:stCondLst>
                                        </p:cTn>
                                        <p:tgtEl>
                                          <p:spTgt spid="24"/>
                                        </p:tgtEl>
                                        <p:attrNameLst>
                                          <p:attrName>style.visibility</p:attrName>
                                        </p:attrNameLst>
                                      </p:cBhvr>
                                      <p:to>
                                        <p:strVal val="visible"/>
                                      </p:to>
                                    </p:set>
                                    <p:animEffect transition="in" filter="fade">
                                      <p:cBhvr>
                                        <p:cTn id="48" dur="500"/>
                                        <p:tgtEl>
                                          <p:spTgt spid="24"/>
                                        </p:tgtEl>
                                      </p:cBhvr>
                                    </p:animEffect>
                                  </p:childTnLst>
                                </p:cTn>
                              </p:par>
                            </p:childTnLst>
                          </p:cTn>
                        </p:par>
                        <p:par>
                          <p:cTn id="49" fill="hold">
                            <p:stCondLst>
                              <p:cond delay="4750"/>
                            </p:stCondLst>
                            <p:childTnLst>
                              <p:par>
                                <p:cTn id="50" presetID="22" presetClass="entr" presetSubtype="8" fill="hold" nodeType="afterEffect">
                                  <p:stCondLst>
                                    <p:cond delay="0"/>
                                  </p:stCondLst>
                                  <p:childTnLst>
                                    <p:set>
                                      <p:cBhvr>
                                        <p:cTn id="51" dur="1" fill="hold">
                                          <p:stCondLst>
                                            <p:cond delay="0"/>
                                          </p:stCondLst>
                                        </p:cTn>
                                        <p:tgtEl>
                                          <p:spTgt spid="29"/>
                                        </p:tgtEl>
                                        <p:attrNameLst>
                                          <p:attrName>style.visibility</p:attrName>
                                        </p:attrNameLst>
                                      </p:cBhvr>
                                      <p:to>
                                        <p:strVal val="visible"/>
                                      </p:to>
                                    </p:set>
                                    <p:animEffect transition="in" filter="wipe(left)">
                                      <p:cBhvr>
                                        <p:cTn id="52" dur="500"/>
                                        <p:tgtEl>
                                          <p:spTgt spid="29"/>
                                        </p:tgtEl>
                                      </p:cBhvr>
                                    </p:animEffect>
                                  </p:childTnLst>
                                </p:cTn>
                              </p:par>
                            </p:childTnLst>
                          </p:cTn>
                        </p:par>
                        <p:par>
                          <p:cTn id="53" fill="hold">
                            <p:stCondLst>
                              <p:cond delay="5250"/>
                            </p:stCondLst>
                            <p:childTnLst>
                              <p:par>
                                <p:cTn id="54" presetID="22" presetClass="entr" presetSubtype="8" fill="hold" grpId="0" nodeType="afterEffect">
                                  <p:stCondLst>
                                    <p:cond delay="0"/>
                                  </p:stCondLst>
                                  <p:childTnLst>
                                    <p:set>
                                      <p:cBhvr>
                                        <p:cTn id="55" dur="1" fill="hold">
                                          <p:stCondLst>
                                            <p:cond delay="0"/>
                                          </p:stCondLst>
                                        </p:cTn>
                                        <p:tgtEl>
                                          <p:spTgt spid="27"/>
                                        </p:tgtEl>
                                        <p:attrNameLst>
                                          <p:attrName>style.visibility</p:attrName>
                                        </p:attrNameLst>
                                      </p:cBhvr>
                                      <p:to>
                                        <p:strVal val="visible"/>
                                      </p:to>
                                    </p:set>
                                    <p:animEffect transition="in" filter="wipe(left)">
                                      <p:cBhvr>
                                        <p:cTn id="56" dur="500"/>
                                        <p:tgtEl>
                                          <p:spTgt spid="27"/>
                                        </p:tgtEl>
                                      </p:cBhvr>
                                    </p:animEffect>
                                  </p:childTnLst>
                                </p:cTn>
                              </p:par>
                              <p:par>
                                <p:cTn id="57" presetID="22" presetClass="entr" presetSubtype="8" fill="hold" grpId="0" nodeType="withEffect">
                                  <p:stCondLst>
                                    <p:cond delay="0"/>
                                  </p:stCondLst>
                                  <p:childTnLst>
                                    <p:set>
                                      <p:cBhvr>
                                        <p:cTn id="58" dur="1" fill="hold">
                                          <p:stCondLst>
                                            <p:cond delay="0"/>
                                          </p:stCondLst>
                                        </p:cTn>
                                        <p:tgtEl>
                                          <p:spTgt spid="28">
                                            <p:txEl>
                                              <p:pRg st="0" end="0"/>
                                            </p:txEl>
                                          </p:spTgt>
                                        </p:tgtEl>
                                        <p:attrNameLst>
                                          <p:attrName>style.visibility</p:attrName>
                                        </p:attrNameLst>
                                      </p:cBhvr>
                                      <p:to>
                                        <p:strVal val="visible"/>
                                      </p:to>
                                    </p:set>
                                    <p:animEffect transition="in" filter="wipe(left)">
                                      <p:cBhvr>
                                        <p:cTn id="59" dur="500"/>
                                        <p:tgtEl>
                                          <p:spTgt spid="28">
                                            <p:txEl>
                                              <p:pRg st="0" end="0"/>
                                            </p:txEl>
                                          </p:spTgt>
                                        </p:tgtEl>
                                      </p:cBhvr>
                                    </p:animEffect>
                                  </p:childTnLst>
                                </p:cTn>
                              </p:par>
                            </p:childTnLst>
                          </p:cTn>
                        </p:par>
                        <p:par>
                          <p:cTn id="60" fill="hold">
                            <p:stCondLst>
                              <p:cond delay="5750"/>
                            </p:stCondLst>
                            <p:childTnLst>
                              <p:par>
                                <p:cTn id="61" presetID="2" presetClass="entr" presetSubtype="2" decel="100000" fill="hold" grpId="0" nodeType="afterEffect">
                                  <p:stCondLst>
                                    <p:cond delay="0"/>
                                  </p:stCondLst>
                                  <p:childTnLst>
                                    <p:set>
                                      <p:cBhvr>
                                        <p:cTn id="62" dur="1" fill="hold">
                                          <p:stCondLst>
                                            <p:cond delay="0"/>
                                          </p:stCondLst>
                                        </p:cTn>
                                        <p:tgtEl>
                                          <p:spTgt spid="38">
                                            <p:txEl>
                                              <p:pRg st="0" end="0"/>
                                            </p:txEl>
                                          </p:spTgt>
                                        </p:tgtEl>
                                        <p:attrNameLst>
                                          <p:attrName>style.visibility</p:attrName>
                                        </p:attrNameLst>
                                      </p:cBhvr>
                                      <p:to>
                                        <p:strVal val="visible"/>
                                      </p:to>
                                    </p:set>
                                    <p:anim calcmode="lin" valueType="num">
                                      <p:cBhvr additive="base">
                                        <p:cTn id="63" dur="500" fill="hold"/>
                                        <p:tgtEl>
                                          <p:spTgt spid="38">
                                            <p:txEl>
                                              <p:pRg st="0" end="0"/>
                                            </p:txEl>
                                          </p:spTgt>
                                        </p:tgtEl>
                                        <p:attrNameLst>
                                          <p:attrName>ppt_x</p:attrName>
                                        </p:attrNameLst>
                                      </p:cBhvr>
                                      <p:tavLst>
                                        <p:tav tm="0">
                                          <p:val>
                                            <p:strVal val="1+#ppt_w/2"/>
                                          </p:val>
                                        </p:tav>
                                        <p:tav tm="100000">
                                          <p:val>
                                            <p:strVal val="#ppt_x"/>
                                          </p:val>
                                        </p:tav>
                                      </p:tavLst>
                                    </p:anim>
                                    <p:anim calcmode="lin" valueType="num">
                                      <p:cBhvr additive="base">
                                        <p:cTn id="64" dur="500" fill="hold"/>
                                        <p:tgtEl>
                                          <p:spTgt spid="38">
                                            <p:txEl>
                                              <p:pRg st="0" end="0"/>
                                            </p:txEl>
                                          </p:spTgt>
                                        </p:tgtEl>
                                        <p:attrNameLst>
                                          <p:attrName>ppt_y</p:attrName>
                                        </p:attrNameLst>
                                      </p:cBhvr>
                                      <p:tavLst>
                                        <p:tav tm="0">
                                          <p:val>
                                            <p:strVal val="#ppt_y"/>
                                          </p:val>
                                        </p:tav>
                                        <p:tav tm="100000">
                                          <p:val>
                                            <p:strVal val="#ppt_y"/>
                                          </p:val>
                                        </p:tav>
                                      </p:tavLst>
                                    </p:anim>
                                  </p:childTnLst>
                                </p:cTn>
                              </p:par>
                              <p:par>
                                <p:cTn id="65" presetID="2" presetClass="entr" presetSubtype="4" decel="100000" fill="hold" grpId="0" nodeType="withEffect">
                                  <p:stCondLst>
                                    <p:cond delay="0"/>
                                  </p:stCondLst>
                                  <p:childTnLst>
                                    <p:set>
                                      <p:cBhvr>
                                        <p:cTn id="66" dur="1" fill="hold">
                                          <p:stCondLst>
                                            <p:cond delay="0"/>
                                          </p:stCondLst>
                                        </p:cTn>
                                        <p:tgtEl>
                                          <p:spTgt spid="39"/>
                                        </p:tgtEl>
                                        <p:attrNameLst>
                                          <p:attrName>style.visibility</p:attrName>
                                        </p:attrNameLst>
                                      </p:cBhvr>
                                      <p:to>
                                        <p:strVal val="visible"/>
                                      </p:to>
                                    </p:set>
                                    <p:anim calcmode="lin" valueType="num">
                                      <p:cBhvr additive="base">
                                        <p:cTn id="67" dur="500" fill="hold"/>
                                        <p:tgtEl>
                                          <p:spTgt spid="39"/>
                                        </p:tgtEl>
                                        <p:attrNameLst>
                                          <p:attrName>ppt_x</p:attrName>
                                        </p:attrNameLst>
                                      </p:cBhvr>
                                      <p:tavLst>
                                        <p:tav tm="0">
                                          <p:val>
                                            <p:strVal val="#ppt_x"/>
                                          </p:val>
                                        </p:tav>
                                        <p:tav tm="100000">
                                          <p:val>
                                            <p:strVal val="#ppt_x"/>
                                          </p:val>
                                        </p:tav>
                                      </p:tavLst>
                                    </p:anim>
                                    <p:anim calcmode="lin" valueType="num">
                                      <p:cBhvr additive="base">
                                        <p:cTn id="68" dur="500" fill="hold"/>
                                        <p:tgtEl>
                                          <p:spTgt spid="39"/>
                                        </p:tgtEl>
                                        <p:attrNameLst>
                                          <p:attrName>ppt_y</p:attrName>
                                        </p:attrNameLst>
                                      </p:cBhvr>
                                      <p:tavLst>
                                        <p:tav tm="0">
                                          <p:val>
                                            <p:strVal val="1+#ppt_h/2"/>
                                          </p:val>
                                        </p:tav>
                                        <p:tav tm="100000">
                                          <p:val>
                                            <p:strVal val="#ppt_y"/>
                                          </p:val>
                                        </p:tav>
                                      </p:tavLst>
                                    </p:anim>
                                  </p:childTnLst>
                                </p:cTn>
                              </p:par>
                            </p:childTnLst>
                          </p:cTn>
                        </p:par>
                        <p:par>
                          <p:cTn id="69" fill="hold">
                            <p:stCondLst>
                              <p:cond delay="6250"/>
                            </p:stCondLst>
                            <p:childTnLst>
                              <p:par>
                                <p:cTn id="70" presetID="22" presetClass="entr" presetSubtype="8" fill="hold" grpId="0" nodeType="afterEffect">
                                  <p:stCondLst>
                                    <p:cond delay="0"/>
                                  </p:stCondLst>
                                  <p:childTnLst>
                                    <p:set>
                                      <p:cBhvr>
                                        <p:cTn id="71" dur="1" fill="hold">
                                          <p:stCondLst>
                                            <p:cond delay="0"/>
                                          </p:stCondLst>
                                        </p:cTn>
                                        <p:tgtEl>
                                          <p:spTgt spid="37">
                                            <p:txEl>
                                              <p:pRg st="0" end="0"/>
                                            </p:txEl>
                                          </p:spTgt>
                                        </p:tgtEl>
                                        <p:attrNameLst>
                                          <p:attrName>style.visibility</p:attrName>
                                        </p:attrNameLst>
                                      </p:cBhvr>
                                      <p:to>
                                        <p:strVal val="visible"/>
                                      </p:to>
                                    </p:set>
                                    <p:animEffect transition="in" filter="wipe(left)">
                                      <p:cBhvr>
                                        <p:cTn id="72" dur="500"/>
                                        <p:tgtEl>
                                          <p:spTgt spid="37">
                                            <p:txEl>
                                              <p:pRg st="0" end="0"/>
                                            </p:txEl>
                                          </p:spTgt>
                                        </p:tgtEl>
                                      </p:cBhvr>
                                    </p:animEffect>
                                  </p:childTnLst>
                                </p:cTn>
                              </p:par>
                            </p:childTnLst>
                          </p:cTn>
                        </p:par>
                        <p:par>
                          <p:cTn id="73" fill="hold">
                            <p:stCondLst>
                              <p:cond delay="6750"/>
                            </p:stCondLst>
                            <p:childTnLst>
                              <p:par>
                                <p:cTn id="74" presetID="22" presetClass="entr" presetSubtype="1" fill="hold" nodeType="afterEffect">
                                  <p:stCondLst>
                                    <p:cond delay="0"/>
                                  </p:stCondLst>
                                  <p:childTnLst>
                                    <p:set>
                                      <p:cBhvr>
                                        <p:cTn id="75" dur="1" fill="hold">
                                          <p:stCondLst>
                                            <p:cond delay="0"/>
                                          </p:stCondLst>
                                        </p:cTn>
                                        <p:tgtEl>
                                          <p:spTgt spid="46"/>
                                        </p:tgtEl>
                                        <p:attrNameLst>
                                          <p:attrName>style.visibility</p:attrName>
                                        </p:attrNameLst>
                                      </p:cBhvr>
                                      <p:to>
                                        <p:strVal val="visible"/>
                                      </p:to>
                                    </p:set>
                                    <p:animEffect transition="in" filter="wipe(up)">
                                      <p:cBhvr>
                                        <p:cTn id="76" dur="500"/>
                                        <p:tgtEl>
                                          <p:spTgt spid="46"/>
                                        </p:tgtEl>
                                      </p:cBhvr>
                                    </p:animEffect>
                                  </p:childTnLst>
                                </p:cTn>
                              </p:par>
                            </p:childTnLst>
                          </p:cTn>
                        </p:par>
                        <p:par>
                          <p:cTn id="77" fill="hold">
                            <p:stCondLst>
                              <p:cond delay="7250"/>
                            </p:stCondLst>
                            <p:childTnLst>
                              <p:par>
                                <p:cTn id="78" presetID="10" presetClass="entr" presetSubtype="0" fill="hold" grpId="0" nodeType="afterEffect">
                                  <p:stCondLst>
                                    <p:cond delay="0"/>
                                  </p:stCondLst>
                                  <p:childTnLst>
                                    <p:set>
                                      <p:cBhvr>
                                        <p:cTn id="79" dur="1" fill="hold">
                                          <p:stCondLst>
                                            <p:cond delay="0"/>
                                          </p:stCondLst>
                                        </p:cTn>
                                        <p:tgtEl>
                                          <p:spTgt spid="40"/>
                                        </p:tgtEl>
                                        <p:attrNameLst>
                                          <p:attrName>style.visibility</p:attrName>
                                        </p:attrNameLst>
                                      </p:cBhvr>
                                      <p:to>
                                        <p:strVal val="visible"/>
                                      </p:to>
                                    </p:set>
                                    <p:animEffect transition="in" filter="fade">
                                      <p:cBhvr>
                                        <p:cTn id="80" dur="500"/>
                                        <p:tgtEl>
                                          <p:spTgt spid="40"/>
                                        </p:tgtEl>
                                      </p:cBhvr>
                                    </p:animEffect>
                                  </p:childTnLst>
                                </p:cTn>
                              </p:par>
                            </p:childTnLst>
                          </p:cTn>
                        </p:par>
                        <p:par>
                          <p:cTn id="81" fill="hold">
                            <p:stCondLst>
                              <p:cond delay="7750"/>
                            </p:stCondLst>
                            <p:childTnLst>
                              <p:par>
                                <p:cTn id="82" presetID="22" presetClass="entr" presetSubtype="2" fill="hold" nodeType="afterEffect">
                                  <p:stCondLst>
                                    <p:cond delay="0"/>
                                  </p:stCondLst>
                                  <p:childTnLst>
                                    <p:set>
                                      <p:cBhvr>
                                        <p:cTn id="83" dur="1" fill="hold">
                                          <p:stCondLst>
                                            <p:cond delay="0"/>
                                          </p:stCondLst>
                                        </p:cTn>
                                        <p:tgtEl>
                                          <p:spTgt spid="41"/>
                                        </p:tgtEl>
                                        <p:attrNameLst>
                                          <p:attrName>style.visibility</p:attrName>
                                        </p:attrNameLst>
                                      </p:cBhvr>
                                      <p:to>
                                        <p:strVal val="visible"/>
                                      </p:to>
                                    </p:set>
                                    <p:animEffect transition="in" filter="wipe(right)">
                                      <p:cBhvr>
                                        <p:cTn id="84" dur="500"/>
                                        <p:tgtEl>
                                          <p:spTgt spid="41"/>
                                        </p:tgtEl>
                                      </p:cBhvr>
                                    </p:animEffect>
                                  </p:childTnLst>
                                </p:cTn>
                              </p:par>
                            </p:childTnLst>
                          </p:cTn>
                        </p:par>
                        <p:par>
                          <p:cTn id="85" fill="hold">
                            <p:stCondLst>
                              <p:cond delay="8250"/>
                            </p:stCondLst>
                            <p:childTnLst>
                              <p:par>
                                <p:cTn id="86" presetID="22" presetClass="entr" presetSubtype="2" fill="hold" grpId="0" nodeType="afterEffect">
                                  <p:stCondLst>
                                    <p:cond delay="0"/>
                                  </p:stCondLst>
                                  <p:childTnLst>
                                    <p:set>
                                      <p:cBhvr>
                                        <p:cTn id="87" dur="1" fill="hold">
                                          <p:stCondLst>
                                            <p:cond delay="0"/>
                                          </p:stCondLst>
                                        </p:cTn>
                                        <p:tgtEl>
                                          <p:spTgt spid="49"/>
                                        </p:tgtEl>
                                        <p:attrNameLst>
                                          <p:attrName>style.visibility</p:attrName>
                                        </p:attrNameLst>
                                      </p:cBhvr>
                                      <p:to>
                                        <p:strVal val="visible"/>
                                      </p:to>
                                    </p:set>
                                    <p:animEffect transition="in" filter="wipe(right)">
                                      <p:cBhvr>
                                        <p:cTn id="88" dur="500"/>
                                        <p:tgtEl>
                                          <p:spTgt spid="49"/>
                                        </p:tgtEl>
                                      </p:cBhvr>
                                    </p:animEffect>
                                  </p:childTnLst>
                                </p:cTn>
                              </p:par>
                              <p:par>
                                <p:cTn id="89" presetID="22" presetClass="entr" presetSubtype="2" fill="hold" grpId="0" nodeType="withEffect">
                                  <p:stCondLst>
                                    <p:cond delay="0"/>
                                  </p:stCondLst>
                                  <p:childTnLst>
                                    <p:set>
                                      <p:cBhvr>
                                        <p:cTn id="90" dur="1" fill="hold">
                                          <p:stCondLst>
                                            <p:cond delay="0"/>
                                          </p:stCondLst>
                                        </p:cTn>
                                        <p:tgtEl>
                                          <p:spTgt spid="42">
                                            <p:txEl>
                                              <p:pRg st="0" end="0"/>
                                            </p:txEl>
                                          </p:spTgt>
                                        </p:tgtEl>
                                        <p:attrNameLst>
                                          <p:attrName>style.visibility</p:attrName>
                                        </p:attrNameLst>
                                      </p:cBhvr>
                                      <p:to>
                                        <p:strVal val="visible"/>
                                      </p:to>
                                    </p:set>
                                    <p:animEffect transition="in" filter="wipe(right)">
                                      <p:cBhvr>
                                        <p:cTn id="91" dur="500"/>
                                        <p:tgtEl>
                                          <p:spTgt spid="42">
                                            <p:txEl>
                                              <p:pRg st="0" end="0"/>
                                            </p:txEl>
                                          </p:spTgt>
                                        </p:tgtEl>
                                      </p:cBhvr>
                                    </p:animEffect>
                                  </p:childTnLst>
                                </p:cTn>
                              </p:par>
                            </p:childTnLst>
                          </p:cTn>
                        </p:par>
                        <p:par>
                          <p:cTn id="92" fill="hold">
                            <p:stCondLst>
                              <p:cond delay="9250"/>
                            </p:stCondLst>
                            <p:childTnLst>
                              <p:par>
                                <p:cTn id="93" presetID="2" presetClass="entr" presetSubtype="8" decel="100000" fill="hold" grpId="0" nodeType="afterEffect">
                                  <p:stCondLst>
                                    <p:cond delay="0"/>
                                  </p:stCondLst>
                                  <p:childTnLst>
                                    <p:set>
                                      <p:cBhvr>
                                        <p:cTn id="94" dur="1" fill="hold">
                                          <p:stCondLst>
                                            <p:cond delay="0"/>
                                          </p:stCondLst>
                                        </p:cTn>
                                        <p:tgtEl>
                                          <p:spTgt spid="44">
                                            <p:txEl>
                                              <p:pRg st="0" end="0"/>
                                            </p:txEl>
                                          </p:spTgt>
                                        </p:tgtEl>
                                        <p:attrNameLst>
                                          <p:attrName>style.visibility</p:attrName>
                                        </p:attrNameLst>
                                      </p:cBhvr>
                                      <p:to>
                                        <p:strVal val="visible"/>
                                      </p:to>
                                    </p:set>
                                    <p:anim calcmode="lin" valueType="num">
                                      <p:cBhvr additive="base">
                                        <p:cTn id="95" dur="500" fill="hold"/>
                                        <p:tgtEl>
                                          <p:spTgt spid="44">
                                            <p:txEl>
                                              <p:pRg st="0" end="0"/>
                                            </p:txEl>
                                          </p:spTgt>
                                        </p:tgtEl>
                                        <p:attrNameLst>
                                          <p:attrName>ppt_x</p:attrName>
                                        </p:attrNameLst>
                                      </p:cBhvr>
                                      <p:tavLst>
                                        <p:tav tm="0">
                                          <p:val>
                                            <p:strVal val="0-#ppt_w/2"/>
                                          </p:val>
                                        </p:tav>
                                        <p:tav tm="100000">
                                          <p:val>
                                            <p:strVal val="#ppt_x"/>
                                          </p:val>
                                        </p:tav>
                                      </p:tavLst>
                                    </p:anim>
                                    <p:anim calcmode="lin" valueType="num">
                                      <p:cBhvr additive="base">
                                        <p:cTn id="96" dur="500" fill="hold"/>
                                        <p:tgtEl>
                                          <p:spTgt spid="44">
                                            <p:txEl>
                                              <p:pRg st="0" end="0"/>
                                            </p:txEl>
                                          </p:spTgt>
                                        </p:tgtEl>
                                        <p:attrNameLst>
                                          <p:attrName>ppt_y</p:attrName>
                                        </p:attrNameLst>
                                      </p:cBhvr>
                                      <p:tavLst>
                                        <p:tav tm="0">
                                          <p:val>
                                            <p:strVal val="#ppt_y"/>
                                          </p:val>
                                        </p:tav>
                                        <p:tav tm="100000">
                                          <p:val>
                                            <p:strVal val="#ppt_y"/>
                                          </p:val>
                                        </p:tav>
                                      </p:tavLst>
                                    </p:anim>
                                  </p:childTnLst>
                                </p:cTn>
                              </p:par>
                              <p:par>
                                <p:cTn id="97" presetID="2" presetClass="entr" presetSubtype="4" decel="100000" fill="hold" grpId="0" nodeType="withEffect">
                                  <p:stCondLst>
                                    <p:cond delay="0"/>
                                  </p:stCondLst>
                                  <p:childTnLst>
                                    <p:set>
                                      <p:cBhvr>
                                        <p:cTn id="98" dur="1" fill="hold">
                                          <p:stCondLst>
                                            <p:cond delay="0"/>
                                          </p:stCondLst>
                                        </p:cTn>
                                        <p:tgtEl>
                                          <p:spTgt spid="45"/>
                                        </p:tgtEl>
                                        <p:attrNameLst>
                                          <p:attrName>style.visibility</p:attrName>
                                        </p:attrNameLst>
                                      </p:cBhvr>
                                      <p:to>
                                        <p:strVal val="visible"/>
                                      </p:to>
                                    </p:set>
                                    <p:anim calcmode="lin" valueType="num">
                                      <p:cBhvr additive="base">
                                        <p:cTn id="99" dur="500" fill="hold"/>
                                        <p:tgtEl>
                                          <p:spTgt spid="45"/>
                                        </p:tgtEl>
                                        <p:attrNameLst>
                                          <p:attrName>ppt_x</p:attrName>
                                        </p:attrNameLst>
                                      </p:cBhvr>
                                      <p:tavLst>
                                        <p:tav tm="0">
                                          <p:val>
                                            <p:strVal val="#ppt_x"/>
                                          </p:val>
                                        </p:tav>
                                        <p:tav tm="100000">
                                          <p:val>
                                            <p:strVal val="#ppt_x"/>
                                          </p:val>
                                        </p:tav>
                                      </p:tavLst>
                                    </p:anim>
                                    <p:anim calcmode="lin" valueType="num">
                                      <p:cBhvr additive="base">
                                        <p:cTn id="100" dur="500" fill="hold"/>
                                        <p:tgtEl>
                                          <p:spTgt spid="45"/>
                                        </p:tgtEl>
                                        <p:attrNameLst>
                                          <p:attrName>ppt_y</p:attrName>
                                        </p:attrNameLst>
                                      </p:cBhvr>
                                      <p:tavLst>
                                        <p:tav tm="0">
                                          <p:val>
                                            <p:strVal val="1+#ppt_h/2"/>
                                          </p:val>
                                        </p:tav>
                                        <p:tav tm="100000">
                                          <p:val>
                                            <p:strVal val="#ppt_y"/>
                                          </p:val>
                                        </p:tav>
                                      </p:tavLst>
                                    </p:anim>
                                  </p:childTnLst>
                                </p:cTn>
                              </p:par>
                            </p:childTnLst>
                          </p:cTn>
                        </p:par>
                        <p:par>
                          <p:cTn id="101" fill="hold">
                            <p:stCondLst>
                              <p:cond delay="9750"/>
                            </p:stCondLst>
                            <p:childTnLst>
                              <p:par>
                                <p:cTn id="102" presetID="22" presetClass="entr" presetSubtype="2" fill="hold" grpId="0" nodeType="afterEffect">
                                  <p:stCondLst>
                                    <p:cond delay="0"/>
                                  </p:stCondLst>
                                  <p:childTnLst>
                                    <p:set>
                                      <p:cBhvr>
                                        <p:cTn id="103" dur="1" fill="hold">
                                          <p:stCondLst>
                                            <p:cond delay="0"/>
                                          </p:stCondLst>
                                        </p:cTn>
                                        <p:tgtEl>
                                          <p:spTgt spid="43">
                                            <p:txEl>
                                              <p:pRg st="0" end="0"/>
                                            </p:txEl>
                                          </p:spTgt>
                                        </p:tgtEl>
                                        <p:attrNameLst>
                                          <p:attrName>style.visibility</p:attrName>
                                        </p:attrNameLst>
                                      </p:cBhvr>
                                      <p:to>
                                        <p:strVal val="visible"/>
                                      </p:to>
                                    </p:set>
                                    <p:animEffect transition="in" filter="wipe(right)">
                                      <p:cBhvr>
                                        <p:cTn id="104" dur="500"/>
                                        <p:tgtEl>
                                          <p:spTgt spid="43">
                                            <p:txEl>
                                              <p:pRg st="0" end="0"/>
                                            </p:txEl>
                                          </p:spTgt>
                                        </p:tgtEl>
                                      </p:cBhvr>
                                    </p:animEffect>
                                  </p:childTnLst>
                                </p:cTn>
                              </p:par>
                            </p:childTnLst>
                          </p:cTn>
                        </p:par>
                        <p:par>
                          <p:cTn id="105" fill="hold">
                            <p:stCondLst>
                              <p:cond delay="10250"/>
                            </p:stCondLst>
                            <p:childTnLst>
                              <p:par>
                                <p:cTn id="106" presetID="22" presetClass="entr" presetSubtype="1" fill="hold" nodeType="afterEffect">
                                  <p:stCondLst>
                                    <p:cond delay="0"/>
                                  </p:stCondLst>
                                  <p:childTnLst>
                                    <p:set>
                                      <p:cBhvr>
                                        <p:cTn id="107" dur="1" fill="hold">
                                          <p:stCondLst>
                                            <p:cond delay="0"/>
                                          </p:stCondLst>
                                        </p:cTn>
                                        <p:tgtEl>
                                          <p:spTgt spid="54"/>
                                        </p:tgtEl>
                                        <p:attrNameLst>
                                          <p:attrName>style.visibility</p:attrName>
                                        </p:attrNameLst>
                                      </p:cBhvr>
                                      <p:to>
                                        <p:strVal val="visible"/>
                                      </p:to>
                                    </p:set>
                                    <p:animEffect transition="in" filter="wipe(up)">
                                      <p:cBhvr>
                                        <p:cTn id="108" dur="500"/>
                                        <p:tgtEl>
                                          <p:spTgt spid="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19" grpId="0" build="p">
        <p:tmplLst>
          <p:tmpl lvl="1">
            <p:tnLst>
              <p:par>
                <p:cTn presetID="22" presetClass="entr" presetSubtype="2" fill="hold" nodeType="afterEffect">
                  <p:stCondLst>
                    <p:cond delay="0"/>
                  </p:stCondLst>
                  <p:childTnLst>
                    <p:set>
                      <p:cBhvr>
                        <p:cTn dur="1" fill="hold">
                          <p:stCondLst>
                            <p:cond delay="0"/>
                          </p:stCondLst>
                        </p:cTn>
                        <p:tgtEl>
                          <p:spTgt spid="19"/>
                        </p:tgtEl>
                        <p:attrNameLst>
                          <p:attrName>style.visibility</p:attrName>
                        </p:attrNameLst>
                      </p:cBhvr>
                      <p:to>
                        <p:strVal val="visible"/>
                      </p:to>
                    </p:set>
                    <p:animEffect transition="in" filter="wipe(right)">
                      <p:cBhvr>
                        <p:cTn dur="500"/>
                        <p:tgtEl>
                          <p:spTgt spid="19"/>
                        </p:tgtEl>
                      </p:cBhvr>
                    </p:animEffect>
                  </p:childTnLst>
                </p:cTn>
              </p:par>
            </p:tnLst>
          </p:tmpl>
        </p:tmplLst>
      </p:bldP>
      <p:bldP spid="20" grpId="0" build="p">
        <p:tmplLst>
          <p:tmpl lvl="1">
            <p:tnLst>
              <p:par>
                <p:cTn presetID="2" presetClass="entr" presetSubtype="8" decel="100000" fill="hold" nodeType="afterEffect">
                  <p:stCondLst>
                    <p:cond delay="0"/>
                  </p:stCondLst>
                  <p:childTnLst>
                    <p:set>
                      <p:cBhvr>
                        <p:cTn dur="1" fill="hold">
                          <p:stCondLst>
                            <p:cond delay="0"/>
                          </p:stCondLst>
                        </p:cTn>
                        <p:tgtEl>
                          <p:spTgt spid="20"/>
                        </p:tgtEl>
                        <p:attrNameLst>
                          <p:attrName>style.visibility</p:attrName>
                        </p:attrNameLst>
                      </p:cBhvr>
                      <p:to>
                        <p:strVal val="visible"/>
                      </p:to>
                    </p:set>
                    <p:anim calcmode="lin" valueType="num">
                      <p:cBhvr additive="base">
                        <p:cTn dur="500" fill="hold"/>
                        <p:tgtEl>
                          <p:spTgt spid="20"/>
                        </p:tgtEl>
                        <p:attrNameLst>
                          <p:attrName>ppt_x</p:attrName>
                        </p:attrNameLst>
                      </p:cBhvr>
                      <p:tavLst>
                        <p:tav tm="0">
                          <p:val>
                            <p:strVal val="0-#ppt_w/2"/>
                          </p:val>
                        </p:tav>
                        <p:tav tm="100000">
                          <p:val>
                            <p:strVal val="#ppt_x"/>
                          </p:val>
                        </p:tav>
                      </p:tavLst>
                    </p:anim>
                    <p:anim calcmode="lin" valueType="num">
                      <p:cBhvr additive="base">
                        <p:cTn dur="500" fill="hold"/>
                        <p:tgtEl>
                          <p:spTgt spid="20"/>
                        </p:tgtEl>
                        <p:attrNameLst>
                          <p:attrName>ppt_y</p:attrName>
                        </p:attrNameLst>
                      </p:cBhvr>
                      <p:tavLst>
                        <p:tav tm="0">
                          <p:val>
                            <p:strVal val="#ppt_y"/>
                          </p:val>
                        </p:tav>
                        <p:tav tm="100000">
                          <p:val>
                            <p:strVal val="#ppt_y"/>
                          </p:val>
                        </p:tav>
                      </p:tavLst>
                    </p:anim>
                  </p:childTnLst>
                </p:cTn>
              </p:par>
            </p:tnLst>
          </p:tmpl>
        </p:tmplLst>
      </p:bldP>
      <p:bldP spid="21" grpId="0" animBg="1"/>
      <p:bldP spid="27" grpId="0" animBg="1"/>
      <p:bldP spid="28" grpId="0" build="p">
        <p:tmplLst>
          <p:tmpl lvl="1">
            <p:tnLst>
              <p:par>
                <p:cTn presetID="22" presetClass="entr" presetSubtype="8" fill="hold" nodeType="withEffect">
                  <p:stCondLst>
                    <p:cond delay="0"/>
                  </p:stCondLst>
                  <p:childTnLst>
                    <p:set>
                      <p:cBhvr>
                        <p:cTn dur="1" fill="hold">
                          <p:stCondLst>
                            <p:cond delay="0"/>
                          </p:stCondLst>
                        </p:cTn>
                        <p:tgtEl>
                          <p:spTgt spid="28"/>
                        </p:tgtEl>
                        <p:attrNameLst>
                          <p:attrName>style.visibility</p:attrName>
                        </p:attrNameLst>
                      </p:cBhvr>
                      <p:to>
                        <p:strVal val="visible"/>
                      </p:to>
                    </p:set>
                    <p:animEffect transition="in" filter="wipe(left)">
                      <p:cBhvr>
                        <p:cTn dur="500"/>
                        <p:tgtEl>
                          <p:spTgt spid="28"/>
                        </p:tgtEl>
                      </p:cBhvr>
                    </p:animEffect>
                  </p:childTnLst>
                </p:cTn>
              </p:par>
            </p:tnLst>
          </p:tmpl>
        </p:tmplLst>
      </p:bldP>
      <p:bldP spid="37" grpId="0" build="p">
        <p:tmplLst>
          <p:tmpl lvl="1">
            <p:tnLst>
              <p:par>
                <p:cTn presetID="22" presetClass="entr" presetSubtype="8" fill="hold" nodeType="afterEffect">
                  <p:stCondLst>
                    <p:cond delay="0"/>
                  </p:stCondLst>
                  <p:childTnLst>
                    <p:set>
                      <p:cBhvr>
                        <p:cTn dur="1" fill="hold">
                          <p:stCondLst>
                            <p:cond delay="0"/>
                          </p:stCondLst>
                        </p:cTn>
                        <p:tgtEl>
                          <p:spTgt spid="37"/>
                        </p:tgtEl>
                        <p:attrNameLst>
                          <p:attrName>style.visibility</p:attrName>
                        </p:attrNameLst>
                      </p:cBhvr>
                      <p:to>
                        <p:strVal val="visible"/>
                      </p:to>
                    </p:set>
                    <p:animEffect transition="in" filter="wipe(left)">
                      <p:cBhvr>
                        <p:cTn dur="500"/>
                        <p:tgtEl>
                          <p:spTgt spid="37"/>
                        </p:tgtEl>
                      </p:cBhvr>
                    </p:animEffect>
                  </p:childTnLst>
                </p:cTn>
              </p:par>
            </p:tnLst>
          </p:tmpl>
        </p:tmplLst>
      </p:bldP>
      <p:bldP spid="38" grpId="0" build="p">
        <p:tmplLst>
          <p:tmpl lvl="1">
            <p:tnLst>
              <p:par>
                <p:cTn presetID="2" presetClass="entr" presetSubtype="2" decel="100000" fill="hold" nodeType="afterEffect">
                  <p:stCondLst>
                    <p:cond delay="0"/>
                  </p:stCondLst>
                  <p:childTnLst>
                    <p:set>
                      <p:cBhvr>
                        <p:cTn dur="1" fill="hold">
                          <p:stCondLst>
                            <p:cond delay="0"/>
                          </p:stCondLst>
                        </p:cTn>
                        <p:tgtEl>
                          <p:spTgt spid="38"/>
                        </p:tgtEl>
                        <p:attrNameLst>
                          <p:attrName>style.visibility</p:attrName>
                        </p:attrNameLst>
                      </p:cBhvr>
                      <p:to>
                        <p:strVal val="visible"/>
                      </p:to>
                    </p:set>
                    <p:anim calcmode="lin" valueType="num">
                      <p:cBhvr additive="base">
                        <p:cTn dur="500" fill="hold"/>
                        <p:tgtEl>
                          <p:spTgt spid="38"/>
                        </p:tgtEl>
                        <p:attrNameLst>
                          <p:attrName>ppt_x</p:attrName>
                        </p:attrNameLst>
                      </p:cBhvr>
                      <p:tavLst>
                        <p:tav tm="0">
                          <p:val>
                            <p:strVal val="1+#ppt_w/2"/>
                          </p:val>
                        </p:tav>
                        <p:tav tm="100000">
                          <p:val>
                            <p:strVal val="#ppt_x"/>
                          </p:val>
                        </p:tav>
                      </p:tavLst>
                    </p:anim>
                    <p:anim calcmode="lin" valueType="num">
                      <p:cBhvr additive="base">
                        <p:cTn dur="500" fill="hold"/>
                        <p:tgtEl>
                          <p:spTgt spid="38"/>
                        </p:tgtEl>
                        <p:attrNameLst>
                          <p:attrName>ppt_y</p:attrName>
                        </p:attrNameLst>
                      </p:cBhvr>
                      <p:tavLst>
                        <p:tav tm="0">
                          <p:val>
                            <p:strVal val="#ppt_y"/>
                          </p:val>
                        </p:tav>
                        <p:tav tm="100000">
                          <p:val>
                            <p:strVal val="#ppt_y"/>
                          </p:val>
                        </p:tav>
                      </p:tavLst>
                    </p:anim>
                  </p:childTnLst>
                </p:cTn>
              </p:par>
            </p:tnLst>
          </p:tmpl>
        </p:tmplLst>
      </p:bldP>
      <p:bldP spid="39" grpId="0" animBg="1"/>
      <p:bldP spid="43" grpId="0" build="p">
        <p:tmplLst>
          <p:tmpl lvl="1">
            <p:tnLst>
              <p:par>
                <p:cTn presetID="22" presetClass="entr" presetSubtype="2" fill="hold" nodeType="afterEffect">
                  <p:stCondLst>
                    <p:cond delay="0"/>
                  </p:stCondLst>
                  <p:childTnLst>
                    <p:set>
                      <p:cBhvr>
                        <p:cTn dur="1" fill="hold">
                          <p:stCondLst>
                            <p:cond delay="0"/>
                          </p:stCondLst>
                        </p:cTn>
                        <p:tgtEl>
                          <p:spTgt spid="43"/>
                        </p:tgtEl>
                        <p:attrNameLst>
                          <p:attrName>style.visibility</p:attrName>
                        </p:attrNameLst>
                      </p:cBhvr>
                      <p:to>
                        <p:strVal val="visible"/>
                      </p:to>
                    </p:set>
                    <p:animEffect transition="in" filter="wipe(right)">
                      <p:cBhvr>
                        <p:cTn dur="500"/>
                        <p:tgtEl>
                          <p:spTgt spid="43"/>
                        </p:tgtEl>
                      </p:cBhvr>
                    </p:animEffect>
                  </p:childTnLst>
                </p:cTn>
              </p:par>
            </p:tnLst>
          </p:tmpl>
        </p:tmplLst>
      </p:bldP>
      <p:bldP spid="44" grpId="0" build="p">
        <p:tmplLst>
          <p:tmpl lvl="1">
            <p:tnLst>
              <p:par>
                <p:cTn presetID="2" presetClass="entr" presetSubtype="8" decel="100000" fill="hold" nodeType="afterEffect">
                  <p:stCondLst>
                    <p:cond delay="0"/>
                  </p:stCondLst>
                  <p:childTnLst>
                    <p:set>
                      <p:cBhvr>
                        <p:cTn dur="1" fill="hold">
                          <p:stCondLst>
                            <p:cond delay="0"/>
                          </p:stCondLst>
                        </p:cTn>
                        <p:tgtEl>
                          <p:spTgt spid="44"/>
                        </p:tgtEl>
                        <p:attrNameLst>
                          <p:attrName>style.visibility</p:attrName>
                        </p:attrNameLst>
                      </p:cBhvr>
                      <p:to>
                        <p:strVal val="visible"/>
                      </p:to>
                    </p:set>
                    <p:anim calcmode="lin" valueType="num">
                      <p:cBhvr additive="base">
                        <p:cTn dur="500" fill="hold"/>
                        <p:tgtEl>
                          <p:spTgt spid="44"/>
                        </p:tgtEl>
                        <p:attrNameLst>
                          <p:attrName>ppt_x</p:attrName>
                        </p:attrNameLst>
                      </p:cBhvr>
                      <p:tavLst>
                        <p:tav tm="0">
                          <p:val>
                            <p:strVal val="0-#ppt_w/2"/>
                          </p:val>
                        </p:tav>
                        <p:tav tm="100000">
                          <p:val>
                            <p:strVal val="#ppt_x"/>
                          </p:val>
                        </p:tav>
                      </p:tavLst>
                    </p:anim>
                    <p:anim calcmode="lin" valueType="num">
                      <p:cBhvr additive="base">
                        <p:cTn dur="500" fill="hold"/>
                        <p:tgtEl>
                          <p:spTgt spid="44"/>
                        </p:tgtEl>
                        <p:attrNameLst>
                          <p:attrName>ppt_y</p:attrName>
                        </p:attrNameLst>
                      </p:cBhvr>
                      <p:tavLst>
                        <p:tav tm="0">
                          <p:val>
                            <p:strVal val="#ppt_y"/>
                          </p:val>
                        </p:tav>
                        <p:tav tm="100000">
                          <p:val>
                            <p:strVal val="#ppt_y"/>
                          </p:val>
                        </p:tav>
                      </p:tavLst>
                    </p:anim>
                  </p:childTnLst>
                </p:cTn>
              </p:par>
            </p:tnLst>
          </p:tmpl>
        </p:tmplLst>
      </p:bldP>
      <p:bldP spid="45" grpId="0" animBg="1"/>
      <p:bldP spid="13" grpId="0" animBg="1"/>
      <p:bldP spid="17" grpId="0" build="p">
        <p:tmplLst>
          <p:tmpl lvl="1">
            <p:tnLst>
              <p:par>
                <p:cTn presetID="22" presetClass="entr" presetSubtype="2" fill="hold" nodeType="withEffect">
                  <p:stCondLst>
                    <p:cond delay="0"/>
                  </p:stCondLst>
                  <p:childTnLst>
                    <p:set>
                      <p:cBhvr>
                        <p:cTn dur="1" fill="hold">
                          <p:stCondLst>
                            <p:cond delay="0"/>
                          </p:stCondLst>
                        </p:cTn>
                        <p:tgtEl>
                          <p:spTgt spid="17"/>
                        </p:tgtEl>
                        <p:attrNameLst>
                          <p:attrName>style.visibility</p:attrName>
                        </p:attrNameLst>
                      </p:cBhvr>
                      <p:to>
                        <p:strVal val="visible"/>
                      </p:to>
                    </p:set>
                    <p:animEffect transition="in" filter="wipe(right)">
                      <p:cBhvr>
                        <p:cTn dur="500"/>
                        <p:tgtEl>
                          <p:spTgt spid="17"/>
                        </p:tgtEl>
                      </p:cBhvr>
                    </p:animEffect>
                  </p:childTnLst>
                </p:cTn>
              </p:par>
            </p:tnLst>
          </p:tmpl>
        </p:tmplLst>
      </p:bldP>
      <p:bldP spid="49" grpId="0" animBg="1"/>
      <p:bldP spid="42" grpId="0" build="p">
        <p:tmplLst>
          <p:tmpl lvl="1">
            <p:tnLst>
              <p:par>
                <p:cTn presetID="22" presetClass="entr" presetSubtype="2" fill="hold" nodeType="withEffect">
                  <p:stCondLst>
                    <p:cond delay="0"/>
                  </p:stCondLst>
                  <p:childTnLst>
                    <p:set>
                      <p:cBhvr>
                        <p:cTn dur="1" fill="hold">
                          <p:stCondLst>
                            <p:cond delay="0"/>
                          </p:stCondLst>
                        </p:cTn>
                        <p:tgtEl>
                          <p:spTgt spid="42"/>
                        </p:tgtEl>
                        <p:attrNameLst>
                          <p:attrName>style.visibility</p:attrName>
                        </p:attrNameLst>
                      </p:cBhvr>
                      <p:to>
                        <p:strVal val="visible"/>
                      </p:to>
                    </p:set>
                    <p:animEffect transition="in" filter="wipe(right)">
                      <p:cBhvr>
                        <p:cTn dur="500"/>
                        <p:tgtEl>
                          <p:spTgt spid="42"/>
                        </p:tgtEl>
                      </p:cBhvr>
                    </p:animEffect>
                  </p:childTnLst>
                </p:cTn>
              </p:par>
            </p:tnLst>
          </p:tmpl>
        </p:tmplLst>
      </p:bldP>
      <p:bldP spid="8" grpId="0" animBg="1"/>
      <p:bldP spid="24" grpId="0" animBg="1"/>
      <p:bldP spid="40" grpId="0" animBg="1"/>
    </p:bldLst>
  </p:timing>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Welcome Message">
    <p:spTree>
      <p:nvGrpSpPr>
        <p:cNvPr id="1" name=""/>
        <p:cNvGrpSpPr/>
        <p:nvPr/>
      </p:nvGrpSpPr>
      <p:grpSpPr>
        <a:xfrm>
          <a:off x="0" y="0"/>
          <a:ext cx="0" cy="0"/>
          <a:chOff x="0" y="0"/>
          <a:chExt cx="0" cy="0"/>
        </a:xfrm>
      </p:grpSpPr>
      <p:grpSp>
        <p:nvGrpSpPr>
          <p:cNvPr id="8" name="グループ化 7"/>
          <p:cNvGrpSpPr/>
          <p:nvPr userDrawn="1"/>
        </p:nvGrpSpPr>
        <p:grpSpPr>
          <a:xfrm>
            <a:off x="5823561" y="4418122"/>
            <a:ext cx="1940630" cy="72008"/>
            <a:chOff x="6119664" y="3270498"/>
            <a:chExt cx="1940630" cy="72008"/>
          </a:xfrm>
        </p:grpSpPr>
        <p:sp>
          <p:nvSpPr>
            <p:cNvPr id="10" name="正方形/長方形 9"/>
            <p:cNvSpPr/>
            <p:nvPr userDrawn="1"/>
          </p:nvSpPr>
          <p:spPr>
            <a:xfrm>
              <a:off x="6765355" y="3270498"/>
              <a:ext cx="648072" cy="720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正方形/長方形 8"/>
            <p:cNvSpPr/>
            <p:nvPr userDrawn="1"/>
          </p:nvSpPr>
          <p:spPr>
            <a:xfrm>
              <a:off x="6119664" y="3270498"/>
              <a:ext cx="648072"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正方形/長方形 10"/>
            <p:cNvSpPr/>
            <p:nvPr userDrawn="1"/>
          </p:nvSpPr>
          <p:spPr>
            <a:xfrm>
              <a:off x="7412222" y="3270498"/>
              <a:ext cx="648072" cy="7200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3" name="フッター プレースホルダー 2"/>
          <p:cNvSpPr>
            <a:spLocks noGrp="1"/>
          </p:cNvSpPr>
          <p:nvPr>
            <p:ph type="ftr" sz="quarter" idx="10"/>
          </p:nvPr>
        </p:nvSpPr>
        <p:spPr>
          <a:xfrm>
            <a:off x="6057900" y="9582811"/>
            <a:ext cx="6172200" cy="547603"/>
          </a:xfrm>
          <a:prstGeom prst="rect">
            <a:avLst/>
          </a:prstGeom>
        </p:spPr>
        <p:txBody>
          <a:bodyPr/>
          <a:lstStyle>
            <a:lvl1pPr algn="ctr">
              <a:defRPr/>
            </a:lvl1p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a:xfrm>
            <a:off x="17110868" y="9600055"/>
            <a:ext cx="1176775" cy="489036"/>
          </a:xfrm>
          <a:prstGeom prst="rect">
            <a:avLst/>
          </a:prstGeom>
        </p:spPr>
        <p:txBody>
          <a:bodyPr/>
          <a:lstStyle/>
          <a:p>
            <a:fld id="{03EB59E2-90B9-4CD3-AC74-D672227E13C3}" type="slidenum">
              <a:rPr lang="en-US" smtClean="0"/>
              <a:pPr/>
              <a:t>‹#›</a:t>
            </a:fld>
            <a:endParaRPr lang="en-US" dirty="0"/>
          </a:p>
        </p:txBody>
      </p:sp>
      <p:sp>
        <p:nvSpPr>
          <p:cNvPr id="13" name="テキスト プレースホルダー 12"/>
          <p:cNvSpPr>
            <a:spLocks noGrp="1"/>
          </p:cNvSpPr>
          <p:nvPr>
            <p:ph type="body" sz="quarter" idx="12" hasCustomPrompt="1"/>
          </p:nvPr>
        </p:nvSpPr>
        <p:spPr>
          <a:xfrm>
            <a:off x="5712608" y="4698914"/>
            <a:ext cx="8545863" cy="2366282"/>
          </a:xfrm>
        </p:spPr>
        <p:txBody>
          <a:bodyPr>
            <a:normAutofit/>
          </a:bodyPr>
          <a:lstStyle>
            <a:lvl1pPr>
              <a:defRPr sz="2000" baseline="0"/>
            </a:lvl1pPr>
          </a:lstStyle>
          <a:p>
            <a:pPr lvl="0"/>
            <a:r>
              <a:rPr kumimoji="1" lang="en-US" altLang="ja-JP" dirty="0"/>
              <a:t>Text goes here</a:t>
            </a:r>
            <a:endParaRPr kumimoji="1" lang="ja-JP" altLang="en-US" dirty="0"/>
          </a:p>
        </p:txBody>
      </p:sp>
      <p:sp>
        <p:nvSpPr>
          <p:cNvPr id="14" name="テキスト プレースホルダー 12"/>
          <p:cNvSpPr>
            <a:spLocks noGrp="1"/>
          </p:cNvSpPr>
          <p:nvPr>
            <p:ph type="body" sz="quarter" idx="13" hasCustomPrompt="1"/>
          </p:nvPr>
        </p:nvSpPr>
        <p:spPr>
          <a:xfrm>
            <a:off x="5712608" y="3578967"/>
            <a:ext cx="8545863" cy="747032"/>
          </a:xfrm>
        </p:spPr>
        <p:txBody>
          <a:bodyPr anchor="ctr">
            <a:noAutofit/>
          </a:bodyPr>
          <a:lstStyle>
            <a:lvl1pPr>
              <a:lnSpc>
                <a:spcPct val="100000"/>
              </a:lnSpc>
              <a:spcBef>
                <a:spcPts val="0"/>
              </a:spcBef>
              <a:defRPr sz="36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5" name="円/楕円 4"/>
          <p:cNvSpPr/>
          <p:nvPr userDrawn="1"/>
        </p:nvSpPr>
        <p:spPr>
          <a:xfrm>
            <a:off x="4156530" y="2953658"/>
            <a:ext cx="1391649" cy="1117600"/>
          </a:xfrm>
          <a:custGeom>
            <a:avLst/>
            <a:gdLst/>
            <a:ahLst/>
            <a:cxnLst/>
            <a:rect l="l" t="t" r="r" b="b"/>
            <a:pathLst>
              <a:path w="1391649" h="1117600">
                <a:moveTo>
                  <a:pt x="641350" y="0"/>
                </a:moveTo>
                <a:cubicBezTo>
                  <a:pt x="995558" y="0"/>
                  <a:pt x="1282700" y="250183"/>
                  <a:pt x="1282700" y="558800"/>
                </a:cubicBezTo>
                <a:cubicBezTo>
                  <a:pt x="1282700" y="678010"/>
                  <a:pt x="1239857" y="788500"/>
                  <a:pt x="1166143" y="878649"/>
                </a:cubicBezTo>
                <a:cubicBezTo>
                  <a:pt x="1228612" y="951179"/>
                  <a:pt x="1306525" y="1002662"/>
                  <a:pt x="1391649" y="1064962"/>
                </a:cubicBezTo>
                <a:lnTo>
                  <a:pt x="1016117" y="1010533"/>
                </a:lnTo>
                <a:cubicBezTo>
                  <a:pt x="911360" y="1078369"/>
                  <a:pt x="781613" y="1117600"/>
                  <a:pt x="641350" y="1117600"/>
                </a:cubicBezTo>
                <a:cubicBezTo>
                  <a:pt x="287142" y="1117600"/>
                  <a:pt x="0" y="867417"/>
                  <a:pt x="0" y="558800"/>
                </a:cubicBezTo>
                <a:cubicBezTo>
                  <a:pt x="0" y="250183"/>
                  <a:pt x="287142" y="0"/>
                  <a:pt x="641350" y="0"/>
                </a:cubicBezTo>
                <a:close/>
              </a:path>
            </a:pathLst>
          </a:custGeom>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1955103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decel="10000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750" fill="hold"/>
                                        <p:tgtEl>
                                          <p:spTgt spid="5"/>
                                        </p:tgtEl>
                                        <p:attrNameLst>
                                          <p:attrName>ppt_x</p:attrName>
                                        </p:attrNameLst>
                                      </p:cBhvr>
                                      <p:tavLst>
                                        <p:tav tm="0">
                                          <p:val>
                                            <p:strVal val="0-#ppt_w/2"/>
                                          </p:val>
                                        </p:tav>
                                        <p:tav tm="100000">
                                          <p:val>
                                            <p:strVal val="#ppt_x"/>
                                          </p:val>
                                        </p:tav>
                                      </p:tavLst>
                                    </p:anim>
                                    <p:anim calcmode="lin" valueType="num">
                                      <p:cBhvr additive="base">
                                        <p:cTn id="8" dur="750" fill="hold"/>
                                        <p:tgtEl>
                                          <p:spTgt spid="5"/>
                                        </p:tgtEl>
                                        <p:attrNameLst>
                                          <p:attrName>ppt_y</p:attrName>
                                        </p:attrNameLst>
                                      </p:cBhvr>
                                      <p:tavLst>
                                        <p:tav tm="0">
                                          <p:val>
                                            <p:strVal val="0-#ppt_h/2"/>
                                          </p:val>
                                        </p:tav>
                                        <p:tav tm="100000">
                                          <p:val>
                                            <p:strVal val="#ppt_y"/>
                                          </p:val>
                                        </p:tav>
                                      </p:tavLst>
                                    </p:anim>
                                  </p:childTnLst>
                                </p:cTn>
                              </p:par>
                              <p:par>
                                <p:cTn id="9" presetID="2" presetClass="entr" presetSubtype="2" decel="100000" fill="hold" grpId="0" nodeType="withEffect">
                                  <p:stCondLst>
                                    <p:cond delay="0"/>
                                  </p:stCondLst>
                                  <p:iterate type="wd">
                                    <p:tmPct val="10000"/>
                                  </p:iterate>
                                  <p:childTnLst>
                                    <p:set>
                                      <p:cBhvr>
                                        <p:cTn id="10" dur="1" fill="hold">
                                          <p:stCondLst>
                                            <p:cond delay="0"/>
                                          </p:stCondLst>
                                        </p:cTn>
                                        <p:tgtEl>
                                          <p:spTgt spid="14">
                                            <p:txEl>
                                              <p:pRg st="0" end="0"/>
                                            </p:txEl>
                                          </p:spTgt>
                                        </p:tgtEl>
                                        <p:attrNameLst>
                                          <p:attrName>style.visibility</p:attrName>
                                        </p:attrNameLst>
                                      </p:cBhvr>
                                      <p:to>
                                        <p:strVal val="visible"/>
                                      </p:to>
                                    </p:set>
                                    <p:anim calcmode="lin" valueType="num">
                                      <p:cBhvr additive="base">
                                        <p:cTn id="11" dur="750" fill="hold"/>
                                        <p:tgtEl>
                                          <p:spTgt spid="14">
                                            <p:txEl>
                                              <p:pRg st="0" end="0"/>
                                            </p:txEl>
                                          </p:spTgt>
                                        </p:tgtEl>
                                        <p:attrNameLst>
                                          <p:attrName>ppt_x</p:attrName>
                                        </p:attrNameLst>
                                      </p:cBhvr>
                                      <p:tavLst>
                                        <p:tav tm="0">
                                          <p:val>
                                            <p:strVal val="1+#ppt_w/2"/>
                                          </p:val>
                                        </p:tav>
                                        <p:tav tm="100000">
                                          <p:val>
                                            <p:strVal val="#ppt_x"/>
                                          </p:val>
                                        </p:tav>
                                      </p:tavLst>
                                    </p:anim>
                                    <p:anim calcmode="lin" valueType="num">
                                      <p:cBhvr additive="base">
                                        <p:cTn id="12" dur="750" fill="hold"/>
                                        <p:tgtEl>
                                          <p:spTgt spid="14">
                                            <p:txEl>
                                              <p:pRg st="0" end="0"/>
                                            </p:txEl>
                                          </p:spTgt>
                                        </p:tgtEl>
                                        <p:attrNameLst>
                                          <p:attrName>ppt_y</p:attrName>
                                        </p:attrNameLst>
                                      </p:cBhvr>
                                      <p:tavLst>
                                        <p:tav tm="0">
                                          <p:val>
                                            <p:strVal val="#ppt_y"/>
                                          </p:val>
                                        </p:tav>
                                        <p:tav tm="100000">
                                          <p:val>
                                            <p:strVal val="#ppt_y"/>
                                          </p:val>
                                        </p:tav>
                                      </p:tavLst>
                                    </p:anim>
                                  </p:childTnLst>
                                </p:cTn>
                              </p:par>
                            </p:childTnLst>
                          </p:cTn>
                        </p:par>
                        <p:par>
                          <p:cTn id="13" fill="hold">
                            <p:stCondLst>
                              <p:cond delay="900"/>
                            </p:stCondLst>
                            <p:childTnLst>
                              <p:par>
                                <p:cTn id="14" presetID="2" presetClass="entr" presetSubtype="4" decel="100000" fill="hold" nodeType="afterEffect">
                                  <p:stCondLst>
                                    <p:cond delay="0"/>
                                  </p:stCondLst>
                                  <p:childTnLst>
                                    <p:set>
                                      <p:cBhvr>
                                        <p:cTn id="15" dur="1" fill="hold">
                                          <p:stCondLst>
                                            <p:cond delay="0"/>
                                          </p:stCondLst>
                                        </p:cTn>
                                        <p:tgtEl>
                                          <p:spTgt spid="8"/>
                                        </p:tgtEl>
                                        <p:attrNameLst>
                                          <p:attrName>style.visibility</p:attrName>
                                        </p:attrNameLst>
                                      </p:cBhvr>
                                      <p:to>
                                        <p:strVal val="visible"/>
                                      </p:to>
                                    </p:set>
                                    <p:anim calcmode="lin" valueType="num">
                                      <p:cBhvr additive="base">
                                        <p:cTn id="16" dur="500" fill="hold"/>
                                        <p:tgtEl>
                                          <p:spTgt spid="8"/>
                                        </p:tgtEl>
                                        <p:attrNameLst>
                                          <p:attrName>ppt_x</p:attrName>
                                        </p:attrNameLst>
                                      </p:cBhvr>
                                      <p:tavLst>
                                        <p:tav tm="0">
                                          <p:val>
                                            <p:strVal val="#ppt_x"/>
                                          </p:val>
                                        </p:tav>
                                        <p:tav tm="100000">
                                          <p:val>
                                            <p:strVal val="#ppt_x"/>
                                          </p:val>
                                        </p:tav>
                                      </p:tavLst>
                                    </p:anim>
                                    <p:anim calcmode="lin" valueType="num">
                                      <p:cBhvr additive="base">
                                        <p:cTn id="17" dur="500" fill="hold"/>
                                        <p:tgtEl>
                                          <p:spTgt spid="8"/>
                                        </p:tgtEl>
                                        <p:attrNameLst>
                                          <p:attrName>ppt_y</p:attrName>
                                        </p:attrNameLst>
                                      </p:cBhvr>
                                      <p:tavLst>
                                        <p:tav tm="0">
                                          <p:val>
                                            <p:strVal val="1+#ppt_h/2"/>
                                          </p:val>
                                        </p:tav>
                                        <p:tav tm="100000">
                                          <p:val>
                                            <p:strVal val="#ppt_y"/>
                                          </p:val>
                                        </p:tav>
                                      </p:tavLst>
                                    </p:anim>
                                  </p:childTnLst>
                                </p:cTn>
                              </p:par>
                            </p:childTnLst>
                          </p:cTn>
                        </p:par>
                        <p:par>
                          <p:cTn id="18" fill="hold">
                            <p:stCondLst>
                              <p:cond delay="1400"/>
                            </p:stCondLst>
                            <p:childTnLst>
                              <p:par>
                                <p:cTn id="19" presetID="22" presetClass="entr" presetSubtype="8" fill="hold" grpId="0" nodeType="afterEffect">
                                  <p:stCondLst>
                                    <p:cond delay="0"/>
                                  </p:stCondLst>
                                  <p:childTnLst>
                                    <p:set>
                                      <p:cBhvr>
                                        <p:cTn id="20" dur="1" fill="hold">
                                          <p:stCondLst>
                                            <p:cond delay="0"/>
                                          </p:stCondLst>
                                        </p:cTn>
                                        <p:tgtEl>
                                          <p:spTgt spid="13"/>
                                        </p:tgtEl>
                                        <p:attrNameLst>
                                          <p:attrName>style.visibility</p:attrName>
                                        </p:attrNameLst>
                                      </p:cBhvr>
                                      <p:to>
                                        <p:strVal val="visible"/>
                                      </p:to>
                                    </p:set>
                                    <p:animEffect transition="in" filter="wipe(left)">
                                      <p:cBhvr>
                                        <p:cTn id="21"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build="p">
        <p:tmplLst>
          <p:tmpl lvl="1">
            <p:tnLst>
              <p:par>
                <p:cTn presetID="2" presetClass="entr" presetSubtype="2" decel="100000" fill="hold" nodeType="withEffect">
                  <p:stCondLst>
                    <p:cond delay="0"/>
                  </p:stCondLst>
                  <p:iterate type="wd">
                    <p:tmPct val="10000"/>
                  </p:iterate>
                  <p:childTnLst>
                    <p:set>
                      <p:cBhvr>
                        <p:cTn dur="1" fill="hold">
                          <p:stCondLst>
                            <p:cond delay="0"/>
                          </p:stCondLst>
                        </p:cTn>
                        <p:tgtEl>
                          <p:spTgt spid="14"/>
                        </p:tgtEl>
                        <p:attrNameLst>
                          <p:attrName>style.visibility</p:attrName>
                        </p:attrNameLst>
                      </p:cBhvr>
                      <p:to>
                        <p:strVal val="visible"/>
                      </p:to>
                    </p:set>
                    <p:anim calcmode="lin" valueType="num">
                      <p:cBhvr additive="base">
                        <p:cTn dur="750" fill="hold"/>
                        <p:tgtEl>
                          <p:spTgt spid="14"/>
                        </p:tgtEl>
                        <p:attrNameLst>
                          <p:attrName>ppt_x</p:attrName>
                        </p:attrNameLst>
                      </p:cBhvr>
                      <p:tavLst>
                        <p:tav tm="0">
                          <p:val>
                            <p:strVal val="1+#ppt_w/2"/>
                          </p:val>
                        </p:tav>
                        <p:tav tm="100000">
                          <p:val>
                            <p:strVal val="#ppt_x"/>
                          </p:val>
                        </p:tav>
                      </p:tavLst>
                    </p:anim>
                    <p:anim calcmode="lin" valueType="num">
                      <p:cBhvr additive="base">
                        <p:cTn dur="750" fill="hold"/>
                        <p:tgtEl>
                          <p:spTgt spid="14"/>
                        </p:tgtEl>
                        <p:attrNameLst>
                          <p:attrName>ppt_y</p:attrName>
                        </p:attrNameLst>
                      </p:cBhvr>
                      <p:tavLst>
                        <p:tav tm="0">
                          <p:val>
                            <p:strVal val="#ppt_y"/>
                          </p:val>
                        </p:tav>
                        <p:tav tm="100000">
                          <p:val>
                            <p:strVal val="#ppt_y"/>
                          </p:val>
                        </p:tav>
                      </p:tavLst>
                    </p:anim>
                  </p:childTnLst>
                </p:cTn>
              </p:par>
            </p:tnLst>
          </p:tmpl>
        </p:tmplLst>
      </p:bldP>
      <p:bldP spid="5" grpId="0" animBg="1"/>
    </p:bldLst>
  </p:timing>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Vision">
    <p:spTree>
      <p:nvGrpSpPr>
        <p:cNvPr id="1" name=""/>
        <p:cNvGrpSpPr/>
        <p:nvPr/>
      </p:nvGrpSpPr>
      <p:grpSpPr>
        <a:xfrm>
          <a:off x="0" y="0"/>
          <a:ext cx="0" cy="0"/>
          <a:chOff x="0" y="0"/>
          <a:chExt cx="0" cy="0"/>
        </a:xfrm>
      </p:grpSpPr>
      <p:sp>
        <p:nvSpPr>
          <p:cNvPr id="10" name="正方形/長方形 9"/>
          <p:cNvSpPr/>
          <p:nvPr userDrawn="1"/>
        </p:nvSpPr>
        <p:spPr>
          <a:xfrm>
            <a:off x="7396828" y="4969665"/>
            <a:ext cx="648072" cy="720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正方形/長方形 8"/>
          <p:cNvSpPr/>
          <p:nvPr userDrawn="1"/>
        </p:nvSpPr>
        <p:spPr>
          <a:xfrm>
            <a:off x="6751137" y="4969665"/>
            <a:ext cx="648072"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正方形/長方形 10"/>
          <p:cNvSpPr/>
          <p:nvPr userDrawn="1"/>
        </p:nvSpPr>
        <p:spPr>
          <a:xfrm>
            <a:off x="8043695" y="4969665"/>
            <a:ext cx="648072" cy="7200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 name="フッター プレースホルダー 2"/>
          <p:cNvSpPr>
            <a:spLocks noGrp="1"/>
          </p:cNvSpPr>
          <p:nvPr userDrawn="1">
            <p:ph type="ftr" sz="quarter" idx="10"/>
          </p:nvPr>
        </p:nvSpPr>
        <p:spPr>
          <a:xfrm>
            <a:off x="6057900" y="9582811"/>
            <a:ext cx="6172200" cy="547603"/>
          </a:xfrm>
          <a:prstGeom prst="rect">
            <a:avLst/>
          </a:prstGeom>
        </p:spPr>
        <p:txBody>
          <a:bodyPr/>
          <a:lstStyle>
            <a:lvl1pPr algn="ctr">
              <a:defRPr/>
            </a:lvl1pPr>
          </a:lstStyle>
          <a:p>
            <a:r>
              <a:rPr lang="en-US"/>
              <a:t>The Power of PowerPoint | thepopp.com</a:t>
            </a:r>
            <a:endParaRPr lang="en-US" dirty="0"/>
          </a:p>
        </p:txBody>
      </p:sp>
      <p:sp>
        <p:nvSpPr>
          <p:cNvPr id="4" name="スライド番号プレースホルダー 3"/>
          <p:cNvSpPr>
            <a:spLocks noGrp="1"/>
          </p:cNvSpPr>
          <p:nvPr userDrawn="1">
            <p:ph type="sldNum" sz="quarter" idx="11"/>
          </p:nvPr>
        </p:nvSpPr>
        <p:spPr>
          <a:xfrm>
            <a:off x="17110868" y="9600055"/>
            <a:ext cx="1176775" cy="489036"/>
          </a:xfrm>
          <a:prstGeom prst="rect">
            <a:avLst/>
          </a:prstGeom>
        </p:spPr>
        <p:txBody>
          <a:bodyPr/>
          <a:lstStyle/>
          <a:p>
            <a:fld id="{03EB59E2-90B9-4CD3-AC74-D672227E13C3}" type="slidenum">
              <a:rPr lang="en-US" smtClean="0"/>
              <a:pPr/>
              <a:t>‹#›</a:t>
            </a:fld>
            <a:endParaRPr lang="en-US" dirty="0"/>
          </a:p>
        </p:txBody>
      </p:sp>
      <p:sp>
        <p:nvSpPr>
          <p:cNvPr id="13" name="テキスト プレースホルダー 12"/>
          <p:cNvSpPr>
            <a:spLocks noGrp="1"/>
          </p:cNvSpPr>
          <p:nvPr userDrawn="1">
            <p:ph type="body" sz="quarter" idx="12" hasCustomPrompt="1"/>
          </p:nvPr>
        </p:nvSpPr>
        <p:spPr>
          <a:xfrm>
            <a:off x="6669212" y="5250457"/>
            <a:ext cx="8545863" cy="2366282"/>
          </a:xfrm>
        </p:spPr>
        <p:txBody>
          <a:bodyPr>
            <a:normAutofit/>
          </a:bodyPr>
          <a:lstStyle>
            <a:lvl1pPr>
              <a:defRPr sz="2000" baseline="0"/>
            </a:lvl1pPr>
          </a:lstStyle>
          <a:p>
            <a:pPr lvl="0"/>
            <a:r>
              <a:rPr kumimoji="1" lang="en-US" altLang="ja-JP" dirty="0"/>
              <a:t>Text goes here</a:t>
            </a:r>
            <a:endParaRPr kumimoji="1" lang="ja-JP" altLang="en-US" dirty="0"/>
          </a:p>
        </p:txBody>
      </p:sp>
      <p:sp>
        <p:nvSpPr>
          <p:cNvPr id="14" name="テキスト プレースホルダー 12"/>
          <p:cNvSpPr>
            <a:spLocks noGrp="1"/>
          </p:cNvSpPr>
          <p:nvPr userDrawn="1">
            <p:ph type="body" sz="quarter" idx="13" hasCustomPrompt="1"/>
          </p:nvPr>
        </p:nvSpPr>
        <p:spPr>
          <a:xfrm>
            <a:off x="2233749" y="2732842"/>
            <a:ext cx="6574129" cy="2144700"/>
          </a:xfrm>
        </p:spPr>
        <p:txBody>
          <a:bodyPr anchor="b">
            <a:noAutofit/>
          </a:bodyPr>
          <a:lstStyle>
            <a:lvl1pPr algn="r">
              <a:lnSpc>
                <a:spcPct val="100000"/>
              </a:lnSpc>
              <a:spcBef>
                <a:spcPts val="0"/>
              </a:spcBef>
              <a:defRPr sz="7200" baseline="0">
                <a:solidFill>
                  <a:schemeClr val="tx2"/>
                </a:solidFill>
                <a:latin typeface="Ubuntu Medium" panose="020B0604030602030204" pitchFamily="34" charset="0"/>
              </a:defRPr>
            </a:lvl1pPr>
          </a:lstStyle>
          <a:p>
            <a:pPr lvl="0"/>
            <a:r>
              <a:rPr kumimoji="1" lang="en-US" altLang="ja-JP" dirty="0"/>
              <a:t>Put a Word</a:t>
            </a:r>
            <a:endParaRPr kumimoji="1" lang="ja-JP" altLang="en-US" dirty="0"/>
          </a:p>
        </p:txBody>
      </p:sp>
    </p:spTree>
    <p:extLst>
      <p:ext uri="{BB962C8B-B14F-4D97-AF65-F5344CB8AC3E}">
        <p14:creationId xmlns:p14="http://schemas.microsoft.com/office/powerpoint/2010/main" val="28381762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decel="100000" fill="hold" grpId="0" nodeType="withEffect">
                                  <p:stCondLst>
                                    <p:cond delay="0"/>
                                  </p:stCondLst>
                                  <p:iterate type="wd">
                                    <p:tmPct val="10000"/>
                                  </p:iterate>
                                  <p:childTnLst>
                                    <p:set>
                                      <p:cBhvr>
                                        <p:cTn id="6" dur="1" fill="hold">
                                          <p:stCondLst>
                                            <p:cond delay="0"/>
                                          </p:stCondLst>
                                        </p:cTn>
                                        <p:tgtEl>
                                          <p:spTgt spid="14">
                                            <p:txEl>
                                              <p:pRg st="0" end="0"/>
                                            </p:txEl>
                                          </p:spTgt>
                                        </p:tgtEl>
                                        <p:attrNameLst>
                                          <p:attrName>style.visibility</p:attrName>
                                        </p:attrNameLst>
                                      </p:cBhvr>
                                      <p:to>
                                        <p:strVal val="visible"/>
                                      </p:to>
                                    </p:set>
                                    <p:anim calcmode="lin" valueType="num">
                                      <p:cBhvr additive="base">
                                        <p:cTn id="7" dur="750" fill="hold"/>
                                        <p:tgtEl>
                                          <p:spTgt spid="14">
                                            <p:txEl>
                                              <p:pRg st="0" end="0"/>
                                            </p:txEl>
                                          </p:spTgt>
                                        </p:tgtEl>
                                        <p:attrNameLst>
                                          <p:attrName>ppt_x</p:attrName>
                                        </p:attrNameLst>
                                      </p:cBhvr>
                                      <p:tavLst>
                                        <p:tav tm="0">
                                          <p:val>
                                            <p:strVal val="0-#ppt_w/2"/>
                                          </p:val>
                                        </p:tav>
                                        <p:tav tm="100000">
                                          <p:val>
                                            <p:strVal val="#ppt_x"/>
                                          </p:val>
                                        </p:tav>
                                      </p:tavLst>
                                    </p:anim>
                                    <p:anim calcmode="lin" valueType="num">
                                      <p:cBhvr additive="base">
                                        <p:cTn id="8" dur="750" fill="hold"/>
                                        <p:tgtEl>
                                          <p:spTgt spid="14">
                                            <p:txEl>
                                              <p:pRg st="0" end="0"/>
                                            </p:txEl>
                                          </p:spTgt>
                                        </p:tgtEl>
                                        <p:attrNameLst>
                                          <p:attrName>ppt_y</p:attrName>
                                        </p:attrNameLst>
                                      </p:cBhvr>
                                      <p:tavLst>
                                        <p:tav tm="0">
                                          <p:val>
                                            <p:strVal val="0-#ppt_h/2"/>
                                          </p:val>
                                        </p:tav>
                                        <p:tav tm="100000">
                                          <p:val>
                                            <p:strVal val="#ppt_y"/>
                                          </p:val>
                                        </p:tav>
                                      </p:tavLst>
                                    </p:anim>
                                  </p:childTnLst>
                                </p:cTn>
                              </p:par>
                            </p:childTnLst>
                          </p:cTn>
                        </p:par>
                        <p:par>
                          <p:cTn id="9" fill="hold">
                            <p:stCondLst>
                              <p:cond delay="900"/>
                            </p:stCondLst>
                            <p:childTnLst>
                              <p:par>
                                <p:cTn id="10" presetID="2" presetClass="entr" presetSubtype="4" decel="100000" fill="hold" grpId="0" nodeType="afterEffect">
                                  <p:stCondLst>
                                    <p:cond delay="0"/>
                                  </p:stCondLst>
                                  <p:childTnLst>
                                    <p:set>
                                      <p:cBhvr>
                                        <p:cTn id="11" dur="1" fill="hold">
                                          <p:stCondLst>
                                            <p:cond delay="0"/>
                                          </p:stCondLst>
                                        </p:cTn>
                                        <p:tgtEl>
                                          <p:spTgt spid="9"/>
                                        </p:tgtEl>
                                        <p:attrNameLst>
                                          <p:attrName>style.visibility</p:attrName>
                                        </p:attrNameLst>
                                      </p:cBhvr>
                                      <p:to>
                                        <p:strVal val="visible"/>
                                      </p:to>
                                    </p:set>
                                    <p:anim calcmode="lin" valueType="num">
                                      <p:cBhvr additive="base">
                                        <p:cTn id="12" dur="500" fill="hold"/>
                                        <p:tgtEl>
                                          <p:spTgt spid="9"/>
                                        </p:tgtEl>
                                        <p:attrNameLst>
                                          <p:attrName>ppt_x</p:attrName>
                                        </p:attrNameLst>
                                      </p:cBhvr>
                                      <p:tavLst>
                                        <p:tav tm="0">
                                          <p:val>
                                            <p:strVal val="#ppt_x"/>
                                          </p:val>
                                        </p:tav>
                                        <p:tav tm="100000">
                                          <p:val>
                                            <p:strVal val="#ppt_x"/>
                                          </p:val>
                                        </p:tav>
                                      </p:tavLst>
                                    </p:anim>
                                    <p:anim calcmode="lin" valueType="num">
                                      <p:cBhvr additive="base">
                                        <p:cTn id="13" dur="500" fill="hold"/>
                                        <p:tgtEl>
                                          <p:spTgt spid="9"/>
                                        </p:tgtEl>
                                        <p:attrNameLst>
                                          <p:attrName>ppt_y</p:attrName>
                                        </p:attrNameLst>
                                      </p:cBhvr>
                                      <p:tavLst>
                                        <p:tav tm="0">
                                          <p:val>
                                            <p:strVal val="1+#ppt_h/2"/>
                                          </p:val>
                                        </p:tav>
                                        <p:tav tm="100000">
                                          <p:val>
                                            <p:strVal val="#ppt_y"/>
                                          </p:val>
                                        </p:tav>
                                      </p:tavLst>
                                    </p:anim>
                                  </p:childTnLst>
                                </p:cTn>
                              </p:par>
                              <p:par>
                                <p:cTn id="14" presetID="2" presetClass="entr" presetSubtype="4" decel="100000" fill="hold" grpId="0" nodeType="withEffect">
                                  <p:stCondLst>
                                    <p:cond delay="100"/>
                                  </p:stCondLst>
                                  <p:childTnLst>
                                    <p:set>
                                      <p:cBhvr>
                                        <p:cTn id="15" dur="1" fill="hold">
                                          <p:stCondLst>
                                            <p:cond delay="0"/>
                                          </p:stCondLst>
                                        </p:cTn>
                                        <p:tgtEl>
                                          <p:spTgt spid="10"/>
                                        </p:tgtEl>
                                        <p:attrNameLst>
                                          <p:attrName>style.visibility</p:attrName>
                                        </p:attrNameLst>
                                      </p:cBhvr>
                                      <p:to>
                                        <p:strVal val="visible"/>
                                      </p:to>
                                    </p:set>
                                    <p:anim calcmode="lin" valueType="num">
                                      <p:cBhvr additive="base">
                                        <p:cTn id="16" dur="500" fill="hold"/>
                                        <p:tgtEl>
                                          <p:spTgt spid="10"/>
                                        </p:tgtEl>
                                        <p:attrNameLst>
                                          <p:attrName>ppt_x</p:attrName>
                                        </p:attrNameLst>
                                      </p:cBhvr>
                                      <p:tavLst>
                                        <p:tav tm="0">
                                          <p:val>
                                            <p:strVal val="#ppt_x"/>
                                          </p:val>
                                        </p:tav>
                                        <p:tav tm="100000">
                                          <p:val>
                                            <p:strVal val="#ppt_x"/>
                                          </p:val>
                                        </p:tav>
                                      </p:tavLst>
                                    </p:anim>
                                    <p:anim calcmode="lin" valueType="num">
                                      <p:cBhvr additive="base">
                                        <p:cTn id="17" dur="500" fill="hold"/>
                                        <p:tgtEl>
                                          <p:spTgt spid="10"/>
                                        </p:tgtEl>
                                        <p:attrNameLst>
                                          <p:attrName>ppt_y</p:attrName>
                                        </p:attrNameLst>
                                      </p:cBhvr>
                                      <p:tavLst>
                                        <p:tav tm="0">
                                          <p:val>
                                            <p:strVal val="1+#ppt_h/2"/>
                                          </p:val>
                                        </p:tav>
                                        <p:tav tm="100000">
                                          <p:val>
                                            <p:strVal val="#ppt_y"/>
                                          </p:val>
                                        </p:tav>
                                      </p:tavLst>
                                    </p:anim>
                                  </p:childTnLst>
                                </p:cTn>
                              </p:par>
                              <p:par>
                                <p:cTn id="18" presetID="2" presetClass="entr" presetSubtype="4" decel="100000" fill="hold" grpId="0" nodeType="withEffect">
                                  <p:stCondLst>
                                    <p:cond delay="200"/>
                                  </p:stCondLst>
                                  <p:childTnLst>
                                    <p:set>
                                      <p:cBhvr>
                                        <p:cTn id="19" dur="1" fill="hold">
                                          <p:stCondLst>
                                            <p:cond delay="0"/>
                                          </p:stCondLst>
                                        </p:cTn>
                                        <p:tgtEl>
                                          <p:spTgt spid="11"/>
                                        </p:tgtEl>
                                        <p:attrNameLst>
                                          <p:attrName>style.visibility</p:attrName>
                                        </p:attrNameLst>
                                      </p:cBhvr>
                                      <p:to>
                                        <p:strVal val="visible"/>
                                      </p:to>
                                    </p:set>
                                    <p:anim calcmode="lin" valueType="num">
                                      <p:cBhvr additive="base">
                                        <p:cTn id="20" dur="500" fill="hold"/>
                                        <p:tgtEl>
                                          <p:spTgt spid="11"/>
                                        </p:tgtEl>
                                        <p:attrNameLst>
                                          <p:attrName>ppt_x</p:attrName>
                                        </p:attrNameLst>
                                      </p:cBhvr>
                                      <p:tavLst>
                                        <p:tav tm="0">
                                          <p:val>
                                            <p:strVal val="#ppt_x"/>
                                          </p:val>
                                        </p:tav>
                                        <p:tav tm="100000">
                                          <p:val>
                                            <p:strVal val="#ppt_x"/>
                                          </p:val>
                                        </p:tav>
                                      </p:tavLst>
                                    </p:anim>
                                    <p:anim calcmode="lin" valueType="num">
                                      <p:cBhvr additive="base">
                                        <p:cTn id="21" dur="500" fill="hold"/>
                                        <p:tgtEl>
                                          <p:spTgt spid="11"/>
                                        </p:tgtEl>
                                        <p:attrNameLst>
                                          <p:attrName>ppt_y</p:attrName>
                                        </p:attrNameLst>
                                      </p:cBhvr>
                                      <p:tavLst>
                                        <p:tav tm="0">
                                          <p:val>
                                            <p:strVal val="1+#ppt_h/2"/>
                                          </p:val>
                                        </p:tav>
                                        <p:tav tm="100000">
                                          <p:val>
                                            <p:strVal val="#ppt_y"/>
                                          </p:val>
                                        </p:tav>
                                      </p:tavLst>
                                    </p:anim>
                                  </p:childTnLst>
                                </p:cTn>
                              </p:par>
                            </p:childTnLst>
                          </p:cTn>
                        </p:par>
                        <p:par>
                          <p:cTn id="22" fill="hold">
                            <p:stCondLst>
                              <p:cond delay="1600"/>
                            </p:stCondLst>
                            <p:childTnLst>
                              <p:par>
                                <p:cTn id="23" presetID="22" presetClass="entr" presetSubtype="8" fill="hold" grpId="0" nodeType="afterEffect">
                                  <p:stCondLst>
                                    <p:cond delay="250"/>
                                  </p:stCondLst>
                                  <p:childTnLst>
                                    <p:set>
                                      <p:cBhvr>
                                        <p:cTn id="24" dur="1" fill="hold">
                                          <p:stCondLst>
                                            <p:cond delay="0"/>
                                          </p:stCondLst>
                                        </p:cTn>
                                        <p:tgtEl>
                                          <p:spTgt spid="13"/>
                                        </p:tgtEl>
                                        <p:attrNameLst>
                                          <p:attrName>style.visibility</p:attrName>
                                        </p:attrNameLst>
                                      </p:cBhvr>
                                      <p:to>
                                        <p:strVal val="visible"/>
                                      </p:to>
                                    </p:set>
                                    <p:animEffect transition="in" filter="wipe(left)">
                                      <p:cBhvr>
                                        <p:cTn id="25"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9" grpId="0" animBg="1"/>
      <p:bldP spid="11" grpId="0" animBg="1"/>
      <p:bldP spid="13" grpId="0">
        <p:tmplLst>
          <p:tmpl>
            <p:tnLst>
              <p:par>
                <p:cTn presetID="22" presetClass="entr" presetSubtype="8" fill="hold" nodeType="afterEffect">
                  <p:stCondLst>
                    <p:cond delay="250"/>
                  </p:stCondLst>
                  <p:childTnLst>
                    <p:set>
                      <p:cBhvr>
                        <p:cTn dur="1" fill="hold">
                          <p:stCondLst>
                            <p:cond delay="0"/>
                          </p:stCondLst>
                        </p:cTn>
                        <p:tgtEl>
                          <p:spTgt spid="13"/>
                        </p:tgtEl>
                        <p:attrNameLst>
                          <p:attrName>style.visibility</p:attrName>
                        </p:attrNameLst>
                      </p:cBhvr>
                      <p:to>
                        <p:strVal val="visible"/>
                      </p:to>
                    </p:set>
                    <p:animEffect transition="in" filter="wipe(left)">
                      <p:cBhvr>
                        <p:cTn dur="500"/>
                        <p:tgtEl>
                          <p:spTgt spid="13"/>
                        </p:tgtEl>
                      </p:cBhvr>
                    </p:animEffect>
                  </p:childTnLst>
                </p:cTn>
              </p:par>
            </p:tnLst>
          </p:tmpl>
        </p:tmplLst>
      </p:bldP>
      <p:bldP spid="14" grpId="0" build="p">
        <p:tmplLst>
          <p:tmpl lvl="1">
            <p:tnLst>
              <p:par>
                <p:cTn presetID="2" presetClass="entr" presetSubtype="9" decel="100000" fill="hold" nodeType="withEffect">
                  <p:stCondLst>
                    <p:cond delay="0"/>
                  </p:stCondLst>
                  <p:iterate type="wd">
                    <p:tmPct val="10000"/>
                  </p:iterate>
                  <p:childTnLst>
                    <p:set>
                      <p:cBhvr>
                        <p:cTn dur="1" fill="hold">
                          <p:stCondLst>
                            <p:cond delay="0"/>
                          </p:stCondLst>
                        </p:cTn>
                        <p:tgtEl>
                          <p:spTgt spid="14"/>
                        </p:tgtEl>
                        <p:attrNameLst>
                          <p:attrName>style.visibility</p:attrName>
                        </p:attrNameLst>
                      </p:cBhvr>
                      <p:to>
                        <p:strVal val="visible"/>
                      </p:to>
                    </p:set>
                    <p:anim calcmode="lin" valueType="num">
                      <p:cBhvr additive="base">
                        <p:cTn dur="750" fill="hold"/>
                        <p:tgtEl>
                          <p:spTgt spid="14"/>
                        </p:tgtEl>
                        <p:attrNameLst>
                          <p:attrName>ppt_x</p:attrName>
                        </p:attrNameLst>
                      </p:cBhvr>
                      <p:tavLst>
                        <p:tav tm="0">
                          <p:val>
                            <p:strVal val="0-#ppt_w/2"/>
                          </p:val>
                        </p:tav>
                        <p:tav tm="100000">
                          <p:val>
                            <p:strVal val="#ppt_x"/>
                          </p:val>
                        </p:tav>
                      </p:tavLst>
                    </p:anim>
                    <p:anim calcmode="lin" valueType="num">
                      <p:cBhvr additive="base">
                        <p:cTn dur="750" fill="hold"/>
                        <p:tgtEl>
                          <p:spTgt spid="14"/>
                        </p:tgtEl>
                        <p:attrNameLst>
                          <p:attrName>ppt_y</p:attrName>
                        </p:attrNameLst>
                      </p:cBhvr>
                      <p:tavLst>
                        <p:tav tm="0">
                          <p:val>
                            <p:strVal val="0-#ppt_h/2"/>
                          </p:val>
                        </p:tav>
                        <p:tav tm="100000">
                          <p:val>
                            <p:strVal val="#ppt_y"/>
                          </p:val>
                        </p:tav>
                      </p:tavLst>
                    </p:anim>
                  </p:childTnLst>
                </p:cTn>
              </p:par>
            </p:tnLst>
          </p:tmpl>
        </p:tmplLst>
      </p:bldP>
    </p:bldLst>
  </p:timing>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Profile 1">
    <p:spTree>
      <p:nvGrpSpPr>
        <p:cNvPr id="1" name=""/>
        <p:cNvGrpSpPr/>
        <p:nvPr/>
      </p:nvGrpSpPr>
      <p:grpSpPr>
        <a:xfrm>
          <a:off x="0" y="0"/>
          <a:ext cx="0" cy="0"/>
          <a:chOff x="0" y="0"/>
          <a:chExt cx="0" cy="0"/>
        </a:xfrm>
      </p:grpSpPr>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5" name="正方形/長方形 4"/>
          <p:cNvSpPr/>
          <p:nvPr userDrawn="1"/>
        </p:nvSpPr>
        <p:spPr>
          <a:xfrm>
            <a:off x="0" y="0"/>
            <a:ext cx="18287643" cy="354148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図プレースホルダー 6"/>
          <p:cNvSpPr>
            <a:spLocks noGrp="1"/>
          </p:cNvSpPr>
          <p:nvPr>
            <p:ph type="pic" sz="quarter" idx="12" hasCustomPrompt="1"/>
          </p:nvPr>
        </p:nvSpPr>
        <p:spPr>
          <a:xfrm>
            <a:off x="2696029" y="1767115"/>
            <a:ext cx="3548742" cy="3548742"/>
          </a:xfrm>
          <a:solidFill>
            <a:schemeClr val="bg1"/>
          </a:solidFill>
          <a:ln w="57150">
            <a:solidFill>
              <a:schemeClr val="bg1"/>
            </a:solidFill>
          </a:ln>
          <a:effectLst>
            <a:outerShdw sx="102000" sy="102000" algn="ctr" rotWithShape="0">
              <a:prstClr val="black">
                <a:alpha val="15000"/>
              </a:prstClr>
            </a:outerShdw>
          </a:effectLst>
        </p:spPr>
        <p:txBody>
          <a:bodyPr>
            <a:normAutofit/>
          </a:bodyPr>
          <a:lstStyle>
            <a:lvl1pPr>
              <a:defRPr sz="2000" baseline="0"/>
            </a:lvl1pPr>
          </a:lstStyle>
          <a:p>
            <a:r>
              <a:rPr kumimoji="1" lang="en-US" altLang="ja-JP" dirty="0"/>
              <a:t>Insert an image</a:t>
            </a:r>
            <a:endParaRPr kumimoji="1" lang="ja-JP" altLang="en-US" dirty="0"/>
          </a:p>
        </p:txBody>
      </p:sp>
      <p:sp>
        <p:nvSpPr>
          <p:cNvPr id="8" name="テキスト プレースホルダー 12"/>
          <p:cNvSpPr>
            <a:spLocks noGrp="1"/>
          </p:cNvSpPr>
          <p:nvPr>
            <p:ph type="body" sz="quarter" idx="13" hasCustomPrompt="1"/>
          </p:nvPr>
        </p:nvSpPr>
        <p:spPr>
          <a:xfrm>
            <a:off x="6491101" y="2162629"/>
            <a:ext cx="9211879" cy="1219199"/>
          </a:xfrm>
        </p:spPr>
        <p:txBody>
          <a:bodyPr anchor="b">
            <a:noAutofit/>
          </a:bodyPr>
          <a:lstStyle>
            <a:lvl1pPr algn="l">
              <a:lnSpc>
                <a:spcPct val="100000"/>
              </a:lnSpc>
              <a:spcBef>
                <a:spcPts val="0"/>
              </a:spcBef>
              <a:defRPr sz="5400" baseline="0">
                <a:solidFill>
                  <a:schemeClr val="bg1"/>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9" name="テキスト プレースホルダー 12"/>
          <p:cNvSpPr>
            <a:spLocks noGrp="1"/>
          </p:cNvSpPr>
          <p:nvPr>
            <p:ph type="body" sz="quarter" idx="14" hasCustomPrompt="1"/>
          </p:nvPr>
        </p:nvSpPr>
        <p:spPr>
          <a:xfrm>
            <a:off x="6505615" y="3609069"/>
            <a:ext cx="9211879" cy="1340304"/>
          </a:xfrm>
        </p:spPr>
        <p:txBody>
          <a:bodyPr anchor="t">
            <a:noAutofit/>
          </a:bodyPr>
          <a:lstStyle>
            <a:lvl1pPr algn="l">
              <a:lnSpc>
                <a:spcPct val="130000"/>
              </a:lnSpc>
              <a:spcBef>
                <a:spcPts val="0"/>
              </a:spcBef>
              <a:defRPr sz="2800" baseline="0">
                <a:solidFill>
                  <a:schemeClr val="tx2"/>
                </a:solidFill>
                <a:latin typeface="Ubuntu Medium" panose="020B0604030602030204" pitchFamily="34" charset="0"/>
              </a:defRPr>
            </a:lvl1pPr>
          </a:lstStyle>
          <a:p>
            <a:pPr lvl="0"/>
            <a:r>
              <a:rPr kumimoji="1" lang="en-US" altLang="ja-JP" dirty="0"/>
              <a:t>Text goes here</a:t>
            </a:r>
            <a:endParaRPr kumimoji="1" lang="ja-JP" altLang="en-US" dirty="0"/>
          </a:p>
        </p:txBody>
      </p:sp>
      <p:sp>
        <p:nvSpPr>
          <p:cNvPr id="10" name="テキスト プレースホルダー 12"/>
          <p:cNvSpPr>
            <a:spLocks noGrp="1"/>
          </p:cNvSpPr>
          <p:nvPr>
            <p:ph type="body" sz="quarter" idx="15" hasCustomPrompt="1"/>
          </p:nvPr>
        </p:nvSpPr>
        <p:spPr>
          <a:xfrm>
            <a:off x="2696029" y="5544457"/>
            <a:ext cx="13021465" cy="1516966"/>
          </a:xfrm>
        </p:spPr>
        <p:txBody>
          <a:bodyPr>
            <a:normAutofit/>
          </a:bodyPr>
          <a:lstStyle>
            <a:lvl1pPr>
              <a:spcBef>
                <a:spcPts val="0"/>
              </a:spcBef>
              <a:defRPr sz="2000" baseline="0"/>
            </a:lvl1pPr>
          </a:lstStyle>
          <a:p>
            <a:pPr lvl="0"/>
            <a:r>
              <a:rPr kumimoji="1" lang="en-US" altLang="ja-JP" dirty="0"/>
              <a:t>Text goes here</a:t>
            </a:r>
            <a:endParaRPr kumimoji="1" lang="ja-JP" altLang="en-US" dirty="0"/>
          </a:p>
        </p:txBody>
      </p:sp>
      <p:sp>
        <p:nvSpPr>
          <p:cNvPr id="11" name="円/楕円 4"/>
          <p:cNvSpPr/>
          <p:nvPr userDrawn="1"/>
        </p:nvSpPr>
        <p:spPr>
          <a:xfrm>
            <a:off x="1070429" y="7318828"/>
            <a:ext cx="1136515" cy="1138145"/>
          </a:xfrm>
          <a:prstGeom prst="rect">
            <a:avLst/>
          </a:prstGeom>
          <a:solidFill>
            <a:schemeClr val="accent2"/>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図プレースホルダー 25"/>
          <p:cNvSpPr>
            <a:spLocks noGrp="1"/>
          </p:cNvSpPr>
          <p:nvPr>
            <p:ph type="pic" sz="quarter" idx="16" hasCustomPrompt="1"/>
          </p:nvPr>
        </p:nvSpPr>
        <p:spPr>
          <a:xfrm>
            <a:off x="1323686" y="7572900"/>
            <a:ext cx="630000" cy="630000"/>
          </a:xfrm>
        </p:spPr>
        <p:txBody>
          <a:bodyPr>
            <a:normAutofit/>
          </a:bodyPr>
          <a:lstStyle>
            <a:lvl1pPr>
              <a:defRPr sz="1400">
                <a:solidFill>
                  <a:schemeClr val="bg1"/>
                </a:solidFill>
              </a:defRPr>
            </a:lvl1pPr>
          </a:lstStyle>
          <a:p>
            <a:r>
              <a:rPr kumimoji="1" lang="en-US" altLang="ja-JP" dirty="0"/>
              <a:t>Icon</a:t>
            </a:r>
            <a:endParaRPr kumimoji="1" lang="ja-JP" altLang="en-US" dirty="0"/>
          </a:p>
        </p:txBody>
      </p:sp>
      <p:sp>
        <p:nvSpPr>
          <p:cNvPr id="13" name="テキスト プレースホルダー 12"/>
          <p:cNvSpPr>
            <a:spLocks noGrp="1"/>
          </p:cNvSpPr>
          <p:nvPr>
            <p:ph type="body" sz="quarter" idx="17" hasCustomPrompt="1"/>
          </p:nvPr>
        </p:nvSpPr>
        <p:spPr>
          <a:xfrm>
            <a:off x="2349781" y="7899153"/>
            <a:ext cx="3998405" cy="562841"/>
          </a:xfrm>
        </p:spPr>
        <p:txBody>
          <a:bodyPr>
            <a:normAutofit/>
          </a:bodyPr>
          <a:lstStyle>
            <a:lvl1pPr>
              <a:defRPr sz="2000" baseline="0"/>
            </a:lvl1pPr>
          </a:lstStyle>
          <a:p>
            <a:pPr lvl="0"/>
            <a:r>
              <a:rPr kumimoji="1" lang="en-US" altLang="ja-JP" dirty="0"/>
              <a:t>Text goes here</a:t>
            </a:r>
            <a:endParaRPr kumimoji="1" lang="ja-JP" altLang="en-US" dirty="0"/>
          </a:p>
        </p:txBody>
      </p:sp>
      <p:sp>
        <p:nvSpPr>
          <p:cNvPr id="14" name="テキスト プレースホルダー 12"/>
          <p:cNvSpPr>
            <a:spLocks noGrp="1"/>
          </p:cNvSpPr>
          <p:nvPr>
            <p:ph type="body" sz="quarter" idx="18" hasCustomPrompt="1"/>
          </p:nvPr>
        </p:nvSpPr>
        <p:spPr>
          <a:xfrm>
            <a:off x="2349781" y="7315496"/>
            <a:ext cx="3998405" cy="747032"/>
          </a:xfrm>
        </p:spPr>
        <p:txBody>
          <a:bodyPr anchor="ctr">
            <a:noAutofit/>
          </a:bodyPr>
          <a:lstStyle>
            <a:lvl1pP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Put a word</a:t>
            </a:r>
            <a:endParaRPr kumimoji="1" lang="ja-JP" altLang="en-US" dirty="0"/>
          </a:p>
        </p:txBody>
      </p:sp>
      <p:sp>
        <p:nvSpPr>
          <p:cNvPr id="15" name="円/楕円 4"/>
          <p:cNvSpPr/>
          <p:nvPr userDrawn="1"/>
        </p:nvSpPr>
        <p:spPr>
          <a:xfrm>
            <a:off x="6517930" y="7318828"/>
            <a:ext cx="1136515" cy="1138145"/>
          </a:xfrm>
          <a:prstGeom prst="rect">
            <a:avLst/>
          </a:prstGeom>
          <a:solidFill>
            <a:schemeClr val="accent3"/>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 name="図プレースホルダー 25"/>
          <p:cNvSpPr>
            <a:spLocks noGrp="1"/>
          </p:cNvSpPr>
          <p:nvPr>
            <p:ph type="pic" sz="quarter" idx="19" hasCustomPrompt="1"/>
          </p:nvPr>
        </p:nvSpPr>
        <p:spPr>
          <a:xfrm>
            <a:off x="6771187" y="7572900"/>
            <a:ext cx="630000" cy="630000"/>
          </a:xfrm>
        </p:spPr>
        <p:txBody>
          <a:bodyPr>
            <a:normAutofit/>
          </a:bodyPr>
          <a:lstStyle>
            <a:lvl1pPr>
              <a:defRPr sz="1400">
                <a:solidFill>
                  <a:schemeClr val="bg1"/>
                </a:solidFill>
              </a:defRPr>
            </a:lvl1pPr>
          </a:lstStyle>
          <a:p>
            <a:r>
              <a:rPr kumimoji="1" lang="en-US" altLang="ja-JP" dirty="0"/>
              <a:t>Icon</a:t>
            </a:r>
            <a:endParaRPr kumimoji="1" lang="ja-JP" altLang="en-US" dirty="0"/>
          </a:p>
        </p:txBody>
      </p:sp>
      <p:sp>
        <p:nvSpPr>
          <p:cNvPr id="17" name="テキスト プレースホルダー 12"/>
          <p:cNvSpPr>
            <a:spLocks noGrp="1"/>
          </p:cNvSpPr>
          <p:nvPr>
            <p:ph type="body" sz="quarter" idx="20" hasCustomPrompt="1"/>
          </p:nvPr>
        </p:nvSpPr>
        <p:spPr>
          <a:xfrm>
            <a:off x="7797282" y="7899153"/>
            <a:ext cx="3998405" cy="562841"/>
          </a:xfrm>
        </p:spPr>
        <p:txBody>
          <a:bodyPr>
            <a:normAutofit/>
          </a:bodyPr>
          <a:lstStyle>
            <a:lvl1pPr>
              <a:defRPr sz="2000" baseline="0"/>
            </a:lvl1pPr>
          </a:lstStyle>
          <a:p>
            <a:pPr lvl="0"/>
            <a:r>
              <a:rPr kumimoji="1" lang="en-US" altLang="ja-JP" dirty="0"/>
              <a:t>Text goes here</a:t>
            </a:r>
            <a:endParaRPr kumimoji="1" lang="ja-JP" altLang="en-US" dirty="0"/>
          </a:p>
        </p:txBody>
      </p:sp>
      <p:sp>
        <p:nvSpPr>
          <p:cNvPr id="18" name="テキスト プレースホルダー 12"/>
          <p:cNvSpPr>
            <a:spLocks noGrp="1"/>
          </p:cNvSpPr>
          <p:nvPr>
            <p:ph type="body" sz="quarter" idx="21" hasCustomPrompt="1"/>
          </p:nvPr>
        </p:nvSpPr>
        <p:spPr>
          <a:xfrm>
            <a:off x="7797282" y="7315496"/>
            <a:ext cx="3998405" cy="747032"/>
          </a:xfrm>
        </p:spPr>
        <p:txBody>
          <a:bodyPr anchor="ctr">
            <a:noAutofit/>
          </a:bodyPr>
          <a:lstStyle>
            <a:lvl1pP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Put a word</a:t>
            </a:r>
            <a:endParaRPr kumimoji="1" lang="ja-JP" altLang="en-US" dirty="0"/>
          </a:p>
        </p:txBody>
      </p:sp>
      <p:sp>
        <p:nvSpPr>
          <p:cNvPr id="19" name="円/楕円 4"/>
          <p:cNvSpPr/>
          <p:nvPr userDrawn="1"/>
        </p:nvSpPr>
        <p:spPr>
          <a:xfrm>
            <a:off x="11981156" y="7318828"/>
            <a:ext cx="1136515" cy="1138145"/>
          </a:xfrm>
          <a:prstGeom prst="rect">
            <a:avLst/>
          </a:prstGeom>
          <a:solidFill>
            <a:schemeClr val="accent5"/>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 name="図プレースホルダー 25"/>
          <p:cNvSpPr>
            <a:spLocks noGrp="1"/>
          </p:cNvSpPr>
          <p:nvPr>
            <p:ph type="pic" sz="quarter" idx="22" hasCustomPrompt="1"/>
          </p:nvPr>
        </p:nvSpPr>
        <p:spPr>
          <a:xfrm>
            <a:off x="12234413" y="7572900"/>
            <a:ext cx="630000" cy="630000"/>
          </a:xfrm>
        </p:spPr>
        <p:txBody>
          <a:bodyPr>
            <a:normAutofit/>
          </a:bodyPr>
          <a:lstStyle>
            <a:lvl1pPr>
              <a:defRPr sz="1400">
                <a:solidFill>
                  <a:schemeClr val="bg1"/>
                </a:solidFill>
              </a:defRPr>
            </a:lvl1pPr>
          </a:lstStyle>
          <a:p>
            <a:r>
              <a:rPr kumimoji="1" lang="en-US" altLang="ja-JP" dirty="0"/>
              <a:t>Icon</a:t>
            </a:r>
            <a:endParaRPr kumimoji="1" lang="ja-JP" altLang="en-US" dirty="0"/>
          </a:p>
        </p:txBody>
      </p:sp>
      <p:sp>
        <p:nvSpPr>
          <p:cNvPr id="21" name="テキスト プレースホルダー 12"/>
          <p:cNvSpPr>
            <a:spLocks noGrp="1"/>
          </p:cNvSpPr>
          <p:nvPr>
            <p:ph type="body" sz="quarter" idx="23" hasCustomPrompt="1"/>
          </p:nvPr>
        </p:nvSpPr>
        <p:spPr>
          <a:xfrm>
            <a:off x="13260508" y="7899153"/>
            <a:ext cx="3998405" cy="562841"/>
          </a:xfrm>
        </p:spPr>
        <p:txBody>
          <a:bodyPr>
            <a:normAutofit/>
          </a:bodyPr>
          <a:lstStyle>
            <a:lvl1pPr>
              <a:defRPr sz="2000" baseline="0"/>
            </a:lvl1pPr>
          </a:lstStyle>
          <a:p>
            <a:pPr lvl="0"/>
            <a:r>
              <a:rPr kumimoji="1" lang="en-US" altLang="ja-JP" dirty="0"/>
              <a:t>Text goes here</a:t>
            </a:r>
            <a:endParaRPr kumimoji="1" lang="ja-JP" altLang="en-US" dirty="0"/>
          </a:p>
        </p:txBody>
      </p:sp>
      <p:sp>
        <p:nvSpPr>
          <p:cNvPr id="22" name="テキスト プレースホルダー 12"/>
          <p:cNvSpPr>
            <a:spLocks noGrp="1"/>
          </p:cNvSpPr>
          <p:nvPr>
            <p:ph type="body" sz="quarter" idx="24" hasCustomPrompt="1"/>
          </p:nvPr>
        </p:nvSpPr>
        <p:spPr>
          <a:xfrm>
            <a:off x="13260508" y="7315496"/>
            <a:ext cx="3998405" cy="747032"/>
          </a:xfrm>
        </p:spPr>
        <p:txBody>
          <a:bodyPr anchor="ctr">
            <a:noAutofit/>
          </a:bodyPr>
          <a:lstStyle>
            <a:lvl1pP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Put a word</a:t>
            </a:r>
            <a:endParaRPr kumimoji="1" lang="ja-JP" altLang="en-US" dirty="0"/>
          </a:p>
        </p:txBody>
      </p:sp>
    </p:spTree>
    <p:extLst>
      <p:ext uri="{BB962C8B-B14F-4D97-AF65-F5344CB8AC3E}">
        <p14:creationId xmlns:p14="http://schemas.microsoft.com/office/powerpoint/2010/main" val="13782553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arn(outVertical)">
                                      <p:cBhvr>
                                        <p:cTn id="7" dur="500"/>
                                        <p:tgtEl>
                                          <p:spTgt spid="5"/>
                                        </p:tgtEl>
                                      </p:cBhvr>
                                    </p:animEffect>
                                  </p:childTnLst>
                                </p:cTn>
                              </p:par>
                            </p:childTnLst>
                          </p:cTn>
                        </p:par>
                        <p:par>
                          <p:cTn id="8" fill="hold">
                            <p:stCondLst>
                              <p:cond delay="500"/>
                            </p:stCondLst>
                            <p:childTnLst>
                              <p:par>
                                <p:cTn id="9" presetID="2" presetClass="entr" presetSubtype="1" decel="100000"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750" fill="hold"/>
                                        <p:tgtEl>
                                          <p:spTgt spid="7"/>
                                        </p:tgtEl>
                                        <p:attrNameLst>
                                          <p:attrName>ppt_x</p:attrName>
                                        </p:attrNameLst>
                                      </p:cBhvr>
                                      <p:tavLst>
                                        <p:tav tm="0">
                                          <p:val>
                                            <p:strVal val="#ppt_x"/>
                                          </p:val>
                                        </p:tav>
                                        <p:tav tm="100000">
                                          <p:val>
                                            <p:strVal val="#ppt_x"/>
                                          </p:val>
                                        </p:tav>
                                      </p:tavLst>
                                    </p:anim>
                                    <p:anim calcmode="lin" valueType="num">
                                      <p:cBhvr additive="base">
                                        <p:cTn id="12" dur="750" fill="hold"/>
                                        <p:tgtEl>
                                          <p:spTgt spid="7"/>
                                        </p:tgtEl>
                                        <p:attrNameLst>
                                          <p:attrName>ppt_y</p:attrName>
                                        </p:attrNameLst>
                                      </p:cBhvr>
                                      <p:tavLst>
                                        <p:tav tm="0">
                                          <p:val>
                                            <p:strVal val="0-#ppt_h/2"/>
                                          </p:val>
                                        </p:tav>
                                        <p:tav tm="100000">
                                          <p:val>
                                            <p:strVal val="#ppt_y"/>
                                          </p:val>
                                        </p:tav>
                                      </p:tavLst>
                                    </p:anim>
                                  </p:childTnLst>
                                </p:cTn>
                              </p:par>
                              <p:par>
                                <p:cTn id="13" presetID="2" presetClass="entr" presetSubtype="3" decel="100000" fill="hold" grpId="0" nodeType="withEffect">
                                  <p:stCondLst>
                                    <p:cond delay="250"/>
                                  </p:stCondLst>
                                  <p:iterate type="wd">
                                    <p:tmPct val="10000"/>
                                  </p:iterate>
                                  <p:childTnLst>
                                    <p:set>
                                      <p:cBhvr>
                                        <p:cTn id="14" dur="1" fill="hold">
                                          <p:stCondLst>
                                            <p:cond delay="0"/>
                                          </p:stCondLst>
                                        </p:cTn>
                                        <p:tgtEl>
                                          <p:spTgt spid="8">
                                            <p:txEl>
                                              <p:pRg st="0" end="0"/>
                                            </p:txEl>
                                          </p:spTgt>
                                        </p:tgtEl>
                                        <p:attrNameLst>
                                          <p:attrName>style.visibility</p:attrName>
                                        </p:attrNameLst>
                                      </p:cBhvr>
                                      <p:to>
                                        <p:strVal val="visible"/>
                                      </p:to>
                                    </p:set>
                                    <p:anim calcmode="lin" valueType="num">
                                      <p:cBhvr additive="base">
                                        <p:cTn id="15" dur="750" fill="hold"/>
                                        <p:tgtEl>
                                          <p:spTgt spid="8">
                                            <p:txEl>
                                              <p:pRg st="0" end="0"/>
                                            </p:txEl>
                                          </p:spTgt>
                                        </p:tgtEl>
                                        <p:attrNameLst>
                                          <p:attrName>ppt_x</p:attrName>
                                        </p:attrNameLst>
                                      </p:cBhvr>
                                      <p:tavLst>
                                        <p:tav tm="0">
                                          <p:val>
                                            <p:strVal val="1+#ppt_w/2"/>
                                          </p:val>
                                        </p:tav>
                                        <p:tav tm="100000">
                                          <p:val>
                                            <p:strVal val="#ppt_x"/>
                                          </p:val>
                                        </p:tav>
                                      </p:tavLst>
                                    </p:anim>
                                    <p:anim calcmode="lin" valueType="num">
                                      <p:cBhvr additive="base">
                                        <p:cTn id="16" dur="750" fill="hold"/>
                                        <p:tgtEl>
                                          <p:spTgt spid="8">
                                            <p:txEl>
                                              <p:pRg st="0" end="0"/>
                                            </p:txEl>
                                          </p:spTgt>
                                        </p:tgtEl>
                                        <p:attrNameLst>
                                          <p:attrName>ppt_y</p:attrName>
                                        </p:attrNameLst>
                                      </p:cBhvr>
                                      <p:tavLst>
                                        <p:tav tm="0">
                                          <p:val>
                                            <p:strVal val="0-#ppt_h/2"/>
                                          </p:val>
                                        </p:tav>
                                        <p:tav tm="100000">
                                          <p:val>
                                            <p:strVal val="#ppt_y"/>
                                          </p:val>
                                        </p:tav>
                                      </p:tavLst>
                                    </p:anim>
                                  </p:childTnLst>
                                </p:cTn>
                              </p:par>
                            </p:childTnLst>
                          </p:cTn>
                        </p:par>
                        <p:par>
                          <p:cTn id="17" fill="hold">
                            <p:stCondLst>
                              <p:cond delay="1650"/>
                            </p:stCondLst>
                            <p:childTnLst>
                              <p:par>
                                <p:cTn id="18" presetID="22" presetClass="entr" presetSubtype="4" fill="hold" grpId="0" nodeType="afterEffect">
                                  <p:stCondLst>
                                    <p:cond delay="0"/>
                                  </p:stCondLst>
                                  <p:iterate type="lt">
                                    <p:tmPct val="3000"/>
                                  </p:iterate>
                                  <p:childTnLst>
                                    <p:set>
                                      <p:cBhvr>
                                        <p:cTn id="19" dur="1" fill="hold">
                                          <p:stCondLst>
                                            <p:cond delay="0"/>
                                          </p:stCondLst>
                                        </p:cTn>
                                        <p:tgtEl>
                                          <p:spTgt spid="9"/>
                                        </p:tgtEl>
                                        <p:attrNameLst>
                                          <p:attrName>style.visibility</p:attrName>
                                        </p:attrNameLst>
                                      </p:cBhvr>
                                      <p:to>
                                        <p:strVal val="visible"/>
                                      </p:to>
                                    </p:set>
                                    <p:animEffect transition="in" filter="wipe(down)">
                                      <p:cBhvr>
                                        <p:cTn id="20" dur="500"/>
                                        <p:tgtEl>
                                          <p:spTgt spid="9"/>
                                        </p:tgtEl>
                                      </p:cBhvr>
                                    </p:animEffect>
                                  </p:childTnLst>
                                </p:cTn>
                              </p:par>
                            </p:childTnLst>
                          </p:cTn>
                        </p:par>
                        <p:par>
                          <p:cTn id="21" fill="hold">
                            <p:stCondLst>
                              <p:cond delay="2315"/>
                            </p:stCondLst>
                            <p:childTnLst>
                              <p:par>
                                <p:cTn id="22" presetID="22" presetClass="entr" presetSubtype="8" fill="hold" grpId="0" nodeType="afterEffect">
                                  <p:stCondLst>
                                    <p:cond delay="250"/>
                                  </p:stCondLst>
                                  <p:childTnLst>
                                    <p:set>
                                      <p:cBhvr>
                                        <p:cTn id="23" dur="1" fill="hold">
                                          <p:stCondLst>
                                            <p:cond delay="0"/>
                                          </p:stCondLst>
                                        </p:cTn>
                                        <p:tgtEl>
                                          <p:spTgt spid="10"/>
                                        </p:tgtEl>
                                        <p:attrNameLst>
                                          <p:attrName>style.visibility</p:attrName>
                                        </p:attrNameLst>
                                      </p:cBhvr>
                                      <p:to>
                                        <p:strVal val="visible"/>
                                      </p:to>
                                    </p:set>
                                    <p:animEffect transition="in" filter="wipe(left)">
                                      <p:cBhvr>
                                        <p:cTn id="24" dur="500"/>
                                        <p:tgtEl>
                                          <p:spTgt spid="10"/>
                                        </p:tgtEl>
                                      </p:cBhvr>
                                    </p:animEffect>
                                  </p:childTnLst>
                                </p:cTn>
                              </p:par>
                            </p:childTnLst>
                          </p:cTn>
                        </p:par>
                        <p:par>
                          <p:cTn id="25" fill="hold">
                            <p:stCondLst>
                              <p:cond delay="3065"/>
                            </p:stCondLst>
                            <p:childTnLst>
                              <p:par>
                                <p:cTn id="26" presetID="49" presetClass="entr" presetSubtype="0" decel="100000" fill="hold" grpId="0" nodeType="afterEffect">
                                  <p:stCondLst>
                                    <p:cond delay="0"/>
                                  </p:stCondLst>
                                  <p:childTnLst>
                                    <p:set>
                                      <p:cBhvr>
                                        <p:cTn id="27" dur="1" fill="hold">
                                          <p:stCondLst>
                                            <p:cond delay="0"/>
                                          </p:stCondLst>
                                        </p:cTn>
                                        <p:tgtEl>
                                          <p:spTgt spid="11"/>
                                        </p:tgtEl>
                                        <p:attrNameLst>
                                          <p:attrName>style.visibility</p:attrName>
                                        </p:attrNameLst>
                                      </p:cBhvr>
                                      <p:to>
                                        <p:strVal val="visible"/>
                                      </p:to>
                                    </p:set>
                                    <p:anim calcmode="lin" valueType="num">
                                      <p:cBhvr>
                                        <p:cTn id="28" dur="500" fill="hold"/>
                                        <p:tgtEl>
                                          <p:spTgt spid="11"/>
                                        </p:tgtEl>
                                        <p:attrNameLst>
                                          <p:attrName>ppt_w</p:attrName>
                                        </p:attrNameLst>
                                      </p:cBhvr>
                                      <p:tavLst>
                                        <p:tav tm="0">
                                          <p:val>
                                            <p:fltVal val="0"/>
                                          </p:val>
                                        </p:tav>
                                        <p:tav tm="100000">
                                          <p:val>
                                            <p:strVal val="#ppt_w"/>
                                          </p:val>
                                        </p:tav>
                                      </p:tavLst>
                                    </p:anim>
                                    <p:anim calcmode="lin" valueType="num">
                                      <p:cBhvr>
                                        <p:cTn id="29" dur="500" fill="hold"/>
                                        <p:tgtEl>
                                          <p:spTgt spid="11"/>
                                        </p:tgtEl>
                                        <p:attrNameLst>
                                          <p:attrName>ppt_h</p:attrName>
                                        </p:attrNameLst>
                                      </p:cBhvr>
                                      <p:tavLst>
                                        <p:tav tm="0">
                                          <p:val>
                                            <p:fltVal val="0"/>
                                          </p:val>
                                        </p:tav>
                                        <p:tav tm="100000">
                                          <p:val>
                                            <p:strVal val="#ppt_h"/>
                                          </p:val>
                                        </p:tav>
                                      </p:tavLst>
                                    </p:anim>
                                    <p:anim calcmode="lin" valueType="num">
                                      <p:cBhvr>
                                        <p:cTn id="30" dur="500" fill="hold"/>
                                        <p:tgtEl>
                                          <p:spTgt spid="11"/>
                                        </p:tgtEl>
                                        <p:attrNameLst>
                                          <p:attrName>style.rotation</p:attrName>
                                        </p:attrNameLst>
                                      </p:cBhvr>
                                      <p:tavLst>
                                        <p:tav tm="0">
                                          <p:val>
                                            <p:fltVal val="360"/>
                                          </p:val>
                                        </p:tav>
                                        <p:tav tm="100000">
                                          <p:val>
                                            <p:fltVal val="0"/>
                                          </p:val>
                                        </p:tav>
                                      </p:tavLst>
                                    </p:anim>
                                    <p:animEffect transition="in" filter="fade">
                                      <p:cBhvr>
                                        <p:cTn id="31" dur="500"/>
                                        <p:tgtEl>
                                          <p:spTgt spid="11"/>
                                        </p:tgtEl>
                                      </p:cBhvr>
                                    </p:animEffect>
                                  </p:childTnLst>
                                </p:cTn>
                              </p:par>
                              <p:par>
                                <p:cTn id="32" presetID="49" presetClass="entr" presetSubtype="0" decel="100000" fill="hold" grpId="0" nodeType="withEffect">
                                  <p:stCondLst>
                                    <p:cond delay="0"/>
                                  </p:stCondLst>
                                  <p:childTnLst>
                                    <p:set>
                                      <p:cBhvr>
                                        <p:cTn id="33" dur="1" fill="hold">
                                          <p:stCondLst>
                                            <p:cond delay="0"/>
                                          </p:stCondLst>
                                        </p:cTn>
                                        <p:tgtEl>
                                          <p:spTgt spid="12"/>
                                        </p:tgtEl>
                                        <p:attrNameLst>
                                          <p:attrName>style.visibility</p:attrName>
                                        </p:attrNameLst>
                                      </p:cBhvr>
                                      <p:to>
                                        <p:strVal val="visible"/>
                                      </p:to>
                                    </p:set>
                                    <p:anim calcmode="lin" valueType="num">
                                      <p:cBhvr>
                                        <p:cTn id="34" dur="500" fill="hold"/>
                                        <p:tgtEl>
                                          <p:spTgt spid="12"/>
                                        </p:tgtEl>
                                        <p:attrNameLst>
                                          <p:attrName>ppt_w</p:attrName>
                                        </p:attrNameLst>
                                      </p:cBhvr>
                                      <p:tavLst>
                                        <p:tav tm="0">
                                          <p:val>
                                            <p:fltVal val="0"/>
                                          </p:val>
                                        </p:tav>
                                        <p:tav tm="100000">
                                          <p:val>
                                            <p:strVal val="#ppt_w"/>
                                          </p:val>
                                        </p:tav>
                                      </p:tavLst>
                                    </p:anim>
                                    <p:anim calcmode="lin" valueType="num">
                                      <p:cBhvr>
                                        <p:cTn id="35" dur="500" fill="hold"/>
                                        <p:tgtEl>
                                          <p:spTgt spid="12"/>
                                        </p:tgtEl>
                                        <p:attrNameLst>
                                          <p:attrName>ppt_h</p:attrName>
                                        </p:attrNameLst>
                                      </p:cBhvr>
                                      <p:tavLst>
                                        <p:tav tm="0">
                                          <p:val>
                                            <p:fltVal val="0"/>
                                          </p:val>
                                        </p:tav>
                                        <p:tav tm="100000">
                                          <p:val>
                                            <p:strVal val="#ppt_h"/>
                                          </p:val>
                                        </p:tav>
                                      </p:tavLst>
                                    </p:anim>
                                    <p:anim calcmode="lin" valueType="num">
                                      <p:cBhvr>
                                        <p:cTn id="36" dur="500" fill="hold"/>
                                        <p:tgtEl>
                                          <p:spTgt spid="12"/>
                                        </p:tgtEl>
                                        <p:attrNameLst>
                                          <p:attrName>style.rotation</p:attrName>
                                        </p:attrNameLst>
                                      </p:cBhvr>
                                      <p:tavLst>
                                        <p:tav tm="0">
                                          <p:val>
                                            <p:fltVal val="360"/>
                                          </p:val>
                                        </p:tav>
                                        <p:tav tm="100000">
                                          <p:val>
                                            <p:fltVal val="0"/>
                                          </p:val>
                                        </p:tav>
                                      </p:tavLst>
                                    </p:anim>
                                    <p:animEffect transition="in" filter="fade">
                                      <p:cBhvr>
                                        <p:cTn id="37" dur="500"/>
                                        <p:tgtEl>
                                          <p:spTgt spid="12"/>
                                        </p:tgtEl>
                                      </p:cBhvr>
                                    </p:animEffect>
                                  </p:childTnLst>
                                </p:cTn>
                              </p:par>
                            </p:childTnLst>
                          </p:cTn>
                        </p:par>
                        <p:par>
                          <p:cTn id="38" fill="hold">
                            <p:stCondLst>
                              <p:cond delay="3565"/>
                            </p:stCondLst>
                            <p:childTnLst>
                              <p:par>
                                <p:cTn id="39" presetID="10" presetClass="entr" presetSubtype="0" fill="hold" grpId="0" nodeType="afterEffect">
                                  <p:stCondLst>
                                    <p:cond delay="0"/>
                                  </p:stCondLst>
                                  <p:childTnLst>
                                    <p:set>
                                      <p:cBhvr>
                                        <p:cTn id="40" dur="1" fill="hold">
                                          <p:stCondLst>
                                            <p:cond delay="0"/>
                                          </p:stCondLst>
                                        </p:cTn>
                                        <p:tgtEl>
                                          <p:spTgt spid="14">
                                            <p:txEl>
                                              <p:pRg st="0" end="0"/>
                                            </p:txEl>
                                          </p:spTgt>
                                        </p:tgtEl>
                                        <p:attrNameLst>
                                          <p:attrName>style.visibility</p:attrName>
                                        </p:attrNameLst>
                                      </p:cBhvr>
                                      <p:to>
                                        <p:strVal val="visible"/>
                                      </p:to>
                                    </p:set>
                                    <p:animEffect transition="in" filter="fade">
                                      <p:cBhvr>
                                        <p:cTn id="41" dur="500"/>
                                        <p:tgtEl>
                                          <p:spTgt spid="14">
                                            <p:txEl>
                                              <p:pRg st="0" end="0"/>
                                            </p:txEl>
                                          </p:spTgt>
                                        </p:tgtEl>
                                      </p:cBhvr>
                                    </p:animEffect>
                                  </p:childTnLst>
                                </p:cTn>
                              </p:par>
                            </p:childTnLst>
                          </p:cTn>
                        </p:par>
                        <p:par>
                          <p:cTn id="42" fill="hold">
                            <p:stCondLst>
                              <p:cond delay="4065"/>
                            </p:stCondLst>
                            <p:childTnLst>
                              <p:par>
                                <p:cTn id="43" presetID="10" presetClass="entr" presetSubtype="0" fill="hold" grpId="0" nodeType="afterEffect">
                                  <p:stCondLst>
                                    <p:cond delay="0"/>
                                  </p:stCondLst>
                                  <p:childTnLst>
                                    <p:set>
                                      <p:cBhvr>
                                        <p:cTn id="44" dur="1" fill="hold">
                                          <p:stCondLst>
                                            <p:cond delay="0"/>
                                          </p:stCondLst>
                                        </p:cTn>
                                        <p:tgtEl>
                                          <p:spTgt spid="13">
                                            <p:txEl>
                                              <p:pRg st="0" end="0"/>
                                            </p:txEl>
                                          </p:spTgt>
                                        </p:tgtEl>
                                        <p:attrNameLst>
                                          <p:attrName>style.visibility</p:attrName>
                                        </p:attrNameLst>
                                      </p:cBhvr>
                                      <p:to>
                                        <p:strVal val="visible"/>
                                      </p:to>
                                    </p:set>
                                    <p:animEffect transition="in" filter="fade">
                                      <p:cBhvr>
                                        <p:cTn id="45" dur="500"/>
                                        <p:tgtEl>
                                          <p:spTgt spid="13">
                                            <p:txEl>
                                              <p:pRg st="0" end="0"/>
                                            </p:txEl>
                                          </p:spTgt>
                                        </p:tgtEl>
                                      </p:cBhvr>
                                    </p:animEffect>
                                  </p:childTnLst>
                                </p:cTn>
                              </p:par>
                            </p:childTnLst>
                          </p:cTn>
                        </p:par>
                        <p:par>
                          <p:cTn id="46" fill="hold">
                            <p:stCondLst>
                              <p:cond delay="4565"/>
                            </p:stCondLst>
                            <p:childTnLst>
                              <p:par>
                                <p:cTn id="47" presetID="49" presetClass="entr" presetSubtype="0" decel="100000" fill="hold" grpId="0" nodeType="afterEffect">
                                  <p:stCondLst>
                                    <p:cond delay="0"/>
                                  </p:stCondLst>
                                  <p:childTnLst>
                                    <p:set>
                                      <p:cBhvr>
                                        <p:cTn id="48" dur="1" fill="hold">
                                          <p:stCondLst>
                                            <p:cond delay="0"/>
                                          </p:stCondLst>
                                        </p:cTn>
                                        <p:tgtEl>
                                          <p:spTgt spid="15"/>
                                        </p:tgtEl>
                                        <p:attrNameLst>
                                          <p:attrName>style.visibility</p:attrName>
                                        </p:attrNameLst>
                                      </p:cBhvr>
                                      <p:to>
                                        <p:strVal val="visible"/>
                                      </p:to>
                                    </p:set>
                                    <p:anim calcmode="lin" valueType="num">
                                      <p:cBhvr>
                                        <p:cTn id="49" dur="500" fill="hold"/>
                                        <p:tgtEl>
                                          <p:spTgt spid="15"/>
                                        </p:tgtEl>
                                        <p:attrNameLst>
                                          <p:attrName>ppt_w</p:attrName>
                                        </p:attrNameLst>
                                      </p:cBhvr>
                                      <p:tavLst>
                                        <p:tav tm="0">
                                          <p:val>
                                            <p:fltVal val="0"/>
                                          </p:val>
                                        </p:tav>
                                        <p:tav tm="100000">
                                          <p:val>
                                            <p:strVal val="#ppt_w"/>
                                          </p:val>
                                        </p:tav>
                                      </p:tavLst>
                                    </p:anim>
                                    <p:anim calcmode="lin" valueType="num">
                                      <p:cBhvr>
                                        <p:cTn id="50" dur="500" fill="hold"/>
                                        <p:tgtEl>
                                          <p:spTgt spid="15"/>
                                        </p:tgtEl>
                                        <p:attrNameLst>
                                          <p:attrName>ppt_h</p:attrName>
                                        </p:attrNameLst>
                                      </p:cBhvr>
                                      <p:tavLst>
                                        <p:tav tm="0">
                                          <p:val>
                                            <p:fltVal val="0"/>
                                          </p:val>
                                        </p:tav>
                                        <p:tav tm="100000">
                                          <p:val>
                                            <p:strVal val="#ppt_h"/>
                                          </p:val>
                                        </p:tav>
                                      </p:tavLst>
                                    </p:anim>
                                    <p:anim calcmode="lin" valueType="num">
                                      <p:cBhvr>
                                        <p:cTn id="51" dur="500" fill="hold"/>
                                        <p:tgtEl>
                                          <p:spTgt spid="15"/>
                                        </p:tgtEl>
                                        <p:attrNameLst>
                                          <p:attrName>style.rotation</p:attrName>
                                        </p:attrNameLst>
                                      </p:cBhvr>
                                      <p:tavLst>
                                        <p:tav tm="0">
                                          <p:val>
                                            <p:fltVal val="360"/>
                                          </p:val>
                                        </p:tav>
                                        <p:tav tm="100000">
                                          <p:val>
                                            <p:fltVal val="0"/>
                                          </p:val>
                                        </p:tav>
                                      </p:tavLst>
                                    </p:anim>
                                    <p:animEffect transition="in" filter="fade">
                                      <p:cBhvr>
                                        <p:cTn id="52" dur="500"/>
                                        <p:tgtEl>
                                          <p:spTgt spid="15"/>
                                        </p:tgtEl>
                                      </p:cBhvr>
                                    </p:animEffect>
                                  </p:childTnLst>
                                </p:cTn>
                              </p:par>
                              <p:par>
                                <p:cTn id="53" presetID="49" presetClass="entr" presetSubtype="0" decel="100000" fill="hold" grpId="0" nodeType="withEffect">
                                  <p:stCondLst>
                                    <p:cond delay="0"/>
                                  </p:stCondLst>
                                  <p:childTnLst>
                                    <p:set>
                                      <p:cBhvr>
                                        <p:cTn id="54" dur="1" fill="hold">
                                          <p:stCondLst>
                                            <p:cond delay="0"/>
                                          </p:stCondLst>
                                        </p:cTn>
                                        <p:tgtEl>
                                          <p:spTgt spid="16"/>
                                        </p:tgtEl>
                                        <p:attrNameLst>
                                          <p:attrName>style.visibility</p:attrName>
                                        </p:attrNameLst>
                                      </p:cBhvr>
                                      <p:to>
                                        <p:strVal val="visible"/>
                                      </p:to>
                                    </p:set>
                                    <p:anim calcmode="lin" valueType="num">
                                      <p:cBhvr>
                                        <p:cTn id="55" dur="500" fill="hold"/>
                                        <p:tgtEl>
                                          <p:spTgt spid="16"/>
                                        </p:tgtEl>
                                        <p:attrNameLst>
                                          <p:attrName>ppt_w</p:attrName>
                                        </p:attrNameLst>
                                      </p:cBhvr>
                                      <p:tavLst>
                                        <p:tav tm="0">
                                          <p:val>
                                            <p:fltVal val="0"/>
                                          </p:val>
                                        </p:tav>
                                        <p:tav tm="100000">
                                          <p:val>
                                            <p:strVal val="#ppt_w"/>
                                          </p:val>
                                        </p:tav>
                                      </p:tavLst>
                                    </p:anim>
                                    <p:anim calcmode="lin" valueType="num">
                                      <p:cBhvr>
                                        <p:cTn id="56" dur="500" fill="hold"/>
                                        <p:tgtEl>
                                          <p:spTgt spid="16"/>
                                        </p:tgtEl>
                                        <p:attrNameLst>
                                          <p:attrName>ppt_h</p:attrName>
                                        </p:attrNameLst>
                                      </p:cBhvr>
                                      <p:tavLst>
                                        <p:tav tm="0">
                                          <p:val>
                                            <p:fltVal val="0"/>
                                          </p:val>
                                        </p:tav>
                                        <p:tav tm="100000">
                                          <p:val>
                                            <p:strVal val="#ppt_h"/>
                                          </p:val>
                                        </p:tav>
                                      </p:tavLst>
                                    </p:anim>
                                    <p:anim calcmode="lin" valueType="num">
                                      <p:cBhvr>
                                        <p:cTn id="57" dur="500" fill="hold"/>
                                        <p:tgtEl>
                                          <p:spTgt spid="16"/>
                                        </p:tgtEl>
                                        <p:attrNameLst>
                                          <p:attrName>style.rotation</p:attrName>
                                        </p:attrNameLst>
                                      </p:cBhvr>
                                      <p:tavLst>
                                        <p:tav tm="0">
                                          <p:val>
                                            <p:fltVal val="360"/>
                                          </p:val>
                                        </p:tav>
                                        <p:tav tm="100000">
                                          <p:val>
                                            <p:fltVal val="0"/>
                                          </p:val>
                                        </p:tav>
                                      </p:tavLst>
                                    </p:anim>
                                    <p:animEffect transition="in" filter="fade">
                                      <p:cBhvr>
                                        <p:cTn id="58" dur="500"/>
                                        <p:tgtEl>
                                          <p:spTgt spid="16"/>
                                        </p:tgtEl>
                                      </p:cBhvr>
                                    </p:animEffect>
                                  </p:childTnLst>
                                </p:cTn>
                              </p:par>
                            </p:childTnLst>
                          </p:cTn>
                        </p:par>
                        <p:par>
                          <p:cTn id="59" fill="hold">
                            <p:stCondLst>
                              <p:cond delay="5065"/>
                            </p:stCondLst>
                            <p:childTnLst>
                              <p:par>
                                <p:cTn id="60" presetID="10" presetClass="entr" presetSubtype="0" fill="hold" grpId="0" nodeType="afterEffect">
                                  <p:stCondLst>
                                    <p:cond delay="0"/>
                                  </p:stCondLst>
                                  <p:childTnLst>
                                    <p:set>
                                      <p:cBhvr>
                                        <p:cTn id="61" dur="1" fill="hold">
                                          <p:stCondLst>
                                            <p:cond delay="0"/>
                                          </p:stCondLst>
                                        </p:cTn>
                                        <p:tgtEl>
                                          <p:spTgt spid="18">
                                            <p:txEl>
                                              <p:pRg st="0" end="0"/>
                                            </p:txEl>
                                          </p:spTgt>
                                        </p:tgtEl>
                                        <p:attrNameLst>
                                          <p:attrName>style.visibility</p:attrName>
                                        </p:attrNameLst>
                                      </p:cBhvr>
                                      <p:to>
                                        <p:strVal val="visible"/>
                                      </p:to>
                                    </p:set>
                                    <p:animEffect transition="in" filter="fade">
                                      <p:cBhvr>
                                        <p:cTn id="62" dur="500"/>
                                        <p:tgtEl>
                                          <p:spTgt spid="18">
                                            <p:txEl>
                                              <p:pRg st="0" end="0"/>
                                            </p:txEl>
                                          </p:spTgt>
                                        </p:tgtEl>
                                      </p:cBhvr>
                                    </p:animEffect>
                                  </p:childTnLst>
                                </p:cTn>
                              </p:par>
                            </p:childTnLst>
                          </p:cTn>
                        </p:par>
                        <p:par>
                          <p:cTn id="63" fill="hold">
                            <p:stCondLst>
                              <p:cond delay="5565"/>
                            </p:stCondLst>
                            <p:childTnLst>
                              <p:par>
                                <p:cTn id="64" presetID="10" presetClass="entr" presetSubtype="0" fill="hold" grpId="0" nodeType="afterEffect">
                                  <p:stCondLst>
                                    <p:cond delay="0"/>
                                  </p:stCondLst>
                                  <p:childTnLst>
                                    <p:set>
                                      <p:cBhvr>
                                        <p:cTn id="65" dur="1" fill="hold">
                                          <p:stCondLst>
                                            <p:cond delay="0"/>
                                          </p:stCondLst>
                                        </p:cTn>
                                        <p:tgtEl>
                                          <p:spTgt spid="17">
                                            <p:txEl>
                                              <p:pRg st="0" end="0"/>
                                            </p:txEl>
                                          </p:spTgt>
                                        </p:tgtEl>
                                        <p:attrNameLst>
                                          <p:attrName>style.visibility</p:attrName>
                                        </p:attrNameLst>
                                      </p:cBhvr>
                                      <p:to>
                                        <p:strVal val="visible"/>
                                      </p:to>
                                    </p:set>
                                    <p:animEffect transition="in" filter="fade">
                                      <p:cBhvr>
                                        <p:cTn id="66" dur="500"/>
                                        <p:tgtEl>
                                          <p:spTgt spid="17">
                                            <p:txEl>
                                              <p:pRg st="0" end="0"/>
                                            </p:txEl>
                                          </p:spTgt>
                                        </p:tgtEl>
                                      </p:cBhvr>
                                    </p:animEffect>
                                  </p:childTnLst>
                                </p:cTn>
                              </p:par>
                            </p:childTnLst>
                          </p:cTn>
                        </p:par>
                        <p:par>
                          <p:cTn id="67" fill="hold">
                            <p:stCondLst>
                              <p:cond delay="6065"/>
                            </p:stCondLst>
                            <p:childTnLst>
                              <p:par>
                                <p:cTn id="68" presetID="49" presetClass="entr" presetSubtype="0" decel="100000" fill="hold" grpId="0" nodeType="afterEffect">
                                  <p:stCondLst>
                                    <p:cond delay="0"/>
                                  </p:stCondLst>
                                  <p:childTnLst>
                                    <p:set>
                                      <p:cBhvr>
                                        <p:cTn id="69" dur="1" fill="hold">
                                          <p:stCondLst>
                                            <p:cond delay="0"/>
                                          </p:stCondLst>
                                        </p:cTn>
                                        <p:tgtEl>
                                          <p:spTgt spid="19"/>
                                        </p:tgtEl>
                                        <p:attrNameLst>
                                          <p:attrName>style.visibility</p:attrName>
                                        </p:attrNameLst>
                                      </p:cBhvr>
                                      <p:to>
                                        <p:strVal val="visible"/>
                                      </p:to>
                                    </p:set>
                                    <p:anim calcmode="lin" valueType="num">
                                      <p:cBhvr>
                                        <p:cTn id="70" dur="500" fill="hold"/>
                                        <p:tgtEl>
                                          <p:spTgt spid="19"/>
                                        </p:tgtEl>
                                        <p:attrNameLst>
                                          <p:attrName>ppt_w</p:attrName>
                                        </p:attrNameLst>
                                      </p:cBhvr>
                                      <p:tavLst>
                                        <p:tav tm="0">
                                          <p:val>
                                            <p:fltVal val="0"/>
                                          </p:val>
                                        </p:tav>
                                        <p:tav tm="100000">
                                          <p:val>
                                            <p:strVal val="#ppt_w"/>
                                          </p:val>
                                        </p:tav>
                                      </p:tavLst>
                                    </p:anim>
                                    <p:anim calcmode="lin" valueType="num">
                                      <p:cBhvr>
                                        <p:cTn id="71" dur="500" fill="hold"/>
                                        <p:tgtEl>
                                          <p:spTgt spid="19"/>
                                        </p:tgtEl>
                                        <p:attrNameLst>
                                          <p:attrName>ppt_h</p:attrName>
                                        </p:attrNameLst>
                                      </p:cBhvr>
                                      <p:tavLst>
                                        <p:tav tm="0">
                                          <p:val>
                                            <p:fltVal val="0"/>
                                          </p:val>
                                        </p:tav>
                                        <p:tav tm="100000">
                                          <p:val>
                                            <p:strVal val="#ppt_h"/>
                                          </p:val>
                                        </p:tav>
                                      </p:tavLst>
                                    </p:anim>
                                    <p:anim calcmode="lin" valueType="num">
                                      <p:cBhvr>
                                        <p:cTn id="72" dur="500" fill="hold"/>
                                        <p:tgtEl>
                                          <p:spTgt spid="19"/>
                                        </p:tgtEl>
                                        <p:attrNameLst>
                                          <p:attrName>style.rotation</p:attrName>
                                        </p:attrNameLst>
                                      </p:cBhvr>
                                      <p:tavLst>
                                        <p:tav tm="0">
                                          <p:val>
                                            <p:fltVal val="360"/>
                                          </p:val>
                                        </p:tav>
                                        <p:tav tm="100000">
                                          <p:val>
                                            <p:fltVal val="0"/>
                                          </p:val>
                                        </p:tav>
                                      </p:tavLst>
                                    </p:anim>
                                    <p:animEffect transition="in" filter="fade">
                                      <p:cBhvr>
                                        <p:cTn id="73" dur="500"/>
                                        <p:tgtEl>
                                          <p:spTgt spid="19"/>
                                        </p:tgtEl>
                                      </p:cBhvr>
                                    </p:animEffect>
                                  </p:childTnLst>
                                </p:cTn>
                              </p:par>
                              <p:par>
                                <p:cTn id="74" presetID="49" presetClass="entr" presetSubtype="0" decel="100000" fill="hold" grpId="0" nodeType="withEffect">
                                  <p:stCondLst>
                                    <p:cond delay="0"/>
                                  </p:stCondLst>
                                  <p:childTnLst>
                                    <p:set>
                                      <p:cBhvr>
                                        <p:cTn id="75" dur="1" fill="hold">
                                          <p:stCondLst>
                                            <p:cond delay="0"/>
                                          </p:stCondLst>
                                        </p:cTn>
                                        <p:tgtEl>
                                          <p:spTgt spid="20"/>
                                        </p:tgtEl>
                                        <p:attrNameLst>
                                          <p:attrName>style.visibility</p:attrName>
                                        </p:attrNameLst>
                                      </p:cBhvr>
                                      <p:to>
                                        <p:strVal val="visible"/>
                                      </p:to>
                                    </p:set>
                                    <p:anim calcmode="lin" valueType="num">
                                      <p:cBhvr>
                                        <p:cTn id="76" dur="500" fill="hold"/>
                                        <p:tgtEl>
                                          <p:spTgt spid="20"/>
                                        </p:tgtEl>
                                        <p:attrNameLst>
                                          <p:attrName>ppt_w</p:attrName>
                                        </p:attrNameLst>
                                      </p:cBhvr>
                                      <p:tavLst>
                                        <p:tav tm="0">
                                          <p:val>
                                            <p:fltVal val="0"/>
                                          </p:val>
                                        </p:tav>
                                        <p:tav tm="100000">
                                          <p:val>
                                            <p:strVal val="#ppt_w"/>
                                          </p:val>
                                        </p:tav>
                                      </p:tavLst>
                                    </p:anim>
                                    <p:anim calcmode="lin" valueType="num">
                                      <p:cBhvr>
                                        <p:cTn id="77" dur="500" fill="hold"/>
                                        <p:tgtEl>
                                          <p:spTgt spid="20"/>
                                        </p:tgtEl>
                                        <p:attrNameLst>
                                          <p:attrName>ppt_h</p:attrName>
                                        </p:attrNameLst>
                                      </p:cBhvr>
                                      <p:tavLst>
                                        <p:tav tm="0">
                                          <p:val>
                                            <p:fltVal val="0"/>
                                          </p:val>
                                        </p:tav>
                                        <p:tav tm="100000">
                                          <p:val>
                                            <p:strVal val="#ppt_h"/>
                                          </p:val>
                                        </p:tav>
                                      </p:tavLst>
                                    </p:anim>
                                    <p:anim calcmode="lin" valueType="num">
                                      <p:cBhvr>
                                        <p:cTn id="78" dur="500" fill="hold"/>
                                        <p:tgtEl>
                                          <p:spTgt spid="20"/>
                                        </p:tgtEl>
                                        <p:attrNameLst>
                                          <p:attrName>style.rotation</p:attrName>
                                        </p:attrNameLst>
                                      </p:cBhvr>
                                      <p:tavLst>
                                        <p:tav tm="0">
                                          <p:val>
                                            <p:fltVal val="360"/>
                                          </p:val>
                                        </p:tav>
                                        <p:tav tm="100000">
                                          <p:val>
                                            <p:fltVal val="0"/>
                                          </p:val>
                                        </p:tav>
                                      </p:tavLst>
                                    </p:anim>
                                    <p:animEffect transition="in" filter="fade">
                                      <p:cBhvr>
                                        <p:cTn id="79" dur="500"/>
                                        <p:tgtEl>
                                          <p:spTgt spid="20"/>
                                        </p:tgtEl>
                                      </p:cBhvr>
                                    </p:animEffect>
                                  </p:childTnLst>
                                </p:cTn>
                              </p:par>
                            </p:childTnLst>
                          </p:cTn>
                        </p:par>
                        <p:par>
                          <p:cTn id="80" fill="hold">
                            <p:stCondLst>
                              <p:cond delay="6565"/>
                            </p:stCondLst>
                            <p:childTnLst>
                              <p:par>
                                <p:cTn id="81" presetID="10" presetClass="entr" presetSubtype="0" fill="hold" grpId="0" nodeType="afterEffect">
                                  <p:stCondLst>
                                    <p:cond delay="0"/>
                                  </p:stCondLst>
                                  <p:childTnLst>
                                    <p:set>
                                      <p:cBhvr>
                                        <p:cTn id="82" dur="1" fill="hold">
                                          <p:stCondLst>
                                            <p:cond delay="0"/>
                                          </p:stCondLst>
                                        </p:cTn>
                                        <p:tgtEl>
                                          <p:spTgt spid="22">
                                            <p:txEl>
                                              <p:pRg st="0" end="0"/>
                                            </p:txEl>
                                          </p:spTgt>
                                        </p:tgtEl>
                                        <p:attrNameLst>
                                          <p:attrName>style.visibility</p:attrName>
                                        </p:attrNameLst>
                                      </p:cBhvr>
                                      <p:to>
                                        <p:strVal val="visible"/>
                                      </p:to>
                                    </p:set>
                                    <p:animEffect transition="in" filter="fade">
                                      <p:cBhvr>
                                        <p:cTn id="83" dur="500"/>
                                        <p:tgtEl>
                                          <p:spTgt spid="22">
                                            <p:txEl>
                                              <p:pRg st="0" end="0"/>
                                            </p:txEl>
                                          </p:spTgt>
                                        </p:tgtEl>
                                      </p:cBhvr>
                                    </p:animEffect>
                                  </p:childTnLst>
                                </p:cTn>
                              </p:par>
                            </p:childTnLst>
                          </p:cTn>
                        </p:par>
                        <p:par>
                          <p:cTn id="84" fill="hold">
                            <p:stCondLst>
                              <p:cond delay="7065"/>
                            </p:stCondLst>
                            <p:childTnLst>
                              <p:par>
                                <p:cTn id="85" presetID="10" presetClass="entr" presetSubtype="0" fill="hold" grpId="0" nodeType="afterEffect">
                                  <p:stCondLst>
                                    <p:cond delay="0"/>
                                  </p:stCondLst>
                                  <p:childTnLst>
                                    <p:set>
                                      <p:cBhvr>
                                        <p:cTn id="86" dur="1" fill="hold">
                                          <p:stCondLst>
                                            <p:cond delay="0"/>
                                          </p:stCondLst>
                                        </p:cTn>
                                        <p:tgtEl>
                                          <p:spTgt spid="21">
                                            <p:txEl>
                                              <p:pRg st="0" end="0"/>
                                            </p:txEl>
                                          </p:spTgt>
                                        </p:tgtEl>
                                        <p:attrNameLst>
                                          <p:attrName>style.visibility</p:attrName>
                                        </p:attrNameLst>
                                      </p:cBhvr>
                                      <p:to>
                                        <p:strVal val="visible"/>
                                      </p:to>
                                    </p:set>
                                    <p:animEffect transition="in" filter="fade">
                                      <p:cBhvr>
                                        <p:cTn id="87" dur="500"/>
                                        <p:tgtEl>
                                          <p:spTgt spid="2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7" grpId="0" animBg="1"/>
      <p:bldP spid="8" grpId="0" build="p">
        <p:tmplLst>
          <p:tmpl lvl="1">
            <p:tnLst>
              <p:par>
                <p:cTn presetID="2" presetClass="entr" presetSubtype="3" decel="100000" fill="hold" nodeType="withEffect">
                  <p:stCondLst>
                    <p:cond delay="250"/>
                  </p:stCondLst>
                  <p:iterate type="wd">
                    <p:tmPct val="10000"/>
                  </p:iterate>
                  <p:childTnLst>
                    <p:set>
                      <p:cBhvr>
                        <p:cTn dur="1" fill="hold">
                          <p:stCondLst>
                            <p:cond delay="0"/>
                          </p:stCondLst>
                        </p:cTn>
                        <p:tgtEl>
                          <p:spTgt spid="8"/>
                        </p:tgtEl>
                        <p:attrNameLst>
                          <p:attrName>style.visibility</p:attrName>
                        </p:attrNameLst>
                      </p:cBhvr>
                      <p:to>
                        <p:strVal val="visible"/>
                      </p:to>
                    </p:set>
                    <p:anim calcmode="lin" valueType="num">
                      <p:cBhvr additive="base">
                        <p:cTn dur="750" fill="hold"/>
                        <p:tgtEl>
                          <p:spTgt spid="8"/>
                        </p:tgtEl>
                        <p:attrNameLst>
                          <p:attrName>ppt_x</p:attrName>
                        </p:attrNameLst>
                      </p:cBhvr>
                      <p:tavLst>
                        <p:tav tm="0">
                          <p:val>
                            <p:strVal val="1+#ppt_w/2"/>
                          </p:val>
                        </p:tav>
                        <p:tav tm="100000">
                          <p:val>
                            <p:strVal val="#ppt_x"/>
                          </p:val>
                        </p:tav>
                      </p:tavLst>
                    </p:anim>
                    <p:anim calcmode="lin" valueType="num">
                      <p:cBhvr additive="base">
                        <p:cTn dur="750" fill="hold"/>
                        <p:tgtEl>
                          <p:spTgt spid="8"/>
                        </p:tgtEl>
                        <p:attrNameLst>
                          <p:attrName>ppt_y</p:attrName>
                        </p:attrNameLst>
                      </p:cBhvr>
                      <p:tavLst>
                        <p:tav tm="0">
                          <p:val>
                            <p:strVal val="0-#ppt_h/2"/>
                          </p:val>
                        </p:tav>
                        <p:tav tm="100000">
                          <p:val>
                            <p:strVal val="#ppt_y"/>
                          </p:val>
                        </p:tav>
                      </p:tavLst>
                    </p:anim>
                  </p:childTnLst>
                </p:cTn>
              </p:par>
            </p:tnLst>
          </p:tmpl>
        </p:tmplLst>
      </p:bldP>
      <p:bldP spid="9" grpId="0">
        <p:tmplLst>
          <p:tmpl>
            <p:tnLst>
              <p:par>
                <p:cTn presetID="22" presetClass="entr" presetSubtype="4" fill="hold" nodeType="afterEffect">
                  <p:stCondLst>
                    <p:cond delay="0"/>
                  </p:stCondLst>
                  <p:iterate type="lt">
                    <p:tmPct val="3000"/>
                  </p:iterate>
                  <p:childTnLst>
                    <p:set>
                      <p:cBhvr>
                        <p:cTn dur="1" fill="hold">
                          <p:stCondLst>
                            <p:cond delay="0"/>
                          </p:stCondLst>
                        </p:cTn>
                        <p:tgtEl>
                          <p:spTgt spid="9"/>
                        </p:tgtEl>
                        <p:attrNameLst>
                          <p:attrName>style.visibility</p:attrName>
                        </p:attrNameLst>
                      </p:cBhvr>
                      <p:to>
                        <p:strVal val="visible"/>
                      </p:to>
                    </p:set>
                    <p:animEffect transition="in" filter="wipe(down)">
                      <p:cBhvr>
                        <p:cTn dur="500"/>
                        <p:tgtEl>
                          <p:spTgt spid="9"/>
                        </p:tgtEl>
                      </p:cBhvr>
                    </p:animEffect>
                  </p:childTnLst>
                </p:cTn>
              </p:par>
            </p:tnLst>
          </p:tmpl>
        </p:tmplLst>
      </p:bldP>
      <p:bldP spid="10" grpId="0">
        <p:tmplLst>
          <p:tmpl>
            <p:tnLst>
              <p:par>
                <p:cTn presetID="22" presetClass="entr" presetSubtype="8" fill="hold" nodeType="afterEffect">
                  <p:stCondLst>
                    <p:cond delay="250"/>
                  </p:stCondLst>
                  <p:childTnLst>
                    <p:set>
                      <p:cBhvr>
                        <p:cTn dur="1" fill="hold">
                          <p:stCondLst>
                            <p:cond delay="0"/>
                          </p:stCondLst>
                        </p:cTn>
                        <p:tgtEl>
                          <p:spTgt spid="10"/>
                        </p:tgtEl>
                        <p:attrNameLst>
                          <p:attrName>style.visibility</p:attrName>
                        </p:attrNameLst>
                      </p:cBhvr>
                      <p:to>
                        <p:strVal val="visible"/>
                      </p:to>
                    </p:set>
                    <p:animEffect transition="in" filter="wipe(left)">
                      <p:cBhvr>
                        <p:cTn dur="500"/>
                        <p:tgtEl>
                          <p:spTgt spid="10"/>
                        </p:tgtEl>
                      </p:cBhvr>
                    </p:animEffect>
                  </p:childTnLst>
                </p:cTn>
              </p:par>
            </p:tnLst>
          </p:tmpl>
        </p:tmplLst>
      </p:bldP>
      <p:bldP spid="11" grpId="0" animBg="1"/>
      <p:bldP spid="12" grpId="0"/>
      <p:bldP spid="13" grpId="0" build="p">
        <p:tmplLst>
          <p:tmpl lvl="1">
            <p:tnLst>
              <p:par>
                <p:cTn presetID="10" presetClass="entr" presetSubtype="0" fill="hold" nodeType="afterEffect">
                  <p:stCondLst>
                    <p:cond delay="0"/>
                  </p:stCondLst>
                  <p:childTnLst>
                    <p:set>
                      <p:cBhvr>
                        <p:cTn dur="1" fill="hold">
                          <p:stCondLst>
                            <p:cond delay="0"/>
                          </p:stCondLst>
                        </p:cTn>
                        <p:tgtEl>
                          <p:spTgt spid="13"/>
                        </p:tgtEl>
                        <p:attrNameLst>
                          <p:attrName>style.visibility</p:attrName>
                        </p:attrNameLst>
                      </p:cBhvr>
                      <p:to>
                        <p:strVal val="visible"/>
                      </p:to>
                    </p:set>
                    <p:animEffect transition="in" filter="fade">
                      <p:cBhvr>
                        <p:cTn dur="500"/>
                        <p:tgtEl>
                          <p:spTgt spid="13"/>
                        </p:tgtEl>
                      </p:cBhvr>
                    </p:animEffect>
                  </p:childTnLst>
                </p:cTn>
              </p:par>
            </p:tnLst>
          </p:tmpl>
        </p:tmplLst>
      </p:bldP>
      <p:bldP spid="14" grpId="0" build="p">
        <p:tmplLst>
          <p:tmpl lvl="1">
            <p:tnLst>
              <p:par>
                <p:cTn presetID="10" presetClass="entr" presetSubtype="0" fill="hold" nodeType="afterEffect">
                  <p:stCondLst>
                    <p:cond delay="0"/>
                  </p:stCondLst>
                  <p:childTnLst>
                    <p:set>
                      <p:cBhvr>
                        <p:cTn dur="1" fill="hold">
                          <p:stCondLst>
                            <p:cond delay="0"/>
                          </p:stCondLst>
                        </p:cTn>
                        <p:tgtEl>
                          <p:spTgt spid="14"/>
                        </p:tgtEl>
                        <p:attrNameLst>
                          <p:attrName>style.visibility</p:attrName>
                        </p:attrNameLst>
                      </p:cBhvr>
                      <p:to>
                        <p:strVal val="visible"/>
                      </p:to>
                    </p:set>
                    <p:animEffect transition="in" filter="fade">
                      <p:cBhvr>
                        <p:cTn dur="500"/>
                        <p:tgtEl>
                          <p:spTgt spid="14"/>
                        </p:tgtEl>
                      </p:cBhvr>
                    </p:animEffect>
                  </p:childTnLst>
                </p:cTn>
              </p:par>
            </p:tnLst>
          </p:tmpl>
        </p:tmplLst>
      </p:bldP>
      <p:bldP spid="15" grpId="0" animBg="1"/>
      <p:bldP spid="16" grpId="0"/>
      <p:bldP spid="17" grpId="0" build="p">
        <p:tmplLst>
          <p:tmpl lvl="1">
            <p:tnLst>
              <p:par>
                <p:cTn presetID="10" presetClass="entr" presetSubtype="0" fill="hold" nodeType="afterEffect">
                  <p:stCondLst>
                    <p:cond delay="0"/>
                  </p:stCondLst>
                  <p:childTnLst>
                    <p:set>
                      <p:cBhvr>
                        <p:cTn dur="1" fill="hold">
                          <p:stCondLst>
                            <p:cond delay="0"/>
                          </p:stCondLst>
                        </p:cTn>
                        <p:tgtEl>
                          <p:spTgt spid="17"/>
                        </p:tgtEl>
                        <p:attrNameLst>
                          <p:attrName>style.visibility</p:attrName>
                        </p:attrNameLst>
                      </p:cBhvr>
                      <p:to>
                        <p:strVal val="visible"/>
                      </p:to>
                    </p:set>
                    <p:animEffect transition="in" filter="fade">
                      <p:cBhvr>
                        <p:cTn dur="500"/>
                        <p:tgtEl>
                          <p:spTgt spid="17"/>
                        </p:tgtEl>
                      </p:cBhvr>
                    </p:animEffect>
                  </p:childTnLst>
                </p:cTn>
              </p:par>
            </p:tnLst>
          </p:tmpl>
        </p:tmplLst>
      </p:bldP>
      <p:bldP spid="18" grpId="0" build="p">
        <p:tmplLst>
          <p:tmpl lvl="1">
            <p:tnLst>
              <p:par>
                <p:cTn presetID="10" presetClass="entr" presetSubtype="0" fill="hold" nodeType="afterEffect">
                  <p:stCondLst>
                    <p:cond delay="0"/>
                  </p:stCondLst>
                  <p:childTnLst>
                    <p:set>
                      <p:cBhvr>
                        <p:cTn dur="1" fill="hold">
                          <p:stCondLst>
                            <p:cond delay="0"/>
                          </p:stCondLst>
                        </p:cTn>
                        <p:tgtEl>
                          <p:spTgt spid="18"/>
                        </p:tgtEl>
                        <p:attrNameLst>
                          <p:attrName>style.visibility</p:attrName>
                        </p:attrNameLst>
                      </p:cBhvr>
                      <p:to>
                        <p:strVal val="visible"/>
                      </p:to>
                    </p:set>
                    <p:animEffect transition="in" filter="fade">
                      <p:cBhvr>
                        <p:cTn dur="500"/>
                        <p:tgtEl>
                          <p:spTgt spid="18"/>
                        </p:tgtEl>
                      </p:cBhvr>
                    </p:animEffect>
                  </p:childTnLst>
                </p:cTn>
              </p:par>
            </p:tnLst>
          </p:tmpl>
        </p:tmplLst>
      </p:bldP>
      <p:bldP spid="19" grpId="0" animBg="1"/>
      <p:bldP spid="20" grpId="0"/>
      <p:bldP spid="21" grpId="0" build="p">
        <p:tmplLst>
          <p:tmpl lvl="1">
            <p:tnLst>
              <p:par>
                <p:cTn presetID="10" presetClass="entr" presetSubtype="0" fill="hold" nodeType="afterEffect">
                  <p:stCondLst>
                    <p:cond delay="0"/>
                  </p:stCondLst>
                  <p:childTnLst>
                    <p:set>
                      <p:cBhvr>
                        <p:cTn dur="1" fill="hold">
                          <p:stCondLst>
                            <p:cond delay="0"/>
                          </p:stCondLst>
                        </p:cTn>
                        <p:tgtEl>
                          <p:spTgt spid="21"/>
                        </p:tgtEl>
                        <p:attrNameLst>
                          <p:attrName>style.visibility</p:attrName>
                        </p:attrNameLst>
                      </p:cBhvr>
                      <p:to>
                        <p:strVal val="visible"/>
                      </p:to>
                    </p:set>
                    <p:animEffect transition="in" filter="fade">
                      <p:cBhvr>
                        <p:cTn dur="500"/>
                        <p:tgtEl>
                          <p:spTgt spid="21"/>
                        </p:tgtEl>
                      </p:cBhvr>
                    </p:animEffect>
                  </p:childTnLst>
                </p:cTn>
              </p:par>
            </p:tnLst>
          </p:tmpl>
        </p:tmplLst>
      </p:bldP>
      <p:bldP spid="22" grpId="0" build="p">
        <p:tmplLst>
          <p:tmpl lvl="1">
            <p:tnLst>
              <p:par>
                <p:cTn presetID="10" presetClass="entr" presetSubtype="0" fill="hold" nodeType="afterEffect">
                  <p:stCondLst>
                    <p:cond delay="0"/>
                  </p:stCondLst>
                  <p:childTnLst>
                    <p:set>
                      <p:cBhvr>
                        <p:cTn dur="1" fill="hold">
                          <p:stCondLst>
                            <p:cond delay="0"/>
                          </p:stCondLst>
                        </p:cTn>
                        <p:tgtEl>
                          <p:spTgt spid="22"/>
                        </p:tgtEl>
                        <p:attrNameLst>
                          <p:attrName>style.visibility</p:attrName>
                        </p:attrNameLst>
                      </p:cBhvr>
                      <p:to>
                        <p:strVal val="visible"/>
                      </p:to>
                    </p:set>
                    <p:animEffect transition="in" filter="fade">
                      <p:cBhvr>
                        <p:cTn dur="500"/>
                        <p:tgtEl>
                          <p:spTgt spid="22"/>
                        </p:tgtEl>
                      </p:cBhvr>
                    </p:animEffect>
                  </p:childTnLst>
                </p:cTn>
              </p:par>
            </p:tnLst>
          </p:tmpl>
        </p:tmplLst>
      </p:bldP>
    </p:bldLst>
  </p:timing>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Profile 2">
    <p:spTree>
      <p:nvGrpSpPr>
        <p:cNvPr id="1" name=""/>
        <p:cNvGrpSpPr/>
        <p:nvPr/>
      </p:nvGrpSpPr>
      <p:grpSpPr>
        <a:xfrm>
          <a:off x="0" y="0"/>
          <a:ext cx="0" cy="0"/>
          <a:chOff x="0" y="0"/>
          <a:chExt cx="0" cy="0"/>
        </a:xfrm>
      </p:grpSpPr>
      <p:sp>
        <p:nvSpPr>
          <p:cNvPr id="5" name="正方形/長方形 4"/>
          <p:cNvSpPr/>
          <p:nvPr userDrawn="1"/>
        </p:nvSpPr>
        <p:spPr>
          <a:xfrm>
            <a:off x="0" y="0"/>
            <a:ext cx="18287643" cy="354148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2" name="図プレースホルダー 31"/>
          <p:cNvSpPr>
            <a:spLocks noGrp="1"/>
          </p:cNvSpPr>
          <p:nvPr>
            <p:ph type="pic" sz="quarter" idx="32" hasCustomPrompt="1"/>
          </p:nvPr>
        </p:nvSpPr>
        <p:spPr>
          <a:xfrm>
            <a:off x="1217446" y="1271786"/>
            <a:ext cx="6504961" cy="4045273"/>
          </a:xfrm>
          <a:custGeom>
            <a:avLst/>
            <a:gdLst>
              <a:gd name="connsiteX0" fmla="*/ 984238 w 6504961"/>
              <a:gd name="connsiteY0" fmla="*/ 3553896 h 4045273"/>
              <a:gd name="connsiteX1" fmla="*/ 1475615 w 6504961"/>
              <a:gd name="connsiteY1" fmla="*/ 3553896 h 4045273"/>
              <a:gd name="connsiteX2" fmla="*/ 1475615 w 6504961"/>
              <a:gd name="connsiteY2" fmla="*/ 4045273 h 4045273"/>
              <a:gd name="connsiteX3" fmla="*/ 984238 w 6504961"/>
              <a:gd name="connsiteY3" fmla="*/ 4045273 h 4045273"/>
              <a:gd name="connsiteX4" fmla="*/ 0 w 6504961"/>
              <a:gd name="connsiteY4" fmla="*/ 3551920 h 4045273"/>
              <a:gd name="connsiteX5" fmla="*/ 491377 w 6504961"/>
              <a:gd name="connsiteY5" fmla="*/ 3551920 h 4045273"/>
              <a:gd name="connsiteX6" fmla="*/ 491377 w 6504961"/>
              <a:gd name="connsiteY6" fmla="*/ 4043297 h 4045273"/>
              <a:gd name="connsiteX7" fmla="*/ 0 w 6504961"/>
              <a:gd name="connsiteY7" fmla="*/ 4043297 h 4045273"/>
              <a:gd name="connsiteX8" fmla="*/ 492861 w 6504961"/>
              <a:gd name="connsiteY8" fmla="*/ 3060543 h 4045273"/>
              <a:gd name="connsiteX9" fmla="*/ 984238 w 6504961"/>
              <a:gd name="connsiteY9" fmla="*/ 3060543 h 4045273"/>
              <a:gd name="connsiteX10" fmla="*/ 984238 w 6504961"/>
              <a:gd name="connsiteY10" fmla="*/ 3551920 h 4045273"/>
              <a:gd name="connsiteX11" fmla="*/ 492861 w 6504961"/>
              <a:gd name="connsiteY11" fmla="*/ 3551920 h 4045273"/>
              <a:gd name="connsiteX12" fmla="*/ 5518702 w 6504961"/>
              <a:gd name="connsiteY12" fmla="*/ 499760 h 4045273"/>
              <a:gd name="connsiteX13" fmla="*/ 6010079 w 6504961"/>
              <a:gd name="connsiteY13" fmla="*/ 499760 h 4045273"/>
              <a:gd name="connsiteX14" fmla="*/ 6010079 w 6504961"/>
              <a:gd name="connsiteY14" fmla="*/ 991137 h 4045273"/>
              <a:gd name="connsiteX15" fmla="*/ 5518702 w 6504961"/>
              <a:gd name="connsiteY15" fmla="*/ 991137 h 4045273"/>
              <a:gd name="connsiteX16" fmla="*/ 1478583 w 6504961"/>
              <a:gd name="connsiteY16" fmla="*/ 495329 h 4045273"/>
              <a:gd name="connsiteX17" fmla="*/ 5027325 w 6504961"/>
              <a:gd name="connsiteY17" fmla="*/ 495329 h 4045273"/>
              <a:gd name="connsiteX18" fmla="*/ 5027325 w 6504961"/>
              <a:gd name="connsiteY18" fmla="*/ 4044071 h 4045273"/>
              <a:gd name="connsiteX19" fmla="*/ 1478583 w 6504961"/>
              <a:gd name="connsiteY19" fmla="*/ 4044071 h 4045273"/>
              <a:gd name="connsiteX20" fmla="*/ 6010079 w 6504961"/>
              <a:gd name="connsiteY20" fmla="*/ 0 h 4045273"/>
              <a:gd name="connsiteX21" fmla="*/ 6504961 w 6504961"/>
              <a:gd name="connsiteY21" fmla="*/ 0 h 4045273"/>
              <a:gd name="connsiteX22" fmla="*/ 6504961 w 6504961"/>
              <a:gd name="connsiteY22" fmla="*/ 494882 h 4045273"/>
              <a:gd name="connsiteX23" fmla="*/ 6010079 w 6504961"/>
              <a:gd name="connsiteY23" fmla="*/ 494882 h 4045273"/>
              <a:gd name="connsiteX24" fmla="*/ 5027325 w 6504961"/>
              <a:gd name="connsiteY24" fmla="*/ 0 h 4045273"/>
              <a:gd name="connsiteX25" fmla="*/ 5518702 w 6504961"/>
              <a:gd name="connsiteY25" fmla="*/ 0 h 4045273"/>
              <a:gd name="connsiteX26" fmla="*/ 5518702 w 6504961"/>
              <a:gd name="connsiteY26" fmla="*/ 491377 h 4045273"/>
              <a:gd name="connsiteX27" fmla="*/ 5027325 w 6504961"/>
              <a:gd name="connsiteY27" fmla="*/ 491377 h 40452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6504961" h="4045273">
                <a:moveTo>
                  <a:pt x="984238" y="3553896"/>
                </a:moveTo>
                <a:lnTo>
                  <a:pt x="1475615" y="3553896"/>
                </a:lnTo>
                <a:lnTo>
                  <a:pt x="1475615" y="4045273"/>
                </a:lnTo>
                <a:lnTo>
                  <a:pt x="984238" y="4045273"/>
                </a:lnTo>
                <a:close/>
                <a:moveTo>
                  <a:pt x="0" y="3551920"/>
                </a:moveTo>
                <a:lnTo>
                  <a:pt x="491377" y="3551920"/>
                </a:lnTo>
                <a:lnTo>
                  <a:pt x="491377" y="4043297"/>
                </a:lnTo>
                <a:lnTo>
                  <a:pt x="0" y="4043297"/>
                </a:lnTo>
                <a:close/>
                <a:moveTo>
                  <a:pt x="492861" y="3060543"/>
                </a:moveTo>
                <a:lnTo>
                  <a:pt x="984238" y="3060543"/>
                </a:lnTo>
                <a:lnTo>
                  <a:pt x="984238" y="3551920"/>
                </a:lnTo>
                <a:lnTo>
                  <a:pt x="492861" y="3551920"/>
                </a:lnTo>
                <a:close/>
                <a:moveTo>
                  <a:pt x="5518702" y="499760"/>
                </a:moveTo>
                <a:lnTo>
                  <a:pt x="6010079" y="499760"/>
                </a:lnTo>
                <a:lnTo>
                  <a:pt x="6010079" y="991137"/>
                </a:lnTo>
                <a:lnTo>
                  <a:pt x="5518702" y="991137"/>
                </a:lnTo>
                <a:close/>
                <a:moveTo>
                  <a:pt x="1478583" y="495329"/>
                </a:moveTo>
                <a:lnTo>
                  <a:pt x="5027325" y="495329"/>
                </a:lnTo>
                <a:lnTo>
                  <a:pt x="5027325" y="4044071"/>
                </a:lnTo>
                <a:lnTo>
                  <a:pt x="1478583" y="4044071"/>
                </a:lnTo>
                <a:close/>
                <a:moveTo>
                  <a:pt x="6010079" y="0"/>
                </a:moveTo>
                <a:lnTo>
                  <a:pt x="6504961" y="0"/>
                </a:lnTo>
                <a:lnTo>
                  <a:pt x="6504961" y="494882"/>
                </a:lnTo>
                <a:lnTo>
                  <a:pt x="6010079" y="494882"/>
                </a:lnTo>
                <a:close/>
                <a:moveTo>
                  <a:pt x="5027325" y="0"/>
                </a:moveTo>
                <a:lnTo>
                  <a:pt x="5518702" y="0"/>
                </a:lnTo>
                <a:lnTo>
                  <a:pt x="5518702" y="491377"/>
                </a:lnTo>
                <a:lnTo>
                  <a:pt x="5027325" y="491377"/>
                </a:lnTo>
                <a:close/>
              </a:path>
            </a:pathLst>
          </a:custGeom>
          <a:solidFill>
            <a:schemeClr val="bg1"/>
          </a:solidFill>
        </p:spPr>
        <p:txBody>
          <a:bodyPr wrap="square">
            <a:noAutofit/>
          </a:bodyPr>
          <a:lstStyle>
            <a:lvl1pPr>
              <a:defRPr sz="2000" baseline="0">
                <a:solidFill>
                  <a:schemeClr val="bg1"/>
                </a:solidFill>
              </a:defRPr>
            </a:lvl1pPr>
          </a:lstStyle>
          <a:p>
            <a:r>
              <a:rPr kumimoji="1" lang="en-US" altLang="ja-JP" dirty="0"/>
              <a:t>Insert an image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8" name="テキスト プレースホルダー 12"/>
          <p:cNvSpPr>
            <a:spLocks noGrp="1"/>
          </p:cNvSpPr>
          <p:nvPr>
            <p:ph type="body" sz="quarter" idx="13" hasCustomPrompt="1"/>
          </p:nvPr>
        </p:nvSpPr>
        <p:spPr>
          <a:xfrm>
            <a:off x="6491101" y="2162629"/>
            <a:ext cx="9211879" cy="1219199"/>
          </a:xfrm>
        </p:spPr>
        <p:txBody>
          <a:bodyPr anchor="b">
            <a:noAutofit/>
          </a:bodyPr>
          <a:lstStyle>
            <a:lvl1pPr algn="l">
              <a:lnSpc>
                <a:spcPct val="100000"/>
              </a:lnSpc>
              <a:spcBef>
                <a:spcPts val="0"/>
              </a:spcBef>
              <a:defRPr sz="5400" baseline="0">
                <a:solidFill>
                  <a:schemeClr val="bg1"/>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9" name="テキスト プレースホルダー 12"/>
          <p:cNvSpPr>
            <a:spLocks noGrp="1"/>
          </p:cNvSpPr>
          <p:nvPr>
            <p:ph type="body" sz="quarter" idx="14" hasCustomPrompt="1"/>
          </p:nvPr>
        </p:nvSpPr>
        <p:spPr>
          <a:xfrm>
            <a:off x="6505615" y="3609069"/>
            <a:ext cx="9211879" cy="1340304"/>
          </a:xfrm>
        </p:spPr>
        <p:txBody>
          <a:bodyPr anchor="t">
            <a:noAutofit/>
          </a:bodyPr>
          <a:lstStyle>
            <a:lvl1pPr algn="l">
              <a:lnSpc>
                <a:spcPct val="130000"/>
              </a:lnSpc>
              <a:spcBef>
                <a:spcPts val="0"/>
              </a:spcBef>
              <a:defRPr sz="2800" baseline="0">
                <a:solidFill>
                  <a:schemeClr val="tx2"/>
                </a:solidFill>
                <a:latin typeface="Ubuntu Medium" panose="020B0604030602030204" pitchFamily="34" charset="0"/>
              </a:defRPr>
            </a:lvl1pPr>
          </a:lstStyle>
          <a:p>
            <a:pPr lvl="0"/>
            <a:r>
              <a:rPr kumimoji="1" lang="en-US" altLang="ja-JP" dirty="0"/>
              <a:t>Text goes here</a:t>
            </a:r>
            <a:endParaRPr kumimoji="1" lang="ja-JP" altLang="en-US" dirty="0"/>
          </a:p>
        </p:txBody>
      </p:sp>
      <p:sp>
        <p:nvSpPr>
          <p:cNvPr id="10" name="テキスト プレースホルダー 12"/>
          <p:cNvSpPr>
            <a:spLocks noGrp="1"/>
          </p:cNvSpPr>
          <p:nvPr>
            <p:ph type="body" sz="quarter" idx="15" hasCustomPrompt="1"/>
          </p:nvPr>
        </p:nvSpPr>
        <p:spPr>
          <a:xfrm>
            <a:off x="2696029" y="5544457"/>
            <a:ext cx="13021465" cy="1516966"/>
          </a:xfrm>
        </p:spPr>
        <p:txBody>
          <a:bodyPr>
            <a:normAutofit/>
          </a:bodyPr>
          <a:lstStyle>
            <a:lvl1pPr>
              <a:spcBef>
                <a:spcPts val="0"/>
              </a:spcBef>
              <a:defRPr sz="2000" baseline="0"/>
            </a:lvl1pPr>
          </a:lstStyle>
          <a:p>
            <a:pPr lvl="0"/>
            <a:r>
              <a:rPr kumimoji="1" lang="en-US" altLang="ja-JP" dirty="0"/>
              <a:t>Text goes here</a:t>
            </a:r>
            <a:endParaRPr kumimoji="1" lang="ja-JP" altLang="en-US" dirty="0"/>
          </a:p>
        </p:txBody>
      </p:sp>
      <p:sp>
        <p:nvSpPr>
          <p:cNvPr id="11" name="円/楕円 4"/>
          <p:cNvSpPr/>
          <p:nvPr userDrawn="1"/>
        </p:nvSpPr>
        <p:spPr>
          <a:xfrm>
            <a:off x="1070429" y="7318828"/>
            <a:ext cx="1136515" cy="1138145"/>
          </a:xfrm>
          <a:prstGeom prst="rect">
            <a:avLst/>
          </a:prstGeom>
          <a:solidFill>
            <a:schemeClr val="accent2"/>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図プレースホルダー 25"/>
          <p:cNvSpPr>
            <a:spLocks noGrp="1"/>
          </p:cNvSpPr>
          <p:nvPr>
            <p:ph type="pic" sz="quarter" idx="16" hasCustomPrompt="1"/>
          </p:nvPr>
        </p:nvSpPr>
        <p:spPr>
          <a:xfrm>
            <a:off x="1323686" y="7572900"/>
            <a:ext cx="630000" cy="630000"/>
          </a:xfrm>
        </p:spPr>
        <p:txBody>
          <a:bodyPr>
            <a:normAutofit/>
          </a:bodyPr>
          <a:lstStyle>
            <a:lvl1pPr>
              <a:defRPr sz="1400">
                <a:solidFill>
                  <a:schemeClr val="bg1"/>
                </a:solidFill>
              </a:defRPr>
            </a:lvl1pPr>
          </a:lstStyle>
          <a:p>
            <a:r>
              <a:rPr kumimoji="1" lang="en-US" altLang="ja-JP" dirty="0"/>
              <a:t>Icon</a:t>
            </a:r>
            <a:endParaRPr kumimoji="1" lang="ja-JP" altLang="en-US" dirty="0"/>
          </a:p>
        </p:txBody>
      </p:sp>
      <p:sp>
        <p:nvSpPr>
          <p:cNvPr id="13" name="テキスト プレースホルダー 12"/>
          <p:cNvSpPr>
            <a:spLocks noGrp="1"/>
          </p:cNvSpPr>
          <p:nvPr>
            <p:ph type="body" sz="quarter" idx="17" hasCustomPrompt="1"/>
          </p:nvPr>
        </p:nvSpPr>
        <p:spPr>
          <a:xfrm>
            <a:off x="2349781" y="7899153"/>
            <a:ext cx="3998405" cy="562841"/>
          </a:xfrm>
        </p:spPr>
        <p:txBody>
          <a:bodyPr>
            <a:normAutofit/>
          </a:bodyPr>
          <a:lstStyle>
            <a:lvl1pPr>
              <a:defRPr sz="2000" baseline="0"/>
            </a:lvl1pPr>
          </a:lstStyle>
          <a:p>
            <a:pPr lvl="0"/>
            <a:r>
              <a:rPr kumimoji="1" lang="en-US" altLang="ja-JP" dirty="0"/>
              <a:t>Text goes here</a:t>
            </a:r>
            <a:endParaRPr kumimoji="1" lang="ja-JP" altLang="en-US" dirty="0"/>
          </a:p>
        </p:txBody>
      </p:sp>
      <p:sp>
        <p:nvSpPr>
          <p:cNvPr id="14" name="テキスト プレースホルダー 12"/>
          <p:cNvSpPr>
            <a:spLocks noGrp="1"/>
          </p:cNvSpPr>
          <p:nvPr>
            <p:ph type="body" sz="quarter" idx="18" hasCustomPrompt="1"/>
          </p:nvPr>
        </p:nvSpPr>
        <p:spPr>
          <a:xfrm>
            <a:off x="2349781" y="7315496"/>
            <a:ext cx="3998405" cy="747032"/>
          </a:xfrm>
        </p:spPr>
        <p:txBody>
          <a:bodyPr anchor="ctr">
            <a:noAutofit/>
          </a:bodyPr>
          <a:lstStyle>
            <a:lvl1pP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Put a word</a:t>
            </a:r>
            <a:endParaRPr kumimoji="1" lang="ja-JP" altLang="en-US" dirty="0"/>
          </a:p>
        </p:txBody>
      </p:sp>
      <p:sp>
        <p:nvSpPr>
          <p:cNvPr id="15" name="円/楕円 4"/>
          <p:cNvSpPr/>
          <p:nvPr userDrawn="1"/>
        </p:nvSpPr>
        <p:spPr>
          <a:xfrm>
            <a:off x="6517930" y="7318828"/>
            <a:ext cx="1136515" cy="1138145"/>
          </a:xfrm>
          <a:prstGeom prst="rect">
            <a:avLst/>
          </a:prstGeom>
          <a:solidFill>
            <a:schemeClr val="accent3"/>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 name="図プレースホルダー 25"/>
          <p:cNvSpPr>
            <a:spLocks noGrp="1"/>
          </p:cNvSpPr>
          <p:nvPr>
            <p:ph type="pic" sz="quarter" idx="19" hasCustomPrompt="1"/>
          </p:nvPr>
        </p:nvSpPr>
        <p:spPr>
          <a:xfrm>
            <a:off x="6771187" y="7572900"/>
            <a:ext cx="630000" cy="630000"/>
          </a:xfrm>
        </p:spPr>
        <p:txBody>
          <a:bodyPr>
            <a:normAutofit/>
          </a:bodyPr>
          <a:lstStyle>
            <a:lvl1pPr>
              <a:defRPr sz="1400">
                <a:solidFill>
                  <a:schemeClr val="bg1"/>
                </a:solidFill>
              </a:defRPr>
            </a:lvl1pPr>
          </a:lstStyle>
          <a:p>
            <a:r>
              <a:rPr kumimoji="1" lang="en-US" altLang="ja-JP" dirty="0"/>
              <a:t>Icon</a:t>
            </a:r>
            <a:endParaRPr kumimoji="1" lang="ja-JP" altLang="en-US" dirty="0"/>
          </a:p>
        </p:txBody>
      </p:sp>
      <p:sp>
        <p:nvSpPr>
          <p:cNvPr id="17" name="テキスト プレースホルダー 12"/>
          <p:cNvSpPr>
            <a:spLocks noGrp="1"/>
          </p:cNvSpPr>
          <p:nvPr>
            <p:ph type="body" sz="quarter" idx="20" hasCustomPrompt="1"/>
          </p:nvPr>
        </p:nvSpPr>
        <p:spPr>
          <a:xfrm>
            <a:off x="7797282" y="7899153"/>
            <a:ext cx="3998405" cy="562841"/>
          </a:xfrm>
        </p:spPr>
        <p:txBody>
          <a:bodyPr>
            <a:normAutofit/>
          </a:bodyPr>
          <a:lstStyle>
            <a:lvl1pPr>
              <a:defRPr sz="2000" baseline="0"/>
            </a:lvl1pPr>
          </a:lstStyle>
          <a:p>
            <a:pPr lvl="0"/>
            <a:r>
              <a:rPr kumimoji="1" lang="en-US" altLang="ja-JP" dirty="0"/>
              <a:t>Text goes here</a:t>
            </a:r>
            <a:endParaRPr kumimoji="1" lang="ja-JP" altLang="en-US" dirty="0"/>
          </a:p>
        </p:txBody>
      </p:sp>
      <p:sp>
        <p:nvSpPr>
          <p:cNvPr id="18" name="テキスト プレースホルダー 12"/>
          <p:cNvSpPr>
            <a:spLocks noGrp="1"/>
          </p:cNvSpPr>
          <p:nvPr>
            <p:ph type="body" sz="quarter" idx="21" hasCustomPrompt="1"/>
          </p:nvPr>
        </p:nvSpPr>
        <p:spPr>
          <a:xfrm>
            <a:off x="7797282" y="7315496"/>
            <a:ext cx="3998405" cy="747032"/>
          </a:xfrm>
        </p:spPr>
        <p:txBody>
          <a:bodyPr anchor="ctr">
            <a:noAutofit/>
          </a:bodyPr>
          <a:lstStyle>
            <a:lvl1pP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Put a word</a:t>
            </a:r>
            <a:endParaRPr kumimoji="1" lang="ja-JP" altLang="en-US" dirty="0"/>
          </a:p>
        </p:txBody>
      </p:sp>
      <p:sp>
        <p:nvSpPr>
          <p:cNvPr id="19" name="円/楕円 4"/>
          <p:cNvSpPr/>
          <p:nvPr userDrawn="1"/>
        </p:nvSpPr>
        <p:spPr>
          <a:xfrm>
            <a:off x="11981156" y="7318828"/>
            <a:ext cx="1136515" cy="1138145"/>
          </a:xfrm>
          <a:prstGeom prst="rect">
            <a:avLst/>
          </a:prstGeom>
          <a:solidFill>
            <a:schemeClr val="accent5"/>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 name="図プレースホルダー 25"/>
          <p:cNvSpPr>
            <a:spLocks noGrp="1"/>
          </p:cNvSpPr>
          <p:nvPr>
            <p:ph type="pic" sz="quarter" idx="22" hasCustomPrompt="1"/>
          </p:nvPr>
        </p:nvSpPr>
        <p:spPr>
          <a:xfrm>
            <a:off x="12234413" y="7572900"/>
            <a:ext cx="630000" cy="630000"/>
          </a:xfrm>
        </p:spPr>
        <p:txBody>
          <a:bodyPr>
            <a:normAutofit/>
          </a:bodyPr>
          <a:lstStyle>
            <a:lvl1pPr>
              <a:defRPr sz="1400">
                <a:solidFill>
                  <a:schemeClr val="bg1"/>
                </a:solidFill>
              </a:defRPr>
            </a:lvl1pPr>
          </a:lstStyle>
          <a:p>
            <a:r>
              <a:rPr kumimoji="1" lang="en-US" altLang="ja-JP" dirty="0"/>
              <a:t>Icon</a:t>
            </a:r>
            <a:endParaRPr kumimoji="1" lang="ja-JP" altLang="en-US" dirty="0"/>
          </a:p>
        </p:txBody>
      </p:sp>
      <p:sp>
        <p:nvSpPr>
          <p:cNvPr id="21" name="テキスト プレースホルダー 12"/>
          <p:cNvSpPr>
            <a:spLocks noGrp="1"/>
          </p:cNvSpPr>
          <p:nvPr>
            <p:ph type="body" sz="quarter" idx="23" hasCustomPrompt="1"/>
          </p:nvPr>
        </p:nvSpPr>
        <p:spPr>
          <a:xfrm>
            <a:off x="13260508" y="7899153"/>
            <a:ext cx="3998405" cy="562841"/>
          </a:xfrm>
        </p:spPr>
        <p:txBody>
          <a:bodyPr>
            <a:normAutofit/>
          </a:bodyPr>
          <a:lstStyle>
            <a:lvl1pPr>
              <a:defRPr sz="2000" baseline="0"/>
            </a:lvl1pPr>
          </a:lstStyle>
          <a:p>
            <a:pPr lvl="0"/>
            <a:r>
              <a:rPr kumimoji="1" lang="en-US" altLang="ja-JP" dirty="0"/>
              <a:t>Text goes here</a:t>
            </a:r>
            <a:endParaRPr kumimoji="1" lang="ja-JP" altLang="en-US" dirty="0"/>
          </a:p>
        </p:txBody>
      </p:sp>
      <p:sp>
        <p:nvSpPr>
          <p:cNvPr id="22" name="テキスト プレースホルダー 12"/>
          <p:cNvSpPr>
            <a:spLocks noGrp="1"/>
          </p:cNvSpPr>
          <p:nvPr>
            <p:ph type="body" sz="quarter" idx="24" hasCustomPrompt="1"/>
          </p:nvPr>
        </p:nvSpPr>
        <p:spPr>
          <a:xfrm>
            <a:off x="13260508" y="7315496"/>
            <a:ext cx="3998405" cy="747032"/>
          </a:xfrm>
        </p:spPr>
        <p:txBody>
          <a:bodyPr anchor="ctr">
            <a:noAutofit/>
          </a:bodyPr>
          <a:lstStyle>
            <a:lvl1pP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Put a word</a:t>
            </a:r>
            <a:endParaRPr kumimoji="1" lang="ja-JP" altLang="en-US" dirty="0"/>
          </a:p>
        </p:txBody>
      </p:sp>
    </p:spTree>
    <p:extLst>
      <p:ext uri="{BB962C8B-B14F-4D97-AF65-F5344CB8AC3E}">
        <p14:creationId xmlns:p14="http://schemas.microsoft.com/office/powerpoint/2010/main" val="11976726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arn(outVertical)">
                                      <p:cBhvr>
                                        <p:cTn id="7" dur="500"/>
                                        <p:tgtEl>
                                          <p:spTgt spid="5"/>
                                        </p:tgtEl>
                                      </p:cBhvr>
                                    </p:animEffect>
                                  </p:childTnLst>
                                </p:cTn>
                              </p:par>
                            </p:childTnLst>
                          </p:cTn>
                        </p:par>
                        <p:par>
                          <p:cTn id="8" fill="hold">
                            <p:stCondLst>
                              <p:cond delay="500"/>
                            </p:stCondLst>
                            <p:childTnLst>
                              <p:par>
                                <p:cTn id="9" presetID="14" presetClass="entr" presetSubtype="10" fill="hold" grpId="0" nodeType="afterEffect">
                                  <p:stCondLst>
                                    <p:cond delay="0"/>
                                  </p:stCondLst>
                                  <p:childTnLst>
                                    <p:set>
                                      <p:cBhvr>
                                        <p:cTn id="10" dur="1" fill="hold">
                                          <p:stCondLst>
                                            <p:cond delay="0"/>
                                          </p:stCondLst>
                                        </p:cTn>
                                        <p:tgtEl>
                                          <p:spTgt spid="32"/>
                                        </p:tgtEl>
                                        <p:attrNameLst>
                                          <p:attrName>style.visibility</p:attrName>
                                        </p:attrNameLst>
                                      </p:cBhvr>
                                      <p:to>
                                        <p:strVal val="visible"/>
                                      </p:to>
                                    </p:set>
                                    <p:animEffect transition="in" filter="randombar(horizontal)">
                                      <p:cBhvr>
                                        <p:cTn id="11" dur="500"/>
                                        <p:tgtEl>
                                          <p:spTgt spid="32"/>
                                        </p:tgtEl>
                                      </p:cBhvr>
                                    </p:animEffect>
                                  </p:childTnLst>
                                </p:cTn>
                              </p:par>
                              <p:par>
                                <p:cTn id="12" presetID="2" presetClass="entr" presetSubtype="3" decel="100000" fill="hold" grpId="0" nodeType="withEffect">
                                  <p:stCondLst>
                                    <p:cond delay="250"/>
                                  </p:stCondLst>
                                  <p:iterate type="wd">
                                    <p:tmPct val="10000"/>
                                  </p:iterate>
                                  <p:childTnLst>
                                    <p:set>
                                      <p:cBhvr>
                                        <p:cTn id="13" dur="1" fill="hold">
                                          <p:stCondLst>
                                            <p:cond delay="0"/>
                                          </p:stCondLst>
                                        </p:cTn>
                                        <p:tgtEl>
                                          <p:spTgt spid="8">
                                            <p:txEl>
                                              <p:pRg st="0" end="0"/>
                                            </p:txEl>
                                          </p:spTgt>
                                        </p:tgtEl>
                                        <p:attrNameLst>
                                          <p:attrName>style.visibility</p:attrName>
                                        </p:attrNameLst>
                                      </p:cBhvr>
                                      <p:to>
                                        <p:strVal val="visible"/>
                                      </p:to>
                                    </p:set>
                                    <p:anim calcmode="lin" valueType="num">
                                      <p:cBhvr additive="base">
                                        <p:cTn id="14" dur="750" fill="hold"/>
                                        <p:tgtEl>
                                          <p:spTgt spid="8">
                                            <p:txEl>
                                              <p:pRg st="0" end="0"/>
                                            </p:txEl>
                                          </p:spTgt>
                                        </p:tgtEl>
                                        <p:attrNameLst>
                                          <p:attrName>ppt_x</p:attrName>
                                        </p:attrNameLst>
                                      </p:cBhvr>
                                      <p:tavLst>
                                        <p:tav tm="0">
                                          <p:val>
                                            <p:strVal val="1+#ppt_w/2"/>
                                          </p:val>
                                        </p:tav>
                                        <p:tav tm="100000">
                                          <p:val>
                                            <p:strVal val="#ppt_x"/>
                                          </p:val>
                                        </p:tav>
                                      </p:tavLst>
                                    </p:anim>
                                    <p:anim calcmode="lin" valueType="num">
                                      <p:cBhvr additive="base">
                                        <p:cTn id="15" dur="750" fill="hold"/>
                                        <p:tgtEl>
                                          <p:spTgt spid="8">
                                            <p:txEl>
                                              <p:pRg st="0" end="0"/>
                                            </p:txEl>
                                          </p:spTgt>
                                        </p:tgtEl>
                                        <p:attrNameLst>
                                          <p:attrName>ppt_y</p:attrName>
                                        </p:attrNameLst>
                                      </p:cBhvr>
                                      <p:tavLst>
                                        <p:tav tm="0">
                                          <p:val>
                                            <p:strVal val="0-#ppt_h/2"/>
                                          </p:val>
                                        </p:tav>
                                        <p:tav tm="100000">
                                          <p:val>
                                            <p:strVal val="#ppt_y"/>
                                          </p:val>
                                        </p:tav>
                                      </p:tavLst>
                                    </p:anim>
                                  </p:childTnLst>
                                </p:cTn>
                              </p:par>
                            </p:childTnLst>
                          </p:cTn>
                        </p:par>
                        <p:par>
                          <p:cTn id="16" fill="hold">
                            <p:stCondLst>
                              <p:cond delay="1650"/>
                            </p:stCondLst>
                            <p:childTnLst>
                              <p:par>
                                <p:cTn id="17" presetID="22" presetClass="entr" presetSubtype="4" fill="hold" grpId="0" nodeType="afterEffect">
                                  <p:stCondLst>
                                    <p:cond delay="0"/>
                                  </p:stCondLst>
                                  <p:iterate type="lt">
                                    <p:tmPct val="3000"/>
                                  </p:iterate>
                                  <p:childTnLst>
                                    <p:set>
                                      <p:cBhvr>
                                        <p:cTn id="18" dur="1" fill="hold">
                                          <p:stCondLst>
                                            <p:cond delay="0"/>
                                          </p:stCondLst>
                                        </p:cTn>
                                        <p:tgtEl>
                                          <p:spTgt spid="9"/>
                                        </p:tgtEl>
                                        <p:attrNameLst>
                                          <p:attrName>style.visibility</p:attrName>
                                        </p:attrNameLst>
                                      </p:cBhvr>
                                      <p:to>
                                        <p:strVal val="visible"/>
                                      </p:to>
                                    </p:set>
                                    <p:animEffect transition="in" filter="wipe(down)">
                                      <p:cBhvr>
                                        <p:cTn id="19" dur="500"/>
                                        <p:tgtEl>
                                          <p:spTgt spid="9"/>
                                        </p:tgtEl>
                                      </p:cBhvr>
                                    </p:animEffect>
                                  </p:childTnLst>
                                </p:cTn>
                              </p:par>
                            </p:childTnLst>
                          </p:cTn>
                        </p:par>
                        <p:par>
                          <p:cTn id="20" fill="hold">
                            <p:stCondLst>
                              <p:cond delay="2315"/>
                            </p:stCondLst>
                            <p:childTnLst>
                              <p:par>
                                <p:cTn id="21" presetID="22" presetClass="entr" presetSubtype="8" fill="hold" grpId="0" nodeType="afterEffect">
                                  <p:stCondLst>
                                    <p:cond delay="250"/>
                                  </p:stCondLst>
                                  <p:childTnLst>
                                    <p:set>
                                      <p:cBhvr>
                                        <p:cTn id="22" dur="1" fill="hold">
                                          <p:stCondLst>
                                            <p:cond delay="0"/>
                                          </p:stCondLst>
                                        </p:cTn>
                                        <p:tgtEl>
                                          <p:spTgt spid="10"/>
                                        </p:tgtEl>
                                        <p:attrNameLst>
                                          <p:attrName>style.visibility</p:attrName>
                                        </p:attrNameLst>
                                      </p:cBhvr>
                                      <p:to>
                                        <p:strVal val="visible"/>
                                      </p:to>
                                    </p:set>
                                    <p:animEffect transition="in" filter="wipe(left)">
                                      <p:cBhvr>
                                        <p:cTn id="23" dur="500"/>
                                        <p:tgtEl>
                                          <p:spTgt spid="10"/>
                                        </p:tgtEl>
                                      </p:cBhvr>
                                    </p:animEffect>
                                  </p:childTnLst>
                                </p:cTn>
                              </p:par>
                            </p:childTnLst>
                          </p:cTn>
                        </p:par>
                        <p:par>
                          <p:cTn id="24" fill="hold">
                            <p:stCondLst>
                              <p:cond delay="3065"/>
                            </p:stCondLst>
                            <p:childTnLst>
                              <p:par>
                                <p:cTn id="25" presetID="49" presetClass="entr" presetSubtype="0" decel="100000" fill="hold" grpId="0" nodeType="afterEffect">
                                  <p:stCondLst>
                                    <p:cond delay="0"/>
                                  </p:stCondLst>
                                  <p:childTnLst>
                                    <p:set>
                                      <p:cBhvr>
                                        <p:cTn id="26" dur="1" fill="hold">
                                          <p:stCondLst>
                                            <p:cond delay="0"/>
                                          </p:stCondLst>
                                        </p:cTn>
                                        <p:tgtEl>
                                          <p:spTgt spid="11"/>
                                        </p:tgtEl>
                                        <p:attrNameLst>
                                          <p:attrName>style.visibility</p:attrName>
                                        </p:attrNameLst>
                                      </p:cBhvr>
                                      <p:to>
                                        <p:strVal val="visible"/>
                                      </p:to>
                                    </p:set>
                                    <p:anim calcmode="lin" valueType="num">
                                      <p:cBhvr>
                                        <p:cTn id="27" dur="500" fill="hold"/>
                                        <p:tgtEl>
                                          <p:spTgt spid="11"/>
                                        </p:tgtEl>
                                        <p:attrNameLst>
                                          <p:attrName>ppt_w</p:attrName>
                                        </p:attrNameLst>
                                      </p:cBhvr>
                                      <p:tavLst>
                                        <p:tav tm="0">
                                          <p:val>
                                            <p:fltVal val="0"/>
                                          </p:val>
                                        </p:tav>
                                        <p:tav tm="100000">
                                          <p:val>
                                            <p:strVal val="#ppt_w"/>
                                          </p:val>
                                        </p:tav>
                                      </p:tavLst>
                                    </p:anim>
                                    <p:anim calcmode="lin" valueType="num">
                                      <p:cBhvr>
                                        <p:cTn id="28" dur="500" fill="hold"/>
                                        <p:tgtEl>
                                          <p:spTgt spid="11"/>
                                        </p:tgtEl>
                                        <p:attrNameLst>
                                          <p:attrName>ppt_h</p:attrName>
                                        </p:attrNameLst>
                                      </p:cBhvr>
                                      <p:tavLst>
                                        <p:tav tm="0">
                                          <p:val>
                                            <p:fltVal val="0"/>
                                          </p:val>
                                        </p:tav>
                                        <p:tav tm="100000">
                                          <p:val>
                                            <p:strVal val="#ppt_h"/>
                                          </p:val>
                                        </p:tav>
                                      </p:tavLst>
                                    </p:anim>
                                    <p:anim calcmode="lin" valueType="num">
                                      <p:cBhvr>
                                        <p:cTn id="29" dur="500" fill="hold"/>
                                        <p:tgtEl>
                                          <p:spTgt spid="11"/>
                                        </p:tgtEl>
                                        <p:attrNameLst>
                                          <p:attrName>style.rotation</p:attrName>
                                        </p:attrNameLst>
                                      </p:cBhvr>
                                      <p:tavLst>
                                        <p:tav tm="0">
                                          <p:val>
                                            <p:fltVal val="360"/>
                                          </p:val>
                                        </p:tav>
                                        <p:tav tm="100000">
                                          <p:val>
                                            <p:fltVal val="0"/>
                                          </p:val>
                                        </p:tav>
                                      </p:tavLst>
                                    </p:anim>
                                    <p:animEffect transition="in" filter="fade">
                                      <p:cBhvr>
                                        <p:cTn id="30" dur="500"/>
                                        <p:tgtEl>
                                          <p:spTgt spid="11"/>
                                        </p:tgtEl>
                                      </p:cBhvr>
                                    </p:animEffect>
                                  </p:childTnLst>
                                </p:cTn>
                              </p:par>
                              <p:par>
                                <p:cTn id="31" presetID="49" presetClass="entr" presetSubtype="0" decel="100000" fill="hold" grpId="0" nodeType="withEffect">
                                  <p:stCondLst>
                                    <p:cond delay="0"/>
                                  </p:stCondLst>
                                  <p:childTnLst>
                                    <p:set>
                                      <p:cBhvr>
                                        <p:cTn id="32" dur="1" fill="hold">
                                          <p:stCondLst>
                                            <p:cond delay="0"/>
                                          </p:stCondLst>
                                        </p:cTn>
                                        <p:tgtEl>
                                          <p:spTgt spid="12"/>
                                        </p:tgtEl>
                                        <p:attrNameLst>
                                          <p:attrName>style.visibility</p:attrName>
                                        </p:attrNameLst>
                                      </p:cBhvr>
                                      <p:to>
                                        <p:strVal val="visible"/>
                                      </p:to>
                                    </p:set>
                                    <p:anim calcmode="lin" valueType="num">
                                      <p:cBhvr>
                                        <p:cTn id="33" dur="500" fill="hold"/>
                                        <p:tgtEl>
                                          <p:spTgt spid="12"/>
                                        </p:tgtEl>
                                        <p:attrNameLst>
                                          <p:attrName>ppt_w</p:attrName>
                                        </p:attrNameLst>
                                      </p:cBhvr>
                                      <p:tavLst>
                                        <p:tav tm="0">
                                          <p:val>
                                            <p:fltVal val="0"/>
                                          </p:val>
                                        </p:tav>
                                        <p:tav tm="100000">
                                          <p:val>
                                            <p:strVal val="#ppt_w"/>
                                          </p:val>
                                        </p:tav>
                                      </p:tavLst>
                                    </p:anim>
                                    <p:anim calcmode="lin" valueType="num">
                                      <p:cBhvr>
                                        <p:cTn id="34" dur="500" fill="hold"/>
                                        <p:tgtEl>
                                          <p:spTgt spid="12"/>
                                        </p:tgtEl>
                                        <p:attrNameLst>
                                          <p:attrName>ppt_h</p:attrName>
                                        </p:attrNameLst>
                                      </p:cBhvr>
                                      <p:tavLst>
                                        <p:tav tm="0">
                                          <p:val>
                                            <p:fltVal val="0"/>
                                          </p:val>
                                        </p:tav>
                                        <p:tav tm="100000">
                                          <p:val>
                                            <p:strVal val="#ppt_h"/>
                                          </p:val>
                                        </p:tav>
                                      </p:tavLst>
                                    </p:anim>
                                    <p:anim calcmode="lin" valueType="num">
                                      <p:cBhvr>
                                        <p:cTn id="35" dur="500" fill="hold"/>
                                        <p:tgtEl>
                                          <p:spTgt spid="12"/>
                                        </p:tgtEl>
                                        <p:attrNameLst>
                                          <p:attrName>style.rotation</p:attrName>
                                        </p:attrNameLst>
                                      </p:cBhvr>
                                      <p:tavLst>
                                        <p:tav tm="0">
                                          <p:val>
                                            <p:fltVal val="360"/>
                                          </p:val>
                                        </p:tav>
                                        <p:tav tm="100000">
                                          <p:val>
                                            <p:fltVal val="0"/>
                                          </p:val>
                                        </p:tav>
                                      </p:tavLst>
                                    </p:anim>
                                    <p:animEffect transition="in" filter="fade">
                                      <p:cBhvr>
                                        <p:cTn id="36" dur="500"/>
                                        <p:tgtEl>
                                          <p:spTgt spid="12"/>
                                        </p:tgtEl>
                                      </p:cBhvr>
                                    </p:animEffect>
                                  </p:childTnLst>
                                </p:cTn>
                              </p:par>
                            </p:childTnLst>
                          </p:cTn>
                        </p:par>
                        <p:par>
                          <p:cTn id="37" fill="hold">
                            <p:stCondLst>
                              <p:cond delay="3565"/>
                            </p:stCondLst>
                            <p:childTnLst>
                              <p:par>
                                <p:cTn id="38" presetID="10" presetClass="entr" presetSubtype="0" fill="hold" grpId="0" nodeType="afterEffect">
                                  <p:stCondLst>
                                    <p:cond delay="0"/>
                                  </p:stCondLst>
                                  <p:childTnLst>
                                    <p:set>
                                      <p:cBhvr>
                                        <p:cTn id="39" dur="1" fill="hold">
                                          <p:stCondLst>
                                            <p:cond delay="0"/>
                                          </p:stCondLst>
                                        </p:cTn>
                                        <p:tgtEl>
                                          <p:spTgt spid="14">
                                            <p:txEl>
                                              <p:pRg st="0" end="0"/>
                                            </p:txEl>
                                          </p:spTgt>
                                        </p:tgtEl>
                                        <p:attrNameLst>
                                          <p:attrName>style.visibility</p:attrName>
                                        </p:attrNameLst>
                                      </p:cBhvr>
                                      <p:to>
                                        <p:strVal val="visible"/>
                                      </p:to>
                                    </p:set>
                                    <p:animEffect transition="in" filter="fade">
                                      <p:cBhvr>
                                        <p:cTn id="40" dur="500"/>
                                        <p:tgtEl>
                                          <p:spTgt spid="14">
                                            <p:txEl>
                                              <p:pRg st="0" end="0"/>
                                            </p:txEl>
                                          </p:spTgt>
                                        </p:tgtEl>
                                      </p:cBhvr>
                                    </p:animEffect>
                                  </p:childTnLst>
                                </p:cTn>
                              </p:par>
                            </p:childTnLst>
                          </p:cTn>
                        </p:par>
                        <p:par>
                          <p:cTn id="41" fill="hold">
                            <p:stCondLst>
                              <p:cond delay="4065"/>
                            </p:stCondLst>
                            <p:childTnLst>
                              <p:par>
                                <p:cTn id="42" presetID="10" presetClass="entr" presetSubtype="0" fill="hold" grpId="0" nodeType="afterEffect">
                                  <p:stCondLst>
                                    <p:cond delay="0"/>
                                  </p:stCondLst>
                                  <p:childTnLst>
                                    <p:set>
                                      <p:cBhvr>
                                        <p:cTn id="43" dur="1" fill="hold">
                                          <p:stCondLst>
                                            <p:cond delay="0"/>
                                          </p:stCondLst>
                                        </p:cTn>
                                        <p:tgtEl>
                                          <p:spTgt spid="13">
                                            <p:txEl>
                                              <p:pRg st="0" end="0"/>
                                            </p:txEl>
                                          </p:spTgt>
                                        </p:tgtEl>
                                        <p:attrNameLst>
                                          <p:attrName>style.visibility</p:attrName>
                                        </p:attrNameLst>
                                      </p:cBhvr>
                                      <p:to>
                                        <p:strVal val="visible"/>
                                      </p:to>
                                    </p:set>
                                    <p:animEffect transition="in" filter="fade">
                                      <p:cBhvr>
                                        <p:cTn id="44" dur="500"/>
                                        <p:tgtEl>
                                          <p:spTgt spid="13">
                                            <p:txEl>
                                              <p:pRg st="0" end="0"/>
                                            </p:txEl>
                                          </p:spTgt>
                                        </p:tgtEl>
                                      </p:cBhvr>
                                    </p:animEffect>
                                  </p:childTnLst>
                                </p:cTn>
                              </p:par>
                            </p:childTnLst>
                          </p:cTn>
                        </p:par>
                        <p:par>
                          <p:cTn id="45" fill="hold">
                            <p:stCondLst>
                              <p:cond delay="4565"/>
                            </p:stCondLst>
                            <p:childTnLst>
                              <p:par>
                                <p:cTn id="46" presetID="49" presetClass="entr" presetSubtype="0" decel="100000" fill="hold" grpId="0" nodeType="afterEffect">
                                  <p:stCondLst>
                                    <p:cond delay="0"/>
                                  </p:stCondLst>
                                  <p:childTnLst>
                                    <p:set>
                                      <p:cBhvr>
                                        <p:cTn id="47" dur="1" fill="hold">
                                          <p:stCondLst>
                                            <p:cond delay="0"/>
                                          </p:stCondLst>
                                        </p:cTn>
                                        <p:tgtEl>
                                          <p:spTgt spid="15"/>
                                        </p:tgtEl>
                                        <p:attrNameLst>
                                          <p:attrName>style.visibility</p:attrName>
                                        </p:attrNameLst>
                                      </p:cBhvr>
                                      <p:to>
                                        <p:strVal val="visible"/>
                                      </p:to>
                                    </p:set>
                                    <p:anim calcmode="lin" valueType="num">
                                      <p:cBhvr>
                                        <p:cTn id="48" dur="500" fill="hold"/>
                                        <p:tgtEl>
                                          <p:spTgt spid="15"/>
                                        </p:tgtEl>
                                        <p:attrNameLst>
                                          <p:attrName>ppt_w</p:attrName>
                                        </p:attrNameLst>
                                      </p:cBhvr>
                                      <p:tavLst>
                                        <p:tav tm="0">
                                          <p:val>
                                            <p:fltVal val="0"/>
                                          </p:val>
                                        </p:tav>
                                        <p:tav tm="100000">
                                          <p:val>
                                            <p:strVal val="#ppt_w"/>
                                          </p:val>
                                        </p:tav>
                                      </p:tavLst>
                                    </p:anim>
                                    <p:anim calcmode="lin" valueType="num">
                                      <p:cBhvr>
                                        <p:cTn id="49" dur="500" fill="hold"/>
                                        <p:tgtEl>
                                          <p:spTgt spid="15"/>
                                        </p:tgtEl>
                                        <p:attrNameLst>
                                          <p:attrName>ppt_h</p:attrName>
                                        </p:attrNameLst>
                                      </p:cBhvr>
                                      <p:tavLst>
                                        <p:tav tm="0">
                                          <p:val>
                                            <p:fltVal val="0"/>
                                          </p:val>
                                        </p:tav>
                                        <p:tav tm="100000">
                                          <p:val>
                                            <p:strVal val="#ppt_h"/>
                                          </p:val>
                                        </p:tav>
                                      </p:tavLst>
                                    </p:anim>
                                    <p:anim calcmode="lin" valueType="num">
                                      <p:cBhvr>
                                        <p:cTn id="50" dur="500" fill="hold"/>
                                        <p:tgtEl>
                                          <p:spTgt spid="15"/>
                                        </p:tgtEl>
                                        <p:attrNameLst>
                                          <p:attrName>style.rotation</p:attrName>
                                        </p:attrNameLst>
                                      </p:cBhvr>
                                      <p:tavLst>
                                        <p:tav tm="0">
                                          <p:val>
                                            <p:fltVal val="360"/>
                                          </p:val>
                                        </p:tav>
                                        <p:tav tm="100000">
                                          <p:val>
                                            <p:fltVal val="0"/>
                                          </p:val>
                                        </p:tav>
                                      </p:tavLst>
                                    </p:anim>
                                    <p:animEffect transition="in" filter="fade">
                                      <p:cBhvr>
                                        <p:cTn id="51" dur="500"/>
                                        <p:tgtEl>
                                          <p:spTgt spid="15"/>
                                        </p:tgtEl>
                                      </p:cBhvr>
                                    </p:animEffect>
                                  </p:childTnLst>
                                </p:cTn>
                              </p:par>
                              <p:par>
                                <p:cTn id="52" presetID="49" presetClass="entr" presetSubtype="0" decel="100000" fill="hold" grpId="0" nodeType="withEffect">
                                  <p:stCondLst>
                                    <p:cond delay="0"/>
                                  </p:stCondLst>
                                  <p:childTnLst>
                                    <p:set>
                                      <p:cBhvr>
                                        <p:cTn id="53" dur="1" fill="hold">
                                          <p:stCondLst>
                                            <p:cond delay="0"/>
                                          </p:stCondLst>
                                        </p:cTn>
                                        <p:tgtEl>
                                          <p:spTgt spid="16"/>
                                        </p:tgtEl>
                                        <p:attrNameLst>
                                          <p:attrName>style.visibility</p:attrName>
                                        </p:attrNameLst>
                                      </p:cBhvr>
                                      <p:to>
                                        <p:strVal val="visible"/>
                                      </p:to>
                                    </p:set>
                                    <p:anim calcmode="lin" valueType="num">
                                      <p:cBhvr>
                                        <p:cTn id="54" dur="500" fill="hold"/>
                                        <p:tgtEl>
                                          <p:spTgt spid="16"/>
                                        </p:tgtEl>
                                        <p:attrNameLst>
                                          <p:attrName>ppt_w</p:attrName>
                                        </p:attrNameLst>
                                      </p:cBhvr>
                                      <p:tavLst>
                                        <p:tav tm="0">
                                          <p:val>
                                            <p:fltVal val="0"/>
                                          </p:val>
                                        </p:tav>
                                        <p:tav tm="100000">
                                          <p:val>
                                            <p:strVal val="#ppt_w"/>
                                          </p:val>
                                        </p:tav>
                                      </p:tavLst>
                                    </p:anim>
                                    <p:anim calcmode="lin" valueType="num">
                                      <p:cBhvr>
                                        <p:cTn id="55" dur="500" fill="hold"/>
                                        <p:tgtEl>
                                          <p:spTgt spid="16"/>
                                        </p:tgtEl>
                                        <p:attrNameLst>
                                          <p:attrName>ppt_h</p:attrName>
                                        </p:attrNameLst>
                                      </p:cBhvr>
                                      <p:tavLst>
                                        <p:tav tm="0">
                                          <p:val>
                                            <p:fltVal val="0"/>
                                          </p:val>
                                        </p:tav>
                                        <p:tav tm="100000">
                                          <p:val>
                                            <p:strVal val="#ppt_h"/>
                                          </p:val>
                                        </p:tav>
                                      </p:tavLst>
                                    </p:anim>
                                    <p:anim calcmode="lin" valueType="num">
                                      <p:cBhvr>
                                        <p:cTn id="56" dur="500" fill="hold"/>
                                        <p:tgtEl>
                                          <p:spTgt spid="16"/>
                                        </p:tgtEl>
                                        <p:attrNameLst>
                                          <p:attrName>style.rotation</p:attrName>
                                        </p:attrNameLst>
                                      </p:cBhvr>
                                      <p:tavLst>
                                        <p:tav tm="0">
                                          <p:val>
                                            <p:fltVal val="360"/>
                                          </p:val>
                                        </p:tav>
                                        <p:tav tm="100000">
                                          <p:val>
                                            <p:fltVal val="0"/>
                                          </p:val>
                                        </p:tav>
                                      </p:tavLst>
                                    </p:anim>
                                    <p:animEffect transition="in" filter="fade">
                                      <p:cBhvr>
                                        <p:cTn id="57" dur="500"/>
                                        <p:tgtEl>
                                          <p:spTgt spid="16"/>
                                        </p:tgtEl>
                                      </p:cBhvr>
                                    </p:animEffect>
                                  </p:childTnLst>
                                </p:cTn>
                              </p:par>
                            </p:childTnLst>
                          </p:cTn>
                        </p:par>
                        <p:par>
                          <p:cTn id="58" fill="hold">
                            <p:stCondLst>
                              <p:cond delay="5065"/>
                            </p:stCondLst>
                            <p:childTnLst>
                              <p:par>
                                <p:cTn id="59" presetID="10" presetClass="entr" presetSubtype="0" fill="hold" grpId="0" nodeType="afterEffect">
                                  <p:stCondLst>
                                    <p:cond delay="0"/>
                                  </p:stCondLst>
                                  <p:childTnLst>
                                    <p:set>
                                      <p:cBhvr>
                                        <p:cTn id="60" dur="1" fill="hold">
                                          <p:stCondLst>
                                            <p:cond delay="0"/>
                                          </p:stCondLst>
                                        </p:cTn>
                                        <p:tgtEl>
                                          <p:spTgt spid="18">
                                            <p:txEl>
                                              <p:pRg st="0" end="0"/>
                                            </p:txEl>
                                          </p:spTgt>
                                        </p:tgtEl>
                                        <p:attrNameLst>
                                          <p:attrName>style.visibility</p:attrName>
                                        </p:attrNameLst>
                                      </p:cBhvr>
                                      <p:to>
                                        <p:strVal val="visible"/>
                                      </p:to>
                                    </p:set>
                                    <p:animEffect transition="in" filter="fade">
                                      <p:cBhvr>
                                        <p:cTn id="61" dur="500"/>
                                        <p:tgtEl>
                                          <p:spTgt spid="18">
                                            <p:txEl>
                                              <p:pRg st="0" end="0"/>
                                            </p:txEl>
                                          </p:spTgt>
                                        </p:tgtEl>
                                      </p:cBhvr>
                                    </p:animEffect>
                                  </p:childTnLst>
                                </p:cTn>
                              </p:par>
                            </p:childTnLst>
                          </p:cTn>
                        </p:par>
                        <p:par>
                          <p:cTn id="62" fill="hold">
                            <p:stCondLst>
                              <p:cond delay="5565"/>
                            </p:stCondLst>
                            <p:childTnLst>
                              <p:par>
                                <p:cTn id="63" presetID="10" presetClass="entr" presetSubtype="0" fill="hold" grpId="0" nodeType="afterEffect">
                                  <p:stCondLst>
                                    <p:cond delay="0"/>
                                  </p:stCondLst>
                                  <p:childTnLst>
                                    <p:set>
                                      <p:cBhvr>
                                        <p:cTn id="64" dur="1" fill="hold">
                                          <p:stCondLst>
                                            <p:cond delay="0"/>
                                          </p:stCondLst>
                                        </p:cTn>
                                        <p:tgtEl>
                                          <p:spTgt spid="17">
                                            <p:txEl>
                                              <p:pRg st="0" end="0"/>
                                            </p:txEl>
                                          </p:spTgt>
                                        </p:tgtEl>
                                        <p:attrNameLst>
                                          <p:attrName>style.visibility</p:attrName>
                                        </p:attrNameLst>
                                      </p:cBhvr>
                                      <p:to>
                                        <p:strVal val="visible"/>
                                      </p:to>
                                    </p:set>
                                    <p:animEffect transition="in" filter="fade">
                                      <p:cBhvr>
                                        <p:cTn id="65" dur="500"/>
                                        <p:tgtEl>
                                          <p:spTgt spid="17">
                                            <p:txEl>
                                              <p:pRg st="0" end="0"/>
                                            </p:txEl>
                                          </p:spTgt>
                                        </p:tgtEl>
                                      </p:cBhvr>
                                    </p:animEffect>
                                  </p:childTnLst>
                                </p:cTn>
                              </p:par>
                            </p:childTnLst>
                          </p:cTn>
                        </p:par>
                        <p:par>
                          <p:cTn id="66" fill="hold">
                            <p:stCondLst>
                              <p:cond delay="6065"/>
                            </p:stCondLst>
                            <p:childTnLst>
                              <p:par>
                                <p:cTn id="67" presetID="49" presetClass="entr" presetSubtype="0" decel="100000" fill="hold" grpId="0" nodeType="afterEffect">
                                  <p:stCondLst>
                                    <p:cond delay="0"/>
                                  </p:stCondLst>
                                  <p:childTnLst>
                                    <p:set>
                                      <p:cBhvr>
                                        <p:cTn id="68" dur="1" fill="hold">
                                          <p:stCondLst>
                                            <p:cond delay="0"/>
                                          </p:stCondLst>
                                        </p:cTn>
                                        <p:tgtEl>
                                          <p:spTgt spid="19"/>
                                        </p:tgtEl>
                                        <p:attrNameLst>
                                          <p:attrName>style.visibility</p:attrName>
                                        </p:attrNameLst>
                                      </p:cBhvr>
                                      <p:to>
                                        <p:strVal val="visible"/>
                                      </p:to>
                                    </p:set>
                                    <p:anim calcmode="lin" valueType="num">
                                      <p:cBhvr>
                                        <p:cTn id="69" dur="500" fill="hold"/>
                                        <p:tgtEl>
                                          <p:spTgt spid="19"/>
                                        </p:tgtEl>
                                        <p:attrNameLst>
                                          <p:attrName>ppt_w</p:attrName>
                                        </p:attrNameLst>
                                      </p:cBhvr>
                                      <p:tavLst>
                                        <p:tav tm="0">
                                          <p:val>
                                            <p:fltVal val="0"/>
                                          </p:val>
                                        </p:tav>
                                        <p:tav tm="100000">
                                          <p:val>
                                            <p:strVal val="#ppt_w"/>
                                          </p:val>
                                        </p:tav>
                                      </p:tavLst>
                                    </p:anim>
                                    <p:anim calcmode="lin" valueType="num">
                                      <p:cBhvr>
                                        <p:cTn id="70" dur="500" fill="hold"/>
                                        <p:tgtEl>
                                          <p:spTgt spid="19"/>
                                        </p:tgtEl>
                                        <p:attrNameLst>
                                          <p:attrName>ppt_h</p:attrName>
                                        </p:attrNameLst>
                                      </p:cBhvr>
                                      <p:tavLst>
                                        <p:tav tm="0">
                                          <p:val>
                                            <p:fltVal val="0"/>
                                          </p:val>
                                        </p:tav>
                                        <p:tav tm="100000">
                                          <p:val>
                                            <p:strVal val="#ppt_h"/>
                                          </p:val>
                                        </p:tav>
                                      </p:tavLst>
                                    </p:anim>
                                    <p:anim calcmode="lin" valueType="num">
                                      <p:cBhvr>
                                        <p:cTn id="71" dur="500" fill="hold"/>
                                        <p:tgtEl>
                                          <p:spTgt spid="19"/>
                                        </p:tgtEl>
                                        <p:attrNameLst>
                                          <p:attrName>style.rotation</p:attrName>
                                        </p:attrNameLst>
                                      </p:cBhvr>
                                      <p:tavLst>
                                        <p:tav tm="0">
                                          <p:val>
                                            <p:fltVal val="360"/>
                                          </p:val>
                                        </p:tav>
                                        <p:tav tm="100000">
                                          <p:val>
                                            <p:fltVal val="0"/>
                                          </p:val>
                                        </p:tav>
                                      </p:tavLst>
                                    </p:anim>
                                    <p:animEffect transition="in" filter="fade">
                                      <p:cBhvr>
                                        <p:cTn id="72" dur="500"/>
                                        <p:tgtEl>
                                          <p:spTgt spid="19"/>
                                        </p:tgtEl>
                                      </p:cBhvr>
                                    </p:animEffect>
                                  </p:childTnLst>
                                </p:cTn>
                              </p:par>
                              <p:par>
                                <p:cTn id="73" presetID="49" presetClass="entr" presetSubtype="0" decel="100000" fill="hold" grpId="0" nodeType="withEffect">
                                  <p:stCondLst>
                                    <p:cond delay="0"/>
                                  </p:stCondLst>
                                  <p:childTnLst>
                                    <p:set>
                                      <p:cBhvr>
                                        <p:cTn id="74" dur="1" fill="hold">
                                          <p:stCondLst>
                                            <p:cond delay="0"/>
                                          </p:stCondLst>
                                        </p:cTn>
                                        <p:tgtEl>
                                          <p:spTgt spid="20"/>
                                        </p:tgtEl>
                                        <p:attrNameLst>
                                          <p:attrName>style.visibility</p:attrName>
                                        </p:attrNameLst>
                                      </p:cBhvr>
                                      <p:to>
                                        <p:strVal val="visible"/>
                                      </p:to>
                                    </p:set>
                                    <p:anim calcmode="lin" valueType="num">
                                      <p:cBhvr>
                                        <p:cTn id="75" dur="500" fill="hold"/>
                                        <p:tgtEl>
                                          <p:spTgt spid="20"/>
                                        </p:tgtEl>
                                        <p:attrNameLst>
                                          <p:attrName>ppt_w</p:attrName>
                                        </p:attrNameLst>
                                      </p:cBhvr>
                                      <p:tavLst>
                                        <p:tav tm="0">
                                          <p:val>
                                            <p:fltVal val="0"/>
                                          </p:val>
                                        </p:tav>
                                        <p:tav tm="100000">
                                          <p:val>
                                            <p:strVal val="#ppt_w"/>
                                          </p:val>
                                        </p:tav>
                                      </p:tavLst>
                                    </p:anim>
                                    <p:anim calcmode="lin" valueType="num">
                                      <p:cBhvr>
                                        <p:cTn id="76" dur="500" fill="hold"/>
                                        <p:tgtEl>
                                          <p:spTgt spid="20"/>
                                        </p:tgtEl>
                                        <p:attrNameLst>
                                          <p:attrName>ppt_h</p:attrName>
                                        </p:attrNameLst>
                                      </p:cBhvr>
                                      <p:tavLst>
                                        <p:tav tm="0">
                                          <p:val>
                                            <p:fltVal val="0"/>
                                          </p:val>
                                        </p:tav>
                                        <p:tav tm="100000">
                                          <p:val>
                                            <p:strVal val="#ppt_h"/>
                                          </p:val>
                                        </p:tav>
                                      </p:tavLst>
                                    </p:anim>
                                    <p:anim calcmode="lin" valueType="num">
                                      <p:cBhvr>
                                        <p:cTn id="77" dur="500" fill="hold"/>
                                        <p:tgtEl>
                                          <p:spTgt spid="20"/>
                                        </p:tgtEl>
                                        <p:attrNameLst>
                                          <p:attrName>style.rotation</p:attrName>
                                        </p:attrNameLst>
                                      </p:cBhvr>
                                      <p:tavLst>
                                        <p:tav tm="0">
                                          <p:val>
                                            <p:fltVal val="360"/>
                                          </p:val>
                                        </p:tav>
                                        <p:tav tm="100000">
                                          <p:val>
                                            <p:fltVal val="0"/>
                                          </p:val>
                                        </p:tav>
                                      </p:tavLst>
                                    </p:anim>
                                    <p:animEffect transition="in" filter="fade">
                                      <p:cBhvr>
                                        <p:cTn id="78" dur="500"/>
                                        <p:tgtEl>
                                          <p:spTgt spid="20"/>
                                        </p:tgtEl>
                                      </p:cBhvr>
                                    </p:animEffect>
                                  </p:childTnLst>
                                </p:cTn>
                              </p:par>
                            </p:childTnLst>
                          </p:cTn>
                        </p:par>
                        <p:par>
                          <p:cTn id="79" fill="hold">
                            <p:stCondLst>
                              <p:cond delay="6565"/>
                            </p:stCondLst>
                            <p:childTnLst>
                              <p:par>
                                <p:cTn id="80" presetID="10" presetClass="entr" presetSubtype="0" fill="hold" grpId="0" nodeType="afterEffect">
                                  <p:stCondLst>
                                    <p:cond delay="0"/>
                                  </p:stCondLst>
                                  <p:childTnLst>
                                    <p:set>
                                      <p:cBhvr>
                                        <p:cTn id="81" dur="1" fill="hold">
                                          <p:stCondLst>
                                            <p:cond delay="0"/>
                                          </p:stCondLst>
                                        </p:cTn>
                                        <p:tgtEl>
                                          <p:spTgt spid="22">
                                            <p:txEl>
                                              <p:pRg st="0" end="0"/>
                                            </p:txEl>
                                          </p:spTgt>
                                        </p:tgtEl>
                                        <p:attrNameLst>
                                          <p:attrName>style.visibility</p:attrName>
                                        </p:attrNameLst>
                                      </p:cBhvr>
                                      <p:to>
                                        <p:strVal val="visible"/>
                                      </p:to>
                                    </p:set>
                                    <p:animEffect transition="in" filter="fade">
                                      <p:cBhvr>
                                        <p:cTn id="82" dur="500"/>
                                        <p:tgtEl>
                                          <p:spTgt spid="22">
                                            <p:txEl>
                                              <p:pRg st="0" end="0"/>
                                            </p:txEl>
                                          </p:spTgt>
                                        </p:tgtEl>
                                      </p:cBhvr>
                                    </p:animEffect>
                                  </p:childTnLst>
                                </p:cTn>
                              </p:par>
                            </p:childTnLst>
                          </p:cTn>
                        </p:par>
                        <p:par>
                          <p:cTn id="83" fill="hold">
                            <p:stCondLst>
                              <p:cond delay="7065"/>
                            </p:stCondLst>
                            <p:childTnLst>
                              <p:par>
                                <p:cTn id="84" presetID="10" presetClass="entr" presetSubtype="0" fill="hold" grpId="0" nodeType="afterEffect">
                                  <p:stCondLst>
                                    <p:cond delay="0"/>
                                  </p:stCondLst>
                                  <p:childTnLst>
                                    <p:set>
                                      <p:cBhvr>
                                        <p:cTn id="85" dur="1" fill="hold">
                                          <p:stCondLst>
                                            <p:cond delay="0"/>
                                          </p:stCondLst>
                                        </p:cTn>
                                        <p:tgtEl>
                                          <p:spTgt spid="21">
                                            <p:txEl>
                                              <p:pRg st="0" end="0"/>
                                            </p:txEl>
                                          </p:spTgt>
                                        </p:tgtEl>
                                        <p:attrNameLst>
                                          <p:attrName>style.visibility</p:attrName>
                                        </p:attrNameLst>
                                      </p:cBhvr>
                                      <p:to>
                                        <p:strVal val="visible"/>
                                      </p:to>
                                    </p:set>
                                    <p:animEffect transition="in" filter="fade">
                                      <p:cBhvr>
                                        <p:cTn id="86" dur="500"/>
                                        <p:tgtEl>
                                          <p:spTgt spid="2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32" grpId="0" animBg="1"/>
      <p:bldP spid="8" grpId="0" build="p">
        <p:tmplLst>
          <p:tmpl lvl="1">
            <p:tnLst>
              <p:par>
                <p:cTn presetID="2" presetClass="entr" presetSubtype="3" decel="100000" fill="hold" nodeType="withEffect">
                  <p:stCondLst>
                    <p:cond delay="250"/>
                  </p:stCondLst>
                  <p:iterate type="wd">
                    <p:tmPct val="10000"/>
                  </p:iterate>
                  <p:childTnLst>
                    <p:set>
                      <p:cBhvr>
                        <p:cTn dur="1" fill="hold">
                          <p:stCondLst>
                            <p:cond delay="0"/>
                          </p:stCondLst>
                        </p:cTn>
                        <p:tgtEl>
                          <p:spTgt spid="8"/>
                        </p:tgtEl>
                        <p:attrNameLst>
                          <p:attrName>style.visibility</p:attrName>
                        </p:attrNameLst>
                      </p:cBhvr>
                      <p:to>
                        <p:strVal val="visible"/>
                      </p:to>
                    </p:set>
                    <p:anim calcmode="lin" valueType="num">
                      <p:cBhvr additive="base">
                        <p:cTn dur="750" fill="hold"/>
                        <p:tgtEl>
                          <p:spTgt spid="8"/>
                        </p:tgtEl>
                        <p:attrNameLst>
                          <p:attrName>ppt_x</p:attrName>
                        </p:attrNameLst>
                      </p:cBhvr>
                      <p:tavLst>
                        <p:tav tm="0">
                          <p:val>
                            <p:strVal val="1+#ppt_w/2"/>
                          </p:val>
                        </p:tav>
                        <p:tav tm="100000">
                          <p:val>
                            <p:strVal val="#ppt_x"/>
                          </p:val>
                        </p:tav>
                      </p:tavLst>
                    </p:anim>
                    <p:anim calcmode="lin" valueType="num">
                      <p:cBhvr additive="base">
                        <p:cTn dur="750" fill="hold"/>
                        <p:tgtEl>
                          <p:spTgt spid="8"/>
                        </p:tgtEl>
                        <p:attrNameLst>
                          <p:attrName>ppt_y</p:attrName>
                        </p:attrNameLst>
                      </p:cBhvr>
                      <p:tavLst>
                        <p:tav tm="0">
                          <p:val>
                            <p:strVal val="0-#ppt_h/2"/>
                          </p:val>
                        </p:tav>
                        <p:tav tm="100000">
                          <p:val>
                            <p:strVal val="#ppt_y"/>
                          </p:val>
                        </p:tav>
                      </p:tavLst>
                    </p:anim>
                  </p:childTnLst>
                </p:cTn>
              </p:par>
            </p:tnLst>
          </p:tmpl>
        </p:tmplLst>
      </p:bldP>
      <p:bldP spid="9" grpId="0">
        <p:tmplLst>
          <p:tmpl>
            <p:tnLst>
              <p:par>
                <p:cTn presetID="22" presetClass="entr" presetSubtype="4" fill="hold" nodeType="afterEffect">
                  <p:stCondLst>
                    <p:cond delay="0"/>
                  </p:stCondLst>
                  <p:iterate type="lt">
                    <p:tmPct val="3000"/>
                  </p:iterate>
                  <p:childTnLst>
                    <p:set>
                      <p:cBhvr>
                        <p:cTn dur="1" fill="hold">
                          <p:stCondLst>
                            <p:cond delay="0"/>
                          </p:stCondLst>
                        </p:cTn>
                        <p:tgtEl>
                          <p:spTgt spid="9"/>
                        </p:tgtEl>
                        <p:attrNameLst>
                          <p:attrName>style.visibility</p:attrName>
                        </p:attrNameLst>
                      </p:cBhvr>
                      <p:to>
                        <p:strVal val="visible"/>
                      </p:to>
                    </p:set>
                    <p:animEffect transition="in" filter="wipe(down)">
                      <p:cBhvr>
                        <p:cTn dur="500"/>
                        <p:tgtEl>
                          <p:spTgt spid="9"/>
                        </p:tgtEl>
                      </p:cBhvr>
                    </p:animEffect>
                  </p:childTnLst>
                </p:cTn>
              </p:par>
            </p:tnLst>
          </p:tmpl>
        </p:tmplLst>
      </p:bldP>
      <p:bldP spid="10" grpId="0">
        <p:tmplLst>
          <p:tmpl>
            <p:tnLst>
              <p:par>
                <p:cTn presetID="22" presetClass="entr" presetSubtype="8" fill="hold" nodeType="afterEffect">
                  <p:stCondLst>
                    <p:cond delay="250"/>
                  </p:stCondLst>
                  <p:childTnLst>
                    <p:set>
                      <p:cBhvr>
                        <p:cTn dur="1" fill="hold">
                          <p:stCondLst>
                            <p:cond delay="0"/>
                          </p:stCondLst>
                        </p:cTn>
                        <p:tgtEl>
                          <p:spTgt spid="10"/>
                        </p:tgtEl>
                        <p:attrNameLst>
                          <p:attrName>style.visibility</p:attrName>
                        </p:attrNameLst>
                      </p:cBhvr>
                      <p:to>
                        <p:strVal val="visible"/>
                      </p:to>
                    </p:set>
                    <p:animEffect transition="in" filter="wipe(left)">
                      <p:cBhvr>
                        <p:cTn dur="500"/>
                        <p:tgtEl>
                          <p:spTgt spid="10"/>
                        </p:tgtEl>
                      </p:cBhvr>
                    </p:animEffect>
                  </p:childTnLst>
                </p:cTn>
              </p:par>
            </p:tnLst>
          </p:tmpl>
        </p:tmplLst>
      </p:bldP>
      <p:bldP spid="11" grpId="0" animBg="1"/>
      <p:bldP spid="12" grpId="0"/>
      <p:bldP spid="13" grpId="0" build="p">
        <p:tmplLst>
          <p:tmpl lvl="1">
            <p:tnLst>
              <p:par>
                <p:cTn presetID="10" presetClass="entr" presetSubtype="0" fill="hold" nodeType="afterEffect">
                  <p:stCondLst>
                    <p:cond delay="0"/>
                  </p:stCondLst>
                  <p:childTnLst>
                    <p:set>
                      <p:cBhvr>
                        <p:cTn dur="1" fill="hold">
                          <p:stCondLst>
                            <p:cond delay="0"/>
                          </p:stCondLst>
                        </p:cTn>
                        <p:tgtEl>
                          <p:spTgt spid="13"/>
                        </p:tgtEl>
                        <p:attrNameLst>
                          <p:attrName>style.visibility</p:attrName>
                        </p:attrNameLst>
                      </p:cBhvr>
                      <p:to>
                        <p:strVal val="visible"/>
                      </p:to>
                    </p:set>
                    <p:animEffect transition="in" filter="fade">
                      <p:cBhvr>
                        <p:cTn dur="500"/>
                        <p:tgtEl>
                          <p:spTgt spid="13"/>
                        </p:tgtEl>
                      </p:cBhvr>
                    </p:animEffect>
                  </p:childTnLst>
                </p:cTn>
              </p:par>
            </p:tnLst>
          </p:tmpl>
        </p:tmplLst>
      </p:bldP>
      <p:bldP spid="14" grpId="0" build="p">
        <p:tmplLst>
          <p:tmpl lvl="1">
            <p:tnLst>
              <p:par>
                <p:cTn presetID="10" presetClass="entr" presetSubtype="0" fill="hold" nodeType="afterEffect">
                  <p:stCondLst>
                    <p:cond delay="0"/>
                  </p:stCondLst>
                  <p:childTnLst>
                    <p:set>
                      <p:cBhvr>
                        <p:cTn dur="1" fill="hold">
                          <p:stCondLst>
                            <p:cond delay="0"/>
                          </p:stCondLst>
                        </p:cTn>
                        <p:tgtEl>
                          <p:spTgt spid="14"/>
                        </p:tgtEl>
                        <p:attrNameLst>
                          <p:attrName>style.visibility</p:attrName>
                        </p:attrNameLst>
                      </p:cBhvr>
                      <p:to>
                        <p:strVal val="visible"/>
                      </p:to>
                    </p:set>
                    <p:animEffect transition="in" filter="fade">
                      <p:cBhvr>
                        <p:cTn dur="500"/>
                        <p:tgtEl>
                          <p:spTgt spid="14"/>
                        </p:tgtEl>
                      </p:cBhvr>
                    </p:animEffect>
                  </p:childTnLst>
                </p:cTn>
              </p:par>
            </p:tnLst>
          </p:tmpl>
        </p:tmplLst>
      </p:bldP>
      <p:bldP spid="15" grpId="0" animBg="1"/>
      <p:bldP spid="16" grpId="0"/>
      <p:bldP spid="17" grpId="0" build="p">
        <p:tmplLst>
          <p:tmpl lvl="1">
            <p:tnLst>
              <p:par>
                <p:cTn presetID="10" presetClass="entr" presetSubtype="0" fill="hold" nodeType="afterEffect">
                  <p:stCondLst>
                    <p:cond delay="0"/>
                  </p:stCondLst>
                  <p:childTnLst>
                    <p:set>
                      <p:cBhvr>
                        <p:cTn dur="1" fill="hold">
                          <p:stCondLst>
                            <p:cond delay="0"/>
                          </p:stCondLst>
                        </p:cTn>
                        <p:tgtEl>
                          <p:spTgt spid="17"/>
                        </p:tgtEl>
                        <p:attrNameLst>
                          <p:attrName>style.visibility</p:attrName>
                        </p:attrNameLst>
                      </p:cBhvr>
                      <p:to>
                        <p:strVal val="visible"/>
                      </p:to>
                    </p:set>
                    <p:animEffect transition="in" filter="fade">
                      <p:cBhvr>
                        <p:cTn dur="500"/>
                        <p:tgtEl>
                          <p:spTgt spid="17"/>
                        </p:tgtEl>
                      </p:cBhvr>
                    </p:animEffect>
                  </p:childTnLst>
                </p:cTn>
              </p:par>
            </p:tnLst>
          </p:tmpl>
        </p:tmplLst>
      </p:bldP>
      <p:bldP spid="18" grpId="0" build="p">
        <p:tmplLst>
          <p:tmpl lvl="1">
            <p:tnLst>
              <p:par>
                <p:cTn presetID="10" presetClass="entr" presetSubtype="0" fill="hold" nodeType="afterEffect">
                  <p:stCondLst>
                    <p:cond delay="0"/>
                  </p:stCondLst>
                  <p:childTnLst>
                    <p:set>
                      <p:cBhvr>
                        <p:cTn dur="1" fill="hold">
                          <p:stCondLst>
                            <p:cond delay="0"/>
                          </p:stCondLst>
                        </p:cTn>
                        <p:tgtEl>
                          <p:spTgt spid="18"/>
                        </p:tgtEl>
                        <p:attrNameLst>
                          <p:attrName>style.visibility</p:attrName>
                        </p:attrNameLst>
                      </p:cBhvr>
                      <p:to>
                        <p:strVal val="visible"/>
                      </p:to>
                    </p:set>
                    <p:animEffect transition="in" filter="fade">
                      <p:cBhvr>
                        <p:cTn dur="500"/>
                        <p:tgtEl>
                          <p:spTgt spid="18"/>
                        </p:tgtEl>
                      </p:cBhvr>
                    </p:animEffect>
                  </p:childTnLst>
                </p:cTn>
              </p:par>
            </p:tnLst>
          </p:tmpl>
        </p:tmplLst>
      </p:bldP>
      <p:bldP spid="19" grpId="0" animBg="1"/>
      <p:bldP spid="20" grpId="0"/>
      <p:bldP spid="21" grpId="0" build="p">
        <p:tmplLst>
          <p:tmpl lvl="1">
            <p:tnLst>
              <p:par>
                <p:cTn presetID="10" presetClass="entr" presetSubtype="0" fill="hold" nodeType="afterEffect">
                  <p:stCondLst>
                    <p:cond delay="0"/>
                  </p:stCondLst>
                  <p:childTnLst>
                    <p:set>
                      <p:cBhvr>
                        <p:cTn dur="1" fill="hold">
                          <p:stCondLst>
                            <p:cond delay="0"/>
                          </p:stCondLst>
                        </p:cTn>
                        <p:tgtEl>
                          <p:spTgt spid="21"/>
                        </p:tgtEl>
                        <p:attrNameLst>
                          <p:attrName>style.visibility</p:attrName>
                        </p:attrNameLst>
                      </p:cBhvr>
                      <p:to>
                        <p:strVal val="visible"/>
                      </p:to>
                    </p:set>
                    <p:animEffect transition="in" filter="fade">
                      <p:cBhvr>
                        <p:cTn dur="500"/>
                        <p:tgtEl>
                          <p:spTgt spid="21"/>
                        </p:tgtEl>
                      </p:cBhvr>
                    </p:animEffect>
                  </p:childTnLst>
                </p:cTn>
              </p:par>
            </p:tnLst>
          </p:tmpl>
        </p:tmplLst>
      </p:bldP>
      <p:bldP spid="22" grpId="0" build="p">
        <p:tmplLst>
          <p:tmpl lvl="1">
            <p:tnLst>
              <p:par>
                <p:cTn presetID="10" presetClass="entr" presetSubtype="0" fill="hold" nodeType="afterEffect">
                  <p:stCondLst>
                    <p:cond delay="0"/>
                  </p:stCondLst>
                  <p:childTnLst>
                    <p:set>
                      <p:cBhvr>
                        <p:cTn dur="1" fill="hold">
                          <p:stCondLst>
                            <p:cond delay="0"/>
                          </p:stCondLst>
                        </p:cTn>
                        <p:tgtEl>
                          <p:spTgt spid="22"/>
                        </p:tgtEl>
                        <p:attrNameLst>
                          <p:attrName>style.visibility</p:attrName>
                        </p:attrNameLst>
                      </p:cBhvr>
                      <p:to>
                        <p:strVal val="visible"/>
                      </p:to>
                    </p:set>
                    <p:animEffect transition="in" filter="fade">
                      <p:cBhvr>
                        <p:cTn dur="500"/>
                        <p:tgtEl>
                          <p:spTgt spid="22"/>
                        </p:tgtEl>
                      </p:cBhvr>
                    </p:animEffect>
                  </p:childTnLst>
                </p:cTn>
              </p:par>
            </p:tnLst>
          </p:tmpl>
        </p:tmplLst>
      </p:bldP>
    </p:bldLst>
  </p:timing>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Profile 4">
    <p:spTree>
      <p:nvGrpSpPr>
        <p:cNvPr id="1" name=""/>
        <p:cNvGrpSpPr/>
        <p:nvPr/>
      </p:nvGrpSpPr>
      <p:grpSpPr>
        <a:xfrm>
          <a:off x="0" y="0"/>
          <a:ext cx="0" cy="0"/>
          <a:chOff x="0" y="0"/>
          <a:chExt cx="0" cy="0"/>
        </a:xfrm>
      </p:grpSpPr>
      <p:sp>
        <p:nvSpPr>
          <p:cNvPr id="16" name="図プレースホルダー 15"/>
          <p:cNvSpPr>
            <a:spLocks noGrp="1"/>
          </p:cNvSpPr>
          <p:nvPr>
            <p:ph type="pic" sz="quarter" idx="36" hasCustomPrompt="1"/>
          </p:nvPr>
        </p:nvSpPr>
        <p:spPr>
          <a:xfrm>
            <a:off x="0" y="-794"/>
            <a:ext cx="18287642" cy="7086707"/>
          </a:xfrm>
          <a:custGeom>
            <a:avLst/>
            <a:gdLst>
              <a:gd name="connsiteX0" fmla="*/ 0 w 18287642"/>
              <a:gd name="connsiteY0" fmla="*/ 6438707 h 7086707"/>
              <a:gd name="connsiteX1" fmla="*/ 648000 w 18287642"/>
              <a:gd name="connsiteY1" fmla="*/ 6438707 h 7086707"/>
              <a:gd name="connsiteX2" fmla="*/ 648000 w 18287642"/>
              <a:gd name="connsiteY2" fmla="*/ 7086707 h 7086707"/>
              <a:gd name="connsiteX3" fmla="*/ 0 w 18287642"/>
              <a:gd name="connsiteY3" fmla="*/ 7086707 h 7086707"/>
              <a:gd name="connsiteX4" fmla="*/ 648000 w 18287642"/>
              <a:gd name="connsiteY4" fmla="*/ 5790707 h 7086707"/>
              <a:gd name="connsiteX5" fmla="*/ 1296000 w 18287642"/>
              <a:gd name="connsiteY5" fmla="*/ 5790707 h 7086707"/>
              <a:gd name="connsiteX6" fmla="*/ 1296000 w 18287642"/>
              <a:gd name="connsiteY6" fmla="*/ 6438707 h 7086707"/>
              <a:gd name="connsiteX7" fmla="*/ 648000 w 18287642"/>
              <a:gd name="connsiteY7" fmla="*/ 6438707 h 7086707"/>
              <a:gd name="connsiteX8" fmla="*/ 0 w 18287642"/>
              <a:gd name="connsiteY8" fmla="*/ 0 h 7086707"/>
              <a:gd name="connsiteX9" fmla="*/ 18287642 w 18287642"/>
              <a:gd name="connsiteY9" fmla="*/ 0 h 7086707"/>
              <a:gd name="connsiteX10" fmla="*/ 18287642 w 18287642"/>
              <a:gd name="connsiteY10" fmla="*/ 5142707 h 7086707"/>
              <a:gd name="connsiteX11" fmla="*/ 1944000 w 18287642"/>
              <a:gd name="connsiteY11" fmla="*/ 5142707 h 7086707"/>
              <a:gd name="connsiteX12" fmla="*/ 1944000 w 18287642"/>
              <a:gd name="connsiteY12" fmla="*/ 5790707 h 7086707"/>
              <a:gd name="connsiteX13" fmla="*/ 1296000 w 18287642"/>
              <a:gd name="connsiteY13" fmla="*/ 5790707 h 7086707"/>
              <a:gd name="connsiteX14" fmla="*/ 1296000 w 18287642"/>
              <a:gd name="connsiteY14" fmla="*/ 5142707 h 7086707"/>
              <a:gd name="connsiteX15" fmla="*/ 648000 w 18287642"/>
              <a:gd name="connsiteY15" fmla="*/ 5142707 h 7086707"/>
              <a:gd name="connsiteX16" fmla="*/ 648000 w 18287642"/>
              <a:gd name="connsiteY16" fmla="*/ 5790707 h 7086707"/>
              <a:gd name="connsiteX17" fmla="*/ 0 w 18287642"/>
              <a:gd name="connsiteY17" fmla="*/ 5790707 h 7086707"/>
              <a:gd name="connsiteX18" fmla="*/ 0 w 18287642"/>
              <a:gd name="connsiteY18" fmla="*/ 5142707 h 708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8287642" h="7086707">
                <a:moveTo>
                  <a:pt x="0" y="6438707"/>
                </a:moveTo>
                <a:lnTo>
                  <a:pt x="648000" y="6438707"/>
                </a:lnTo>
                <a:lnTo>
                  <a:pt x="648000" y="7086707"/>
                </a:lnTo>
                <a:lnTo>
                  <a:pt x="0" y="7086707"/>
                </a:lnTo>
                <a:close/>
                <a:moveTo>
                  <a:pt x="648000" y="5790707"/>
                </a:moveTo>
                <a:lnTo>
                  <a:pt x="1296000" y="5790707"/>
                </a:lnTo>
                <a:lnTo>
                  <a:pt x="1296000" y="6438707"/>
                </a:lnTo>
                <a:lnTo>
                  <a:pt x="648000" y="6438707"/>
                </a:lnTo>
                <a:close/>
                <a:moveTo>
                  <a:pt x="0" y="0"/>
                </a:moveTo>
                <a:lnTo>
                  <a:pt x="18287642" y="0"/>
                </a:lnTo>
                <a:lnTo>
                  <a:pt x="18287642" y="5142707"/>
                </a:lnTo>
                <a:lnTo>
                  <a:pt x="1944000" y="5142707"/>
                </a:lnTo>
                <a:lnTo>
                  <a:pt x="1944000" y="5790707"/>
                </a:lnTo>
                <a:lnTo>
                  <a:pt x="1296000" y="5790707"/>
                </a:lnTo>
                <a:lnTo>
                  <a:pt x="1296000" y="5142707"/>
                </a:lnTo>
                <a:lnTo>
                  <a:pt x="648000" y="5142707"/>
                </a:lnTo>
                <a:lnTo>
                  <a:pt x="648000" y="5790707"/>
                </a:lnTo>
                <a:lnTo>
                  <a:pt x="0" y="5790707"/>
                </a:lnTo>
                <a:lnTo>
                  <a:pt x="0" y="5142707"/>
                </a:lnTo>
                <a:close/>
              </a:path>
            </a:pathLst>
          </a:custGeom>
        </p:spPr>
        <p:txBody>
          <a:bodyPr wrap="square">
            <a:noAutofit/>
          </a:bodyPr>
          <a:lstStyle>
            <a:lvl1pPr>
              <a:defRPr baseline="0"/>
            </a:lvl1pPr>
          </a:lstStyle>
          <a:p>
            <a:r>
              <a:rPr kumimoji="1" lang="en-US" altLang="ja-JP" dirty="0"/>
              <a:t> </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6" name="図プレースホルダー 5"/>
          <p:cNvSpPr>
            <a:spLocks noGrp="1"/>
          </p:cNvSpPr>
          <p:nvPr>
            <p:ph type="pic" sz="quarter" idx="12" hasCustomPrompt="1"/>
          </p:nvPr>
        </p:nvSpPr>
        <p:spPr>
          <a:xfrm>
            <a:off x="1363663" y="0"/>
            <a:ext cx="7504566" cy="10285413"/>
          </a:xfrm>
          <a:effectLst>
            <a:outerShdw blurRad="50800" dist="38100" dir="2700000" algn="tl" rotWithShape="0">
              <a:prstClr val="black">
                <a:alpha val="40000"/>
              </a:prstClr>
            </a:outerShdw>
          </a:effectLst>
        </p:spPr>
        <p:txBody>
          <a:bodyPr/>
          <a:lstStyle>
            <a:lvl1pPr>
              <a:defRPr baseline="0"/>
            </a:lvl1pPr>
          </a:lstStyle>
          <a:p>
            <a:r>
              <a:rPr kumimoji="1" lang="en-US" altLang="ja-JP" dirty="0"/>
              <a:t>Insert an image</a:t>
            </a:r>
            <a:endParaRPr kumimoji="1" lang="ja-JP" altLang="en-US" dirty="0"/>
          </a:p>
        </p:txBody>
      </p:sp>
      <p:sp>
        <p:nvSpPr>
          <p:cNvPr id="23" name="テキスト プレースホルダー 12"/>
          <p:cNvSpPr>
            <a:spLocks noGrp="1"/>
          </p:cNvSpPr>
          <p:nvPr>
            <p:ph type="body" sz="quarter" idx="13" hasCustomPrompt="1"/>
          </p:nvPr>
        </p:nvSpPr>
        <p:spPr>
          <a:xfrm>
            <a:off x="9061250" y="3122656"/>
            <a:ext cx="8167207" cy="1219199"/>
          </a:xfrm>
        </p:spPr>
        <p:txBody>
          <a:bodyPr anchor="b">
            <a:noAutofit/>
          </a:bodyPr>
          <a:lstStyle>
            <a:lvl1pPr algn="l">
              <a:lnSpc>
                <a:spcPct val="100000"/>
              </a:lnSpc>
              <a:spcBef>
                <a:spcPts val="0"/>
              </a:spcBef>
              <a:defRPr sz="5400" baseline="0">
                <a:solidFill>
                  <a:schemeClr val="bg1"/>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25" name="テキスト プレースホルダー 12"/>
          <p:cNvSpPr>
            <a:spLocks noGrp="1"/>
          </p:cNvSpPr>
          <p:nvPr>
            <p:ph type="body" sz="quarter" idx="14" hasCustomPrompt="1"/>
          </p:nvPr>
        </p:nvSpPr>
        <p:spPr>
          <a:xfrm>
            <a:off x="9061250" y="5347380"/>
            <a:ext cx="8167207" cy="2882219"/>
          </a:xfrm>
        </p:spPr>
        <p:txBody>
          <a:bodyPr>
            <a:normAutofit/>
          </a:bodyPr>
          <a:lstStyle>
            <a:lvl1pPr>
              <a:defRPr sz="2000" baseline="0"/>
            </a:lvl1pPr>
          </a:lstStyle>
          <a:p>
            <a:pPr lvl="0"/>
            <a:r>
              <a:rPr kumimoji="1" lang="en-US" altLang="ja-JP" dirty="0"/>
              <a:t>Text goes here</a:t>
            </a:r>
            <a:endParaRPr kumimoji="1" lang="ja-JP" altLang="en-US" dirty="0"/>
          </a:p>
        </p:txBody>
      </p:sp>
      <p:sp>
        <p:nvSpPr>
          <p:cNvPr id="10" name="テキスト プレースホルダー 12"/>
          <p:cNvSpPr>
            <a:spLocks noGrp="1"/>
          </p:cNvSpPr>
          <p:nvPr>
            <p:ph type="body" sz="quarter" idx="16" hasCustomPrompt="1"/>
          </p:nvPr>
        </p:nvSpPr>
        <p:spPr>
          <a:xfrm>
            <a:off x="9061250" y="4283799"/>
            <a:ext cx="8167207" cy="714166"/>
          </a:xfrm>
        </p:spPr>
        <p:txBody>
          <a:bodyPr anchor="t">
            <a:noAutofit/>
          </a:bodyPr>
          <a:lstStyle>
            <a:lvl1pPr algn="l">
              <a:lnSpc>
                <a:spcPct val="130000"/>
              </a:lnSpc>
              <a:spcBef>
                <a:spcPts val="0"/>
              </a:spcBef>
              <a:defRPr sz="2800" baseline="0">
                <a:solidFill>
                  <a:schemeClr val="bg1"/>
                </a:solidFill>
                <a:latin typeface="Ubuntu Medium" panose="020B0604030602030204" pitchFamily="34" charset="0"/>
              </a:defRPr>
            </a:lvl1pPr>
          </a:lstStyle>
          <a:p>
            <a:pPr lvl="0"/>
            <a:r>
              <a:rPr kumimoji="1" lang="en-US" altLang="ja-JP" dirty="0"/>
              <a:t>Text goes here</a:t>
            </a:r>
            <a:endParaRPr kumimoji="1" lang="ja-JP" altLang="en-US" dirty="0"/>
          </a:p>
        </p:txBody>
      </p:sp>
    </p:spTree>
    <p:extLst>
      <p:ext uri="{BB962C8B-B14F-4D97-AF65-F5344CB8AC3E}">
        <p14:creationId xmlns:p14="http://schemas.microsoft.com/office/powerpoint/2010/main" val="17422106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with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barn(outVertical)">
                                      <p:cBhvr>
                                        <p:cTn id="7" dur="500"/>
                                        <p:tgtEl>
                                          <p:spTgt spid="16"/>
                                        </p:tgtEl>
                                      </p:cBhvr>
                                    </p:animEffect>
                                  </p:childTnLst>
                                </p:cTn>
                              </p:par>
                            </p:childTnLst>
                          </p:cTn>
                        </p:par>
                        <p:par>
                          <p:cTn id="8" fill="hold">
                            <p:stCondLst>
                              <p:cond delay="500"/>
                            </p:stCondLst>
                            <p:childTnLst>
                              <p:par>
                                <p:cTn id="9" presetID="14" presetClass="entr" presetSubtype="10"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randombar(horizontal)">
                                      <p:cBhvr>
                                        <p:cTn id="11" dur="750"/>
                                        <p:tgtEl>
                                          <p:spTgt spid="6"/>
                                        </p:tgtEl>
                                      </p:cBhvr>
                                    </p:animEffect>
                                  </p:childTnLst>
                                </p:cTn>
                              </p:par>
                              <p:par>
                                <p:cTn id="12" presetID="2" presetClass="entr" presetSubtype="8" decel="100000" fill="hold" grpId="1" nodeType="withEffect">
                                  <p:stCondLst>
                                    <p:cond delay="0"/>
                                  </p:stCondLst>
                                  <p:childTnLst>
                                    <p:set>
                                      <p:cBhvr>
                                        <p:cTn id="13" dur="1" fill="hold">
                                          <p:stCondLst>
                                            <p:cond delay="0"/>
                                          </p:stCondLst>
                                        </p:cTn>
                                        <p:tgtEl>
                                          <p:spTgt spid="6"/>
                                        </p:tgtEl>
                                        <p:attrNameLst>
                                          <p:attrName>style.visibility</p:attrName>
                                        </p:attrNameLst>
                                      </p:cBhvr>
                                      <p:to>
                                        <p:strVal val="visible"/>
                                      </p:to>
                                    </p:set>
                                    <p:anim calcmode="lin" valueType="num">
                                      <p:cBhvr additive="base">
                                        <p:cTn id="14" dur="750" fill="hold"/>
                                        <p:tgtEl>
                                          <p:spTgt spid="6"/>
                                        </p:tgtEl>
                                        <p:attrNameLst>
                                          <p:attrName>ppt_x</p:attrName>
                                        </p:attrNameLst>
                                      </p:cBhvr>
                                      <p:tavLst>
                                        <p:tav tm="0">
                                          <p:val>
                                            <p:strVal val="0-#ppt_w/2"/>
                                          </p:val>
                                        </p:tav>
                                        <p:tav tm="100000">
                                          <p:val>
                                            <p:strVal val="#ppt_x"/>
                                          </p:val>
                                        </p:tav>
                                      </p:tavLst>
                                    </p:anim>
                                    <p:anim calcmode="lin" valueType="num">
                                      <p:cBhvr additive="base">
                                        <p:cTn id="15" dur="750" fill="hold"/>
                                        <p:tgtEl>
                                          <p:spTgt spid="6"/>
                                        </p:tgtEl>
                                        <p:attrNameLst>
                                          <p:attrName>ppt_y</p:attrName>
                                        </p:attrNameLst>
                                      </p:cBhvr>
                                      <p:tavLst>
                                        <p:tav tm="0">
                                          <p:val>
                                            <p:strVal val="#ppt_y"/>
                                          </p:val>
                                        </p:tav>
                                        <p:tav tm="100000">
                                          <p:val>
                                            <p:strVal val="#ppt_y"/>
                                          </p:val>
                                        </p:tav>
                                      </p:tavLst>
                                    </p:anim>
                                  </p:childTnLst>
                                </p:cTn>
                              </p:par>
                            </p:childTnLst>
                          </p:cTn>
                        </p:par>
                        <p:par>
                          <p:cTn id="16" fill="hold">
                            <p:stCondLst>
                              <p:cond delay="1250"/>
                            </p:stCondLst>
                            <p:childTnLst>
                              <p:par>
                                <p:cTn id="17" presetID="2" presetClass="entr" presetSubtype="3" decel="100000" fill="hold" grpId="0" nodeType="afterEffect">
                                  <p:stCondLst>
                                    <p:cond delay="0"/>
                                  </p:stCondLst>
                                  <p:iterate type="wd">
                                    <p:tmPct val="10000"/>
                                  </p:iterate>
                                  <p:childTnLst>
                                    <p:set>
                                      <p:cBhvr>
                                        <p:cTn id="18" dur="1" fill="hold">
                                          <p:stCondLst>
                                            <p:cond delay="0"/>
                                          </p:stCondLst>
                                        </p:cTn>
                                        <p:tgtEl>
                                          <p:spTgt spid="23">
                                            <p:txEl>
                                              <p:pRg st="0" end="0"/>
                                            </p:txEl>
                                          </p:spTgt>
                                        </p:tgtEl>
                                        <p:attrNameLst>
                                          <p:attrName>style.visibility</p:attrName>
                                        </p:attrNameLst>
                                      </p:cBhvr>
                                      <p:to>
                                        <p:strVal val="visible"/>
                                      </p:to>
                                    </p:set>
                                    <p:anim calcmode="lin" valueType="num">
                                      <p:cBhvr additive="base">
                                        <p:cTn id="19" dur="750" fill="hold"/>
                                        <p:tgtEl>
                                          <p:spTgt spid="23">
                                            <p:txEl>
                                              <p:pRg st="0" end="0"/>
                                            </p:txEl>
                                          </p:spTgt>
                                        </p:tgtEl>
                                        <p:attrNameLst>
                                          <p:attrName>ppt_x</p:attrName>
                                        </p:attrNameLst>
                                      </p:cBhvr>
                                      <p:tavLst>
                                        <p:tav tm="0">
                                          <p:val>
                                            <p:strVal val="1+#ppt_w/2"/>
                                          </p:val>
                                        </p:tav>
                                        <p:tav tm="100000">
                                          <p:val>
                                            <p:strVal val="#ppt_x"/>
                                          </p:val>
                                        </p:tav>
                                      </p:tavLst>
                                    </p:anim>
                                    <p:anim calcmode="lin" valueType="num">
                                      <p:cBhvr additive="base">
                                        <p:cTn id="20" dur="750" fill="hold"/>
                                        <p:tgtEl>
                                          <p:spTgt spid="23">
                                            <p:txEl>
                                              <p:pRg st="0" end="0"/>
                                            </p:txEl>
                                          </p:spTgt>
                                        </p:tgtEl>
                                        <p:attrNameLst>
                                          <p:attrName>ppt_y</p:attrName>
                                        </p:attrNameLst>
                                      </p:cBhvr>
                                      <p:tavLst>
                                        <p:tav tm="0">
                                          <p:val>
                                            <p:strVal val="0-#ppt_h/2"/>
                                          </p:val>
                                        </p:tav>
                                        <p:tav tm="100000">
                                          <p:val>
                                            <p:strVal val="#ppt_y"/>
                                          </p:val>
                                        </p:tav>
                                      </p:tavLst>
                                    </p:anim>
                                  </p:childTnLst>
                                </p:cTn>
                              </p:par>
                              <p:par>
                                <p:cTn id="21" presetID="22" presetClass="entr" presetSubtype="4" fill="hold" grpId="0" nodeType="withEffect">
                                  <p:stCondLst>
                                    <p:cond delay="0"/>
                                  </p:stCondLst>
                                  <p:iterate type="lt">
                                    <p:tmPct val="3000"/>
                                  </p:iterate>
                                  <p:childTnLst>
                                    <p:set>
                                      <p:cBhvr>
                                        <p:cTn id="22" dur="1" fill="hold">
                                          <p:stCondLst>
                                            <p:cond delay="0"/>
                                          </p:stCondLst>
                                        </p:cTn>
                                        <p:tgtEl>
                                          <p:spTgt spid="10"/>
                                        </p:tgtEl>
                                        <p:attrNameLst>
                                          <p:attrName>style.visibility</p:attrName>
                                        </p:attrNameLst>
                                      </p:cBhvr>
                                      <p:to>
                                        <p:strVal val="visible"/>
                                      </p:to>
                                    </p:set>
                                    <p:animEffect transition="in" filter="wipe(down)">
                                      <p:cBhvr>
                                        <p:cTn id="23" dur="500"/>
                                        <p:tgtEl>
                                          <p:spTgt spid="10"/>
                                        </p:tgtEl>
                                      </p:cBhvr>
                                    </p:animEffect>
                                  </p:childTnLst>
                                </p:cTn>
                              </p:par>
                            </p:childTnLst>
                          </p:cTn>
                        </p:par>
                        <p:par>
                          <p:cTn id="24" fill="hold">
                            <p:stCondLst>
                              <p:cond delay="2150"/>
                            </p:stCondLst>
                            <p:childTnLst>
                              <p:par>
                                <p:cTn id="25" presetID="22" presetClass="entr" presetSubtype="8" fill="hold" grpId="0" nodeType="afterEffect">
                                  <p:stCondLst>
                                    <p:cond delay="0"/>
                                  </p:stCondLst>
                                  <p:childTnLst>
                                    <p:set>
                                      <p:cBhvr>
                                        <p:cTn id="26" dur="1" fill="hold">
                                          <p:stCondLst>
                                            <p:cond delay="0"/>
                                          </p:stCondLst>
                                        </p:cTn>
                                        <p:tgtEl>
                                          <p:spTgt spid="25"/>
                                        </p:tgtEl>
                                        <p:attrNameLst>
                                          <p:attrName>style.visibility</p:attrName>
                                        </p:attrNameLst>
                                      </p:cBhvr>
                                      <p:to>
                                        <p:strVal val="visible"/>
                                      </p:to>
                                    </p:set>
                                    <p:animEffect transition="in" filter="wipe(left)">
                                      <p:cBhvr>
                                        <p:cTn id="27"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6" grpId="0"/>
      <p:bldP spid="6" grpId="1"/>
      <p:bldP spid="23" grpId="0" build="p">
        <p:tmplLst>
          <p:tmpl lvl="1">
            <p:tnLst>
              <p:par>
                <p:cTn presetID="2" presetClass="entr" presetSubtype="3" decel="100000" fill="hold" nodeType="afterEffect">
                  <p:stCondLst>
                    <p:cond delay="0"/>
                  </p:stCondLst>
                  <p:iterate type="wd">
                    <p:tmPct val="10000"/>
                  </p:iterate>
                  <p:childTnLst>
                    <p:set>
                      <p:cBhvr>
                        <p:cTn dur="1" fill="hold">
                          <p:stCondLst>
                            <p:cond delay="0"/>
                          </p:stCondLst>
                        </p:cTn>
                        <p:tgtEl>
                          <p:spTgt spid="23"/>
                        </p:tgtEl>
                        <p:attrNameLst>
                          <p:attrName>style.visibility</p:attrName>
                        </p:attrNameLst>
                      </p:cBhvr>
                      <p:to>
                        <p:strVal val="visible"/>
                      </p:to>
                    </p:set>
                    <p:anim calcmode="lin" valueType="num">
                      <p:cBhvr additive="base">
                        <p:cTn dur="750" fill="hold"/>
                        <p:tgtEl>
                          <p:spTgt spid="23"/>
                        </p:tgtEl>
                        <p:attrNameLst>
                          <p:attrName>ppt_x</p:attrName>
                        </p:attrNameLst>
                      </p:cBhvr>
                      <p:tavLst>
                        <p:tav tm="0">
                          <p:val>
                            <p:strVal val="1+#ppt_w/2"/>
                          </p:val>
                        </p:tav>
                        <p:tav tm="100000">
                          <p:val>
                            <p:strVal val="#ppt_x"/>
                          </p:val>
                        </p:tav>
                      </p:tavLst>
                    </p:anim>
                    <p:anim calcmode="lin" valueType="num">
                      <p:cBhvr additive="base">
                        <p:cTn dur="750" fill="hold"/>
                        <p:tgtEl>
                          <p:spTgt spid="23"/>
                        </p:tgtEl>
                        <p:attrNameLst>
                          <p:attrName>ppt_y</p:attrName>
                        </p:attrNameLst>
                      </p:cBhvr>
                      <p:tavLst>
                        <p:tav tm="0">
                          <p:val>
                            <p:strVal val="0-#ppt_h/2"/>
                          </p:val>
                        </p:tav>
                        <p:tav tm="100000">
                          <p:val>
                            <p:strVal val="#ppt_y"/>
                          </p:val>
                        </p:tav>
                      </p:tavLst>
                    </p:anim>
                  </p:childTnLst>
                </p:cTn>
              </p:par>
            </p:tnLst>
          </p:tmpl>
        </p:tmplLst>
      </p:bldP>
      <p:bldP spid="25" grpId="0">
        <p:tmplLst>
          <p:tmpl>
            <p:tnLst>
              <p:par>
                <p:cTn presetID="22" presetClass="entr" presetSubtype="8" fill="hold" nodeType="afterEffect">
                  <p:stCondLst>
                    <p:cond delay="0"/>
                  </p:stCondLst>
                  <p:childTnLst>
                    <p:set>
                      <p:cBhvr>
                        <p:cTn dur="1" fill="hold">
                          <p:stCondLst>
                            <p:cond delay="0"/>
                          </p:stCondLst>
                        </p:cTn>
                        <p:tgtEl>
                          <p:spTgt spid="25"/>
                        </p:tgtEl>
                        <p:attrNameLst>
                          <p:attrName>style.visibility</p:attrName>
                        </p:attrNameLst>
                      </p:cBhvr>
                      <p:to>
                        <p:strVal val="visible"/>
                      </p:to>
                    </p:set>
                    <p:animEffect transition="in" filter="wipe(left)">
                      <p:cBhvr>
                        <p:cTn dur="500"/>
                        <p:tgtEl>
                          <p:spTgt spid="25"/>
                        </p:tgtEl>
                      </p:cBhvr>
                    </p:animEffect>
                  </p:childTnLst>
                </p:cTn>
              </p:par>
            </p:tnLst>
          </p:tmpl>
        </p:tmplLst>
      </p:bldP>
      <p:bldP spid="10" grpId="0">
        <p:tmplLst>
          <p:tmpl>
            <p:tnLst>
              <p:par>
                <p:cTn presetID="22" presetClass="entr" presetSubtype="4" fill="hold" nodeType="withEffect">
                  <p:stCondLst>
                    <p:cond delay="0"/>
                  </p:stCondLst>
                  <p:iterate type="lt">
                    <p:tmPct val="3000"/>
                  </p:iterate>
                  <p:childTnLst>
                    <p:set>
                      <p:cBhvr>
                        <p:cTn dur="1" fill="hold">
                          <p:stCondLst>
                            <p:cond delay="0"/>
                          </p:stCondLst>
                        </p:cTn>
                        <p:tgtEl>
                          <p:spTgt spid="10"/>
                        </p:tgtEl>
                        <p:attrNameLst>
                          <p:attrName>style.visibility</p:attrName>
                        </p:attrNameLst>
                      </p:cBhvr>
                      <p:to>
                        <p:strVal val="visible"/>
                      </p:to>
                    </p:set>
                    <p:animEffect transition="in" filter="wipe(down)">
                      <p:cBhvr>
                        <p:cTn dur="500"/>
                        <p:tgtEl>
                          <p:spTgt spid="10"/>
                        </p:tgtEl>
                      </p:cBhvr>
                    </p:animEffect>
                  </p:childTnLst>
                </p:cTn>
              </p:par>
            </p:tnLst>
          </p:tmpl>
        </p:tmplLst>
      </p:bldP>
    </p:bldLst>
  </p:timing>
  <p:extLst mod="1">
    <p:ext uri="{DCECCB84-F9BA-43D5-87BE-67443E8EF086}">
      <p15:sldGuideLst xmlns:p15="http://schemas.microsoft.com/office/powerpoint/2012/main">
        <p15:guide id="1" orient="horz" pos="3239">
          <p15:clr>
            <a:srgbClr val="FBAE40"/>
          </p15:clr>
        </p15:guide>
        <p15:guide id="2" pos="5760">
          <p15:clr>
            <a:srgbClr val="FBAE40"/>
          </p15:clr>
        </p15:guide>
      </p15:sldGuideLst>
    </p:ext>
  </p:extLst>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1 Image, Heading &amp; Text">
    <p:spTree>
      <p:nvGrpSpPr>
        <p:cNvPr id="1" name=""/>
        <p:cNvGrpSpPr/>
        <p:nvPr/>
      </p:nvGrpSpPr>
      <p:grpSpPr>
        <a:xfrm>
          <a:off x="0" y="0"/>
          <a:ext cx="0" cy="0"/>
          <a:chOff x="0" y="0"/>
          <a:chExt cx="0" cy="0"/>
        </a:xfrm>
      </p:grpSpPr>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47" name="図プレースホルダー 46"/>
          <p:cNvSpPr>
            <a:spLocks noGrp="1"/>
          </p:cNvSpPr>
          <p:nvPr>
            <p:ph type="pic" sz="quarter" idx="21" hasCustomPrompt="1"/>
          </p:nvPr>
        </p:nvSpPr>
        <p:spPr>
          <a:xfrm>
            <a:off x="5439454" y="1391478"/>
            <a:ext cx="7409092" cy="3478887"/>
          </a:xfrm>
          <a:custGeom>
            <a:avLst/>
            <a:gdLst>
              <a:gd name="connsiteX0" fmla="*/ 6753718 w 7409092"/>
              <a:gd name="connsiteY0" fmla="*/ 2823513 h 3478887"/>
              <a:gd name="connsiteX1" fmla="*/ 7409092 w 7409092"/>
              <a:gd name="connsiteY1" fmla="*/ 2823513 h 3478887"/>
              <a:gd name="connsiteX2" fmla="*/ 7409092 w 7409092"/>
              <a:gd name="connsiteY2" fmla="*/ 3478887 h 3478887"/>
              <a:gd name="connsiteX3" fmla="*/ 6753718 w 7409092"/>
              <a:gd name="connsiteY3" fmla="*/ 3478887 h 3478887"/>
              <a:gd name="connsiteX4" fmla="*/ 6098344 w 7409092"/>
              <a:gd name="connsiteY4" fmla="*/ 2145252 h 3478887"/>
              <a:gd name="connsiteX5" fmla="*/ 6753718 w 7409092"/>
              <a:gd name="connsiteY5" fmla="*/ 2145252 h 3478887"/>
              <a:gd name="connsiteX6" fmla="*/ 6753718 w 7409092"/>
              <a:gd name="connsiteY6" fmla="*/ 2800626 h 3478887"/>
              <a:gd name="connsiteX7" fmla="*/ 6098344 w 7409092"/>
              <a:gd name="connsiteY7" fmla="*/ 2800626 h 3478887"/>
              <a:gd name="connsiteX8" fmla="*/ 655374 w 7409092"/>
              <a:gd name="connsiteY8" fmla="*/ 655374 h 3478887"/>
              <a:gd name="connsiteX9" fmla="*/ 1310748 w 7409092"/>
              <a:gd name="connsiteY9" fmla="*/ 655374 h 3478887"/>
              <a:gd name="connsiteX10" fmla="*/ 1310748 w 7409092"/>
              <a:gd name="connsiteY10" fmla="*/ 1310748 h 3478887"/>
              <a:gd name="connsiteX11" fmla="*/ 655374 w 7409092"/>
              <a:gd name="connsiteY11" fmla="*/ 1310748 h 3478887"/>
              <a:gd name="connsiteX12" fmla="*/ 1310748 w 7409092"/>
              <a:gd name="connsiteY12" fmla="*/ 0 h 3478887"/>
              <a:gd name="connsiteX13" fmla="*/ 1966122 w 7409092"/>
              <a:gd name="connsiteY13" fmla="*/ 0 h 3478887"/>
              <a:gd name="connsiteX14" fmla="*/ 5422122 w 7409092"/>
              <a:gd name="connsiteY14" fmla="*/ 0 h 3478887"/>
              <a:gd name="connsiteX15" fmla="*/ 5422122 w 7409092"/>
              <a:gd name="connsiteY15" fmla="*/ 1481843 h 3478887"/>
              <a:gd name="connsiteX16" fmla="*/ 6077496 w 7409092"/>
              <a:gd name="connsiteY16" fmla="*/ 1481843 h 3478887"/>
              <a:gd name="connsiteX17" fmla="*/ 6077496 w 7409092"/>
              <a:gd name="connsiteY17" fmla="*/ 2137217 h 3478887"/>
              <a:gd name="connsiteX18" fmla="*/ 5422122 w 7409092"/>
              <a:gd name="connsiteY18" fmla="*/ 2137217 h 3478887"/>
              <a:gd name="connsiteX19" fmla="*/ 5422122 w 7409092"/>
              <a:gd name="connsiteY19" fmla="*/ 2800626 h 3478887"/>
              <a:gd name="connsiteX20" fmla="*/ 6077496 w 7409092"/>
              <a:gd name="connsiteY20" fmla="*/ 2800626 h 3478887"/>
              <a:gd name="connsiteX21" fmla="*/ 6077496 w 7409092"/>
              <a:gd name="connsiteY21" fmla="*/ 3456000 h 3478887"/>
              <a:gd name="connsiteX22" fmla="*/ 5422122 w 7409092"/>
              <a:gd name="connsiteY22" fmla="*/ 3456000 h 3478887"/>
              <a:gd name="connsiteX23" fmla="*/ 1966122 w 7409092"/>
              <a:gd name="connsiteY23" fmla="*/ 3456000 h 3478887"/>
              <a:gd name="connsiteX24" fmla="*/ 1966122 w 7409092"/>
              <a:gd name="connsiteY24" fmla="*/ 1966122 h 3478887"/>
              <a:gd name="connsiteX25" fmla="*/ 1310748 w 7409092"/>
              <a:gd name="connsiteY25" fmla="*/ 1966122 h 3478887"/>
              <a:gd name="connsiteX26" fmla="*/ 1310748 w 7409092"/>
              <a:gd name="connsiteY26" fmla="*/ 1310748 h 3478887"/>
              <a:gd name="connsiteX27" fmla="*/ 1966122 w 7409092"/>
              <a:gd name="connsiteY27" fmla="*/ 1310748 h 3478887"/>
              <a:gd name="connsiteX28" fmla="*/ 1966122 w 7409092"/>
              <a:gd name="connsiteY28" fmla="*/ 655374 h 3478887"/>
              <a:gd name="connsiteX29" fmla="*/ 1310748 w 7409092"/>
              <a:gd name="connsiteY29" fmla="*/ 655374 h 3478887"/>
              <a:gd name="connsiteX30" fmla="*/ 0 w 7409092"/>
              <a:gd name="connsiteY30" fmla="*/ 0 h 3478887"/>
              <a:gd name="connsiteX31" fmla="*/ 655374 w 7409092"/>
              <a:gd name="connsiteY31" fmla="*/ 0 h 3478887"/>
              <a:gd name="connsiteX32" fmla="*/ 655374 w 7409092"/>
              <a:gd name="connsiteY32" fmla="*/ 655374 h 3478887"/>
              <a:gd name="connsiteX33" fmla="*/ 0 w 7409092"/>
              <a:gd name="connsiteY33" fmla="*/ 655374 h 34788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7409092" h="3478887">
                <a:moveTo>
                  <a:pt x="6753718" y="2823513"/>
                </a:moveTo>
                <a:lnTo>
                  <a:pt x="7409092" y="2823513"/>
                </a:lnTo>
                <a:lnTo>
                  <a:pt x="7409092" y="3478887"/>
                </a:lnTo>
                <a:lnTo>
                  <a:pt x="6753718" y="3478887"/>
                </a:lnTo>
                <a:close/>
                <a:moveTo>
                  <a:pt x="6098344" y="2145252"/>
                </a:moveTo>
                <a:lnTo>
                  <a:pt x="6753718" y="2145252"/>
                </a:lnTo>
                <a:lnTo>
                  <a:pt x="6753718" y="2800626"/>
                </a:lnTo>
                <a:lnTo>
                  <a:pt x="6098344" y="2800626"/>
                </a:lnTo>
                <a:close/>
                <a:moveTo>
                  <a:pt x="655374" y="655374"/>
                </a:moveTo>
                <a:lnTo>
                  <a:pt x="1310748" y="655374"/>
                </a:lnTo>
                <a:lnTo>
                  <a:pt x="1310748" y="1310748"/>
                </a:lnTo>
                <a:lnTo>
                  <a:pt x="655374" y="1310748"/>
                </a:lnTo>
                <a:close/>
                <a:moveTo>
                  <a:pt x="1310748" y="0"/>
                </a:moveTo>
                <a:lnTo>
                  <a:pt x="1966122" y="0"/>
                </a:lnTo>
                <a:lnTo>
                  <a:pt x="5422122" y="0"/>
                </a:lnTo>
                <a:lnTo>
                  <a:pt x="5422122" y="1481843"/>
                </a:lnTo>
                <a:lnTo>
                  <a:pt x="6077496" y="1481843"/>
                </a:lnTo>
                <a:lnTo>
                  <a:pt x="6077496" y="2137217"/>
                </a:lnTo>
                <a:lnTo>
                  <a:pt x="5422122" y="2137217"/>
                </a:lnTo>
                <a:lnTo>
                  <a:pt x="5422122" y="2800626"/>
                </a:lnTo>
                <a:lnTo>
                  <a:pt x="6077496" y="2800626"/>
                </a:lnTo>
                <a:lnTo>
                  <a:pt x="6077496" y="3456000"/>
                </a:lnTo>
                <a:lnTo>
                  <a:pt x="5422122" y="3456000"/>
                </a:lnTo>
                <a:lnTo>
                  <a:pt x="1966122" y="3456000"/>
                </a:lnTo>
                <a:lnTo>
                  <a:pt x="1966122" y="1966122"/>
                </a:lnTo>
                <a:lnTo>
                  <a:pt x="1310748" y="1966122"/>
                </a:lnTo>
                <a:lnTo>
                  <a:pt x="1310748" y="1310748"/>
                </a:lnTo>
                <a:lnTo>
                  <a:pt x="1966122" y="1310748"/>
                </a:lnTo>
                <a:lnTo>
                  <a:pt x="1966122" y="655374"/>
                </a:lnTo>
                <a:lnTo>
                  <a:pt x="1310748" y="655374"/>
                </a:lnTo>
                <a:close/>
                <a:moveTo>
                  <a:pt x="0" y="0"/>
                </a:moveTo>
                <a:lnTo>
                  <a:pt x="655374" y="0"/>
                </a:lnTo>
                <a:lnTo>
                  <a:pt x="655374" y="655374"/>
                </a:lnTo>
                <a:lnTo>
                  <a:pt x="0" y="655374"/>
                </a:lnTo>
                <a:close/>
              </a:path>
            </a:pathLst>
          </a:custGeom>
          <a:solidFill>
            <a:schemeClr val="accent1">
              <a:lumMod val="20000"/>
              <a:lumOff val="80000"/>
            </a:schemeClr>
          </a:solidFill>
          <a:ln w="57150">
            <a:noFill/>
          </a:ln>
          <a:effectLst/>
        </p:spPr>
        <p:txBody>
          <a:bodyPr wrap="square">
            <a:noAutofit/>
          </a:bodyPr>
          <a:lstStyle/>
          <a:p>
            <a:r>
              <a:rPr kumimoji="1" lang="en-US" altLang="ja-JP" dirty="0"/>
              <a:t> </a:t>
            </a:r>
            <a:endParaRPr kumimoji="1" lang="ja-JP" altLang="en-US" dirty="0"/>
          </a:p>
        </p:txBody>
      </p:sp>
      <p:sp>
        <p:nvSpPr>
          <p:cNvPr id="48" name="テキスト プレースホルダー 12"/>
          <p:cNvSpPr>
            <a:spLocks noGrp="1"/>
          </p:cNvSpPr>
          <p:nvPr>
            <p:ph type="body" sz="quarter" idx="13" hasCustomPrompt="1"/>
          </p:nvPr>
        </p:nvSpPr>
        <p:spPr>
          <a:xfrm>
            <a:off x="2857596" y="5250023"/>
            <a:ext cx="12572808" cy="691637"/>
          </a:xfrm>
        </p:spPr>
        <p:txBody>
          <a:bodyPr anchor="b">
            <a:noAutofit/>
          </a:bodyPr>
          <a:lstStyle>
            <a:lvl1pPr algn="ctr">
              <a:lnSpc>
                <a:spcPct val="100000"/>
              </a:lnSpc>
              <a:spcBef>
                <a:spcPts val="0"/>
              </a:spcBef>
              <a:defRPr sz="36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49" name="テキスト プレースホルダー 12"/>
          <p:cNvSpPr>
            <a:spLocks noGrp="1"/>
          </p:cNvSpPr>
          <p:nvPr>
            <p:ph type="body" sz="quarter" idx="14" hasCustomPrompt="1"/>
          </p:nvPr>
        </p:nvSpPr>
        <p:spPr>
          <a:xfrm>
            <a:off x="2857596" y="5959390"/>
            <a:ext cx="12572808" cy="735120"/>
          </a:xfrm>
        </p:spPr>
        <p:txBody>
          <a:bodyPr anchor="t">
            <a:noAutofit/>
          </a:bodyPr>
          <a:lstStyle>
            <a:lvl1pPr algn="ctr">
              <a:lnSpc>
                <a:spcPct val="130000"/>
              </a:lnSpc>
              <a:spcBef>
                <a:spcPts val="0"/>
              </a:spcBef>
              <a:defRPr sz="2400" baseline="0">
                <a:solidFill>
                  <a:schemeClr val="tx2"/>
                </a:solidFill>
                <a:latin typeface="Ubuntu Medium" panose="020B0604030602030204" pitchFamily="34" charset="0"/>
              </a:defRPr>
            </a:lvl1pPr>
          </a:lstStyle>
          <a:p>
            <a:pPr lvl="0"/>
            <a:r>
              <a:rPr kumimoji="1" lang="en-US" altLang="ja-JP" dirty="0"/>
              <a:t>Text goes here</a:t>
            </a:r>
            <a:endParaRPr kumimoji="1" lang="ja-JP" altLang="en-US" dirty="0"/>
          </a:p>
        </p:txBody>
      </p:sp>
      <p:sp>
        <p:nvSpPr>
          <p:cNvPr id="50" name="正方形/長方形 49"/>
          <p:cNvSpPr/>
          <p:nvPr userDrawn="1"/>
        </p:nvSpPr>
        <p:spPr>
          <a:xfrm>
            <a:off x="8808185" y="6760875"/>
            <a:ext cx="648072" cy="720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1" name="正方形/長方形 50"/>
          <p:cNvSpPr/>
          <p:nvPr userDrawn="1"/>
        </p:nvSpPr>
        <p:spPr>
          <a:xfrm>
            <a:off x="8162494" y="6760875"/>
            <a:ext cx="648072"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2" name="正方形/長方形 51"/>
          <p:cNvSpPr/>
          <p:nvPr userDrawn="1"/>
        </p:nvSpPr>
        <p:spPr>
          <a:xfrm>
            <a:off x="9455052" y="6760875"/>
            <a:ext cx="648072" cy="7200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3" name="テキスト プレースホルダー 12"/>
          <p:cNvSpPr>
            <a:spLocks noGrp="1"/>
          </p:cNvSpPr>
          <p:nvPr>
            <p:ph type="body" sz="quarter" idx="12" hasCustomPrompt="1"/>
          </p:nvPr>
        </p:nvSpPr>
        <p:spPr>
          <a:xfrm>
            <a:off x="3443436" y="7049366"/>
            <a:ext cx="11401128" cy="1968288"/>
          </a:xfrm>
        </p:spPr>
        <p:txBody>
          <a:bodyPr>
            <a:normAutofit/>
          </a:bodyPr>
          <a:lstStyle>
            <a:lvl1pPr algn="ctr">
              <a:spcBef>
                <a:spcPts val="0"/>
              </a:spcBef>
              <a:defRPr sz="2000" baseline="0"/>
            </a:lvl1pPr>
          </a:lstStyle>
          <a:p>
            <a:pPr lvl="0"/>
            <a:r>
              <a:rPr kumimoji="1" lang="en-US" altLang="ja-JP" dirty="0"/>
              <a:t>Text goes here</a:t>
            </a:r>
            <a:endParaRPr kumimoji="1" lang="ja-JP" altLang="en-US" dirty="0"/>
          </a:p>
        </p:txBody>
      </p:sp>
    </p:spTree>
    <p:extLst>
      <p:ext uri="{BB962C8B-B14F-4D97-AF65-F5344CB8AC3E}">
        <p14:creationId xmlns:p14="http://schemas.microsoft.com/office/powerpoint/2010/main" val="17620097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0"/>
                                  </p:stCondLst>
                                  <p:childTnLst>
                                    <p:set>
                                      <p:cBhvr>
                                        <p:cTn id="6" dur="1" fill="hold">
                                          <p:stCondLst>
                                            <p:cond delay="0"/>
                                          </p:stCondLst>
                                        </p:cTn>
                                        <p:tgtEl>
                                          <p:spTgt spid="47"/>
                                        </p:tgtEl>
                                        <p:attrNameLst>
                                          <p:attrName>style.visibility</p:attrName>
                                        </p:attrNameLst>
                                      </p:cBhvr>
                                      <p:to>
                                        <p:strVal val="visible"/>
                                      </p:to>
                                    </p:set>
                                    <p:animEffect transition="in" filter="randombar(horizontal)">
                                      <p:cBhvr>
                                        <p:cTn id="7" dur="500"/>
                                        <p:tgtEl>
                                          <p:spTgt spid="47"/>
                                        </p:tgtEl>
                                      </p:cBhvr>
                                    </p:animEffect>
                                  </p:childTnLst>
                                </p:cTn>
                              </p:par>
                              <p:par>
                                <p:cTn id="8" presetID="2" presetClass="entr" presetSubtype="4" decel="100000" fill="hold" grpId="0" nodeType="withEffect">
                                  <p:stCondLst>
                                    <p:cond delay="250"/>
                                  </p:stCondLst>
                                  <p:iterate type="wd">
                                    <p:tmPct val="10000"/>
                                  </p:iterate>
                                  <p:childTnLst>
                                    <p:set>
                                      <p:cBhvr>
                                        <p:cTn id="9" dur="1" fill="hold">
                                          <p:stCondLst>
                                            <p:cond delay="0"/>
                                          </p:stCondLst>
                                        </p:cTn>
                                        <p:tgtEl>
                                          <p:spTgt spid="48">
                                            <p:txEl>
                                              <p:pRg st="0" end="0"/>
                                            </p:txEl>
                                          </p:spTgt>
                                        </p:tgtEl>
                                        <p:attrNameLst>
                                          <p:attrName>style.visibility</p:attrName>
                                        </p:attrNameLst>
                                      </p:cBhvr>
                                      <p:to>
                                        <p:strVal val="visible"/>
                                      </p:to>
                                    </p:set>
                                    <p:anim calcmode="lin" valueType="num">
                                      <p:cBhvr additive="base">
                                        <p:cTn id="10" dur="750" fill="hold"/>
                                        <p:tgtEl>
                                          <p:spTgt spid="48">
                                            <p:txEl>
                                              <p:pRg st="0" end="0"/>
                                            </p:txEl>
                                          </p:spTgt>
                                        </p:tgtEl>
                                        <p:attrNameLst>
                                          <p:attrName>ppt_x</p:attrName>
                                        </p:attrNameLst>
                                      </p:cBhvr>
                                      <p:tavLst>
                                        <p:tav tm="0">
                                          <p:val>
                                            <p:strVal val="#ppt_x"/>
                                          </p:val>
                                        </p:tav>
                                        <p:tav tm="100000">
                                          <p:val>
                                            <p:strVal val="#ppt_x"/>
                                          </p:val>
                                        </p:tav>
                                      </p:tavLst>
                                    </p:anim>
                                    <p:anim calcmode="lin" valueType="num">
                                      <p:cBhvr additive="base">
                                        <p:cTn id="11" dur="750" fill="hold"/>
                                        <p:tgtEl>
                                          <p:spTgt spid="48">
                                            <p:txEl>
                                              <p:pRg st="0" end="0"/>
                                            </p:txEl>
                                          </p:spTgt>
                                        </p:tgtEl>
                                        <p:attrNameLst>
                                          <p:attrName>ppt_y</p:attrName>
                                        </p:attrNameLst>
                                      </p:cBhvr>
                                      <p:tavLst>
                                        <p:tav tm="0">
                                          <p:val>
                                            <p:strVal val="1+#ppt_h/2"/>
                                          </p:val>
                                        </p:tav>
                                        <p:tav tm="100000">
                                          <p:val>
                                            <p:strVal val="#ppt_y"/>
                                          </p:val>
                                        </p:tav>
                                      </p:tavLst>
                                    </p:anim>
                                  </p:childTnLst>
                                </p:cTn>
                              </p:par>
                            </p:childTnLst>
                          </p:cTn>
                        </p:par>
                        <p:par>
                          <p:cTn id="12" fill="hold">
                            <p:stCondLst>
                              <p:cond delay="1150"/>
                            </p:stCondLst>
                            <p:childTnLst>
                              <p:par>
                                <p:cTn id="13" presetID="22" presetClass="entr" presetSubtype="4" fill="hold" grpId="0" nodeType="afterEffect">
                                  <p:stCondLst>
                                    <p:cond delay="0"/>
                                  </p:stCondLst>
                                  <p:iterate type="lt">
                                    <p:tmPct val="3000"/>
                                  </p:iterate>
                                  <p:childTnLst>
                                    <p:set>
                                      <p:cBhvr>
                                        <p:cTn id="14" dur="1" fill="hold">
                                          <p:stCondLst>
                                            <p:cond delay="0"/>
                                          </p:stCondLst>
                                        </p:cTn>
                                        <p:tgtEl>
                                          <p:spTgt spid="49"/>
                                        </p:tgtEl>
                                        <p:attrNameLst>
                                          <p:attrName>style.visibility</p:attrName>
                                        </p:attrNameLst>
                                      </p:cBhvr>
                                      <p:to>
                                        <p:strVal val="visible"/>
                                      </p:to>
                                    </p:set>
                                    <p:animEffect transition="in" filter="wipe(down)">
                                      <p:cBhvr>
                                        <p:cTn id="15" dur="500"/>
                                        <p:tgtEl>
                                          <p:spTgt spid="49"/>
                                        </p:tgtEl>
                                      </p:cBhvr>
                                    </p:animEffect>
                                  </p:childTnLst>
                                </p:cTn>
                              </p:par>
                            </p:childTnLst>
                          </p:cTn>
                        </p:par>
                        <p:par>
                          <p:cTn id="16" fill="hold">
                            <p:stCondLst>
                              <p:cond delay="1815"/>
                            </p:stCondLst>
                            <p:childTnLst>
                              <p:par>
                                <p:cTn id="17" presetID="2" presetClass="entr" presetSubtype="4" decel="100000" fill="hold" grpId="0" nodeType="afterEffect">
                                  <p:stCondLst>
                                    <p:cond delay="0"/>
                                  </p:stCondLst>
                                  <p:childTnLst>
                                    <p:set>
                                      <p:cBhvr>
                                        <p:cTn id="18" dur="1" fill="hold">
                                          <p:stCondLst>
                                            <p:cond delay="0"/>
                                          </p:stCondLst>
                                        </p:cTn>
                                        <p:tgtEl>
                                          <p:spTgt spid="51"/>
                                        </p:tgtEl>
                                        <p:attrNameLst>
                                          <p:attrName>style.visibility</p:attrName>
                                        </p:attrNameLst>
                                      </p:cBhvr>
                                      <p:to>
                                        <p:strVal val="visible"/>
                                      </p:to>
                                    </p:set>
                                    <p:anim calcmode="lin" valueType="num">
                                      <p:cBhvr additive="base">
                                        <p:cTn id="19" dur="500" fill="hold"/>
                                        <p:tgtEl>
                                          <p:spTgt spid="51"/>
                                        </p:tgtEl>
                                        <p:attrNameLst>
                                          <p:attrName>ppt_x</p:attrName>
                                        </p:attrNameLst>
                                      </p:cBhvr>
                                      <p:tavLst>
                                        <p:tav tm="0">
                                          <p:val>
                                            <p:strVal val="#ppt_x"/>
                                          </p:val>
                                        </p:tav>
                                        <p:tav tm="100000">
                                          <p:val>
                                            <p:strVal val="#ppt_x"/>
                                          </p:val>
                                        </p:tav>
                                      </p:tavLst>
                                    </p:anim>
                                    <p:anim calcmode="lin" valueType="num">
                                      <p:cBhvr additive="base">
                                        <p:cTn id="20" dur="500" fill="hold"/>
                                        <p:tgtEl>
                                          <p:spTgt spid="51"/>
                                        </p:tgtEl>
                                        <p:attrNameLst>
                                          <p:attrName>ppt_y</p:attrName>
                                        </p:attrNameLst>
                                      </p:cBhvr>
                                      <p:tavLst>
                                        <p:tav tm="0">
                                          <p:val>
                                            <p:strVal val="1+#ppt_h/2"/>
                                          </p:val>
                                        </p:tav>
                                        <p:tav tm="100000">
                                          <p:val>
                                            <p:strVal val="#ppt_y"/>
                                          </p:val>
                                        </p:tav>
                                      </p:tavLst>
                                    </p:anim>
                                  </p:childTnLst>
                                </p:cTn>
                              </p:par>
                              <p:par>
                                <p:cTn id="21" presetID="2" presetClass="entr" presetSubtype="4" decel="100000" fill="hold" grpId="0" nodeType="withEffect">
                                  <p:stCondLst>
                                    <p:cond delay="100"/>
                                  </p:stCondLst>
                                  <p:childTnLst>
                                    <p:set>
                                      <p:cBhvr>
                                        <p:cTn id="22" dur="1" fill="hold">
                                          <p:stCondLst>
                                            <p:cond delay="0"/>
                                          </p:stCondLst>
                                        </p:cTn>
                                        <p:tgtEl>
                                          <p:spTgt spid="50"/>
                                        </p:tgtEl>
                                        <p:attrNameLst>
                                          <p:attrName>style.visibility</p:attrName>
                                        </p:attrNameLst>
                                      </p:cBhvr>
                                      <p:to>
                                        <p:strVal val="visible"/>
                                      </p:to>
                                    </p:set>
                                    <p:anim calcmode="lin" valueType="num">
                                      <p:cBhvr additive="base">
                                        <p:cTn id="23" dur="500" fill="hold"/>
                                        <p:tgtEl>
                                          <p:spTgt spid="50"/>
                                        </p:tgtEl>
                                        <p:attrNameLst>
                                          <p:attrName>ppt_x</p:attrName>
                                        </p:attrNameLst>
                                      </p:cBhvr>
                                      <p:tavLst>
                                        <p:tav tm="0">
                                          <p:val>
                                            <p:strVal val="#ppt_x"/>
                                          </p:val>
                                        </p:tav>
                                        <p:tav tm="100000">
                                          <p:val>
                                            <p:strVal val="#ppt_x"/>
                                          </p:val>
                                        </p:tav>
                                      </p:tavLst>
                                    </p:anim>
                                    <p:anim calcmode="lin" valueType="num">
                                      <p:cBhvr additive="base">
                                        <p:cTn id="24" dur="500" fill="hold"/>
                                        <p:tgtEl>
                                          <p:spTgt spid="50"/>
                                        </p:tgtEl>
                                        <p:attrNameLst>
                                          <p:attrName>ppt_y</p:attrName>
                                        </p:attrNameLst>
                                      </p:cBhvr>
                                      <p:tavLst>
                                        <p:tav tm="0">
                                          <p:val>
                                            <p:strVal val="1+#ppt_h/2"/>
                                          </p:val>
                                        </p:tav>
                                        <p:tav tm="100000">
                                          <p:val>
                                            <p:strVal val="#ppt_y"/>
                                          </p:val>
                                        </p:tav>
                                      </p:tavLst>
                                    </p:anim>
                                  </p:childTnLst>
                                </p:cTn>
                              </p:par>
                              <p:par>
                                <p:cTn id="25" presetID="2" presetClass="entr" presetSubtype="4" decel="100000" fill="hold" grpId="0" nodeType="withEffect">
                                  <p:stCondLst>
                                    <p:cond delay="200"/>
                                  </p:stCondLst>
                                  <p:childTnLst>
                                    <p:set>
                                      <p:cBhvr>
                                        <p:cTn id="26" dur="1" fill="hold">
                                          <p:stCondLst>
                                            <p:cond delay="0"/>
                                          </p:stCondLst>
                                        </p:cTn>
                                        <p:tgtEl>
                                          <p:spTgt spid="52"/>
                                        </p:tgtEl>
                                        <p:attrNameLst>
                                          <p:attrName>style.visibility</p:attrName>
                                        </p:attrNameLst>
                                      </p:cBhvr>
                                      <p:to>
                                        <p:strVal val="visible"/>
                                      </p:to>
                                    </p:set>
                                    <p:anim calcmode="lin" valueType="num">
                                      <p:cBhvr additive="base">
                                        <p:cTn id="27" dur="500" fill="hold"/>
                                        <p:tgtEl>
                                          <p:spTgt spid="52"/>
                                        </p:tgtEl>
                                        <p:attrNameLst>
                                          <p:attrName>ppt_x</p:attrName>
                                        </p:attrNameLst>
                                      </p:cBhvr>
                                      <p:tavLst>
                                        <p:tav tm="0">
                                          <p:val>
                                            <p:strVal val="#ppt_x"/>
                                          </p:val>
                                        </p:tav>
                                        <p:tav tm="100000">
                                          <p:val>
                                            <p:strVal val="#ppt_x"/>
                                          </p:val>
                                        </p:tav>
                                      </p:tavLst>
                                    </p:anim>
                                    <p:anim calcmode="lin" valueType="num">
                                      <p:cBhvr additive="base">
                                        <p:cTn id="28" dur="500" fill="hold"/>
                                        <p:tgtEl>
                                          <p:spTgt spid="52"/>
                                        </p:tgtEl>
                                        <p:attrNameLst>
                                          <p:attrName>ppt_y</p:attrName>
                                        </p:attrNameLst>
                                      </p:cBhvr>
                                      <p:tavLst>
                                        <p:tav tm="0">
                                          <p:val>
                                            <p:strVal val="1+#ppt_h/2"/>
                                          </p:val>
                                        </p:tav>
                                        <p:tav tm="100000">
                                          <p:val>
                                            <p:strVal val="#ppt_y"/>
                                          </p:val>
                                        </p:tav>
                                      </p:tavLst>
                                    </p:anim>
                                  </p:childTnLst>
                                </p:cTn>
                              </p:par>
                            </p:childTnLst>
                          </p:cTn>
                        </p:par>
                        <p:par>
                          <p:cTn id="29" fill="hold">
                            <p:stCondLst>
                              <p:cond delay="2515"/>
                            </p:stCondLst>
                            <p:childTnLst>
                              <p:par>
                                <p:cTn id="30" presetID="22" presetClass="entr" presetSubtype="8" fill="hold" grpId="0" nodeType="afterEffect">
                                  <p:stCondLst>
                                    <p:cond delay="250"/>
                                  </p:stCondLst>
                                  <p:childTnLst>
                                    <p:set>
                                      <p:cBhvr>
                                        <p:cTn id="31" dur="1" fill="hold">
                                          <p:stCondLst>
                                            <p:cond delay="0"/>
                                          </p:stCondLst>
                                        </p:cTn>
                                        <p:tgtEl>
                                          <p:spTgt spid="53"/>
                                        </p:tgtEl>
                                        <p:attrNameLst>
                                          <p:attrName>style.visibility</p:attrName>
                                        </p:attrNameLst>
                                      </p:cBhvr>
                                      <p:to>
                                        <p:strVal val="visible"/>
                                      </p:to>
                                    </p:set>
                                    <p:animEffect transition="in" filter="wipe(left)">
                                      <p:cBhvr>
                                        <p:cTn id="32" dur="500"/>
                                        <p:tgtEl>
                                          <p:spTgt spid="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 grpId="0" animBg="1"/>
      <p:bldP spid="48" grpId="0" build="p">
        <p:tmplLst>
          <p:tmpl lvl="1">
            <p:tnLst>
              <p:par>
                <p:cTn presetID="2" presetClass="entr" presetSubtype="4" decel="100000" fill="hold" nodeType="withEffect">
                  <p:stCondLst>
                    <p:cond delay="250"/>
                  </p:stCondLst>
                  <p:iterate type="wd">
                    <p:tmPct val="10000"/>
                  </p:iterate>
                  <p:childTnLst>
                    <p:set>
                      <p:cBhvr>
                        <p:cTn dur="1" fill="hold">
                          <p:stCondLst>
                            <p:cond delay="0"/>
                          </p:stCondLst>
                        </p:cTn>
                        <p:tgtEl>
                          <p:spTgt spid="48"/>
                        </p:tgtEl>
                        <p:attrNameLst>
                          <p:attrName>style.visibility</p:attrName>
                        </p:attrNameLst>
                      </p:cBhvr>
                      <p:to>
                        <p:strVal val="visible"/>
                      </p:to>
                    </p:set>
                    <p:anim calcmode="lin" valueType="num">
                      <p:cBhvr additive="base">
                        <p:cTn dur="750" fill="hold"/>
                        <p:tgtEl>
                          <p:spTgt spid="48"/>
                        </p:tgtEl>
                        <p:attrNameLst>
                          <p:attrName>ppt_x</p:attrName>
                        </p:attrNameLst>
                      </p:cBhvr>
                      <p:tavLst>
                        <p:tav tm="0">
                          <p:val>
                            <p:strVal val="#ppt_x"/>
                          </p:val>
                        </p:tav>
                        <p:tav tm="100000">
                          <p:val>
                            <p:strVal val="#ppt_x"/>
                          </p:val>
                        </p:tav>
                      </p:tavLst>
                    </p:anim>
                    <p:anim calcmode="lin" valueType="num">
                      <p:cBhvr additive="base">
                        <p:cTn dur="750" fill="hold"/>
                        <p:tgtEl>
                          <p:spTgt spid="48"/>
                        </p:tgtEl>
                        <p:attrNameLst>
                          <p:attrName>ppt_y</p:attrName>
                        </p:attrNameLst>
                      </p:cBhvr>
                      <p:tavLst>
                        <p:tav tm="0">
                          <p:val>
                            <p:strVal val="1+#ppt_h/2"/>
                          </p:val>
                        </p:tav>
                        <p:tav tm="100000">
                          <p:val>
                            <p:strVal val="#ppt_y"/>
                          </p:val>
                        </p:tav>
                      </p:tavLst>
                    </p:anim>
                  </p:childTnLst>
                </p:cTn>
              </p:par>
            </p:tnLst>
          </p:tmpl>
        </p:tmplLst>
      </p:bldP>
      <p:bldP spid="49" grpId="0">
        <p:tmplLst>
          <p:tmpl>
            <p:tnLst>
              <p:par>
                <p:cTn presetID="22" presetClass="entr" presetSubtype="4" fill="hold" nodeType="afterEffect">
                  <p:stCondLst>
                    <p:cond delay="0"/>
                  </p:stCondLst>
                  <p:iterate type="lt">
                    <p:tmPct val="3000"/>
                  </p:iterate>
                  <p:childTnLst>
                    <p:set>
                      <p:cBhvr>
                        <p:cTn dur="1" fill="hold">
                          <p:stCondLst>
                            <p:cond delay="0"/>
                          </p:stCondLst>
                        </p:cTn>
                        <p:tgtEl>
                          <p:spTgt spid="49"/>
                        </p:tgtEl>
                        <p:attrNameLst>
                          <p:attrName>style.visibility</p:attrName>
                        </p:attrNameLst>
                      </p:cBhvr>
                      <p:to>
                        <p:strVal val="visible"/>
                      </p:to>
                    </p:set>
                    <p:animEffect transition="in" filter="wipe(down)">
                      <p:cBhvr>
                        <p:cTn dur="500"/>
                        <p:tgtEl>
                          <p:spTgt spid="49"/>
                        </p:tgtEl>
                      </p:cBhvr>
                    </p:animEffect>
                  </p:childTnLst>
                </p:cTn>
              </p:par>
            </p:tnLst>
          </p:tmpl>
        </p:tmplLst>
      </p:bldP>
      <p:bldP spid="50" grpId="0" animBg="1"/>
      <p:bldP spid="51" grpId="0" animBg="1"/>
      <p:bldP spid="52" grpId="0" animBg="1"/>
      <p:bldP spid="53" grpId="0">
        <p:tmplLst>
          <p:tmpl>
            <p:tnLst>
              <p:par>
                <p:cTn presetID="22" presetClass="entr" presetSubtype="8" fill="hold" nodeType="afterEffect">
                  <p:stCondLst>
                    <p:cond delay="250"/>
                  </p:stCondLst>
                  <p:childTnLst>
                    <p:set>
                      <p:cBhvr>
                        <p:cTn dur="1" fill="hold">
                          <p:stCondLst>
                            <p:cond delay="0"/>
                          </p:stCondLst>
                        </p:cTn>
                        <p:tgtEl>
                          <p:spTgt spid="53"/>
                        </p:tgtEl>
                        <p:attrNameLst>
                          <p:attrName>style.visibility</p:attrName>
                        </p:attrNameLst>
                      </p:cBhvr>
                      <p:to>
                        <p:strVal val="visible"/>
                      </p:to>
                    </p:set>
                    <p:animEffect transition="in" filter="wipe(left)">
                      <p:cBhvr>
                        <p:cTn dur="500"/>
                        <p:tgtEl>
                          <p:spTgt spid="53"/>
                        </p:tgtEl>
                      </p:cBhvr>
                    </p:animEffect>
                  </p:childTnLst>
                </p:cTn>
              </p:par>
            </p:tnLst>
          </p:tmpl>
        </p:tmplLst>
      </p:bldP>
    </p:bld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4 Headings &amp; Text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5" name="テキスト プレースホルダー 12"/>
          <p:cNvSpPr>
            <a:spLocks noGrp="1"/>
          </p:cNvSpPr>
          <p:nvPr>
            <p:ph type="body" sz="quarter" idx="12" hasCustomPrompt="1"/>
          </p:nvPr>
        </p:nvSpPr>
        <p:spPr>
          <a:xfrm>
            <a:off x="1292384" y="3528644"/>
            <a:ext cx="7080405" cy="2056805"/>
          </a:xfrm>
        </p:spPr>
        <p:txBody>
          <a:bodyPr>
            <a:normAutofit/>
          </a:bodyPr>
          <a:lstStyle>
            <a:lvl1pPr>
              <a:defRPr sz="2000" baseline="0"/>
            </a:lvl1pPr>
          </a:lstStyle>
          <a:p>
            <a:pPr lvl="0"/>
            <a:r>
              <a:rPr kumimoji="1" lang="en-US" altLang="ja-JP" dirty="0"/>
              <a:t>Text goes here</a:t>
            </a:r>
            <a:endParaRPr kumimoji="1" lang="ja-JP" altLang="en-US" dirty="0"/>
          </a:p>
        </p:txBody>
      </p:sp>
      <p:sp>
        <p:nvSpPr>
          <p:cNvPr id="6" name="テキスト プレースホルダー 12"/>
          <p:cNvSpPr>
            <a:spLocks noGrp="1"/>
          </p:cNvSpPr>
          <p:nvPr>
            <p:ph type="body" sz="quarter" idx="13" hasCustomPrompt="1"/>
          </p:nvPr>
        </p:nvSpPr>
        <p:spPr>
          <a:xfrm>
            <a:off x="1292384" y="2539323"/>
            <a:ext cx="7080405" cy="747032"/>
          </a:xfrm>
        </p:spPr>
        <p:txBody>
          <a:bodyPr anchor="ctr">
            <a:noAutofit/>
          </a:bodyPr>
          <a:lstStyle>
            <a:lvl1pPr>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7" name="正方形/長方形 6"/>
          <p:cNvSpPr/>
          <p:nvPr userDrawn="1"/>
        </p:nvSpPr>
        <p:spPr>
          <a:xfrm>
            <a:off x="1403335" y="3304489"/>
            <a:ext cx="1827899"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 name="テキスト プレースホルダー 12"/>
          <p:cNvSpPr>
            <a:spLocks noGrp="1"/>
          </p:cNvSpPr>
          <p:nvPr>
            <p:ph type="body" sz="quarter" idx="15" hasCustomPrompt="1"/>
          </p:nvPr>
        </p:nvSpPr>
        <p:spPr>
          <a:xfrm>
            <a:off x="9914348" y="3528644"/>
            <a:ext cx="7080405" cy="2056805"/>
          </a:xfrm>
        </p:spPr>
        <p:txBody>
          <a:bodyPr>
            <a:normAutofit/>
          </a:bodyPr>
          <a:lstStyle>
            <a:lvl1pPr>
              <a:defRPr sz="2000" baseline="0"/>
            </a:lvl1pPr>
          </a:lstStyle>
          <a:p>
            <a:pPr lvl="0"/>
            <a:r>
              <a:rPr kumimoji="1" lang="en-US" altLang="ja-JP" dirty="0"/>
              <a:t>Text goes here</a:t>
            </a:r>
            <a:endParaRPr kumimoji="1" lang="ja-JP" altLang="en-US" dirty="0"/>
          </a:p>
        </p:txBody>
      </p:sp>
      <p:sp>
        <p:nvSpPr>
          <p:cNvPr id="21" name="テキスト プレースホルダー 12"/>
          <p:cNvSpPr>
            <a:spLocks noGrp="1"/>
          </p:cNvSpPr>
          <p:nvPr>
            <p:ph type="body" sz="quarter" idx="16" hasCustomPrompt="1"/>
          </p:nvPr>
        </p:nvSpPr>
        <p:spPr>
          <a:xfrm>
            <a:off x="9914348" y="2539323"/>
            <a:ext cx="7080405" cy="747032"/>
          </a:xfrm>
        </p:spPr>
        <p:txBody>
          <a:bodyPr anchor="ctr">
            <a:noAutofit/>
          </a:bodyPr>
          <a:lstStyle>
            <a:lvl1pPr>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22" name="正方形/長方形 21"/>
          <p:cNvSpPr/>
          <p:nvPr userDrawn="1"/>
        </p:nvSpPr>
        <p:spPr>
          <a:xfrm>
            <a:off x="10025299" y="3304489"/>
            <a:ext cx="1827899" cy="720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5" name="テキスト プレースホルダー 12"/>
          <p:cNvSpPr>
            <a:spLocks noGrp="1"/>
          </p:cNvSpPr>
          <p:nvPr>
            <p:ph type="body" sz="quarter" idx="18" hasCustomPrompt="1"/>
          </p:nvPr>
        </p:nvSpPr>
        <p:spPr>
          <a:xfrm>
            <a:off x="1292384" y="6893565"/>
            <a:ext cx="7080405" cy="2056805"/>
          </a:xfrm>
        </p:spPr>
        <p:txBody>
          <a:bodyPr>
            <a:normAutofit/>
          </a:bodyPr>
          <a:lstStyle>
            <a:lvl1pPr>
              <a:defRPr sz="2000" baseline="0"/>
            </a:lvl1pPr>
          </a:lstStyle>
          <a:p>
            <a:pPr lvl="0"/>
            <a:r>
              <a:rPr kumimoji="1" lang="en-US" altLang="ja-JP" dirty="0"/>
              <a:t>Text goes here</a:t>
            </a:r>
            <a:endParaRPr kumimoji="1" lang="ja-JP" altLang="en-US" dirty="0"/>
          </a:p>
        </p:txBody>
      </p:sp>
      <p:sp>
        <p:nvSpPr>
          <p:cNvPr id="37" name="テキスト プレースホルダー 12"/>
          <p:cNvSpPr>
            <a:spLocks noGrp="1"/>
          </p:cNvSpPr>
          <p:nvPr>
            <p:ph type="body" sz="quarter" idx="19" hasCustomPrompt="1"/>
          </p:nvPr>
        </p:nvSpPr>
        <p:spPr>
          <a:xfrm>
            <a:off x="1292384" y="5904244"/>
            <a:ext cx="7080405" cy="747032"/>
          </a:xfrm>
        </p:spPr>
        <p:txBody>
          <a:bodyPr anchor="ctr">
            <a:noAutofit/>
          </a:bodyPr>
          <a:lstStyle>
            <a:lvl1pPr>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38" name="正方形/長方形 37"/>
          <p:cNvSpPr/>
          <p:nvPr userDrawn="1"/>
        </p:nvSpPr>
        <p:spPr>
          <a:xfrm>
            <a:off x="1403335" y="6669410"/>
            <a:ext cx="1827899" cy="7200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1" name="テキスト プレースホルダー 12"/>
          <p:cNvSpPr>
            <a:spLocks noGrp="1"/>
          </p:cNvSpPr>
          <p:nvPr>
            <p:ph type="body" sz="quarter" idx="21" hasCustomPrompt="1"/>
          </p:nvPr>
        </p:nvSpPr>
        <p:spPr>
          <a:xfrm>
            <a:off x="9914348" y="6893565"/>
            <a:ext cx="7080405" cy="2056805"/>
          </a:xfrm>
        </p:spPr>
        <p:txBody>
          <a:bodyPr>
            <a:normAutofit/>
          </a:bodyPr>
          <a:lstStyle>
            <a:lvl1pPr>
              <a:defRPr sz="2000" baseline="0"/>
            </a:lvl1pPr>
          </a:lstStyle>
          <a:p>
            <a:pPr lvl="0"/>
            <a:r>
              <a:rPr kumimoji="1" lang="en-US" altLang="ja-JP" dirty="0"/>
              <a:t>Text goes here</a:t>
            </a:r>
            <a:endParaRPr kumimoji="1" lang="ja-JP" altLang="en-US" dirty="0"/>
          </a:p>
        </p:txBody>
      </p:sp>
      <p:sp>
        <p:nvSpPr>
          <p:cNvPr id="42" name="テキスト プレースホルダー 12"/>
          <p:cNvSpPr>
            <a:spLocks noGrp="1"/>
          </p:cNvSpPr>
          <p:nvPr>
            <p:ph type="body" sz="quarter" idx="22" hasCustomPrompt="1"/>
          </p:nvPr>
        </p:nvSpPr>
        <p:spPr>
          <a:xfrm>
            <a:off x="9914348" y="5904244"/>
            <a:ext cx="7080405" cy="747032"/>
          </a:xfrm>
        </p:spPr>
        <p:txBody>
          <a:bodyPr anchor="ctr">
            <a:noAutofit/>
          </a:bodyPr>
          <a:lstStyle>
            <a:lvl1pPr>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43" name="正方形/長方形 42"/>
          <p:cNvSpPr/>
          <p:nvPr userDrawn="1"/>
        </p:nvSpPr>
        <p:spPr>
          <a:xfrm>
            <a:off x="10025299" y="6669410"/>
            <a:ext cx="1827899" cy="72008"/>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42725121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after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 calcmode="lin" valueType="num">
                                      <p:cBhvr additive="base">
                                        <p:cTn id="7" dur="500" fill="hold"/>
                                        <p:tgtEl>
                                          <p:spTgt spid="6">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6">
                                            <p:txEl>
                                              <p:pRg st="0" end="0"/>
                                            </p:txEl>
                                          </p:spTgt>
                                        </p:tgtEl>
                                        <p:attrNameLst>
                                          <p:attrName>ppt_y</p:attrName>
                                        </p:attrNameLst>
                                      </p:cBhvr>
                                      <p:tavLst>
                                        <p:tav tm="0">
                                          <p:val>
                                            <p:strVal val="#ppt_y"/>
                                          </p:val>
                                        </p:tav>
                                        <p:tav tm="100000">
                                          <p:val>
                                            <p:strVal val="#ppt_y"/>
                                          </p:val>
                                        </p:tav>
                                      </p:tavLst>
                                    </p:anim>
                                  </p:childTnLst>
                                </p:cTn>
                              </p:par>
                              <p:par>
                                <p:cTn id="9" presetID="2" presetClass="entr" presetSubtype="4" decel="100000" fill="hold" grpId="0" nodeType="with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500" fill="hold"/>
                                        <p:tgtEl>
                                          <p:spTgt spid="7"/>
                                        </p:tgtEl>
                                        <p:attrNameLst>
                                          <p:attrName>ppt_x</p:attrName>
                                        </p:attrNameLst>
                                      </p:cBhvr>
                                      <p:tavLst>
                                        <p:tav tm="0">
                                          <p:val>
                                            <p:strVal val="#ppt_x"/>
                                          </p:val>
                                        </p:tav>
                                        <p:tav tm="100000">
                                          <p:val>
                                            <p:strVal val="#ppt_x"/>
                                          </p:val>
                                        </p:tav>
                                      </p:tavLst>
                                    </p:anim>
                                    <p:anim calcmode="lin" valueType="num">
                                      <p:cBhvr additive="base">
                                        <p:cTn id="12" dur="500" fill="hold"/>
                                        <p:tgtEl>
                                          <p:spTgt spid="7"/>
                                        </p:tgtEl>
                                        <p:attrNameLst>
                                          <p:attrName>ppt_y</p:attrName>
                                        </p:attrNameLst>
                                      </p:cBhvr>
                                      <p:tavLst>
                                        <p:tav tm="0">
                                          <p:val>
                                            <p:strVal val="1+#ppt_h/2"/>
                                          </p:val>
                                        </p:tav>
                                        <p:tav tm="100000">
                                          <p:val>
                                            <p:strVal val="#ppt_y"/>
                                          </p:val>
                                        </p:tav>
                                      </p:tavLst>
                                    </p:anim>
                                  </p:childTnLst>
                                </p:cTn>
                              </p:par>
                            </p:childTnLst>
                          </p:cTn>
                        </p:par>
                        <p:par>
                          <p:cTn id="13" fill="hold">
                            <p:stCondLst>
                              <p:cond delay="500"/>
                            </p:stCondLst>
                            <p:childTnLst>
                              <p:par>
                                <p:cTn id="14" presetID="22" presetClass="entr" presetSubtype="8" fill="hold" grpId="0" nodeType="after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wipe(left)">
                                      <p:cBhvr>
                                        <p:cTn id="16" dur="500"/>
                                        <p:tgtEl>
                                          <p:spTgt spid="5"/>
                                        </p:tgtEl>
                                      </p:cBhvr>
                                    </p:animEffect>
                                  </p:childTnLst>
                                </p:cTn>
                              </p:par>
                            </p:childTnLst>
                          </p:cTn>
                        </p:par>
                        <p:par>
                          <p:cTn id="17" fill="hold">
                            <p:stCondLst>
                              <p:cond delay="1000"/>
                            </p:stCondLst>
                            <p:childTnLst>
                              <p:par>
                                <p:cTn id="18" presetID="2" presetClass="entr" presetSubtype="8" decel="100000" fill="hold" grpId="0" nodeType="afterEffect">
                                  <p:stCondLst>
                                    <p:cond delay="250"/>
                                  </p:stCondLst>
                                  <p:childTnLst>
                                    <p:set>
                                      <p:cBhvr>
                                        <p:cTn id="19" dur="1" fill="hold">
                                          <p:stCondLst>
                                            <p:cond delay="0"/>
                                          </p:stCondLst>
                                        </p:cTn>
                                        <p:tgtEl>
                                          <p:spTgt spid="21">
                                            <p:txEl>
                                              <p:pRg st="0" end="0"/>
                                            </p:txEl>
                                          </p:spTgt>
                                        </p:tgtEl>
                                        <p:attrNameLst>
                                          <p:attrName>style.visibility</p:attrName>
                                        </p:attrNameLst>
                                      </p:cBhvr>
                                      <p:to>
                                        <p:strVal val="visible"/>
                                      </p:to>
                                    </p:set>
                                    <p:anim calcmode="lin" valueType="num">
                                      <p:cBhvr additive="base">
                                        <p:cTn id="20" dur="500" fill="hold"/>
                                        <p:tgtEl>
                                          <p:spTgt spid="21">
                                            <p:txEl>
                                              <p:pRg st="0" end="0"/>
                                            </p:txEl>
                                          </p:spTgt>
                                        </p:tgtEl>
                                        <p:attrNameLst>
                                          <p:attrName>ppt_x</p:attrName>
                                        </p:attrNameLst>
                                      </p:cBhvr>
                                      <p:tavLst>
                                        <p:tav tm="0">
                                          <p:val>
                                            <p:strVal val="0-#ppt_w/2"/>
                                          </p:val>
                                        </p:tav>
                                        <p:tav tm="100000">
                                          <p:val>
                                            <p:strVal val="#ppt_x"/>
                                          </p:val>
                                        </p:tav>
                                      </p:tavLst>
                                    </p:anim>
                                    <p:anim calcmode="lin" valueType="num">
                                      <p:cBhvr additive="base">
                                        <p:cTn id="21" dur="500" fill="hold"/>
                                        <p:tgtEl>
                                          <p:spTgt spid="21">
                                            <p:txEl>
                                              <p:pRg st="0" end="0"/>
                                            </p:txEl>
                                          </p:spTgt>
                                        </p:tgtEl>
                                        <p:attrNameLst>
                                          <p:attrName>ppt_y</p:attrName>
                                        </p:attrNameLst>
                                      </p:cBhvr>
                                      <p:tavLst>
                                        <p:tav tm="0">
                                          <p:val>
                                            <p:strVal val="#ppt_y"/>
                                          </p:val>
                                        </p:tav>
                                        <p:tav tm="100000">
                                          <p:val>
                                            <p:strVal val="#ppt_y"/>
                                          </p:val>
                                        </p:tav>
                                      </p:tavLst>
                                    </p:anim>
                                  </p:childTnLst>
                                </p:cTn>
                              </p:par>
                              <p:par>
                                <p:cTn id="22" presetID="2" presetClass="entr" presetSubtype="4" decel="100000" fill="hold" grpId="0" nodeType="withEffect">
                                  <p:stCondLst>
                                    <p:cond delay="250"/>
                                  </p:stCondLst>
                                  <p:childTnLst>
                                    <p:set>
                                      <p:cBhvr>
                                        <p:cTn id="23" dur="1" fill="hold">
                                          <p:stCondLst>
                                            <p:cond delay="0"/>
                                          </p:stCondLst>
                                        </p:cTn>
                                        <p:tgtEl>
                                          <p:spTgt spid="22"/>
                                        </p:tgtEl>
                                        <p:attrNameLst>
                                          <p:attrName>style.visibility</p:attrName>
                                        </p:attrNameLst>
                                      </p:cBhvr>
                                      <p:to>
                                        <p:strVal val="visible"/>
                                      </p:to>
                                    </p:set>
                                    <p:anim calcmode="lin" valueType="num">
                                      <p:cBhvr additive="base">
                                        <p:cTn id="24" dur="500" fill="hold"/>
                                        <p:tgtEl>
                                          <p:spTgt spid="22"/>
                                        </p:tgtEl>
                                        <p:attrNameLst>
                                          <p:attrName>ppt_x</p:attrName>
                                        </p:attrNameLst>
                                      </p:cBhvr>
                                      <p:tavLst>
                                        <p:tav tm="0">
                                          <p:val>
                                            <p:strVal val="#ppt_x"/>
                                          </p:val>
                                        </p:tav>
                                        <p:tav tm="100000">
                                          <p:val>
                                            <p:strVal val="#ppt_x"/>
                                          </p:val>
                                        </p:tav>
                                      </p:tavLst>
                                    </p:anim>
                                    <p:anim calcmode="lin" valueType="num">
                                      <p:cBhvr additive="base">
                                        <p:cTn id="25" dur="500" fill="hold"/>
                                        <p:tgtEl>
                                          <p:spTgt spid="22"/>
                                        </p:tgtEl>
                                        <p:attrNameLst>
                                          <p:attrName>ppt_y</p:attrName>
                                        </p:attrNameLst>
                                      </p:cBhvr>
                                      <p:tavLst>
                                        <p:tav tm="0">
                                          <p:val>
                                            <p:strVal val="1+#ppt_h/2"/>
                                          </p:val>
                                        </p:tav>
                                        <p:tav tm="100000">
                                          <p:val>
                                            <p:strVal val="#ppt_y"/>
                                          </p:val>
                                        </p:tav>
                                      </p:tavLst>
                                    </p:anim>
                                  </p:childTnLst>
                                </p:cTn>
                              </p:par>
                            </p:childTnLst>
                          </p:cTn>
                        </p:par>
                        <p:par>
                          <p:cTn id="26" fill="hold">
                            <p:stCondLst>
                              <p:cond delay="1750"/>
                            </p:stCondLst>
                            <p:childTnLst>
                              <p:par>
                                <p:cTn id="27" presetID="22" presetClass="entr" presetSubtype="8" fill="hold" grpId="0" nodeType="afterEffect">
                                  <p:stCondLst>
                                    <p:cond delay="0"/>
                                  </p:stCondLst>
                                  <p:childTnLst>
                                    <p:set>
                                      <p:cBhvr>
                                        <p:cTn id="28" dur="1" fill="hold">
                                          <p:stCondLst>
                                            <p:cond delay="0"/>
                                          </p:stCondLst>
                                        </p:cTn>
                                        <p:tgtEl>
                                          <p:spTgt spid="20"/>
                                        </p:tgtEl>
                                        <p:attrNameLst>
                                          <p:attrName>style.visibility</p:attrName>
                                        </p:attrNameLst>
                                      </p:cBhvr>
                                      <p:to>
                                        <p:strVal val="visible"/>
                                      </p:to>
                                    </p:set>
                                    <p:animEffect transition="in" filter="wipe(left)">
                                      <p:cBhvr>
                                        <p:cTn id="29" dur="500"/>
                                        <p:tgtEl>
                                          <p:spTgt spid="20"/>
                                        </p:tgtEl>
                                      </p:cBhvr>
                                    </p:animEffect>
                                  </p:childTnLst>
                                </p:cTn>
                              </p:par>
                            </p:childTnLst>
                          </p:cTn>
                        </p:par>
                        <p:par>
                          <p:cTn id="30" fill="hold">
                            <p:stCondLst>
                              <p:cond delay="2250"/>
                            </p:stCondLst>
                            <p:childTnLst>
                              <p:par>
                                <p:cTn id="31" presetID="2" presetClass="entr" presetSubtype="8" decel="100000" fill="hold" grpId="0" nodeType="afterEffect">
                                  <p:stCondLst>
                                    <p:cond delay="250"/>
                                  </p:stCondLst>
                                  <p:childTnLst>
                                    <p:set>
                                      <p:cBhvr>
                                        <p:cTn id="32" dur="1" fill="hold">
                                          <p:stCondLst>
                                            <p:cond delay="0"/>
                                          </p:stCondLst>
                                        </p:cTn>
                                        <p:tgtEl>
                                          <p:spTgt spid="37">
                                            <p:txEl>
                                              <p:pRg st="0" end="0"/>
                                            </p:txEl>
                                          </p:spTgt>
                                        </p:tgtEl>
                                        <p:attrNameLst>
                                          <p:attrName>style.visibility</p:attrName>
                                        </p:attrNameLst>
                                      </p:cBhvr>
                                      <p:to>
                                        <p:strVal val="visible"/>
                                      </p:to>
                                    </p:set>
                                    <p:anim calcmode="lin" valueType="num">
                                      <p:cBhvr additive="base">
                                        <p:cTn id="33" dur="500" fill="hold"/>
                                        <p:tgtEl>
                                          <p:spTgt spid="37">
                                            <p:txEl>
                                              <p:pRg st="0" end="0"/>
                                            </p:txEl>
                                          </p:spTgt>
                                        </p:tgtEl>
                                        <p:attrNameLst>
                                          <p:attrName>ppt_x</p:attrName>
                                        </p:attrNameLst>
                                      </p:cBhvr>
                                      <p:tavLst>
                                        <p:tav tm="0">
                                          <p:val>
                                            <p:strVal val="0-#ppt_w/2"/>
                                          </p:val>
                                        </p:tav>
                                        <p:tav tm="100000">
                                          <p:val>
                                            <p:strVal val="#ppt_x"/>
                                          </p:val>
                                        </p:tav>
                                      </p:tavLst>
                                    </p:anim>
                                    <p:anim calcmode="lin" valueType="num">
                                      <p:cBhvr additive="base">
                                        <p:cTn id="34" dur="500" fill="hold"/>
                                        <p:tgtEl>
                                          <p:spTgt spid="37">
                                            <p:txEl>
                                              <p:pRg st="0" end="0"/>
                                            </p:txEl>
                                          </p:spTgt>
                                        </p:tgtEl>
                                        <p:attrNameLst>
                                          <p:attrName>ppt_y</p:attrName>
                                        </p:attrNameLst>
                                      </p:cBhvr>
                                      <p:tavLst>
                                        <p:tav tm="0">
                                          <p:val>
                                            <p:strVal val="#ppt_y"/>
                                          </p:val>
                                        </p:tav>
                                        <p:tav tm="100000">
                                          <p:val>
                                            <p:strVal val="#ppt_y"/>
                                          </p:val>
                                        </p:tav>
                                      </p:tavLst>
                                    </p:anim>
                                  </p:childTnLst>
                                </p:cTn>
                              </p:par>
                              <p:par>
                                <p:cTn id="35" presetID="2" presetClass="entr" presetSubtype="4" decel="100000" fill="hold" grpId="0" nodeType="withEffect">
                                  <p:stCondLst>
                                    <p:cond delay="250"/>
                                  </p:stCondLst>
                                  <p:childTnLst>
                                    <p:set>
                                      <p:cBhvr>
                                        <p:cTn id="36" dur="1" fill="hold">
                                          <p:stCondLst>
                                            <p:cond delay="0"/>
                                          </p:stCondLst>
                                        </p:cTn>
                                        <p:tgtEl>
                                          <p:spTgt spid="38"/>
                                        </p:tgtEl>
                                        <p:attrNameLst>
                                          <p:attrName>style.visibility</p:attrName>
                                        </p:attrNameLst>
                                      </p:cBhvr>
                                      <p:to>
                                        <p:strVal val="visible"/>
                                      </p:to>
                                    </p:set>
                                    <p:anim calcmode="lin" valueType="num">
                                      <p:cBhvr additive="base">
                                        <p:cTn id="37" dur="500" fill="hold"/>
                                        <p:tgtEl>
                                          <p:spTgt spid="38"/>
                                        </p:tgtEl>
                                        <p:attrNameLst>
                                          <p:attrName>ppt_x</p:attrName>
                                        </p:attrNameLst>
                                      </p:cBhvr>
                                      <p:tavLst>
                                        <p:tav tm="0">
                                          <p:val>
                                            <p:strVal val="#ppt_x"/>
                                          </p:val>
                                        </p:tav>
                                        <p:tav tm="100000">
                                          <p:val>
                                            <p:strVal val="#ppt_x"/>
                                          </p:val>
                                        </p:tav>
                                      </p:tavLst>
                                    </p:anim>
                                    <p:anim calcmode="lin" valueType="num">
                                      <p:cBhvr additive="base">
                                        <p:cTn id="38" dur="500" fill="hold"/>
                                        <p:tgtEl>
                                          <p:spTgt spid="38"/>
                                        </p:tgtEl>
                                        <p:attrNameLst>
                                          <p:attrName>ppt_y</p:attrName>
                                        </p:attrNameLst>
                                      </p:cBhvr>
                                      <p:tavLst>
                                        <p:tav tm="0">
                                          <p:val>
                                            <p:strVal val="1+#ppt_h/2"/>
                                          </p:val>
                                        </p:tav>
                                        <p:tav tm="100000">
                                          <p:val>
                                            <p:strVal val="#ppt_y"/>
                                          </p:val>
                                        </p:tav>
                                      </p:tavLst>
                                    </p:anim>
                                  </p:childTnLst>
                                </p:cTn>
                              </p:par>
                            </p:childTnLst>
                          </p:cTn>
                        </p:par>
                        <p:par>
                          <p:cTn id="39" fill="hold">
                            <p:stCondLst>
                              <p:cond delay="3000"/>
                            </p:stCondLst>
                            <p:childTnLst>
                              <p:par>
                                <p:cTn id="40" presetID="22" presetClass="entr" presetSubtype="8" fill="hold" grpId="0" nodeType="afterEffect">
                                  <p:stCondLst>
                                    <p:cond delay="0"/>
                                  </p:stCondLst>
                                  <p:childTnLst>
                                    <p:set>
                                      <p:cBhvr>
                                        <p:cTn id="41" dur="1" fill="hold">
                                          <p:stCondLst>
                                            <p:cond delay="0"/>
                                          </p:stCondLst>
                                        </p:cTn>
                                        <p:tgtEl>
                                          <p:spTgt spid="25"/>
                                        </p:tgtEl>
                                        <p:attrNameLst>
                                          <p:attrName>style.visibility</p:attrName>
                                        </p:attrNameLst>
                                      </p:cBhvr>
                                      <p:to>
                                        <p:strVal val="visible"/>
                                      </p:to>
                                    </p:set>
                                    <p:animEffect transition="in" filter="wipe(left)">
                                      <p:cBhvr>
                                        <p:cTn id="42" dur="500"/>
                                        <p:tgtEl>
                                          <p:spTgt spid="25"/>
                                        </p:tgtEl>
                                      </p:cBhvr>
                                    </p:animEffect>
                                  </p:childTnLst>
                                </p:cTn>
                              </p:par>
                            </p:childTnLst>
                          </p:cTn>
                        </p:par>
                        <p:par>
                          <p:cTn id="43" fill="hold">
                            <p:stCondLst>
                              <p:cond delay="3500"/>
                            </p:stCondLst>
                            <p:childTnLst>
                              <p:par>
                                <p:cTn id="44" presetID="2" presetClass="entr" presetSubtype="8" decel="100000" fill="hold" grpId="0" nodeType="afterEffect">
                                  <p:stCondLst>
                                    <p:cond delay="250"/>
                                  </p:stCondLst>
                                  <p:childTnLst>
                                    <p:set>
                                      <p:cBhvr>
                                        <p:cTn id="45" dur="1" fill="hold">
                                          <p:stCondLst>
                                            <p:cond delay="0"/>
                                          </p:stCondLst>
                                        </p:cTn>
                                        <p:tgtEl>
                                          <p:spTgt spid="42">
                                            <p:txEl>
                                              <p:pRg st="0" end="0"/>
                                            </p:txEl>
                                          </p:spTgt>
                                        </p:tgtEl>
                                        <p:attrNameLst>
                                          <p:attrName>style.visibility</p:attrName>
                                        </p:attrNameLst>
                                      </p:cBhvr>
                                      <p:to>
                                        <p:strVal val="visible"/>
                                      </p:to>
                                    </p:set>
                                    <p:anim calcmode="lin" valueType="num">
                                      <p:cBhvr additive="base">
                                        <p:cTn id="46" dur="500" fill="hold"/>
                                        <p:tgtEl>
                                          <p:spTgt spid="42">
                                            <p:txEl>
                                              <p:pRg st="0" end="0"/>
                                            </p:txEl>
                                          </p:spTgt>
                                        </p:tgtEl>
                                        <p:attrNameLst>
                                          <p:attrName>ppt_x</p:attrName>
                                        </p:attrNameLst>
                                      </p:cBhvr>
                                      <p:tavLst>
                                        <p:tav tm="0">
                                          <p:val>
                                            <p:strVal val="0-#ppt_w/2"/>
                                          </p:val>
                                        </p:tav>
                                        <p:tav tm="100000">
                                          <p:val>
                                            <p:strVal val="#ppt_x"/>
                                          </p:val>
                                        </p:tav>
                                      </p:tavLst>
                                    </p:anim>
                                    <p:anim calcmode="lin" valueType="num">
                                      <p:cBhvr additive="base">
                                        <p:cTn id="47" dur="500" fill="hold"/>
                                        <p:tgtEl>
                                          <p:spTgt spid="42">
                                            <p:txEl>
                                              <p:pRg st="0" end="0"/>
                                            </p:txEl>
                                          </p:spTgt>
                                        </p:tgtEl>
                                        <p:attrNameLst>
                                          <p:attrName>ppt_y</p:attrName>
                                        </p:attrNameLst>
                                      </p:cBhvr>
                                      <p:tavLst>
                                        <p:tav tm="0">
                                          <p:val>
                                            <p:strVal val="#ppt_y"/>
                                          </p:val>
                                        </p:tav>
                                        <p:tav tm="100000">
                                          <p:val>
                                            <p:strVal val="#ppt_y"/>
                                          </p:val>
                                        </p:tav>
                                      </p:tavLst>
                                    </p:anim>
                                  </p:childTnLst>
                                </p:cTn>
                              </p:par>
                              <p:par>
                                <p:cTn id="48" presetID="2" presetClass="entr" presetSubtype="4" decel="100000" fill="hold" grpId="0" nodeType="withEffect">
                                  <p:stCondLst>
                                    <p:cond delay="250"/>
                                  </p:stCondLst>
                                  <p:childTnLst>
                                    <p:set>
                                      <p:cBhvr>
                                        <p:cTn id="49" dur="1" fill="hold">
                                          <p:stCondLst>
                                            <p:cond delay="0"/>
                                          </p:stCondLst>
                                        </p:cTn>
                                        <p:tgtEl>
                                          <p:spTgt spid="43"/>
                                        </p:tgtEl>
                                        <p:attrNameLst>
                                          <p:attrName>style.visibility</p:attrName>
                                        </p:attrNameLst>
                                      </p:cBhvr>
                                      <p:to>
                                        <p:strVal val="visible"/>
                                      </p:to>
                                    </p:set>
                                    <p:anim calcmode="lin" valueType="num">
                                      <p:cBhvr additive="base">
                                        <p:cTn id="50" dur="500" fill="hold"/>
                                        <p:tgtEl>
                                          <p:spTgt spid="43"/>
                                        </p:tgtEl>
                                        <p:attrNameLst>
                                          <p:attrName>ppt_x</p:attrName>
                                        </p:attrNameLst>
                                      </p:cBhvr>
                                      <p:tavLst>
                                        <p:tav tm="0">
                                          <p:val>
                                            <p:strVal val="#ppt_x"/>
                                          </p:val>
                                        </p:tav>
                                        <p:tav tm="100000">
                                          <p:val>
                                            <p:strVal val="#ppt_x"/>
                                          </p:val>
                                        </p:tav>
                                      </p:tavLst>
                                    </p:anim>
                                    <p:anim calcmode="lin" valueType="num">
                                      <p:cBhvr additive="base">
                                        <p:cTn id="51" dur="500" fill="hold"/>
                                        <p:tgtEl>
                                          <p:spTgt spid="43"/>
                                        </p:tgtEl>
                                        <p:attrNameLst>
                                          <p:attrName>ppt_y</p:attrName>
                                        </p:attrNameLst>
                                      </p:cBhvr>
                                      <p:tavLst>
                                        <p:tav tm="0">
                                          <p:val>
                                            <p:strVal val="1+#ppt_h/2"/>
                                          </p:val>
                                        </p:tav>
                                        <p:tav tm="100000">
                                          <p:val>
                                            <p:strVal val="#ppt_y"/>
                                          </p:val>
                                        </p:tav>
                                      </p:tavLst>
                                    </p:anim>
                                  </p:childTnLst>
                                </p:cTn>
                              </p:par>
                            </p:childTnLst>
                          </p:cTn>
                        </p:par>
                        <p:par>
                          <p:cTn id="52" fill="hold">
                            <p:stCondLst>
                              <p:cond delay="4250"/>
                            </p:stCondLst>
                            <p:childTnLst>
                              <p:par>
                                <p:cTn id="53" presetID="22" presetClass="entr" presetSubtype="8" fill="hold" grpId="0" nodeType="afterEffect">
                                  <p:stCondLst>
                                    <p:cond delay="0"/>
                                  </p:stCondLst>
                                  <p:childTnLst>
                                    <p:set>
                                      <p:cBhvr>
                                        <p:cTn id="54" dur="1" fill="hold">
                                          <p:stCondLst>
                                            <p:cond delay="0"/>
                                          </p:stCondLst>
                                        </p:cTn>
                                        <p:tgtEl>
                                          <p:spTgt spid="41"/>
                                        </p:tgtEl>
                                        <p:attrNameLst>
                                          <p:attrName>style.visibility</p:attrName>
                                        </p:attrNameLst>
                                      </p:cBhvr>
                                      <p:to>
                                        <p:strVal val="visible"/>
                                      </p:to>
                                    </p:set>
                                    <p:animEffect transition="in" filter="wipe(left)">
                                      <p:cBhvr>
                                        <p:cTn id="55"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tmplLst>
          <p:tmpl>
            <p:tnLst>
              <p:par>
                <p:cTn presetID="22" presetClass="entr" presetSubtype="8" fill="hold" nodeType="afterEffect">
                  <p:stCondLst>
                    <p:cond delay="0"/>
                  </p:stCondLst>
                  <p:childTnLst>
                    <p:set>
                      <p:cBhvr>
                        <p:cTn dur="1" fill="hold">
                          <p:stCondLst>
                            <p:cond delay="0"/>
                          </p:stCondLst>
                        </p:cTn>
                        <p:tgtEl>
                          <p:spTgt spid="5"/>
                        </p:tgtEl>
                        <p:attrNameLst>
                          <p:attrName>style.visibility</p:attrName>
                        </p:attrNameLst>
                      </p:cBhvr>
                      <p:to>
                        <p:strVal val="visible"/>
                      </p:to>
                    </p:set>
                    <p:animEffect transition="in" filter="wipe(left)">
                      <p:cBhvr>
                        <p:cTn dur="500"/>
                        <p:tgtEl>
                          <p:spTgt spid="5"/>
                        </p:tgtEl>
                      </p:cBhvr>
                    </p:animEffect>
                  </p:childTnLst>
                </p:cTn>
              </p:par>
            </p:tnLst>
          </p:tmpl>
        </p:tmplLst>
      </p:bldP>
      <p:bldP spid="6" grpId="0" build="p">
        <p:tmplLst>
          <p:tmpl lvl="1">
            <p:tnLst>
              <p:par>
                <p:cTn presetID="2" presetClass="entr" presetSubtype="8" decel="100000" fill="hold" nodeType="afterEffect">
                  <p:stCondLst>
                    <p:cond delay="0"/>
                  </p:stCondLst>
                  <p:childTnLst>
                    <p:set>
                      <p:cBhvr>
                        <p:cTn dur="1" fill="hold">
                          <p:stCondLst>
                            <p:cond delay="0"/>
                          </p:stCondLst>
                        </p:cTn>
                        <p:tgtEl>
                          <p:spTgt spid="6"/>
                        </p:tgtEl>
                        <p:attrNameLst>
                          <p:attrName>style.visibility</p:attrName>
                        </p:attrNameLst>
                      </p:cBhvr>
                      <p:to>
                        <p:strVal val="visible"/>
                      </p:to>
                    </p:set>
                    <p:anim calcmode="lin" valueType="num">
                      <p:cBhvr additive="base">
                        <p:cTn dur="500" fill="hold"/>
                        <p:tgtEl>
                          <p:spTgt spid="6"/>
                        </p:tgtEl>
                        <p:attrNameLst>
                          <p:attrName>ppt_x</p:attrName>
                        </p:attrNameLst>
                      </p:cBhvr>
                      <p:tavLst>
                        <p:tav tm="0">
                          <p:val>
                            <p:strVal val="0-#ppt_w/2"/>
                          </p:val>
                        </p:tav>
                        <p:tav tm="100000">
                          <p:val>
                            <p:strVal val="#ppt_x"/>
                          </p:val>
                        </p:tav>
                      </p:tavLst>
                    </p:anim>
                    <p:anim calcmode="lin" valueType="num">
                      <p:cBhvr additive="base">
                        <p:cTn dur="500" fill="hold"/>
                        <p:tgtEl>
                          <p:spTgt spid="6"/>
                        </p:tgtEl>
                        <p:attrNameLst>
                          <p:attrName>ppt_y</p:attrName>
                        </p:attrNameLst>
                      </p:cBhvr>
                      <p:tavLst>
                        <p:tav tm="0">
                          <p:val>
                            <p:strVal val="#ppt_y"/>
                          </p:val>
                        </p:tav>
                        <p:tav tm="100000">
                          <p:val>
                            <p:strVal val="#ppt_y"/>
                          </p:val>
                        </p:tav>
                      </p:tavLst>
                    </p:anim>
                  </p:childTnLst>
                </p:cTn>
              </p:par>
            </p:tnLst>
          </p:tmpl>
        </p:tmplLst>
      </p:bldP>
      <p:bldP spid="7" grpId="0" animBg="1"/>
      <p:bldP spid="20" grpId="0">
        <p:tmplLst>
          <p:tmpl>
            <p:tnLst>
              <p:par>
                <p:cTn presetID="22" presetClass="entr" presetSubtype="8" fill="hold" nodeType="afterEffect">
                  <p:stCondLst>
                    <p:cond delay="0"/>
                  </p:stCondLst>
                  <p:childTnLst>
                    <p:set>
                      <p:cBhvr>
                        <p:cTn dur="1" fill="hold">
                          <p:stCondLst>
                            <p:cond delay="0"/>
                          </p:stCondLst>
                        </p:cTn>
                        <p:tgtEl>
                          <p:spTgt spid="20"/>
                        </p:tgtEl>
                        <p:attrNameLst>
                          <p:attrName>style.visibility</p:attrName>
                        </p:attrNameLst>
                      </p:cBhvr>
                      <p:to>
                        <p:strVal val="visible"/>
                      </p:to>
                    </p:set>
                    <p:animEffect transition="in" filter="wipe(left)">
                      <p:cBhvr>
                        <p:cTn dur="500"/>
                        <p:tgtEl>
                          <p:spTgt spid="20"/>
                        </p:tgtEl>
                      </p:cBhvr>
                    </p:animEffect>
                  </p:childTnLst>
                </p:cTn>
              </p:par>
            </p:tnLst>
          </p:tmpl>
        </p:tmplLst>
      </p:bldP>
      <p:bldP spid="21" grpId="0" build="p">
        <p:tmplLst>
          <p:tmpl lvl="1">
            <p:tnLst>
              <p:par>
                <p:cTn presetID="2" presetClass="entr" presetSubtype="8" decel="100000" fill="hold" nodeType="afterEffect">
                  <p:stCondLst>
                    <p:cond delay="250"/>
                  </p:stCondLst>
                  <p:childTnLst>
                    <p:set>
                      <p:cBhvr>
                        <p:cTn dur="1" fill="hold">
                          <p:stCondLst>
                            <p:cond delay="0"/>
                          </p:stCondLst>
                        </p:cTn>
                        <p:tgtEl>
                          <p:spTgt spid="21"/>
                        </p:tgtEl>
                        <p:attrNameLst>
                          <p:attrName>style.visibility</p:attrName>
                        </p:attrNameLst>
                      </p:cBhvr>
                      <p:to>
                        <p:strVal val="visible"/>
                      </p:to>
                    </p:set>
                    <p:anim calcmode="lin" valueType="num">
                      <p:cBhvr additive="base">
                        <p:cTn dur="500" fill="hold"/>
                        <p:tgtEl>
                          <p:spTgt spid="21"/>
                        </p:tgtEl>
                        <p:attrNameLst>
                          <p:attrName>ppt_x</p:attrName>
                        </p:attrNameLst>
                      </p:cBhvr>
                      <p:tavLst>
                        <p:tav tm="0">
                          <p:val>
                            <p:strVal val="0-#ppt_w/2"/>
                          </p:val>
                        </p:tav>
                        <p:tav tm="100000">
                          <p:val>
                            <p:strVal val="#ppt_x"/>
                          </p:val>
                        </p:tav>
                      </p:tavLst>
                    </p:anim>
                    <p:anim calcmode="lin" valueType="num">
                      <p:cBhvr additive="base">
                        <p:cTn dur="500" fill="hold"/>
                        <p:tgtEl>
                          <p:spTgt spid="21"/>
                        </p:tgtEl>
                        <p:attrNameLst>
                          <p:attrName>ppt_y</p:attrName>
                        </p:attrNameLst>
                      </p:cBhvr>
                      <p:tavLst>
                        <p:tav tm="0">
                          <p:val>
                            <p:strVal val="#ppt_y"/>
                          </p:val>
                        </p:tav>
                        <p:tav tm="100000">
                          <p:val>
                            <p:strVal val="#ppt_y"/>
                          </p:val>
                        </p:tav>
                      </p:tavLst>
                    </p:anim>
                  </p:childTnLst>
                </p:cTn>
              </p:par>
            </p:tnLst>
          </p:tmpl>
        </p:tmplLst>
      </p:bldP>
      <p:bldP spid="22" grpId="0" animBg="1"/>
      <p:bldP spid="25" grpId="0">
        <p:tmplLst>
          <p:tmpl>
            <p:tnLst>
              <p:par>
                <p:cTn presetID="22" presetClass="entr" presetSubtype="8" fill="hold" nodeType="afterEffect">
                  <p:stCondLst>
                    <p:cond delay="0"/>
                  </p:stCondLst>
                  <p:childTnLst>
                    <p:set>
                      <p:cBhvr>
                        <p:cTn dur="1" fill="hold">
                          <p:stCondLst>
                            <p:cond delay="0"/>
                          </p:stCondLst>
                        </p:cTn>
                        <p:tgtEl>
                          <p:spTgt spid="25"/>
                        </p:tgtEl>
                        <p:attrNameLst>
                          <p:attrName>style.visibility</p:attrName>
                        </p:attrNameLst>
                      </p:cBhvr>
                      <p:to>
                        <p:strVal val="visible"/>
                      </p:to>
                    </p:set>
                    <p:animEffect transition="in" filter="wipe(left)">
                      <p:cBhvr>
                        <p:cTn dur="500"/>
                        <p:tgtEl>
                          <p:spTgt spid="25"/>
                        </p:tgtEl>
                      </p:cBhvr>
                    </p:animEffect>
                  </p:childTnLst>
                </p:cTn>
              </p:par>
            </p:tnLst>
          </p:tmpl>
        </p:tmplLst>
      </p:bldP>
      <p:bldP spid="37" grpId="0" build="p">
        <p:tmplLst>
          <p:tmpl lvl="1">
            <p:tnLst>
              <p:par>
                <p:cTn presetID="2" presetClass="entr" presetSubtype="8" decel="100000" fill="hold" nodeType="afterEffect">
                  <p:stCondLst>
                    <p:cond delay="250"/>
                  </p:stCondLst>
                  <p:childTnLst>
                    <p:set>
                      <p:cBhvr>
                        <p:cTn dur="1" fill="hold">
                          <p:stCondLst>
                            <p:cond delay="0"/>
                          </p:stCondLst>
                        </p:cTn>
                        <p:tgtEl>
                          <p:spTgt spid="37"/>
                        </p:tgtEl>
                        <p:attrNameLst>
                          <p:attrName>style.visibility</p:attrName>
                        </p:attrNameLst>
                      </p:cBhvr>
                      <p:to>
                        <p:strVal val="visible"/>
                      </p:to>
                    </p:set>
                    <p:anim calcmode="lin" valueType="num">
                      <p:cBhvr additive="base">
                        <p:cTn dur="500" fill="hold"/>
                        <p:tgtEl>
                          <p:spTgt spid="37"/>
                        </p:tgtEl>
                        <p:attrNameLst>
                          <p:attrName>ppt_x</p:attrName>
                        </p:attrNameLst>
                      </p:cBhvr>
                      <p:tavLst>
                        <p:tav tm="0">
                          <p:val>
                            <p:strVal val="0-#ppt_w/2"/>
                          </p:val>
                        </p:tav>
                        <p:tav tm="100000">
                          <p:val>
                            <p:strVal val="#ppt_x"/>
                          </p:val>
                        </p:tav>
                      </p:tavLst>
                    </p:anim>
                    <p:anim calcmode="lin" valueType="num">
                      <p:cBhvr additive="base">
                        <p:cTn dur="500" fill="hold"/>
                        <p:tgtEl>
                          <p:spTgt spid="37"/>
                        </p:tgtEl>
                        <p:attrNameLst>
                          <p:attrName>ppt_y</p:attrName>
                        </p:attrNameLst>
                      </p:cBhvr>
                      <p:tavLst>
                        <p:tav tm="0">
                          <p:val>
                            <p:strVal val="#ppt_y"/>
                          </p:val>
                        </p:tav>
                        <p:tav tm="100000">
                          <p:val>
                            <p:strVal val="#ppt_y"/>
                          </p:val>
                        </p:tav>
                      </p:tavLst>
                    </p:anim>
                  </p:childTnLst>
                </p:cTn>
              </p:par>
            </p:tnLst>
          </p:tmpl>
        </p:tmplLst>
      </p:bldP>
      <p:bldP spid="38" grpId="0" animBg="1"/>
      <p:bldP spid="41" grpId="0">
        <p:tmplLst>
          <p:tmpl>
            <p:tnLst>
              <p:par>
                <p:cTn presetID="22" presetClass="entr" presetSubtype="8" fill="hold" nodeType="afterEffect">
                  <p:stCondLst>
                    <p:cond delay="0"/>
                  </p:stCondLst>
                  <p:childTnLst>
                    <p:set>
                      <p:cBhvr>
                        <p:cTn dur="1" fill="hold">
                          <p:stCondLst>
                            <p:cond delay="0"/>
                          </p:stCondLst>
                        </p:cTn>
                        <p:tgtEl>
                          <p:spTgt spid="41"/>
                        </p:tgtEl>
                        <p:attrNameLst>
                          <p:attrName>style.visibility</p:attrName>
                        </p:attrNameLst>
                      </p:cBhvr>
                      <p:to>
                        <p:strVal val="visible"/>
                      </p:to>
                    </p:set>
                    <p:animEffect transition="in" filter="wipe(left)">
                      <p:cBhvr>
                        <p:cTn dur="500"/>
                        <p:tgtEl>
                          <p:spTgt spid="41"/>
                        </p:tgtEl>
                      </p:cBhvr>
                    </p:animEffect>
                  </p:childTnLst>
                </p:cTn>
              </p:par>
            </p:tnLst>
          </p:tmpl>
        </p:tmplLst>
      </p:bldP>
      <p:bldP spid="42" grpId="0" build="p">
        <p:tmplLst>
          <p:tmpl lvl="1">
            <p:tnLst>
              <p:par>
                <p:cTn presetID="2" presetClass="entr" presetSubtype="8" decel="100000" fill="hold" nodeType="afterEffect">
                  <p:stCondLst>
                    <p:cond delay="250"/>
                  </p:stCondLst>
                  <p:childTnLst>
                    <p:set>
                      <p:cBhvr>
                        <p:cTn dur="1" fill="hold">
                          <p:stCondLst>
                            <p:cond delay="0"/>
                          </p:stCondLst>
                        </p:cTn>
                        <p:tgtEl>
                          <p:spTgt spid="42"/>
                        </p:tgtEl>
                        <p:attrNameLst>
                          <p:attrName>style.visibility</p:attrName>
                        </p:attrNameLst>
                      </p:cBhvr>
                      <p:to>
                        <p:strVal val="visible"/>
                      </p:to>
                    </p:set>
                    <p:anim calcmode="lin" valueType="num">
                      <p:cBhvr additive="base">
                        <p:cTn dur="500" fill="hold"/>
                        <p:tgtEl>
                          <p:spTgt spid="42"/>
                        </p:tgtEl>
                        <p:attrNameLst>
                          <p:attrName>ppt_x</p:attrName>
                        </p:attrNameLst>
                      </p:cBhvr>
                      <p:tavLst>
                        <p:tav tm="0">
                          <p:val>
                            <p:strVal val="0-#ppt_w/2"/>
                          </p:val>
                        </p:tav>
                        <p:tav tm="100000">
                          <p:val>
                            <p:strVal val="#ppt_x"/>
                          </p:val>
                        </p:tav>
                      </p:tavLst>
                    </p:anim>
                    <p:anim calcmode="lin" valueType="num">
                      <p:cBhvr additive="base">
                        <p:cTn dur="500" fill="hold"/>
                        <p:tgtEl>
                          <p:spTgt spid="42"/>
                        </p:tgtEl>
                        <p:attrNameLst>
                          <p:attrName>ppt_y</p:attrName>
                        </p:attrNameLst>
                      </p:cBhvr>
                      <p:tavLst>
                        <p:tav tm="0">
                          <p:val>
                            <p:strVal val="#ppt_y"/>
                          </p:val>
                        </p:tav>
                        <p:tav tm="100000">
                          <p:val>
                            <p:strVal val="#ppt_y"/>
                          </p:val>
                        </p:tav>
                      </p:tavLst>
                    </p:anim>
                  </p:childTnLst>
                </p:cTn>
              </p:par>
            </p:tnLst>
          </p:tmpl>
        </p:tmplLst>
      </p:bldP>
      <p:bldP spid="43" grpId="0" animBg="1"/>
    </p:bldLst>
  </p:timing>
  <p:extLst mod="1">
    <p:ext uri="{DCECCB84-F9BA-43D5-87BE-67443E8EF086}">
      <p15:sldGuideLst xmlns:p15="http://schemas.microsoft.com/office/powerpoint/2012/main">
        <p15:guide id="1" orient="horz" pos="3239">
          <p15:clr>
            <a:srgbClr val="FBAE40"/>
          </p15:clr>
        </p15:guide>
        <p15:guide id="2" pos="5760">
          <p15:clr>
            <a:srgbClr val="FBAE40"/>
          </p15:clr>
        </p15:guide>
      </p15:sldGuideLst>
    </p:ext>
  </p:extLst>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Wide Image &amp; 3 Icons, Headings, Texts">
    <p:spTree>
      <p:nvGrpSpPr>
        <p:cNvPr id="1" name=""/>
        <p:cNvGrpSpPr/>
        <p:nvPr/>
      </p:nvGrpSpPr>
      <p:grpSpPr>
        <a:xfrm>
          <a:off x="0" y="0"/>
          <a:ext cx="0" cy="0"/>
          <a:chOff x="0" y="0"/>
          <a:chExt cx="0" cy="0"/>
        </a:xfrm>
      </p:grpSpPr>
      <p:sp>
        <p:nvSpPr>
          <p:cNvPr id="77" name="図プレースホルダー 76"/>
          <p:cNvSpPr>
            <a:spLocks noGrp="1"/>
          </p:cNvSpPr>
          <p:nvPr>
            <p:ph type="pic" sz="quarter" idx="34" hasCustomPrompt="1"/>
          </p:nvPr>
        </p:nvSpPr>
        <p:spPr>
          <a:xfrm>
            <a:off x="-2" y="0"/>
            <a:ext cx="18288002" cy="7085913"/>
          </a:xfrm>
          <a:custGeom>
            <a:avLst/>
            <a:gdLst>
              <a:gd name="connsiteX0" fmla="*/ 0 w 18288002"/>
              <a:gd name="connsiteY0" fmla="*/ 6437913 h 7085913"/>
              <a:gd name="connsiteX1" fmla="*/ 648000 w 18288002"/>
              <a:gd name="connsiteY1" fmla="*/ 6437913 h 7085913"/>
              <a:gd name="connsiteX2" fmla="*/ 648000 w 18288002"/>
              <a:gd name="connsiteY2" fmla="*/ 7085913 h 7085913"/>
              <a:gd name="connsiteX3" fmla="*/ 0 w 18288002"/>
              <a:gd name="connsiteY3" fmla="*/ 7085913 h 7085913"/>
              <a:gd name="connsiteX4" fmla="*/ 3 w 18288002"/>
              <a:gd name="connsiteY4" fmla="*/ 0 h 7085913"/>
              <a:gd name="connsiteX5" fmla="*/ 18288002 w 18288002"/>
              <a:gd name="connsiteY5" fmla="*/ 0 h 7085913"/>
              <a:gd name="connsiteX6" fmla="*/ 18288002 w 18288002"/>
              <a:gd name="connsiteY6" fmla="*/ 5141913 h 7085913"/>
              <a:gd name="connsiteX7" fmla="*/ 1944001 w 18288002"/>
              <a:gd name="connsiteY7" fmla="*/ 5141913 h 7085913"/>
              <a:gd name="connsiteX8" fmla="*/ 1944001 w 18288002"/>
              <a:gd name="connsiteY8" fmla="*/ 5789913 h 7085913"/>
              <a:gd name="connsiteX9" fmla="*/ 1296001 w 18288002"/>
              <a:gd name="connsiteY9" fmla="*/ 5789913 h 7085913"/>
              <a:gd name="connsiteX10" fmla="*/ 1296001 w 18288002"/>
              <a:gd name="connsiteY10" fmla="*/ 5141913 h 7085913"/>
              <a:gd name="connsiteX11" fmla="*/ 648001 w 18288002"/>
              <a:gd name="connsiteY11" fmla="*/ 5141913 h 7085913"/>
              <a:gd name="connsiteX12" fmla="*/ 648001 w 18288002"/>
              <a:gd name="connsiteY12" fmla="*/ 5789913 h 7085913"/>
              <a:gd name="connsiteX13" fmla="*/ 1296001 w 18288002"/>
              <a:gd name="connsiteY13" fmla="*/ 5789913 h 7085913"/>
              <a:gd name="connsiteX14" fmla="*/ 1296001 w 18288002"/>
              <a:gd name="connsiteY14" fmla="*/ 6437913 h 7085913"/>
              <a:gd name="connsiteX15" fmla="*/ 648001 w 18288002"/>
              <a:gd name="connsiteY15" fmla="*/ 6437913 h 7085913"/>
              <a:gd name="connsiteX16" fmla="*/ 648001 w 18288002"/>
              <a:gd name="connsiteY16" fmla="*/ 5789913 h 7085913"/>
              <a:gd name="connsiteX17" fmla="*/ 1 w 18288002"/>
              <a:gd name="connsiteY17" fmla="*/ 5789913 h 7085913"/>
              <a:gd name="connsiteX18" fmla="*/ 1 w 18288002"/>
              <a:gd name="connsiteY18" fmla="*/ 5141913 h 7085913"/>
              <a:gd name="connsiteX19" fmla="*/ 3 w 18288002"/>
              <a:gd name="connsiteY19" fmla="*/ 5141913 h 70859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8288002" h="7085913">
                <a:moveTo>
                  <a:pt x="0" y="6437913"/>
                </a:moveTo>
                <a:lnTo>
                  <a:pt x="648000" y="6437913"/>
                </a:lnTo>
                <a:lnTo>
                  <a:pt x="648000" y="7085913"/>
                </a:lnTo>
                <a:lnTo>
                  <a:pt x="0" y="7085913"/>
                </a:lnTo>
                <a:close/>
                <a:moveTo>
                  <a:pt x="3" y="0"/>
                </a:moveTo>
                <a:lnTo>
                  <a:pt x="18288002" y="0"/>
                </a:lnTo>
                <a:lnTo>
                  <a:pt x="18288002" y="5141913"/>
                </a:lnTo>
                <a:lnTo>
                  <a:pt x="1944001" y="5141913"/>
                </a:lnTo>
                <a:lnTo>
                  <a:pt x="1944001" y="5789913"/>
                </a:lnTo>
                <a:lnTo>
                  <a:pt x="1296001" y="5789913"/>
                </a:lnTo>
                <a:lnTo>
                  <a:pt x="1296001" y="5141913"/>
                </a:lnTo>
                <a:lnTo>
                  <a:pt x="648001" y="5141913"/>
                </a:lnTo>
                <a:lnTo>
                  <a:pt x="648001" y="5789913"/>
                </a:lnTo>
                <a:lnTo>
                  <a:pt x="1296001" y="5789913"/>
                </a:lnTo>
                <a:lnTo>
                  <a:pt x="1296001" y="6437913"/>
                </a:lnTo>
                <a:lnTo>
                  <a:pt x="648001" y="6437913"/>
                </a:lnTo>
                <a:lnTo>
                  <a:pt x="648001" y="5789913"/>
                </a:lnTo>
                <a:lnTo>
                  <a:pt x="1" y="5789913"/>
                </a:lnTo>
                <a:lnTo>
                  <a:pt x="1" y="5141913"/>
                </a:lnTo>
                <a:lnTo>
                  <a:pt x="3" y="5141913"/>
                </a:lnTo>
                <a:close/>
              </a:path>
            </a:pathLst>
          </a:custGeom>
        </p:spPr>
        <p:txBody>
          <a:bodyPr wrap="square">
            <a:noAutofit/>
          </a:bodyPr>
          <a:lstStyle>
            <a:lvl1pPr>
              <a:defRPr/>
            </a:lvl1pPr>
          </a:lstStyle>
          <a:p>
            <a:r>
              <a:rPr kumimoji="1" lang="en-US" altLang="ja-JP" dirty="0"/>
              <a:t>Insert an image</a:t>
            </a:r>
            <a:endParaRPr kumimoji="1" lang="ja-JP" altLang="en-US" dirty="0"/>
          </a:p>
        </p:txBody>
      </p:sp>
      <p:sp>
        <p:nvSpPr>
          <p:cNvPr id="61" name="テキスト プレースホルダー 60"/>
          <p:cNvSpPr>
            <a:spLocks noGrp="1"/>
          </p:cNvSpPr>
          <p:nvPr>
            <p:ph type="body" sz="quarter" idx="25" hasCustomPrompt="1"/>
          </p:nvPr>
        </p:nvSpPr>
        <p:spPr>
          <a:xfrm>
            <a:off x="3191877" y="4573588"/>
            <a:ext cx="1137600" cy="1137600"/>
          </a:xfrm>
          <a:solidFill>
            <a:schemeClr val="accent1"/>
          </a:solidFill>
          <a:ln w="57150">
            <a:solidFill>
              <a:schemeClr val="bg1"/>
            </a:solidFill>
          </a:ln>
          <a:effectLst>
            <a:outerShdw sx="102000" sy="102000" algn="ctr" rotWithShape="0">
              <a:prstClr val="black">
                <a:alpha val="15000"/>
              </a:prstClr>
            </a:outerShdw>
          </a:effectLst>
        </p:spPr>
        <p:txBody>
          <a:bodyPr/>
          <a:lstStyle/>
          <a:p>
            <a:pPr lvl="0"/>
            <a:r>
              <a:rPr kumimoji="1" lang="en-US" altLang="ja-JP" dirty="0"/>
              <a:t> </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41" name="図プレースホルダー 25"/>
          <p:cNvSpPr>
            <a:spLocks noGrp="1"/>
          </p:cNvSpPr>
          <p:nvPr>
            <p:ph type="pic" sz="quarter" idx="16" hasCustomPrompt="1"/>
          </p:nvPr>
        </p:nvSpPr>
        <p:spPr>
          <a:xfrm>
            <a:off x="3445677" y="4826913"/>
            <a:ext cx="630000" cy="630000"/>
          </a:xfrm>
        </p:spPr>
        <p:txBody>
          <a:bodyPr>
            <a:normAutofit/>
          </a:bodyPr>
          <a:lstStyle>
            <a:lvl1pPr>
              <a:defRPr sz="1400">
                <a:solidFill>
                  <a:schemeClr val="bg1"/>
                </a:solidFill>
              </a:defRPr>
            </a:lvl1pPr>
          </a:lstStyle>
          <a:p>
            <a:r>
              <a:rPr kumimoji="1" lang="en-US" altLang="ja-JP" dirty="0"/>
              <a:t>Icon</a:t>
            </a:r>
            <a:endParaRPr kumimoji="1" lang="ja-JP" altLang="en-US" dirty="0"/>
          </a:p>
        </p:txBody>
      </p:sp>
      <p:sp>
        <p:nvSpPr>
          <p:cNvPr id="42" name="テキスト プレースホルダー 12"/>
          <p:cNvSpPr>
            <a:spLocks noGrp="1"/>
          </p:cNvSpPr>
          <p:nvPr>
            <p:ph type="body" sz="quarter" idx="17" hasCustomPrompt="1"/>
          </p:nvPr>
        </p:nvSpPr>
        <p:spPr>
          <a:xfrm>
            <a:off x="1463455" y="6821182"/>
            <a:ext cx="4594445" cy="2114271"/>
          </a:xfrm>
        </p:spPr>
        <p:txBody>
          <a:bodyPr>
            <a:normAutofit/>
          </a:bodyPr>
          <a:lstStyle>
            <a:lvl1pPr algn="ctr">
              <a:spcBef>
                <a:spcPts val="0"/>
              </a:spcBef>
              <a:defRPr sz="2000" baseline="0"/>
            </a:lvl1pPr>
          </a:lstStyle>
          <a:p>
            <a:pPr lvl="0"/>
            <a:r>
              <a:rPr kumimoji="1" lang="en-US" altLang="ja-JP" dirty="0"/>
              <a:t>Text goes here</a:t>
            </a:r>
            <a:endParaRPr kumimoji="1" lang="ja-JP" altLang="en-US" dirty="0"/>
          </a:p>
        </p:txBody>
      </p:sp>
      <p:sp>
        <p:nvSpPr>
          <p:cNvPr id="43" name="テキスト プレースホルダー 12"/>
          <p:cNvSpPr>
            <a:spLocks noGrp="1"/>
          </p:cNvSpPr>
          <p:nvPr>
            <p:ph type="body" sz="quarter" idx="18" hasCustomPrompt="1"/>
          </p:nvPr>
        </p:nvSpPr>
        <p:spPr>
          <a:xfrm>
            <a:off x="1463455" y="5892669"/>
            <a:ext cx="4594445" cy="747032"/>
          </a:xfrm>
        </p:spPr>
        <p:txBody>
          <a:bodyPr anchor="ctr">
            <a:noAutofit/>
          </a:bodyPr>
          <a:lstStyle>
            <a:lvl1pPr algn="ct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62" name="テキスト プレースホルダー 60"/>
          <p:cNvSpPr>
            <a:spLocks noGrp="1"/>
          </p:cNvSpPr>
          <p:nvPr>
            <p:ph type="body" sz="quarter" idx="26" hasCustomPrompt="1"/>
          </p:nvPr>
        </p:nvSpPr>
        <p:spPr>
          <a:xfrm>
            <a:off x="8575199" y="4573588"/>
            <a:ext cx="1137600" cy="1137600"/>
          </a:xfrm>
          <a:solidFill>
            <a:schemeClr val="accent2"/>
          </a:solidFill>
          <a:ln w="57150">
            <a:solidFill>
              <a:schemeClr val="bg1"/>
            </a:solidFill>
          </a:ln>
          <a:effectLst>
            <a:outerShdw sx="102000" sy="102000" algn="ctr" rotWithShape="0">
              <a:prstClr val="black">
                <a:alpha val="15000"/>
              </a:prstClr>
            </a:outerShdw>
          </a:effectLst>
        </p:spPr>
        <p:txBody>
          <a:bodyPr/>
          <a:lstStyle/>
          <a:p>
            <a:pPr lvl="0"/>
            <a:r>
              <a:rPr kumimoji="1" lang="en-US" altLang="ja-JP" dirty="0"/>
              <a:t> </a:t>
            </a:r>
            <a:endParaRPr kumimoji="1" lang="ja-JP" altLang="en-US" dirty="0"/>
          </a:p>
        </p:txBody>
      </p:sp>
      <p:sp>
        <p:nvSpPr>
          <p:cNvPr id="63" name="図プレースホルダー 25"/>
          <p:cNvSpPr>
            <a:spLocks noGrp="1"/>
          </p:cNvSpPr>
          <p:nvPr>
            <p:ph type="pic" sz="quarter" idx="27" hasCustomPrompt="1"/>
          </p:nvPr>
        </p:nvSpPr>
        <p:spPr>
          <a:xfrm>
            <a:off x="8828999" y="4826913"/>
            <a:ext cx="630000" cy="630000"/>
          </a:xfrm>
        </p:spPr>
        <p:txBody>
          <a:bodyPr>
            <a:normAutofit/>
          </a:bodyPr>
          <a:lstStyle>
            <a:lvl1pPr>
              <a:defRPr sz="1400">
                <a:solidFill>
                  <a:schemeClr val="bg1"/>
                </a:solidFill>
              </a:defRPr>
            </a:lvl1pPr>
          </a:lstStyle>
          <a:p>
            <a:r>
              <a:rPr kumimoji="1" lang="en-US" altLang="ja-JP" dirty="0"/>
              <a:t>Icon</a:t>
            </a:r>
            <a:endParaRPr kumimoji="1" lang="ja-JP" altLang="en-US" dirty="0"/>
          </a:p>
        </p:txBody>
      </p:sp>
      <p:sp>
        <p:nvSpPr>
          <p:cNvPr id="64" name="テキスト プレースホルダー 12"/>
          <p:cNvSpPr>
            <a:spLocks noGrp="1"/>
          </p:cNvSpPr>
          <p:nvPr>
            <p:ph type="body" sz="quarter" idx="28" hasCustomPrompt="1"/>
          </p:nvPr>
        </p:nvSpPr>
        <p:spPr>
          <a:xfrm>
            <a:off x="6846777" y="6821182"/>
            <a:ext cx="4594445" cy="2114271"/>
          </a:xfrm>
        </p:spPr>
        <p:txBody>
          <a:bodyPr>
            <a:normAutofit/>
          </a:bodyPr>
          <a:lstStyle>
            <a:lvl1pPr algn="ctr">
              <a:spcBef>
                <a:spcPts val="0"/>
              </a:spcBef>
              <a:defRPr sz="2000" baseline="0"/>
            </a:lvl1pPr>
          </a:lstStyle>
          <a:p>
            <a:pPr lvl="0"/>
            <a:r>
              <a:rPr kumimoji="1" lang="en-US" altLang="ja-JP" dirty="0"/>
              <a:t>Text goes here</a:t>
            </a:r>
            <a:endParaRPr kumimoji="1" lang="ja-JP" altLang="en-US" dirty="0"/>
          </a:p>
        </p:txBody>
      </p:sp>
      <p:sp>
        <p:nvSpPr>
          <p:cNvPr id="65" name="テキスト プレースホルダー 12"/>
          <p:cNvSpPr>
            <a:spLocks noGrp="1"/>
          </p:cNvSpPr>
          <p:nvPr>
            <p:ph type="body" sz="quarter" idx="29" hasCustomPrompt="1"/>
          </p:nvPr>
        </p:nvSpPr>
        <p:spPr>
          <a:xfrm>
            <a:off x="6846777" y="5892669"/>
            <a:ext cx="4594445" cy="747032"/>
          </a:xfrm>
        </p:spPr>
        <p:txBody>
          <a:bodyPr anchor="ctr">
            <a:noAutofit/>
          </a:bodyPr>
          <a:lstStyle>
            <a:lvl1pPr algn="ct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66" name="テキスト プレースホルダー 60"/>
          <p:cNvSpPr>
            <a:spLocks noGrp="1"/>
          </p:cNvSpPr>
          <p:nvPr>
            <p:ph type="body" sz="quarter" idx="30" hasCustomPrompt="1"/>
          </p:nvPr>
        </p:nvSpPr>
        <p:spPr>
          <a:xfrm>
            <a:off x="13958521" y="4573588"/>
            <a:ext cx="1137600" cy="1137600"/>
          </a:xfrm>
          <a:solidFill>
            <a:schemeClr val="accent3"/>
          </a:solidFill>
          <a:ln w="57150">
            <a:solidFill>
              <a:schemeClr val="bg1"/>
            </a:solidFill>
          </a:ln>
          <a:effectLst>
            <a:outerShdw sx="102000" sy="102000" algn="ctr" rotWithShape="0">
              <a:prstClr val="black">
                <a:alpha val="15000"/>
              </a:prstClr>
            </a:outerShdw>
          </a:effectLst>
        </p:spPr>
        <p:txBody>
          <a:bodyPr/>
          <a:lstStyle/>
          <a:p>
            <a:pPr lvl="0"/>
            <a:r>
              <a:rPr kumimoji="1" lang="en-US" altLang="ja-JP" dirty="0"/>
              <a:t> </a:t>
            </a:r>
            <a:endParaRPr kumimoji="1" lang="ja-JP" altLang="en-US" dirty="0"/>
          </a:p>
        </p:txBody>
      </p:sp>
      <p:sp>
        <p:nvSpPr>
          <p:cNvPr id="67" name="図プレースホルダー 25"/>
          <p:cNvSpPr>
            <a:spLocks noGrp="1"/>
          </p:cNvSpPr>
          <p:nvPr>
            <p:ph type="pic" sz="quarter" idx="31" hasCustomPrompt="1"/>
          </p:nvPr>
        </p:nvSpPr>
        <p:spPr>
          <a:xfrm>
            <a:off x="14212321" y="4826913"/>
            <a:ext cx="630000" cy="630000"/>
          </a:xfrm>
        </p:spPr>
        <p:txBody>
          <a:bodyPr>
            <a:normAutofit/>
          </a:bodyPr>
          <a:lstStyle>
            <a:lvl1pPr>
              <a:defRPr sz="1400">
                <a:solidFill>
                  <a:schemeClr val="bg1"/>
                </a:solidFill>
              </a:defRPr>
            </a:lvl1pPr>
          </a:lstStyle>
          <a:p>
            <a:r>
              <a:rPr kumimoji="1" lang="en-US" altLang="ja-JP" dirty="0"/>
              <a:t>Icon</a:t>
            </a:r>
            <a:endParaRPr kumimoji="1" lang="ja-JP" altLang="en-US" dirty="0"/>
          </a:p>
        </p:txBody>
      </p:sp>
      <p:sp>
        <p:nvSpPr>
          <p:cNvPr id="68" name="テキスト プレースホルダー 12"/>
          <p:cNvSpPr>
            <a:spLocks noGrp="1"/>
          </p:cNvSpPr>
          <p:nvPr>
            <p:ph type="body" sz="quarter" idx="32" hasCustomPrompt="1"/>
          </p:nvPr>
        </p:nvSpPr>
        <p:spPr>
          <a:xfrm>
            <a:off x="12230099" y="6821182"/>
            <a:ext cx="4594445" cy="2114271"/>
          </a:xfrm>
        </p:spPr>
        <p:txBody>
          <a:bodyPr>
            <a:normAutofit/>
          </a:bodyPr>
          <a:lstStyle>
            <a:lvl1pPr algn="ctr">
              <a:spcBef>
                <a:spcPts val="0"/>
              </a:spcBef>
              <a:defRPr sz="2000" baseline="0"/>
            </a:lvl1pPr>
          </a:lstStyle>
          <a:p>
            <a:pPr lvl="0"/>
            <a:r>
              <a:rPr kumimoji="1" lang="en-US" altLang="ja-JP" dirty="0"/>
              <a:t>Text goes here</a:t>
            </a:r>
            <a:endParaRPr kumimoji="1" lang="ja-JP" altLang="en-US" dirty="0"/>
          </a:p>
        </p:txBody>
      </p:sp>
      <p:sp>
        <p:nvSpPr>
          <p:cNvPr id="69" name="テキスト プレースホルダー 12"/>
          <p:cNvSpPr>
            <a:spLocks noGrp="1"/>
          </p:cNvSpPr>
          <p:nvPr>
            <p:ph type="body" sz="quarter" idx="33" hasCustomPrompt="1"/>
          </p:nvPr>
        </p:nvSpPr>
        <p:spPr>
          <a:xfrm>
            <a:off x="12230099" y="5892669"/>
            <a:ext cx="4594445" cy="747032"/>
          </a:xfrm>
        </p:spPr>
        <p:txBody>
          <a:bodyPr anchor="ctr">
            <a:noAutofit/>
          </a:bodyPr>
          <a:lstStyle>
            <a:lvl1pPr algn="ct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78" name="正方形/長方形 77"/>
          <p:cNvSpPr/>
          <p:nvPr userDrawn="1"/>
        </p:nvSpPr>
        <p:spPr>
          <a:xfrm>
            <a:off x="2850933" y="6658433"/>
            <a:ext cx="1827899"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9" name="正方形/長方形 78"/>
          <p:cNvSpPr/>
          <p:nvPr userDrawn="1"/>
        </p:nvSpPr>
        <p:spPr>
          <a:xfrm>
            <a:off x="8230050" y="6658433"/>
            <a:ext cx="1827899" cy="720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0" name="正方形/長方形 79"/>
          <p:cNvSpPr/>
          <p:nvPr userDrawn="1"/>
        </p:nvSpPr>
        <p:spPr>
          <a:xfrm>
            <a:off x="13613371" y="6641976"/>
            <a:ext cx="1827899" cy="7200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15574077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withEffect">
                                  <p:stCondLst>
                                    <p:cond delay="0"/>
                                  </p:stCondLst>
                                  <p:childTnLst>
                                    <p:set>
                                      <p:cBhvr>
                                        <p:cTn id="6" dur="1" fill="hold">
                                          <p:stCondLst>
                                            <p:cond delay="0"/>
                                          </p:stCondLst>
                                        </p:cTn>
                                        <p:tgtEl>
                                          <p:spTgt spid="77"/>
                                        </p:tgtEl>
                                        <p:attrNameLst>
                                          <p:attrName>style.visibility</p:attrName>
                                        </p:attrNameLst>
                                      </p:cBhvr>
                                      <p:to>
                                        <p:strVal val="visible"/>
                                      </p:to>
                                    </p:set>
                                    <p:animEffect transition="in" filter="barn(outVertical)">
                                      <p:cBhvr>
                                        <p:cTn id="7" dur="500"/>
                                        <p:tgtEl>
                                          <p:spTgt spid="77"/>
                                        </p:tgtEl>
                                      </p:cBhvr>
                                    </p:animEffect>
                                  </p:childTnLst>
                                </p:cTn>
                              </p:par>
                            </p:childTnLst>
                          </p:cTn>
                        </p:par>
                        <p:par>
                          <p:cTn id="8" fill="hold">
                            <p:stCondLst>
                              <p:cond delay="500"/>
                            </p:stCondLst>
                            <p:childTnLst>
                              <p:par>
                                <p:cTn id="9" presetID="2" presetClass="entr" presetSubtype="1" decel="100000" fill="hold" grpId="0" nodeType="afterEffect">
                                  <p:stCondLst>
                                    <p:cond delay="0"/>
                                  </p:stCondLst>
                                  <p:childTnLst>
                                    <p:set>
                                      <p:cBhvr>
                                        <p:cTn id="10" dur="1" fill="hold">
                                          <p:stCondLst>
                                            <p:cond delay="0"/>
                                          </p:stCondLst>
                                        </p:cTn>
                                        <p:tgtEl>
                                          <p:spTgt spid="61"/>
                                        </p:tgtEl>
                                        <p:attrNameLst>
                                          <p:attrName>style.visibility</p:attrName>
                                        </p:attrNameLst>
                                      </p:cBhvr>
                                      <p:to>
                                        <p:strVal val="visible"/>
                                      </p:to>
                                    </p:set>
                                    <p:anim calcmode="lin" valueType="num">
                                      <p:cBhvr additive="base">
                                        <p:cTn id="11" dur="750" fill="hold"/>
                                        <p:tgtEl>
                                          <p:spTgt spid="61"/>
                                        </p:tgtEl>
                                        <p:attrNameLst>
                                          <p:attrName>ppt_x</p:attrName>
                                        </p:attrNameLst>
                                      </p:cBhvr>
                                      <p:tavLst>
                                        <p:tav tm="0">
                                          <p:val>
                                            <p:strVal val="#ppt_x"/>
                                          </p:val>
                                        </p:tav>
                                        <p:tav tm="100000">
                                          <p:val>
                                            <p:strVal val="#ppt_x"/>
                                          </p:val>
                                        </p:tav>
                                      </p:tavLst>
                                    </p:anim>
                                    <p:anim calcmode="lin" valueType="num">
                                      <p:cBhvr additive="base">
                                        <p:cTn id="12" dur="750" fill="hold"/>
                                        <p:tgtEl>
                                          <p:spTgt spid="61"/>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41"/>
                                        </p:tgtEl>
                                        <p:attrNameLst>
                                          <p:attrName>style.visibility</p:attrName>
                                        </p:attrNameLst>
                                      </p:cBhvr>
                                      <p:to>
                                        <p:strVal val="visible"/>
                                      </p:to>
                                    </p:set>
                                    <p:anim calcmode="lin" valueType="num">
                                      <p:cBhvr additive="base">
                                        <p:cTn id="15" dur="750" fill="hold"/>
                                        <p:tgtEl>
                                          <p:spTgt spid="41"/>
                                        </p:tgtEl>
                                        <p:attrNameLst>
                                          <p:attrName>ppt_x</p:attrName>
                                        </p:attrNameLst>
                                      </p:cBhvr>
                                      <p:tavLst>
                                        <p:tav tm="0">
                                          <p:val>
                                            <p:strVal val="#ppt_x"/>
                                          </p:val>
                                        </p:tav>
                                        <p:tav tm="100000">
                                          <p:val>
                                            <p:strVal val="#ppt_x"/>
                                          </p:val>
                                        </p:tav>
                                      </p:tavLst>
                                    </p:anim>
                                    <p:anim calcmode="lin" valueType="num">
                                      <p:cBhvr additive="base">
                                        <p:cTn id="16" dur="750" fill="hold"/>
                                        <p:tgtEl>
                                          <p:spTgt spid="41"/>
                                        </p:tgtEl>
                                        <p:attrNameLst>
                                          <p:attrName>ppt_y</p:attrName>
                                        </p:attrNameLst>
                                      </p:cBhvr>
                                      <p:tavLst>
                                        <p:tav tm="0">
                                          <p:val>
                                            <p:strVal val="0-#ppt_h/2"/>
                                          </p:val>
                                        </p:tav>
                                        <p:tav tm="100000">
                                          <p:val>
                                            <p:strVal val="#ppt_y"/>
                                          </p:val>
                                        </p:tav>
                                      </p:tavLst>
                                    </p:anim>
                                  </p:childTnLst>
                                </p:cTn>
                              </p:par>
                            </p:childTnLst>
                          </p:cTn>
                        </p:par>
                        <p:par>
                          <p:cTn id="17" fill="hold">
                            <p:stCondLst>
                              <p:cond delay="1250"/>
                            </p:stCondLst>
                            <p:childTnLst>
                              <p:par>
                                <p:cTn id="18" presetID="10" presetClass="entr" presetSubtype="0" fill="hold" grpId="0" nodeType="afterEffect">
                                  <p:stCondLst>
                                    <p:cond delay="0"/>
                                  </p:stCondLst>
                                  <p:childTnLst>
                                    <p:set>
                                      <p:cBhvr>
                                        <p:cTn id="19" dur="1" fill="hold">
                                          <p:stCondLst>
                                            <p:cond delay="0"/>
                                          </p:stCondLst>
                                        </p:cTn>
                                        <p:tgtEl>
                                          <p:spTgt spid="43">
                                            <p:txEl>
                                              <p:pRg st="0" end="0"/>
                                            </p:txEl>
                                          </p:spTgt>
                                        </p:tgtEl>
                                        <p:attrNameLst>
                                          <p:attrName>style.visibility</p:attrName>
                                        </p:attrNameLst>
                                      </p:cBhvr>
                                      <p:to>
                                        <p:strVal val="visible"/>
                                      </p:to>
                                    </p:set>
                                    <p:animEffect transition="in" filter="fade">
                                      <p:cBhvr>
                                        <p:cTn id="20" dur="500"/>
                                        <p:tgtEl>
                                          <p:spTgt spid="43">
                                            <p:txEl>
                                              <p:pRg st="0" end="0"/>
                                            </p:txEl>
                                          </p:spTgt>
                                        </p:tgtEl>
                                      </p:cBhvr>
                                    </p:animEffect>
                                  </p:childTnLst>
                                </p:cTn>
                              </p:par>
                              <p:par>
                                <p:cTn id="21" presetID="2" presetClass="entr" presetSubtype="4" decel="100000" fill="hold" grpId="0" nodeType="withEffect">
                                  <p:stCondLst>
                                    <p:cond delay="0"/>
                                  </p:stCondLst>
                                  <p:childTnLst>
                                    <p:set>
                                      <p:cBhvr>
                                        <p:cTn id="22" dur="1" fill="hold">
                                          <p:stCondLst>
                                            <p:cond delay="0"/>
                                          </p:stCondLst>
                                        </p:cTn>
                                        <p:tgtEl>
                                          <p:spTgt spid="78"/>
                                        </p:tgtEl>
                                        <p:attrNameLst>
                                          <p:attrName>style.visibility</p:attrName>
                                        </p:attrNameLst>
                                      </p:cBhvr>
                                      <p:to>
                                        <p:strVal val="visible"/>
                                      </p:to>
                                    </p:set>
                                    <p:anim calcmode="lin" valueType="num">
                                      <p:cBhvr additive="base">
                                        <p:cTn id="23" dur="500" fill="hold"/>
                                        <p:tgtEl>
                                          <p:spTgt spid="78"/>
                                        </p:tgtEl>
                                        <p:attrNameLst>
                                          <p:attrName>ppt_x</p:attrName>
                                        </p:attrNameLst>
                                      </p:cBhvr>
                                      <p:tavLst>
                                        <p:tav tm="0">
                                          <p:val>
                                            <p:strVal val="#ppt_x"/>
                                          </p:val>
                                        </p:tav>
                                        <p:tav tm="100000">
                                          <p:val>
                                            <p:strVal val="#ppt_x"/>
                                          </p:val>
                                        </p:tav>
                                      </p:tavLst>
                                    </p:anim>
                                    <p:anim calcmode="lin" valueType="num">
                                      <p:cBhvr additive="base">
                                        <p:cTn id="24" dur="500" fill="hold"/>
                                        <p:tgtEl>
                                          <p:spTgt spid="78"/>
                                        </p:tgtEl>
                                        <p:attrNameLst>
                                          <p:attrName>ppt_y</p:attrName>
                                        </p:attrNameLst>
                                      </p:cBhvr>
                                      <p:tavLst>
                                        <p:tav tm="0">
                                          <p:val>
                                            <p:strVal val="1+#ppt_h/2"/>
                                          </p:val>
                                        </p:tav>
                                        <p:tav tm="100000">
                                          <p:val>
                                            <p:strVal val="#ppt_y"/>
                                          </p:val>
                                        </p:tav>
                                      </p:tavLst>
                                    </p:anim>
                                  </p:childTnLst>
                                </p:cTn>
                              </p:par>
                            </p:childTnLst>
                          </p:cTn>
                        </p:par>
                        <p:par>
                          <p:cTn id="25" fill="hold">
                            <p:stCondLst>
                              <p:cond delay="1750"/>
                            </p:stCondLst>
                            <p:childTnLst>
                              <p:par>
                                <p:cTn id="26" presetID="10" presetClass="entr" presetSubtype="0" fill="hold" grpId="0" nodeType="afterEffect">
                                  <p:stCondLst>
                                    <p:cond delay="0"/>
                                  </p:stCondLst>
                                  <p:childTnLst>
                                    <p:set>
                                      <p:cBhvr>
                                        <p:cTn id="27" dur="1" fill="hold">
                                          <p:stCondLst>
                                            <p:cond delay="0"/>
                                          </p:stCondLst>
                                        </p:cTn>
                                        <p:tgtEl>
                                          <p:spTgt spid="42">
                                            <p:txEl>
                                              <p:pRg st="0" end="0"/>
                                            </p:txEl>
                                          </p:spTgt>
                                        </p:tgtEl>
                                        <p:attrNameLst>
                                          <p:attrName>style.visibility</p:attrName>
                                        </p:attrNameLst>
                                      </p:cBhvr>
                                      <p:to>
                                        <p:strVal val="visible"/>
                                      </p:to>
                                    </p:set>
                                    <p:animEffect transition="in" filter="fade">
                                      <p:cBhvr>
                                        <p:cTn id="28" dur="500"/>
                                        <p:tgtEl>
                                          <p:spTgt spid="42">
                                            <p:txEl>
                                              <p:pRg st="0" end="0"/>
                                            </p:txEl>
                                          </p:spTgt>
                                        </p:tgtEl>
                                      </p:cBhvr>
                                    </p:animEffect>
                                  </p:childTnLst>
                                </p:cTn>
                              </p:par>
                            </p:childTnLst>
                          </p:cTn>
                        </p:par>
                        <p:par>
                          <p:cTn id="29" fill="hold">
                            <p:stCondLst>
                              <p:cond delay="2250"/>
                            </p:stCondLst>
                            <p:childTnLst>
                              <p:par>
                                <p:cTn id="30" presetID="2" presetClass="entr" presetSubtype="1" decel="100000" fill="hold" grpId="0" nodeType="afterEffect">
                                  <p:stCondLst>
                                    <p:cond delay="0"/>
                                  </p:stCondLst>
                                  <p:childTnLst>
                                    <p:set>
                                      <p:cBhvr>
                                        <p:cTn id="31" dur="1" fill="hold">
                                          <p:stCondLst>
                                            <p:cond delay="0"/>
                                          </p:stCondLst>
                                        </p:cTn>
                                        <p:tgtEl>
                                          <p:spTgt spid="62"/>
                                        </p:tgtEl>
                                        <p:attrNameLst>
                                          <p:attrName>style.visibility</p:attrName>
                                        </p:attrNameLst>
                                      </p:cBhvr>
                                      <p:to>
                                        <p:strVal val="visible"/>
                                      </p:to>
                                    </p:set>
                                    <p:anim calcmode="lin" valueType="num">
                                      <p:cBhvr additive="base">
                                        <p:cTn id="32" dur="750" fill="hold"/>
                                        <p:tgtEl>
                                          <p:spTgt spid="62"/>
                                        </p:tgtEl>
                                        <p:attrNameLst>
                                          <p:attrName>ppt_x</p:attrName>
                                        </p:attrNameLst>
                                      </p:cBhvr>
                                      <p:tavLst>
                                        <p:tav tm="0">
                                          <p:val>
                                            <p:strVal val="#ppt_x"/>
                                          </p:val>
                                        </p:tav>
                                        <p:tav tm="100000">
                                          <p:val>
                                            <p:strVal val="#ppt_x"/>
                                          </p:val>
                                        </p:tav>
                                      </p:tavLst>
                                    </p:anim>
                                    <p:anim calcmode="lin" valueType="num">
                                      <p:cBhvr additive="base">
                                        <p:cTn id="33" dur="750" fill="hold"/>
                                        <p:tgtEl>
                                          <p:spTgt spid="62"/>
                                        </p:tgtEl>
                                        <p:attrNameLst>
                                          <p:attrName>ppt_y</p:attrName>
                                        </p:attrNameLst>
                                      </p:cBhvr>
                                      <p:tavLst>
                                        <p:tav tm="0">
                                          <p:val>
                                            <p:strVal val="0-#ppt_h/2"/>
                                          </p:val>
                                        </p:tav>
                                        <p:tav tm="100000">
                                          <p:val>
                                            <p:strVal val="#ppt_y"/>
                                          </p:val>
                                        </p:tav>
                                      </p:tavLst>
                                    </p:anim>
                                  </p:childTnLst>
                                </p:cTn>
                              </p:par>
                              <p:par>
                                <p:cTn id="34" presetID="2" presetClass="entr" presetSubtype="1" decel="100000" fill="hold" grpId="0" nodeType="withEffect">
                                  <p:stCondLst>
                                    <p:cond delay="0"/>
                                  </p:stCondLst>
                                  <p:childTnLst>
                                    <p:set>
                                      <p:cBhvr>
                                        <p:cTn id="35" dur="1" fill="hold">
                                          <p:stCondLst>
                                            <p:cond delay="0"/>
                                          </p:stCondLst>
                                        </p:cTn>
                                        <p:tgtEl>
                                          <p:spTgt spid="63"/>
                                        </p:tgtEl>
                                        <p:attrNameLst>
                                          <p:attrName>style.visibility</p:attrName>
                                        </p:attrNameLst>
                                      </p:cBhvr>
                                      <p:to>
                                        <p:strVal val="visible"/>
                                      </p:to>
                                    </p:set>
                                    <p:anim calcmode="lin" valueType="num">
                                      <p:cBhvr additive="base">
                                        <p:cTn id="36" dur="750" fill="hold"/>
                                        <p:tgtEl>
                                          <p:spTgt spid="63"/>
                                        </p:tgtEl>
                                        <p:attrNameLst>
                                          <p:attrName>ppt_x</p:attrName>
                                        </p:attrNameLst>
                                      </p:cBhvr>
                                      <p:tavLst>
                                        <p:tav tm="0">
                                          <p:val>
                                            <p:strVal val="#ppt_x"/>
                                          </p:val>
                                        </p:tav>
                                        <p:tav tm="100000">
                                          <p:val>
                                            <p:strVal val="#ppt_x"/>
                                          </p:val>
                                        </p:tav>
                                      </p:tavLst>
                                    </p:anim>
                                    <p:anim calcmode="lin" valueType="num">
                                      <p:cBhvr additive="base">
                                        <p:cTn id="37" dur="750" fill="hold"/>
                                        <p:tgtEl>
                                          <p:spTgt spid="63"/>
                                        </p:tgtEl>
                                        <p:attrNameLst>
                                          <p:attrName>ppt_y</p:attrName>
                                        </p:attrNameLst>
                                      </p:cBhvr>
                                      <p:tavLst>
                                        <p:tav tm="0">
                                          <p:val>
                                            <p:strVal val="0-#ppt_h/2"/>
                                          </p:val>
                                        </p:tav>
                                        <p:tav tm="100000">
                                          <p:val>
                                            <p:strVal val="#ppt_y"/>
                                          </p:val>
                                        </p:tav>
                                      </p:tavLst>
                                    </p:anim>
                                  </p:childTnLst>
                                </p:cTn>
                              </p:par>
                            </p:childTnLst>
                          </p:cTn>
                        </p:par>
                        <p:par>
                          <p:cTn id="38" fill="hold">
                            <p:stCondLst>
                              <p:cond delay="3000"/>
                            </p:stCondLst>
                            <p:childTnLst>
                              <p:par>
                                <p:cTn id="39" presetID="10" presetClass="entr" presetSubtype="0" fill="hold" grpId="0" nodeType="afterEffect">
                                  <p:stCondLst>
                                    <p:cond delay="0"/>
                                  </p:stCondLst>
                                  <p:childTnLst>
                                    <p:set>
                                      <p:cBhvr>
                                        <p:cTn id="40" dur="1" fill="hold">
                                          <p:stCondLst>
                                            <p:cond delay="0"/>
                                          </p:stCondLst>
                                        </p:cTn>
                                        <p:tgtEl>
                                          <p:spTgt spid="65">
                                            <p:txEl>
                                              <p:pRg st="0" end="0"/>
                                            </p:txEl>
                                          </p:spTgt>
                                        </p:tgtEl>
                                        <p:attrNameLst>
                                          <p:attrName>style.visibility</p:attrName>
                                        </p:attrNameLst>
                                      </p:cBhvr>
                                      <p:to>
                                        <p:strVal val="visible"/>
                                      </p:to>
                                    </p:set>
                                    <p:animEffect transition="in" filter="fade">
                                      <p:cBhvr>
                                        <p:cTn id="41" dur="500"/>
                                        <p:tgtEl>
                                          <p:spTgt spid="65">
                                            <p:txEl>
                                              <p:pRg st="0" end="0"/>
                                            </p:txEl>
                                          </p:spTgt>
                                        </p:tgtEl>
                                      </p:cBhvr>
                                    </p:animEffect>
                                  </p:childTnLst>
                                </p:cTn>
                              </p:par>
                              <p:par>
                                <p:cTn id="42" presetID="2" presetClass="entr" presetSubtype="4" decel="100000" fill="hold" grpId="0" nodeType="withEffect">
                                  <p:stCondLst>
                                    <p:cond delay="0"/>
                                  </p:stCondLst>
                                  <p:childTnLst>
                                    <p:set>
                                      <p:cBhvr>
                                        <p:cTn id="43" dur="1" fill="hold">
                                          <p:stCondLst>
                                            <p:cond delay="0"/>
                                          </p:stCondLst>
                                        </p:cTn>
                                        <p:tgtEl>
                                          <p:spTgt spid="79"/>
                                        </p:tgtEl>
                                        <p:attrNameLst>
                                          <p:attrName>style.visibility</p:attrName>
                                        </p:attrNameLst>
                                      </p:cBhvr>
                                      <p:to>
                                        <p:strVal val="visible"/>
                                      </p:to>
                                    </p:set>
                                    <p:anim calcmode="lin" valueType="num">
                                      <p:cBhvr additive="base">
                                        <p:cTn id="44" dur="500" fill="hold"/>
                                        <p:tgtEl>
                                          <p:spTgt spid="79"/>
                                        </p:tgtEl>
                                        <p:attrNameLst>
                                          <p:attrName>ppt_x</p:attrName>
                                        </p:attrNameLst>
                                      </p:cBhvr>
                                      <p:tavLst>
                                        <p:tav tm="0">
                                          <p:val>
                                            <p:strVal val="#ppt_x"/>
                                          </p:val>
                                        </p:tav>
                                        <p:tav tm="100000">
                                          <p:val>
                                            <p:strVal val="#ppt_x"/>
                                          </p:val>
                                        </p:tav>
                                      </p:tavLst>
                                    </p:anim>
                                    <p:anim calcmode="lin" valueType="num">
                                      <p:cBhvr additive="base">
                                        <p:cTn id="45" dur="500" fill="hold"/>
                                        <p:tgtEl>
                                          <p:spTgt spid="79"/>
                                        </p:tgtEl>
                                        <p:attrNameLst>
                                          <p:attrName>ppt_y</p:attrName>
                                        </p:attrNameLst>
                                      </p:cBhvr>
                                      <p:tavLst>
                                        <p:tav tm="0">
                                          <p:val>
                                            <p:strVal val="1+#ppt_h/2"/>
                                          </p:val>
                                        </p:tav>
                                        <p:tav tm="100000">
                                          <p:val>
                                            <p:strVal val="#ppt_y"/>
                                          </p:val>
                                        </p:tav>
                                      </p:tavLst>
                                    </p:anim>
                                  </p:childTnLst>
                                </p:cTn>
                              </p:par>
                            </p:childTnLst>
                          </p:cTn>
                        </p:par>
                        <p:par>
                          <p:cTn id="46" fill="hold">
                            <p:stCondLst>
                              <p:cond delay="3500"/>
                            </p:stCondLst>
                            <p:childTnLst>
                              <p:par>
                                <p:cTn id="47" presetID="10" presetClass="entr" presetSubtype="0" fill="hold" grpId="0" nodeType="afterEffect">
                                  <p:stCondLst>
                                    <p:cond delay="0"/>
                                  </p:stCondLst>
                                  <p:childTnLst>
                                    <p:set>
                                      <p:cBhvr>
                                        <p:cTn id="48" dur="1" fill="hold">
                                          <p:stCondLst>
                                            <p:cond delay="0"/>
                                          </p:stCondLst>
                                        </p:cTn>
                                        <p:tgtEl>
                                          <p:spTgt spid="64">
                                            <p:txEl>
                                              <p:pRg st="0" end="0"/>
                                            </p:txEl>
                                          </p:spTgt>
                                        </p:tgtEl>
                                        <p:attrNameLst>
                                          <p:attrName>style.visibility</p:attrName>
                                        </p:attrNameLst>
                                      </p:cBhvr>
                                      <p:to>
                                        <p:strVal val="visible"/>
                                      </p:to>
                                    </p:set>
                                    <p:animEffect transition="in" filter="fade">
                                      <p:cBhvr>
                                        <p:cTn id="49" dur="500"/>
                                        <p:tgtEl>
                                          <p:spTgt spid="64">
                                            <p:txEl>
                                              <p:pRg st="0" end="0"/>
                                            </p:txEl>
                                          </p:spTgt>
                                        </p:tgtEl>
                                      </p:cBhvr>
                                    </p:animEffect>
                                  </p:childTnLst>
                                </p:cTn>
                              </p:par>
                            </p:childTnLst>
                          </p:cTn>
                        </p:par>
                        <p:par>
                          <p:cTn id="50" fill="hold">
                            <p:stCondLst>
                              <p:cond delay="4000"/>
                            </p:stCondLst>
                            <p:childTnLst>
                              <p:par>
                                <p:cTn id="51" presetID="2" presetClass="entr" presetSubtype="1" decel="100000" fill="hold" grpId="0" nodeType="afterEffect">
                                  <p:stCondLst>
                                    <p:cond delay="0"/>
                                  </p:stCondLst>
                                  <p:childTnLst>
                                    <p:set>
                                      <p:cBhvr>
                                        <p:cTn id="52" dur="1" fill="hold">
                                          <p:stCondLst>
                                            <p:cond delay="0"/>
                                          </p:stCondLst>
                                        </p:cTn>
                                        <p:tgtEl>
                                          <p:spTgt spid="66"/>
                                        </p:tgtEl>
                                        <p:attrNameLst>
                                          <p:attrName>style.visibility</p:attrName>
                                        </p:attrNameLst>
                                      </p:cBhvr>
                                      <p:to>
                                        <p:strVal val="visible"/>
                                      </p:to>
                                    </p:set>
                                    <p:anim calcmode="lin" valueType="num">
                                      <p:cBhvr additive="base">
                                        <p:cTn id="53" dur="750" fill="hold"/>
                                        <p:tgtEl>
                                          <p:spTgt spid="66"/>
                                        </p:tgtEl>
                                        <p:attrNameLst>
                                          <p:attrName>ppt_x</p:attrName>
                                        </p:attrNameLst>
                                      </p:cBhvr>
                                      <p:tavLst>
                                        <p:tav tm="0">
                                          <p:val>
                                            <p:strVal val="#ppt_x"/>
                                          </p:val>
                                        </p:tav>
                                        <p:tav tm="100000">
                                          <p:val>
                                            <p:strVal val="#ppt_x"/>
                                          </p:val>
                                        </p:tav>
                                      </p:tavLst>
                                    </p:anim>
                                    <p:anim calcmode="lin" valueType="num">
                                      <p:cBhvr additive="base">
                                        <p:cTn id="54" dur="750" fill="hold"/>
                                        <p:tgtEl>
                                          <p:spTgt spid="66"/>
                                        </p:tgtEl>
                                        <p:attrNameLst>
                                          <p:attrName>ppt_y</p:attrName>
                                        </p:attrNameLst>
                                      </p:cBhvr>
                                      <p:tavLst>
                                        <p:tav tm="0">
                                          <p:val>
                                            <p:strVal val="0-#ppt_h/2"/>
                                          </p:val>
                                        </p:tav>
                                        <p:tav tm="100000">
                                          <p:val>
                                            <p:strVal val="#ppt_y"/>
                                          </p:val>
                                        </p:tav>
                                      </p:tavLst>
                                    </p:anim>
                                  </p:childTnLst>
                                </p:cTn>
                              </p:par>
                              <p:par>
                                <p:cTn id="55" presetID="2" presetClass="entr" presetSubtype="1" decel="100000" fill="hold" grpId="0" nodeType="withEffect">
                                  <p:stCondLst>
                                    <p:cond delay="0"/>
                                  </p:stCondLst>
                                  <p:childTnLst>
                                    <p:set>
                                      <p:cBhvr>
                                        <p:cTn id="56" dur="1" fill="hold">
                                          <p:stCondLst>
                                            <p:cond delay="0"/>
                                          </p:stCondLst>
                                        </p:cTn>
                                        <p:tgtEl>
                                          <p:spTgt spid="67"/>
                                        </p:tgtEl>
                                        <p:attrNameLst>
                                          <p:attrName>style.visibility</p:attrName>
                                        </p:attrNameLst>
                                      </p:cBhvr>
                                      <p:to>
                                        <p:strVal val="visible"/>
                                      </p:to>
                                    </p:set>
                                    <p:anim calcmode="lin" valueType="num">
                                      <p:cBhvr additive="base">
                                        <p:cTn id="57" dur="750" fill="hold"/>
                                        <p:tgtEl>
                                          <p:spTgt spid="67"/>
                                        </p:tgtEl>
                                        <p:attrNameLst>
                                          <p:attrName>ppt_x</p:attrName>
                                        </p:attrNameLst>
                                      </p:cBhvr>
                                      <p:tavLst>
                                        <p:tav tm="0">
                                          <p:val>
                                            <p:strVal val="#ppt_x"/>
                                          </p:val>
                                        </p:tav>
                                        <p:tav tm="100000">
                                          <p:val>
                                            <p:strVal val="#ppt_x"/>
                                          </p:val>
                                        </p:tav>
                                      </p:tavLst>
                                    </p:anim>
                                    <p:anim calcmode="lin" valueType="num">
                                      <p:cBhvr additive="base">
                                        <p:cTn id="58" dur="750" fill="hold"/>
                                        <p:tgtEl>
                                          <p:spTgt spid="67"/>
                                        </p:tgtEl>
                                        <p:attrNameLst>
                                          <p:attrName>ppt_y</p:attrName>
                                        </p:attrNameLst>
                                      </p:cBhvr>
                                      <p:tavLst>
                                        <p:tav tm="0">
                                          <p:val>
                                            <p:strVal val="0-#ppt_h/2"/>
                                          </p:val>
                                        </p:tav>
                                        <p:tav tm="100000">
                                          <p:val>
                                            <p:strVal val="#ppt_y"/>
                                          </p:val>
                                        </p:tav>
                                      </p:tavLst>
                                    </p:anim>
                                  </p:childTnLst>
                                </p:cTn>
                              </p:par>
                            </p:childTnLst>
                          </p:cTn>
                        </p:par>
                        <p:par>
                          <p:cTn id="59" fill="hold">
                            <p:stCondLst>
                              <p:cond delay="4750"/>
                            </p:stCondLst>
                            <p:childTnLst>
                              <p:par>
                                <p:cTn id="60" presetID="10" presetClass="entr" presetSubtype="0" fill="hold" grpId="0" nodeType="afterEffect">
                                  <p:stCondLst>
                                    <p:cond delay="0"/>
                                  </p:stCondLst>
                                  <p:childTnLst>
                                    <p:set>
                                      <p:cBhvr>
                                        <p:cTn id="61" dur="1" fill="hold">
                                          <p:stCondLst>
                                            <p:cond delay="0"/>
                                          </p:stCondLst>
                                        </p:cTn>
                                        <p:tgtEl>
                                          <p:spTgt spid="69">
                                            <p:txEl>
                                              <p:pRg st="0" end="0"/>
                                            </p:txEl>
                                          </p:spTgt>
                                        </p:tgtEl>
                                        <p:attrNameLst>
                                          <p:attrName>style.visibility</p:attrName>
                                        </p:attrNameLst>
                                      </p:cBhvr>
                                      <p:to>
                                        <p:strVal val="visible"/>
                                      </p:to>
                                    </p:set>
                                    <p:animEffect transition="in" filter="fade">
                                      <p:cBhvr>
                                        <p:cTn id="62" dur="500"/>
                                        <p:tgtEl>
                                          <p:spTgt spid="69">
                                            <p:txEl>
                                              <p:pRg st="0" end="0"/>
                                            </p:txEl>
                                          </p:spTgt>
                                        </p:tgtEl>
                                      </p:cBhvr>
                                    </p:animEffect>
                                  </p:childTnLst>
                                </p:cTn>
                              </p:par>
                              <p:par>
                                <p:cTn id="63" presetID="2" presetClass="entr" presetSubtype="4" decel="100000" fill="hold" grpId="0" nodeType="withEffect">
                                  <p:stCondLst>
                                    <p:cond delay="0"/>
                                  </p:stCondLst>
                                  <p:childTnLst>
                                    <p:set>
                                      <p:cBhvr>
                                        <p:cTn id="64" dur="1" fill="hold">
                                          <p:stCondLst>
                                            <p:cond delay="0"/>
                                          </p:stCondLst>
                                        </p:cTn>
                                        <p:tgtEl>
                                          <p:spTgt spid="80"/>
                                        </p:tgtEl>
                                        <p:attrNameLst>
                                          <p:attrName>style.visibility</p:attrName>
                                        </p:attrNameLst>
                                      </p:cBhvr>
                                      <p:to>
                                        <p:strVal val="visible"/>
                                      </p:to>
                                    </p:set>
                                    <p:anim calcmode="lin" valueType="num">
                                      <p:cBhvr additive="base">
                                        <p:cTn id="65" dur="500" fill="hold"/>
                                        <p:tgtEl>
                                          <p:spTgt spid="80"/>
                                        </p:tgtEl>
                                        <p:attrNameLst>
                                          <p:attrName>ppt_x</p:attrName>
                                        </p:attrNameLst>
                                      </p:cBhvr>
                                      <p:tavLst>
                                        <p:tav tm="0">
                                          <p:val>
                                            <p:strVal val="#ppt_x"/>
                                          </p:val>
                                        </p:tav>
                                        <p:tav tm="100000">
                                          <p:val>
                                            <p:strVal val="#ppt_x"/>
                                          </p:val>
                                        </p:tav>
                                      </p:tavLst>
                                    </p:anim>
                                    <p:anim calcmode="lin" valueType="num">
                                      <p:cBhvr additive="base">
                                        <p:cTn id="66" dur="500" fill="hold"/>
                                        <p:tgtEl>
                                          <p:spTgt spid="80"/>
                                        </p:tgtEl>
                                        <p:attrNameLst>
                                          <p:attrName>ppt_y</p:attrName>
                                        </p:attrNameLst>
                                      </p:cBhvr>
                                      <p:tavLst>
                                        <p:tav tm="0">
                                          <p:val>
                                            <p:strVal val="1+#ppt_h/2"/>
                                          </p:val>
                                        </p:tav>
                                        <p:tav tm="100000">
                                          <p:val>
                                            <p:strVal val="#ppt_y"/>
                                          </p:val>
                                        </p:tav>
                                      </p:tavLst>
                                    </p:anim>
                                  </p:childTnLst>
                                </p:cTn>
                              </p:par>
                            </p:childTnLst>
                          </p:cTn>
                        </p:par>
                        <p:par>
                          <p:cTn id="67" fill="hold">
                            <p:stCondLst>
                              <p:cond delay="5250"/>
                            </p:stCondLst>
                            <p:childTnLst>
                              <p:par>
                                <p:cTn id="68" presetID="10" presetClass="entr" presetSubtype="0" fill="hold" grpId="0" nodeType="afterEffect">
                                  <p:stCondLst>
                                    <p:cond delay="0"/>
                                  </p:stCondLst>
                                  <p:childTnLst>
                                    <p:set>
                                      <p:cBhvr>
                                        <p:cTn id="69" dur="1" fill="hold">
                                          <p:stCondLst>
                                            <p:cond delay="0"/>
                                          </p:stCondLst>
                                        </p:cTn>
                                        <p:tgtEl>
                                          <p:spTgt spid="68">
                                            <p:txEl>
                                              <p:pRg st="0" end="0"/>
                                            </p:txEl>
                                          </p:spTgt>
                                        </p:tgtEl>
                                        <p:attrNameLst>
                                          <p:attrName>style.visibility</p:attrName>
                                        </p:attrNameLst>
                                      </p:cBhvr>
                                      <p:to>
                                        <p:strVal val="visible"/>
                                      </p:to>
                                    </p:set>
                                    <p:animEffect transition="in" filter="fade">
                                      <p:cBhvr>
                                        <p:cTn id="70" dur="500"/>
                                        <p:tgtEl>
                                          <p:spTgt spid="6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7" grpId="0"/>
      <p:bldP spid="61" grpId="0" animBg="1">
        <p:tmplLst>
          <p:tmpl>
            <p:tnLst>
              <p:par>
                <p:cTn presetID="2" presetClass="entr" presetSubtype="1" decel="100000" fill="hold" nodeType="afterEffect">
                  <p:stCondLst>
                    <p:cond delay="0"/>
                  </p:stCondLst>
                  <p:childTnLst>
                    <p:set>
                      <p:cBhvr>
                        <p:cTn dur="1" fill="hold">
                          <p:stCondLst>
                            <p:cond delay="0"/>
                          </p:stCondLst>
                        </p:cTn>
                        <p:tgtEl>
                          <p:spTgt spid="61"/>
                        </p:tgtEl>
                        <p:attrNameLst>
                          <p:attrName>style.visibility</p:attrName>
                        </p:attrNameLst>
                      </p:cBhvr>
                      <p:to>
                        <p:strVal val="visible"/>
                      </p:to>
                    </p:set>
                    <p:anim calcmode="lin" valueType="num">
                      <p:cBhvr additive="base">
                        <p:cTn dur="750" fill="hold"/>
                        <p:tgtEl>
                          <p:spTgt spid="61"/>
                        </p:tgtEl>
                        <p:attrNameLst>
                          <p:attrName>ppt_x</p:attrName>
                        </p:attrNameLst>
                      </p:cBhvr>
                      <p:tavLst>
                        <p:tav tm="0">
                          <p:val>
                            <p:strVal val="#ppt_x"/>
                          </p:val>
                        </p:tav>
                        <p:tav tm="100000">
                          <p:val>
                            <p:strVal val="#ppt_x"/>
                          </p:val>
                        </p:tav>
                      </p:tavLst>
                    </p:anim>
                    <p:anim calcmode="lin" valueType="num">
                      <p:cBhvr additive="base">
                        <p:cTn dur="750" fill="hold"/>
                        <p:tgtEl>
                          <p:spTgt spid="61"/>
                        </p:tgtEl>
                        <p:attrNameLst>
                          <p:attrName>ppt_y</p:attrName>
                        </p:attrNameLst>
                      </p:cBhvr>
                      <p:tavLst>
                        <p:tav tm="0">
                          <p:val>
                            <p:strVal val="0-#ppt_h/2"/>
                          </p:val>
                        </p:tav>
                        <p:tav tm="100000">
                          <p:val>
                            <p:strVal val="#ppt_y"/>
                          </p:val>
                        </p:tav>
                      </p:tavLst>
                    </p:anim>
                  </p:childTnLst>
                </p:cTn>
              </p:par>
            </p:tnLst>
          </p:tmpl>
        </p:tmplLst>
      </p:bldP>
      <p:bldP spid="41" grpId="0"/>
      <p:bldP spid="42" grpId="0" build="p">
        <p:tmplLst>
          <p:tmpl lvl="1">
            <p:tnLst>
              <p:par>
                <p:cTn presetID="10" presetClass="entr" presetSubtype="0" fill="hold" nodeType="afterEffect">
                  <p:stCondLst>
                    <p:cond delay="0"/>
                  </p:stCondLst>
                  <p:childTnLst>
                    <p:set>
                      <p:cBhvr>
                        <p:cTn dur="1" fill="hold">
                          <p:stCondLst>
                            <p:cond delay="0"/>
                          </p:stCondLst>
                        </p:cTn>
                        <p:tgtEl>
                          <p:spTgt spid="42"/>
                        </p:tgtEl>
                        <p:attrNameLst>
                          <p:attrName>style.visibility</p:attrName>
                        </p:attrNameLst>
                      </p:cBhvr>
                      <p:to>
                        <p:strVal val="visible"/>
                      </p:to>
                    </p:set>
                    <p:animEffect transition="in" filter="fade">
                      <p:cBhvr>
                        <p:cTn dur="500"/>
                        <p:tgtEl>
                          <p:spTgt spid="42"/>
                        </p:tgtEl>
                      </p:cBhvr>
                    </p:animEffect>
                  </p:childTnLst>
                </p:cTn>
              </p:par>
            </p:tnLst>
          </p:tmpl>
        </p:tmplLst>
      </p:bldP>
      <p:bldP spid="43" grpId="0" build="p">
        <p:tmplLst>
          <p:tmpl lvl="1">
            <p:tnLst>
              <p:par>
                <p:cTn presetID="10" presetClass="entr" presetSubtype="0" fill="hold" nodeType="afterEffect">
                  <p:stCondLst>
                    <p:cond delay="0"/>
                  </p:stCondLst>
                  <p:childTnLst>
                    <p:set>
                      <p:cBhvr>
                        <p:cTn dur="1" fill="hold">
                          <p:stCondLst>
                            <p:cond delay="0"/>
                          </p:stCondLst>
                        </p:cTn>
                        <p:tgtEl>
                          <p:spTgt spid="43"/>
                        </p:tgtEl>
                        <p:attrNameLst>
                          <p:attrName>style.visibility</p:attrName>
                        </p:attrNameLst>
                      </p:cBhvr>
                      <p:to>
                        <p:strVal val="visible"/>
                      </p:to>
                    </p:set>
                    <p:animEffect transition="in" filter="fade">
                      <p:cBhvr>
                        <p:cTn dur="500"/>
                        <p:tgtEl>
                          <p:spTgt spid="43"/>
                        </p:tgtEl>
                      </p:cBhvr>
                    </p:animEffect>
                  </p:childTnLst>
                </p:cTn>
              </p:par>
            </p:tnLst>
          </p:tmpl>
        </p:tmplLst>
      </p:bldP>
      <p:bldP spid="62" grpId="0" animBg="1">
        <p:tmplLst>
          <p:tmpl>
            <p:tnLst>
              <p:par>
                <p:cTn presetID="2" presetClass="entr" presetSubtype="1" decel="100000" fill="hold" nodeType="afterEffect">
                  <p:stCondLst>
                    <p:cond delay="0"/>
                  </p:stCondLst>
                  <p:childTnLst>
                    <p:set>
                      <p:cBhvr>
                        <p:cTn dur="1" fill="hold">
                          <p:stCondLst>
                            <p:cond delay="0"/>
                          </p:stCondLst>
                        </p:cTn>
                        <p:tgtEl>
                          <p:spTgt spid="62"/>
                        </p:tgtEl>
                        <p:attrNameLst>
                          <p:attrName>style.visibility</p:attrName>
                        </p:attrNameLst>
                      </p:cBhvr>
                      <p:to>
                        <p:strVal val="visible"/>
                      </p:to>
                    </p:set>
                    <p:anim calcmode="lin" valueType="num">
                      <p:cBhvr additive="base">
                        <p:cTn dur="750" fill="hold"/>
                        <p:tgtEl>
                          <p:spTgt spid="62"/>
                        </p:tgtEl>
                        <p:attrNameLst>
                          <p:attrName>ppt_x</p:attrName>
                        </p:attrNameLst>
                      </p:cBhvr>
                      <p:tavLst>
                        <p:tav tm="0">
                          <p:val>
                            <p:strVal val="#ppt_x"/>
                          </p:val>
                        </p:tav>
                        <p:tav tm="100000">
                          <p:val>
                            <p:strVal val="#ppt_x"/>
                          </p:val>
                        </p:tav>
                      </p:tavLst>
                    </p:anim>
                    <p:anim calcmode="lin" valueType="num">
                      <p:cBhvr additive="base">
                        <p:cTn dur="750" fill="hold"/>
                        <p:tgtEl>
                          <p:spTgt spid="62"/>
                        </p:tgtEl>
                        <p:attrNameLst>
                          <p:attrName>ppt_y</p:attrName>
                        </p:attrNameLst>
                      </p:cBhvr>
                      <p:tavLst>
                        <p:tav tm="0">
                          <p:val>
                            <p:strVal val="0-#ppt_h/2"/>
                          </p:val>
                        </p:tav>
                        <p:tav tm="100000">
                          <p:val>
                            <p:strVal val="#ppt_y"/>
                          </p:val>
                        </p:tav>
                      </p:tavLst>
                    </p:anim>
                  </p:childTnLst>
                </p:cTn>
              </p:par>
            </p:tnLst>
          </p:tmpl>
        </p:tmplLst>
      </p:bldP>
      <p:bldP spid="63" grpId="0"/>
      <p:bldP spid="64" grpId="0" build="p">
        <p:tmplLst>
          <p:tmpl lvl="1">
            <p:tnLst>
              <p:par>
                <p:cTn presetID="10" presetClass="entr" presetSubtype="0" fill="hold" nodeType="afterEffect">
                  <p:stCondLst>
                    <p:cond delay="0"/>
                  </p:stCondLst>
                  <p:childTnLst>
                    <p:set>
                      <p:cBhvr>
                        <p:cTn dur="1" fill="hold">
                          <p:stCondLst>
                            <p:cond delay="0"/>
                          </p:stCondLst>
                        </p:cTn>
                        <p:tgtEl>
                          <p:spTgt spid="64"/>
                        </p:tgtEl>
                        <p:attrNameLst>
                          <p:attrName>style.visibility</p:attrName>
                        </p:attrNameLst>
                      </p:cBhvr>
                      <p:to>
                        <p:strVal val="visible"/>
                      </p:to>
                    </p:set>
                    <p:animEffect transition="in" filter="fade">
                      <p:cBhvr>
                        <p:cTn dur="500"/>
                        <p:tgtEl>
                          <p:spTgt spid="64"/>
                        </p:tgtEl>
                      </p:cBhvr>
                    </p:animEffect>
                  </p:childTnLst>
                </p:cTn>
              </p:par>
            </p:tnLst>
          </p:tmpl>
        </p:tmplLst>
      </p:bldP>
      <p:bldP spid="65" grpId="0" build="p">
        <p:tmplLst>
          <p:tmpl lvl="1">
            <p:tnLst>
              <p:par>
                <p:cTn presetID="10" presetClass="entr" presetSubtype="0" fill="hold" nodeType="afterEffect">
                  <p:stCondLst>
                    <p:cond delay="0"/>
                  </p:stCondLst>
                  <p:childTnLst>
                    <p:set>
                      <p:cBhvr>
                        <p:cTn dur="1" fill="hold">
                          <p:stCondLst>
                            <p:cond delay="0"/>
                          </p:stCondLst>
                        </p:cTn>
                        <p:tgtEl>
                          <p:spTgt spid="65"/>
                        </p:tgtEl>
                        <p:attrNameLst>
                          <p:attrName>style.visibility</p:attrName>
                        </p:attrNameLst>
                      </p:cBhvr>
                      <p:to>
                        <p:strVal val="visible"/>
                      </p:to>
                    </p:set>
                    <p:animEffect transition="in" filter="fade">
                      <p:cBhvr>
                        <p:cTn dur="500"/>
                        <p:tgtEl>
                          <p:spTgt spid="65"/>
                        </p:tgtEl>
                      </p:cBhvr>
                    </p:animEffect>
                  </p:childTnLst>
                </p:cTn>
              </p:par>
            </p:tnLst>
          </p:tmpl>
        </p:tmplLst>
      </p:bldP>
      <p:bldP spid="66" grpId="0" animBg="1">
        <p:tmplLst>
          <p:tmpl>
            <p:tnLst>
              <p:par>
                <p:cTn presetID="2" presetClass="entr" presetSubtype="1" decel="100000" fill="hold" nodeType="afterEffect">
                  <p:stCondLst>
                    <p:cond delay="0"/>
                  </p:stCondLst>
                  <p:childTnLst>
                    <p:set>
                      <p:cBhvr>
                        <p:cTn dur="1" fill="hold">
                          <p:stCondLst>
                            <p:cond delay="0"/>
                          </p:stCondLst>
                        </p:cTn>
                        <p:tgtEl>
                          <p:spTgt spid="66"/>
                        </p:tgtEl>
                        <p:attrNameLst>
                          <p:attrName>style.visibility</p:attrName>
                        </p:attrNameLst>
                      </p:cBhvr>
                      <p:to>
                        <p:strVal val="visible"/>
                      </p:to>
                    </p:set>
                    <p:anim calcmode="lin" valueType="num">
                      <p:cBhvr additive="base">
                        <p:cTn dur="750" fill="hold"/>
                        <p:tgtEl>
                          <p:spTgt spid="66"/>
                        </p:tgtEl>
                        <p:attrNameLst>
                          <p:attrName>ppt_x</p:attrName>
                        </p:attrNameLst>
                      </p:cBhvr>
                      <p:tavLst>
                        <p:tav tm="0">
                          <p:val>
                            <p:strVal val="#ppt_x"/>
                          </p:val>
                        </p:tav>
                        <p:tav tm="100000">
                          <p:val>
                            <p:strVal val="#ppt_x"/>
                          </p:val>
                        </p:tav>
                      </p:tavLst>
                    </p:anim>
                    <p:anim calcmode="lin" valueType="num">
                      <p:cBhvr additive="base">
                        <p:cTn dur="750" fill="hold"/>
                        <p:tgtEl>
                          <p:spTgt spid="66"/>
                        </p:tgtEl>
                        <p:attrNameLst>
                          <p:attrName>ppt_y</p:attrName>
                        </p:attrNameLst>
                      </p:cBhvr>
                      <p:tavLst>
                        <p:tav tm="0">
                          <p:val>
                            <p:strVal val="0-#ppt_h/2"/>
                          </p:val>
                        </p:tav>
                        <p:tav tm="100000">
                          <p:val>
                            <p:strVal val="#ppt_y"/>
                          </p:val>
                        </p:tav>
                      </p:tavLst>
                    </p:anim>
                  </p:childTnLst>
                </p:cTn>
              </p:par>
            </p:tnLst>
          </p:tmpl>
        </p:tmplLst>
      </p:bldP>
      <p:bldP spid="67" grpId="0"/>
      <p:bldP spid="68" grpId="0" build="p">
        <p:tmplLst>
          <p:tmpl lvl="1">
            <p:tnLst>
              <p:par>
                <p:cTn presetID="10" presetClass="entr" presetSubtype="0" fill="hold" nodeType="afterEffect">
                  <p:stCondLst>
                    <p:cond delay="0"/>
                  </p:stCondLst>
                  <p:childTnLst>
                    <p:set>
                      <p:cBhvr>
                        <p:cTn dur="1" fill="hold">
                          <p:stCondLst>
                            <p:cond delay="0"/>
                          </p:stCondLst>
                        </p:cTn>
                        <p:tgtEl>
                          <p:spTgt spid="68"/>
                        </p:tgtEl>
                        <p:attrNameLst>
                          <p:attrName>style.visibility</p:attrName>
                        </p:attrNameLst>
                      </p:cBhvr>
                      <p:to>
                        <p:strVal val="visible"/>
                      </p:to>
                    </p:set>
                    <p:animEffect transition="in" filter="fade">
                      <p:cBhvr>
                        <p:cTn dur="500"/>
                        <p:tgtEl>
                          <p:spTgt spid="68"/>
                        </p:tgtEl>
                      </p:cBhvr>
                    </p:animEffect>
                  </p:childTnLst>
                </p:cTn>
              </p:par>
            </p:tnLst>
          </p:tmpl>
        </p:tmplLst>
      </p:bldP>
      <p:bldP spid="69" grpId="0" build="p">
        <p:tmplLst>
          <p:tmpl lvl="1">
            <p:tnLst>
              <p:par>
                <p:cTn presetID="10" presetClass="entr" presetSubtype="0" fill="hold" nodeType="afterEffect">
                  <p:stCondLst>
                    <p:cond delay="0"/>
                  </p:stCondLst>
                  <p:childTnLst>
                    <p:set>
                      <p:cBhvr>
                        <p:cTn dur="1" fill="hold">
                          <p:stCondLst>
                            <p:cond delay="0"/>
                          </p:stCondLst>
                        </p:cTn>
                        <p:tgtEl>
                          <p:spTgt spid="69"/>
                        </p:tgtEl>
                        <p:attrNameLst>
                          <p:attrName>style.visibility</p:attrName>
                        </p:attrNameLst>
                      </p:cBhvr>
                      <p:to>
                        <p:strVal val="visible"/>
                      </p:to>
                    </p:set>
                    <p:animEffect transition="in" filter="fade">
                      <p:cBhvr>
                        <p:cTn dur="500"/>
                        <p:tgtEl>
                          <p:spTgt spid="69"/>
                        </p:tgtEl>
                      </p:cBhvr>
                    </p:animEffect>
                  </p:childTnLst>
                </p:cTn>
              </p:par>
            </p:tnLst>
          </p:tmpl>
        </p:tmplLst>
      </p:bldP>
      <p:bldP spid="78" grpId="0" animBg="1"/>
      <p:bldP spid="79" grpId="0" animBg="1"/>
      <p:bldP spid="80" grpId="0" animBg="1"/>
    </p:bldLst>
  </p:timing>
  <p:extLst mod="1">
    <p:ext uri="{DCECCB84-F9BA-43D5-87BE-67443E8EF086}">
      <p15:sldGuideLst xmlns:p15="http://schemas.microsoft.com/office/powerpoint/2012/main">
        <p15:guide id="1" orient="horz" pos="3239" userDrawn="1">
          <p15:clr>
            <a:srgbClr val="FBAE40"/>
          </p15:clr>
        </p15:guide>
        <p15:guide id="2" pos="5760" userDrawn="1">
          <p15:clr>
            <a:srgbClr val="FBAE40"/>
          </p15:clr>
        </p15:guide>
      </p15:sldGuideLst>
    </p:ext>
  </p:extLst>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History - Middle">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cxnSp>
        <p:nvCxnSpPr>
          <p:cNvPr id="7" name="直線コネクタ 6"/>
          <p:cNvCxnSpPr/>
          <p:nvPr userDrawn="1"/>
        </p:nvCxnSpPr>
        <p:spPr>
          <a:xfrm>
            <a:off x="9144000" y="0"/>
            <a:ext cx="0" cy="1971487"/>
          </a:xfrm>
          <a:prstGeom prst="line">
            <a:avLst/>
          </a:prstGeom>
          <a:ln w="28575">
            <a:solidFill>
              <a:schemeClr val="tx2"/>
            </a:solidFill>
            <a:prstDash val="sysDot"/>
          </a:ln>
        </p:spPr>
        <p:style>
          <a:lnRef idx="1">
            <a:schemeClr val="accent1"/>
          </a:lnRef>
          <a:fillRef idx="0">
            <a:schemeClr val="accent1"/>
          </a:fillRef>
          <a:effectRef idx="0">
            <a:schemeClr val="accent1"/>
          </a:effectRef>
          <a:fontRef idx="minor">
            <a:schemeClr val="tx1"/>
          </a:fontRef>
        </p:style>
      </p:cxnSp>
      <p:sp>
        <p:nvSpPr>
          <p:cNvPr id="19" name="テキスト プレースホルダー 12"/>
          <p:cNvSpPr>
            <a:spLocks noGrp="1"/>
          </p:cNvSpPr>
          <p:nvPr>
            <p:ph type="body" sz="quarter" idx="12" hasCustomPrompt="1"/>
          </p:nvPr>
        </p:nvSpPr>
        <p:spPr>
          <a:xfrm>
            <a:off x="2399958" y="4655094"/>
            <a:ext cx="4608971" cy="1479012"/>
          </a:xfrm>
        </p:spPr>
        <p:txBody>
          <a:bodyPr>
            <a:normAutofit/>
          </a:bodyPr>
          <a:lstStyle>
            <a:lvl1pPr algn="r">
              <a:spcBef>
                <a:spcPts val="0"/>
              </a:spcBef>
              <a:defRPr sz="1800" baseline="0"/>
            </a:lvl1pPr>
          </a:lstStyle>
          <a:p>
            <a:pPr lvl="0"/>
            <a:r>
              <a:rPr kumimoji="1" lang="en-US" altLang="ja-JP" dirty="0"/>
              <a:t>Text goes here</a:t>
            </a:r>
            <a:endParaRPr kumimoji="1" lang="ja-JP" altLang="en-US" dirty="0"/>
          </a:p>
        </p:txBody>
      </p:sp>
      <p:sp>
        <p:nvSpPr>
          <p:cNvPr id="20" name="テキスト プレースホルダー 12"/>
          <p:cNvSpPr>
            <a:spLocks noGrp="1"/>
          </p:cNvSpPr>
          <p:nvPr>
            <p:ph type="body" sz="quarter" idx="14" hasCustomPrompt="1"/>
          </p:nvPr>
        </p:nvSpPr>
        <p:spPr>
          <a:xfrm>
            <a:off x="2399958" y="3713898"/>
            <a:ext cx="4608971" cy="747032"/>
          </a:xfrm>
        </p:spPr>
        <p:txBody>
          <a:bodyPr anchor="ctr">
            <a:noAutofit/>
          </a:bodyPr>
          <a:lstStyle>
            <a:lvl1pPr algn="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21" name="正方形/長方形 20"/>
          <p:cNvSpPr/>
          <p:nvPr userDrawn="1"/>
        </p:nvSpPr>
        <p:spPr>
          <a:xfrm>
            <a:off x="5089589" y="4430938"/>
            <a:ext cx="1827899" cy="72008"/>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kumimoji="1" lang="ja-JP" altLang="en-US"/>
          </a:p>
        </p:txBody>
      </p:sp>
      <p:cxnSp>
        <p:nvCxnSpPr>
          <p:cNvPr id="29" name="直線コネクタ 28"/>
          <p:cNvCxnSpPr>
            <a:stCxn id="27" idx="1"/>
            <a:endCxn id="24" idx="6"/>
          </p:cNvCxnSpPr>
          <p:nvPr userDrawn="1"/>
        </p:nvCxnSpPr>
        <p:spPr>
          <a:xfrm flipH="1">
            <a:off x="9336699" y="2164184"/>
            <a:ext cx="649778" cy="2"/>
          </a:xfrm>
          <a:prstGeom prst="line">
            <a:avLst/>
          </a:prstGeom>
          <a:ln w="28575">
            <a:solidFill>
              <a:schemeClr val="tx2"/>
            </a:solidFill>
            <a:prstDash val="sysDot"/>
          </a:ln>
        </p:spPr>
        <p:style>
          <a:lnRef idx="1">
            <a:schemeClr val="accent1"/>
          </a:lnRef>
          <a:fillRef idx="0">
            <a:schemeClr val="accent1"/>
          </a:fillRef>
          <a:effectRef idx="0">
            <a:schemeClr val="accent1"/>
          </a:effectRef>
          <a:fontRef idx="minor">
            <a:schemeClr val="tx1"/>
          </a:fontRef>
        </p:style>
      </p:cxnSp>
      <p:sp>
        <p:nvSpPr>
          <p:cNvPr id="27" name="円/楕円 4"/>
          <p:cNvSpPr/>
          <p:nvPr userDrawn="1"/>
        </p:nvSpPr>
        <p:spPr>
          <a:xfrm>
            <a:off x="9986477" y="1595111"/>
            <a:ext cx="1136515" cy="1138145"/>
          </a:xfrm>
          <a:prstGeom prst="rect">
            <a:avLst/>
          </a:prstGeom>
          <a:solidFill>
            <a:schemeClr val="accent4"/>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 name="テキスト プレースホルダー 12"/>
          <p:cNvSpPr>
            <a:spLocks noGrp="1"/>
          </p:cNvSpPr>
          <p:nvPr>
            <p:ph type="body" sz="quarter" idx="15" hasCustomPrompt="1"/>
          </p:nvPr>
        </p:nvSpPr>
        <p:spPr>
          <a:xfrm>
            <a:off x="9966465" y="1790667"/>
            <a:ext cx="1176539" cy="747032"/>
          </a:xfrm>
        </p:spPr>
        <p:txBody>
          <a:bodyPr anchor="ctr">
            <a:noAutofit/>
          </a:bodyPr>
          <a:lstStyle>
            <a:lvl1pPr algn="ctr">
              <a:lnSpc>
                <a:spcPct val="100000"/>
              </a:lnSpc>
              <a:spcBef>
                <a:spcPts val="0"/>
              </a:spcBef>
              <a:defRPr sz="2800" baseline="0">
                <a:solidFill>
                  <a:schemeClr val="bg1"/>
                </a:solidFill>
                <a:latin typeface="Ubuntu Medium" panose="020B0604030602030204" pitchFamily="34" charset="0"/>
              </a:defRPr>
            </a:lvl1pPr>
          </a:lstStyle>
          <a:p>
            <a:pPr lvl="0"/>
            <a:r>
              <a:rPr kumimoji="1" lang="en-US" altLang="ja-JP" dirty="0"/>
              <a:t>0000</a:t>
            </a:r>
            <a:endParaRPr kumimoji="1" lang="ja-JP" altLang="en-US" dirty="0"/>
          </a:p>
        </p:txBody>
      </p:sp>
      <p:sp>
        <p:nvSpPr>
          <p:cNvPr id="37" name="テキスト プレースホルダー 12"/>
          <p:cNvSpPr>
            <a:spLocks noGrp="1"/>
          </p:cNvSpPr>
          <p:nvPr>
            <p:ph type="body" sz="quarter" idx="16" hasCustomPrompt="1"/>
          </p:nvPr>
        </p:nvSpPr>
        <p:spPr>
          <a:xfrm>
            <a:off x="11275193" y="2731863"/>
            <a:ext cx="4608971" cy="1479012"/>
          </a:xfrm>
        </p:spPr>
        <p:txBody>
          <a:bodyPr>
            <a:normAutofit/>
          </a:bodyPr>
          <a:lstStyle>
            <a:lvl1pPr algn="l">
              <a:spcBef>
                <a:spcPts val="0"/>
              </a:spcBef>
              <a:defRPr sz="1800" baseline="0"/>
            </a:lvl1pPr>
          </a:lstStyle>
          <a:p>
            <a:pPr lvl="0"/>
            <a:r>
              <a:rPr kumimoji="1" lang="en-US" altLang="ja-JP" dirty="0"/>
              <a:t>Text goes here</a:t>
            </a:r>
            <a:endParaRPr kumimoji="1" lang="ja-JP" altLang="en-US" dirty="0"/>
          </a:p>
        </p:txBody>
      </p:sp>
      <p:sp>
        <p:nvSpPr>
          <p:cNvPr id="38" name="テキスト プレースホルダー 12"/>
          <p:cNvSpPr>
            <a:spLocks noGrp="1"/>
          </p:cNvSpPr>
          <p:nvPr>
            <p:ph type="body" sz="quarter" idx="17" hasCustomPrompt="1"/>
          </p:nvPr>
        </p:nvSpPr>
        <p:spPr>
          <a:xfrm>
            <a:off x="11275193" y="1790667"/>
            <a:ext cx="4608971" cy="747032"/>
          </a:xfrm>
        </p:spPr>
        <p:txBody>
          <a:bodyPr anchor="ctr">
            <a:noAutofit/>
          </a:bodyPr>
          <a:lstStyle>
            <a:lvl1pPr algn="l">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39" name="正方形/長方形 38"/>
          <p:cNvSpPr/>
          <p:nvPr userDrawn="1"/>
        </p:nvSpPr>
        <p:spPr>
          <a:xfrm>
            <a:off x="11366634" y="2507707"/>
            <a:ext cx="1827899" cy="7200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kumimoji="1" lang="ja-JP" altLang="en-US"/>
          </a:p>
        </p:txBody>
      </p:sp>
      <p:sp>
        <p:nvSpPr>
          <p:cNvPr id="43" name="テキスト プレースホルダー 12"/>
          <p:cNvSpPr>
            <a:spLocks noGrp="1"/>
          </p:cNvSpPr>
          <p:nvPr>
            <p:ph type="body" sz="quarter" idx="19" hasCustomPrompt="1"/>
          </p:nvPr>
        </p:nvSpPr>
        <p:spPr>
          <a:xfrm>
            <a:off x="2399958" y="8481658"/>
            <a:ext cx="4608971" cy="1479012"/>
          </a:xfrm>
        </p:spPr>
        <p:txBody>
          <a:bodyPr>
            <a:normAutofit/>
          </a:bodyPr>
          <a:lstStyle>
            <a:lvl1pPr algn="r">
              <a:spcBef>
                <a:spcPts val="0"/>
              </a:spcBef>
              <a:defRPr sz="1800" baseline="0"/>
            </a:lvl1pPr>
          </a:lstStyle>
          <a:p>
            <a:pPr lvl="0"/>
            <a:r>
              <a:rPr kumimoji="1" lang="en-US" altLang="ja-JP" dirty="0"/>
              <a:t>Text goes here</a:t>
            </a:r>
            <a:endParaRPr kumimoji="1" lang="ja-JP" altLang="en-US" dirty="0"/>
          </a:p>
        </p:txBody>
      </p:sp>
      <p:sp>
        <p:nvSpPr>
          <p:cNvPr id="44" name="テキスト プレースホルダー 12"/>
          <p:cNvSpPr>
            <a:spLocks noGrp="1"/>
          </p:cNvSpPr>
          <p:nvPr>
            <p:ph type="body" sz="quarter" idx="20" hasCustomPrompt="1"/>
          </p:nvPr>
        </p:nvSpPr>
        <p:spPr>
          <a:xfrm>
            <a:off x="2399958" y="7540462"/>
            <a:ext cx="4608971" cy="747032"/>
          </a:xfrm>
        </p:spPr>
        <p:txBody>
          <a:bodyPr anchor="ctr">
            <a:noAutofit/>
          </a:bodyPr>
          <a:lstStyle>
            <a:lvl1pPr algn="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45" name="正方形/長方形 44"/>
          <p:cNvSpPr/>
          <p:nvPr userDrawn="1"/>
        </p:nvSpPr>
        <p:spPr>
          <a:xfrm>
            <a:off x="5089589" y="8257502"/>
            <a:ext cx="1827899" cy="72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kumimoji="1" lang="ja-JP" altLang="en-US"/>
          </a:p>
        </p:txBody>
      </p:sp>
      <p:cxnSp>
        <p:nvCxnSpPr>
          <p:cNvPr id="10" name="直線コネクタ 9"/>
          <p:cNvCxnSpPr>
            <a:stCxn id="8" idx="2"/>
            <a:endCxn id="13" idx="3"/>
          </p:cNvCxnSpPr>
          <p:nvPr userDrawn="1"/>
        </p:nvCxnSpPr>
        <p:spPr>
          <a:xfrm flipH="1">
            <a:off x="8335845" y="4080320"/>
            <a:ext cx="615457" cy="7095"/>
          </a:xfrm>
          <a:prstGeom prst="line">
            <a:avLst/>
          </a:prstGeom>
          <a:ln w="28575">
            <a:solidFill>
              <a:schemeClr val="tx2"/>
            </a:solidFill>
            <a:prstDash val="sysDot"/>
          </a:ln>
        </p:spPr>
        <p:style>
          <a:lnRef idx="1">
            <a:schemeClr val="accent1"/>
          </a:lnRef>
          <a:fillRef idx="0">
            <a:schemeClr val="accent1"/>
          </a:fillRef>
          <a:effectRef idx="0">
            <a:schemeClr val="accent1"/>
          </a:effectRef>
          <a:fontRef idx="minor">
            <a:schemeClr val="tx1"/>
          </a:fontRef>
        </p:style>
      </p:cxnSp>
      <p:sp>
        <p:nvSpPr>
          <p:cNvPr id="13" name="円/楕円 4"/>
          <p:cNvSpPr/>
          <p:nvPr userDrawn="1"/>
        </p:nvSpPr>
        <p:spPr>
          <a:xfrm>
            <a:off x="7199330" y="3518342"/>
            <a:ext cx="1136515" cy="1138145"/>
          </a:xfrm>
          <a:prstGeom prst="rect">
            <a:avLst/>
          </a:prstGeom>
          <a:solidFill>
            <a:schemeClr val="accent5"/>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テキスト プレースホルダー 12"/>
          <p:cNvSpPr>
            <a:spLocks noGrp="1"/>
          </p:cNvSpPr>
          <p:nvPr>
            <p:ph type="body" sz="quarter" idx="13" hasCustomPrompt="1"/>
          </p:nvPr>
        </p:nvSpPr>
        <p:spPr>
          <a:xfrm>
            <a:off x="7179318" y="3713898"/>
            <a:ext cx="1176539" cy="747032"/>
          </a:xfrm>
        </p:spPr>
        <p:txBody>
          <a:bodyPr anchor="ctr">
            <a:noAutofit/>
          </a:bodyPr>
          <a:lstStyle>
            <a:lvl1pPr algn="ctr">
              <a:lnSpc>
                <a:spcPct val="100000"/>
              </a:lnSpc>
              <a:spcBef>
                <a:spcPts val="0"/>
              </a:spcBef>
              <a:defRPr sz="2800" baseline="0">
                <a:solidFill>
                  <a:schemeClr val="bg1"/>
                </a:solidFill>
                <a:latin typeface="Ubuntu Medium" panose="020B0604030602030204" pitchFamily="34" charset="0"/>
              </a:defRPr>
            </a:lvl1pPr>
          </a:lstStyle>
          <a:p>
            <a:pPr lvl="0"/>
            <a:r>
              <a:rPr kumimoji="1" lang="en-US" altLang="ja-JP" dirty="0"/>
              <a:t>0000</a:t>
            </a:r>
            <a:endParaRPr kumimoji="1" lang="ja-JP" altLang="en-US" dirty="0"/>
          </a:p>
        </p:txBody>
      </p:sp>
      <p:cxnSp>
        <p:nvCxnSpPr>
          <p:cNvPr id="41" name="直線コネクタ 40"/>
          <p:cNvCxnSpPr>
            <a:stCxn id="40" idx="2"/>
            <a:endCxn id="49" idx="3"/>
          </p:cNvCxnSpPr>
          <p:nvPr userDrawn="1"/>
        </p:nvCxnSpPr>
        <p:spPr>
          <a:xfrm flipH="1" flipV="1">
            <a:off x="8335845" y="7912586"/>
            <a:ext cx="615457" cy="1"/>
          </a:xfrm>
          <a:prstGeom prst="line">
            <a:avLst/>
          </a:prstGeom>
          <a:ln w="28575">
            <a:solidFill>
              <a:schemeClr val="tx2"/>
            </a:solidFill>
            <a:prstDash val="sysDot"/>
          </a:ln>
        </p:spPr>
        <p:style>
          <a:lnRef idx="1">
            <a:schemeClr val="accent1"/>
          </a:lnRef>
          <a:fillRef idx="0">
            <a:schemeClr val="accent1"/>
          </a:fillRef>
          <a:effectRef idx="0">
            <a:schemeClr val="accent1"/>
          </a:effectRef>
          <a:fontRef idx="minor">
            <a:schemeClr val="tx1"/>
          </a:fontRef>
        </p:style>
      </p:cxnSp>
      <p:sp>
        <p:nvSpPr>
          <p:cNvPr id="49" name="円/楕円 4"/>
          <p:cNvSpPr/>
          <p:nvPr userDrawn="1"/>
        </p:nvSpPr>
        <p:spPr>
          <a:xfrm>
            <a:off x="7199330" y="7343513"/>
            <a:ext cx="1136515" cy="1138145"/>
          </a:xfrm>
          <a:prstGeom prst="rect">
            <a:avLst/>
          </a:prstGeom>
          <a:solidFill>
            <a:schemeClr val="accent1"/>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2" name="テキスト プレースホルダー 12"/>
          <p:cNvSpPr>
            <a:spLocks noGrp="1"/>
          </p:cNvSpPr>
          <p:nvPr>
            <p:ph type="body" sz="quarter" idx="18" hasCustomPrompt="1"/>
          </p:nvPr>
        </p:nvSpPr>
        <p:spPr>
          <a:xfrm>
            <a:off x="7179318" y="7540462"/>
            <a:ext cx="1176539" cy="747032"/>
          </a:xfrm>
        </p:spPr>
        <p:txBody>
          <a:bodyPr anchor="ctr">
            <a:noAutofit/>
          </a:bodyPr>
          <a:lstStyle>
            <a:lvl1pPr algn="ctr">
              <a:lnSpc>
                <a:spcPct val="100000"/>
              </a:lnSpc>
              <a:spcBef>
                <a:spcPts val="0"/>
              </a:spcBef>
              <a:defRPr sz="2800" baseline="0">
                <a:solidFill>
                  <a:schemeClr val="bg1"/>
                </a:solidFill>
                <a:latin typeface="Ubuntu Medium" panose="020B0604030602030204" pitchFamily="34" charset="0"/>
              </a:defRPr>
            </a:lvl1pPr>
          </a:lstStyle>
          <a:p>
            <a:pPr lvl="0"/>
            <a:r>
              <a:rPr kumimoji="1" lang="en-US" altLang="ja-JP" dirty="0"/>
              <a:t>0000</a:t>
            </a:r>
            <a:endParaRPr kumimoji="1" lang="ja-JP" altLang="en-US" dirty="0"/>
          </a:p>
        </p:txBody>
      </p:sp>
      <p:cxnSp>
        <p:nvCxnSpPr>
          <p:cNvPr id="50" name="直線コネクタ 49"/>
          <p:cNvCxnSpPr>
            <a:stCxn id="51" idx="1"/>
            <a:endCxn id="57" idx="6"/>
          </p:cNvCxnSpPr>
          <p:nvPr userDrawn="1"/>
        </p:nvCxnSpPr>
        <p:spPr>
          <a:xfrm flipH="1">
            <a:off x="9336699" y="5996187"/>
            <a:ext cx="649778" cy="267"/>
          </a:xfrm>
          <a:prstGeom prst="line">
            <a:avLst/>
          </a:prstGeom>
          <a:ln w="28575">
            <a:solidFill>
              <a:schemeClr val="tx2"/>
            </a:solidFill>
            <a:prstDash val="sysDot"/>
          </a:ln>
        </p:spPr>
        <p:style>
          <a:lnRef idx="1">
            <a:schemeClr val="accent1"/>
          </a:lnRef>
          <a:fillRef idx="0">
            <a:schemeClr val="accent1"/>
          </a:fillRef>
          <a:effectRef idx="0">
            <a:schemeClr val="accent1"/>
          </a:effectRef>
          <a:fontRef idx="minor">
            <a:schemeClr val="tx1"/>
          </a:fontRef>
        </p:style>
      </p:cxnSp>
      <p:sp>
        <p:nvSpPr>
          <p:cNvPr id="51" name="円/楕円 4"/>
          <p:cNvSpPr/>
          <p:nvPr userDrawn="1"/>
        </p:nvSpPr>
        <p:spPr>
          <a:xfrm>
            <a:off x="9986477" y="5427114"/>
            <a:ext cx="1136515" cy="1138145"/>
          </a:xfrm>
          <a:prstGeom prst="rect">
            <a:avLst/>
          </a:prstGeom>
          <a:solidFill>
            <a:schemeClr val="accent6"/>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2" name="テキスト プレースホルダー 12"/>
          <p:cNvSpPr>
            <a:spLocks noGrp="1"/>
          </p:cNvSpPr>
          <p:nvPr>
            <p:ph type="body" sz="quarter" idx="21" hasCustomPrompt="1"/>
          </p:nvPr>
        </p:nvSpPr>
        <p:spPr>
          <a:xfrm>
            <a:off x="9966465" y="5622670"/>
            <a:ext cx="1176539" cy="747032"/>
          </a:xfrm>
        </p:spPr>
        <p:txBody>
          <a:bodyPr anchor="ctr">
            <a:noAutofit/>
          </a:bodyPr>
          <a:lstStyle>
            <a:lvl1pPr algn="ctr">
              <a:lnSpc>
                <a:spcPct val="100000"/>
              </a:lnSpc>
              <a:spcBef>
                <a:spcPts val="0"/>
              </a:spcBef>
              <a:defRPr sz="2800" baseline="0">
                <a:solidFill>
                  <a:schemeClr val="bg1"/>
                </a:solidFill>
                <a:latin typeface="Ubuntu Medium" panose="020B0604030602030204" pitchFamily="34" charset="0"/>
              </a:defRPr>
            </a:lvl1pPr>
          </a:lstStyle>
          <a:p>
            <a:pPr lvl="0"/>
            <a:r>
              <a:rPr kumimoji="1" lang="en-US" altLang="ja-JP" dirty="0"/>
              <a:t>0000</a:t>
            </a:r>
            <a:endParaRPr kumimoji="1" lang="ja-JP" altLang="en-US" dirty="0"/>
          </a:p>
        </p:txBody>
      </p:sp>
      <p:sp>
        <p:nvSpPr>
          <p:cNvPr id="53" name="テキスト プレースホルダー 12"/>
          <p:cNvSpPr>
            <a:spLocks noGrp="1"/>
          </p:cNvSpPr>
          <p:nvPr>
            <p:ph type="body" sz="quarter" idx="22" hasCustomPrompt="1"/>
          </p:nvPr>
        </p:nvSpPr>
        <p:spPr>
          <a:xfrm>
            <a:off x="11275193" y="6563866"/>
            <a:ext cx="4608971" cy="1479012"/>
          </a:xfrm>
        </p:spPr>
        <p:txBody>
          <a:bodyPr>
            <a:normAutofit/>
          </a:bodyPr>
          <a:lstStyle>
            <a:lvl1pPr algn="l">
              <a:spcBef>
                <a:spcPts val="0"/>
              </a:spcBef>
              <a:defRPr sz="1800" baseline="0"/>
            </a:lvl1pPr>
          </a:lstStyle>
          <a:p>
            <a:pPr lvl="0"/>
            <a:r>
              <a:rPr kumimoji="1" lang="en-US" altLang="ja-JP" dirty="0"/>
              <a:t>Text goes here</a:t>
            </a:r>
            <a:endParaRPr kumimoji="1" lang="ja-JP" altLang="en-US" dirty="0"/>
          </a:p>
        </p:txBody>
      </p:sp>
      <p:sp>
        <p:nvSpPr>
          <p:cNvPr id="55" name="テキスト プレースホルダー 12"/>
          <p:cNvSpPr>
            <a:spLocks noGrp="1"/>
          </p:cNvSpPr>
          <p:nvPr>
            <p:ph type="body" sz="quarter" idx="23" hasCustomPrompt="1"/>
          </p:nvPr>
        </p:nvSpPr>
        <p:spPr>
          <a:xfrm>
            <a:off x="11275193" y="5622670"/>
            <a:ext cx="4608971" cy="747032"/>
          </a:xfrm>
        </p:spPr>
        <p:txBody>
          <a:bodyPr anchor="ctr">
            <a:noAutofit/>
          </a:bodyPr>
          <a:lstStyle>
            <a:lvl1pPr algn="l">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56" name="正方形/長方形 55"/>
          <p:cNvSpPr/>
          <p:nvPr userDrawn="1"/>
        </p:nvSpPr>
        <p:spPr>
          <a:xfrm>
            <a:off x="11366634" y="6339710"/>
            <a:ext cx="1827899" cy="72008"/>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kumimoji="1" lang="ja-JP" altLang="en-US"/>
          </a:p>
        </p:txBody>
      </p:sp>
      <p:cxnSp>
        <p:nvCxnSpPr>
          <p:cNvPr id="61" name="直線コネクタ 60"/>
          <p:cNvCxnSpPr/>
          <p:nvPr userDrawn="1"/>
        </p:nvCxnSpPr>
        <p:spPr>
          <a:xfrm>
            <a:off x="9144000" y="2356884"/>
            <a:ext cx="0" cy="1530737"/>
          </a:xfrm>
          <a:prstGeom prst="line">
            <a:avLst/>
          </a:prstGeom>
          <a:ln w="28575">
            <a:solidFill>
              <a:schemeClr val="tx2"/>
            </a:solidFill>
            <a:prstDash val="sysDot"/>
          </a:ln>
        </p:spPr>
        <p:style>
          <a:lnRef idx="1">
            <a:schemeClr val="accent1"/>
          </a:lnRef>
          <a:fillRef idx="0">
            <a:schemeClr val="accent1"/>
          </a:fillRef>
          <a:effectRef idx="0">
            <a:schemeClr val="accent1"/>
          </a:effectRef>
          <a:fontRef idx="minor">
            <a:schemeClr val="tx1"/>
          </a:fontRef>
        </p:style>
      </p:cxnSp>
      <p:cxnSp>
        <p:nvCxnSpPr>
          <p:cNvPr id="64" name="直線コネクタ 63"/>
          <p:cNvCxnSpPr/>
          <p:nvPr userDrawn="1"/>
        </p:nvCxnSpPr>
        <p:spPr>
          <a:xfrm flipV="1">
            <a:off x="9144000" y="4273018"/>
            <a:ext cx="0" cy="1530737"/>
          </a:xfrm>
          <a:prstGeom prst="line">
            <a:avLst/>
          </a:prstGeom>
          <a:ln w="28575">
            <a:solidFill>
              <a:schemeClr val="tx2"/>
            </a:solidFill>
            <a:prstDash val="sysDot"/>
          </a:ln>
        </p:spPr>
        <p:style>
          <a:lnRef idx="1">
            <a:schemeClr val="accent1"/>
          </a:lnRef>
          <a:fillRef idx="0">
            <a:schemeClr val="accent1"/>
          </a:fillRef>
          <a:effectRef idx="0">
            <a:schemeClr val="accent1"/>
          </a:effectRef>
          <a:fontRef idx="minor">
            <a:schemeClr val="tx1"/>
          </a:fontRef>
        </p:style>
      </p:cxnSp>
      <p:cxnSp>
        <p:nvCxnSpPr>
          <p:cNvPr id="68" name="直線コネクタ 67"/>
          <p:cNvCxnSpPr/>
          <p:nvPr userDrawn="1"/>
        </p:nvCxnSpPr>
        <p:spPr>
          <a:xfrm>
            <a:off x="9144000" y="6189152"/>
            <a:ext cx="0" cy="1530736"/>
          </a:xfrm>
          <a:prstGeom prst="line">
            <a:avLst/>
          </a:prstGeom>
          <a:ln w="28575">
            <a:solidFill>
              <a:schemeClr val="tx2"/>
            </a:solidFill>
            <a:prstDash val="sysDot"/>
          </a:ln>
        </p:spPr>
        <p:style>
          <a:lnRef idx="1">
            <a:schemeClr val="accent1"/>
          </a:lnRef>
          <a:fillRef idx="0">
            <a:schemeClr val="accent1"/>
          </a:fillRef>
          <a:effectRef idx="0">
            <a:schemeClr val="accent1"/>
          </a:effectRef>
          <a:fontRef idx="minor">
            <a:schemeClr val="tx1"/>
          </a:fontRef>
        </p:style>
      </p:cxnSp>
      <p:cxnSp>
        <p:nvCxnSpPr>
          <p:cNvPr id="72" name="直線コネクタ 71"/>
          <p:cNvCxnSpPr/>
          <p:nvPr userDrawn="1"/>
        </p:nvCxnSpPr>
        <p:spPr>
          <a:xfrm>
            <a:off x="9144000" y="8105285"/>
            <a:ext cx="0" cy="2180128"/>
          </a:xfrm>
          <a:prstGeom prst="line">
            <a:avLst/>
          </a:prstGeom>
          <a:ln w="28575">
            <a:solidFill>
              <a:schemeClr val="tx2"/>
            </a:solidFill>
            <a:prstDash val="sysDot"/>
          </a:ln>
        </p:spPr>
        <p:style>
          <a:lnRef idx="1">
            <a:schemeClr val="accent1"/>
          </a:lnRef>
          <a:fillRef idx="0">
            <a:schemeClr val="accent1"/>
          </a:fillRef>
          <a:effectRef idx="0">
            <a:schemeClr val="accent1"/>
          </a:effectRef>
          <a:fontRef idx="minor">
            <a:schemeClr val="tx1"/>
          </a:fontRef>
        </p:style>
      </p:cxnSp>
      <p:sp>
        <p:nvSpPr>
          <p:cNvPr id="8" name="楕円 7"/>
          <p:cNvSpPr/>
          <p:nvPr userDrawn="1"/>
        </p:nvSpPr>
        <p:spPr>
          <a:xfrm>
            <a:off x="8951302" y="3887621"/>
            <a:ext cx="385397" cy="385397"/>
          </a:xfrm>
          <a:prstGeom prst="ellipse">
            <a:avLst/>
          </a:prstGeom>
          <a:solidFill>
            <a:schemeClr val="accent5"/>
          </a:solidFill>
          <a:ln w="57150">
            <a:solidFill>
              <a:schemeClr val="bg1"/>
            </a:solidFill>
          </a:ln>
          <a:effectLst>
            <a:outerShdw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 name="楕円 23"/>
          <p:cNvSpPr/>
          <p:nvPr userDrawn="1"/>
        </p:nvSpPr>
        <p:spPr>
          <a:xfrm>
            <a:off x="8951302" y="1971487"/>
            <a:ext cx="385397" cy="385397"/>
          </a:xfrm>
          <a:prstGeom prst="ellipse">
            <a:avLst/>
          </a:prstGeom>
          <a:solidFill>
            <a:schemeClr val="accent4"/>
          </a:solidFill>
          <a:ln w="57150">
            <a:solidFill>
              <a:schemeClr val="bg1"/>
            </a:solidFill>
          </a:ln>
          <a:effectLst>
            <a:outerShdw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0" name="楕円 39"/>
          <p:cNvSpPr/>
          <p:nvPr userDrawn="1"/>
        </p:nvSpPr>
        <p:spPr>
          <a:xfrm>
            <a:off x="8951302" y="7719888"/>
            <a:ext cx="385397" cy="385397"/>
          </a:xfrm>
          <a:prstGeom prst="ellipse">
            <a:avLst/>
          </a:prstGeom>
          <a:solidFill>
            <a:schemeClr val="accent1"/>
          </a:solidFill>
          <a:ln w="57150">
            <a:solidFill>
              <a:schemeClr val="bg1"/>
            </a:solidFill>
          </a:ln>
          <a:effectLst>
            <a:outerShdw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7" name="楕円 56"/>
          <p:cNvSpPr/>
          <p:nvPr userDrawn="1"/>
        </p:nvSpPr>
        <p:spPr>
          <a:xfrm>
            <a:off x="8951302" y="5803755"/>
            <a:ext cx="385397" cy="385397"/>
          </a:xfrm>
          <a:prstGeom prst="ellipse">
            <a:avLst/>
          </a:prstGeom>
          <a:solidFill>
            <a:schemeClr val="accent6"/>
          </a:solidFill>
          <a:ln w="57150">
            <a:solidFill>
              <a:schemeClr val="bg1"/>
            </a:solidFill>
          </a:ln>
          <a:effectLst>
            <a:outerShdw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20511314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fade">
                                      <p:cBhvr>
                                        <p:cTn id="7" dur="500"/>
                                        <p:tgtEl>
                                          <p:spTgt spid="24"/>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29"/>
                                        </p:tgtEl>
                                        <p:attrNameLst>
                                          <p:attrName>style.visibility</p:attrName>
                                        </p:attrNameLst>
                                      </p:cBhvr>
                                      <p:to>
                                        <p:strVal val="visible"/>
                                      </p:to>
                                    </p:set>
                                    <p:animEffect transition="in" filter="wipe(left)">
                                      <p:cBhvr>
                                        <p:cTn id="11" dur="500"/>
                                        <p:tgtEl>
                                          <p:spTgt spid="29"/>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27"/>
                                        </p:tgtEl>
                                        <p:attrNameLst>
                                          <p:attrName>style.visibility</p:attrName>
                                        </p:attrNameLst>
                                      </p:cBhvr>
                                      <p:to>
                                        <p:strVal val="visible"/>
                                      </p:to>
                                    </p:set>
                                    <p:animEffect transition="in" filter="wipe(left)">
                                      <p:cBhvr>
                                        <p:cTn id="15" dur="500"/>
                                        <p:tgtEl>
                                          <p:spTgt spid="27"/>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28">
                                            <p:txEl>
                                              <p:pRg st="0" end="0"/>
                                            </p:txEl>
                                          </p:spTgt>
                                        </p:tgtEl>
                                        <p:attrNameLst>
                                          <p:attrName>style.visibility</p:attrName>
                                        </p:attrNameLst>
                                      </p:cBhvr>
                                      <p:to>
                                        <p:strVal val="visible"/>
                                      </p:to>
                                    </p:set>
                                    <p:animEffect transition="in" filter="wipe(left)">
                                      <p:cBhvr>
                                        <p:cTn id="18" dur="500"/>
                                        <p:tgtEl>
                                          <p:spTgt spid="28">
                                            <p:txEl>
                                              <p:pRg st="0" end="0"/>
                                            </p:txEl>
                                          </p:spTgt>
                                        </p:tgtEl>
                                      </p:cBhvr>
                                    </p:animEffect>
                                  </p:childTnLst>
                                </p:cTn>
                              </p:par>
                            </p:childTnLst>
                          </p:cTn>
                        </p:par>
                        <p:par>
                          <p:cTn id="19" fill="hold">
                            <p:stCondLst>
                              <p:cond delay="1500"/>
                            </p:stCondLst>
                            <p:childTnLst>
                              <p:par>
                                <p:cTn id="20" presetID="2" presetClass="entr" presetSubtype="4" decel="100000" fill="hold" grpId="0" nodeType="afterEffect">
                                  <p:stCondLst>
                                    <p:cond delay="0"/>
                                  </p:stCondLst>
                                  <p:childTnLst>
                                    <p:set>
                                      <p:cBhvr>
                                        <p:cTn id="21" dur="1" fill="hold">
                                          <p:stCondLst>
                                            <p:cond delay="0"/>
                                          </p:stCondLst>
                                        </p:cTn>
                                        <p:tgtEl>
                                          <p:spTgt spid="39"/>
                                        </p:tgtEl>
                                        <p:attrNameLst>
                                          <p:attrName>style.visibility</p:attrName>
                                        </p:attrNameLst>
                                      </p:cBhvr>
                                      <p:to>
                                        <p:strVal val="visible"/>
                                      </p:to>
                                    </p:set>
                                    <p:anim calcmode="lin" valueType="num">
                                      <p:cBhvr additive="base">
                                        <p:cTn id="22" dur="500" fill="hold"/>
                                        <p:tgtEl>
                                          <p:spTgt spid="39"/>
                                        </p:tgtEl>
                                        <p:attrNameLst>
                                          <p:attrName>ppt_x</p:attrName>
                                        </p:attrNameLst>
                                      </p:cBhvr>
                                      <p:tavLst>
                                        <p:tav tm="0">
                                          <p:val>
                                            <p:strVal val="#ppt_x"/>
                                          </p:val>
                                        </p:tav>
                                        <p:tav tm="100000">
                                          <p:val>
                                            <p:strVal val="#ppt_x"/>
                                          </p:val>
                                        </p:tav>
                                      </p:tavLst>
                                    </p:anim>
                                    <p:anim calcmode="lin" valueType="num">
                                      <p:cBhvr additive="base">
                                        <p:cTn id="23" dur="500" fill="hold"/>
                                        <p:tgtEl>
                                          <p:spTgt spid="39"/>
                                        </p:tgtEl>
                                        <p:attrNameLst>
                                          <p:attrName>ppt_y</p:attrName>
                                        </p:attrNameLst>
                                      </p:cBhvr>
                                      <p:tavLst>
                                        <p:tav tm="0">
                                          <p:val>
                                            <p:strVal val="1+#ppt_h/2"/>
                                          </p:val>
                                        </p:tav>
                                        <p:tav tm="100000">
                                          <p:val>
                                            <p:strVal val="#ppt_y"/>
                                          </p:val>
                                        </p:tav>
                                      </p:tavLst>
                                    </p:anim>
                                  </p:childTnLst>
                                </p:cTn>
                              </p:par>
                              <p:par>
                                <p:cTn id="24" presetID="2" presetClass="entr" presetSubtype="2" decel="100000" fill="hold" grpId="0" nodeType="withEffect">
                                  <p:stCondLst>
                                    <p:cond delay="0"/>
                                  </p:stCondLst>
                                  <p:childTnLst>
                                    <p:set>
                                      <p:cBhvr>
                                        <p:cTn id="25" dur="1" fill="hold">
                                          <p:stCondLst>
                                            <p:cond delay="0"/>
                                          </p:stCondLst>
                                        </p:cTn>
                                        <p:tgtEl>
                                          <p:spTgt spid="38">
                                            <p:txEl>
                                              <p:pRg st="0" end="0"/>
                                            </p:txEl>
                                          </p:spTgt>
                                        </p:tgtEl>
                                        <p:attrNameLst>
                                          <p:attrName>style.visibility</p:attrName>
                                        </p:attrNameLst>
                                      </p:cBhvr>
                                      <p:to>
                                        <p:strVal val="visible"/>
                                      </p:to>
                                    </p:set>
                                    <p:anim calcmode="lin" valueType="num">
                                      <p:cBhvr additive="base">
                                        <p:cTn id="26" dur="500" fill="hold"/>
                                        <p:tgtEl>
                                          <p:spTgt spid="38">
                                            <p:txEl>
                                              <p:pRg st="0" end="0"/>
                                            </p:txEl>
                                          </p:spTgt>
                                        </p:tgtEl>
                                        <p:attrNameLst>
                                          <p:attrName>ppt_x</p:attrName>
                                        </p:attrNameLst>
                                      </p:cBhvr>
                                      <p:tavLst>
                                        <p:tav tm="0">
                                          <p:val>
                                            <p:strVal val="1+#ppt_w/2"/>
                                          </p:val>
                                        </p:tav>
                                        <p:tav tm="100000">
                                          <p:val>
                                            <p:strVal val="#ppt_x"/>
                                          </p:val>
                                        </p:tav>
                                      </p:tavLst>
                                    </p:anim>
                                    <p:anim calcmode="lin" valueType="num">
                                      <p:cBhvr additive="base">
                                        <p:cTn id="27" dur="500" fill="hold"/>
                                        <p:tgtEl>
                                          <p:spTgt spid="38">
                                            <p:txEl>
                                              <p:pRg st="0" end="0"/>
                                            </p:txEl>
                                          </p:spTgt>
                                        </p:tgtEl>
                                        <p:attrNameLst>
                                          <p:attrName>ppt_y</p:attrName>
                                        </p:attrNameLst>
                                      </p:cBhvr>
                                      <p:tavLst>
                                        <p:tav tm="0">
                                          <p:val>
                                            <p:strVal val="#ppt_y"/>
                                          </p:val>
                                        </p:tav>
                                        <p:tav tm="100000">
                                          <p:val>
                                            <p:strVal val="#ppt_y"/>
                                          </p:val>
                                        </p:tav>
                                      </p:tavLst>
                                    </p:anim>
                                  </p:childTnLst>
                                </p:cTn>
                              </p:par>
                            </p:childTnLst>
                          </p:cTn>
                        </p:par>
                        <p:par>
                          <p:cTn id="28" fill="hold">
                            <p:stCondLst>
                              <p:cond delay="2000"/>
                            </p:stCondLst>
                            <p:childTnLst>
                              <p:par>
                                <p:cTn id="29" presetID="22" presetClass="entr" presetSubtype="8" fill="hold" grpId="0" nodeType="afterEffect">
                                  <p:stCondLst>
                                    <p:cond delay="0"/>
                                  </p:stCondLst>
                                  <p:childTnLst>
                                    <p:set>
                                      <p:cBhvr>
                                        <p:cTn id="30" dur="1" fill="hold">
                                          <p:stCondLst>
                                            <p:cond delay="0"/>
                                          </p:stCondLst>
                                        </p:cTn>
                                        <p:tgtEl>
                                          <p:spTgt spid="37">
                                            <p:txEl>
                                              <p:pRg st="0" end="0"/>
                                            </p:txEl>
                                          </p:spTgt>
                                        </p:tgtEl>
                                        <p:attrNameLst>
                                          <p:attrName>style.visibility</p:attrName>
                                        </p:attrNameLst>
                                      </p:cBhvr>
                                      <p:to>
                                        <p:strVal val="visible"/>
                                      </p:to>
                                    </p:set>
                                    <p:animEffect transition="in" filter="wipe(left)">
                                      <p:cBhvr>
                                        <p:cTn id="31" dur="500"/>
                                        <p:tgtEl>
                                          <p:spTgt spid="37">
                                            <p:txEl>
                                              <p:pRg st="0" end="0"/>
                                            </p:txEl>
                                          </p:spTgt>
                                        </p:tgtEl>
                                      </p:cBhvr>
                                    </p:animEffect>
                                  </p:childTnLst>
                                </p:cTn>
                              </p:par>
                            </p:childTnLst>
                          </p:cTn>
                        </p:par>
                        <p:par>
                          <p:cTn id="32" fill="hold">
                            <p:stCondLst>
                              <p:cond delay="2500"/>
                            </p:stCondLst>
                            <p:childTnLst>
                              <p:par>
                                <p:cTn id="33" presetID="22" presetClass="entr" presetSubtype="1" fill="hold" nodeType="afterEffect">
                                  <p:stCondLst>
                                    <p:cond delay="0"/>
                                  </p:stCondLst>
                                  <p:childTnLst>
                                    <p:set>
                                      <p:cBhvr>
                                        <p:cTn id="34" dur="1" fill="hold">
                                          <p:stCondLst>
                                            <p:cond delay="0"/>
                                          </p:stCondLst>
                                        </p:cTn>
                                        <p:tgtEl>
                                          <p:spTgt spid="61"/>
                                        </p:tgtEl>
                                        <p:attrNameLst>
                                          <p:attrName>style.visibility</p:attrName>
                                        </p:attrNameLst>
                                      </p:cBhvr>
                                      <p:to>
                                        <p:strVal val="visible"/>
                                      </p:to>
                                    </p:set>
                                    <p:animEffect transition="in" filter="wipe(up)">
                                      <p:cBhvr>
                                        <p:cTn id="35" dur="500"/>
                                        <p:tgtEl>
                                          <p:spTgt spid="61"/>
                                        </p:tgtEl>
                                      </p:cBhvr>
                                    </p:animEffect>
                                  </p:childTnLst>
                                </p:cTn>
                              </p:par>
                            </p:childTnLst>
                          </p:cTn>
                        </p:par>
                        <p:par>
                          <p:cTn id="36" fill="hold">
                            <p:stCondLst>
                              <p:cond delay="3000"/>
                            </p:stCondLst>
                            <p:childTnLst>
                              <p:par>
                                <p:cTn id="37" presetID="10" presetClass="entr" presetSubtype="0" fill="hold" grpId="0" nodeType="afterEffect">
                                  <p:stCondLst>
                                    <p:cond delay="0"/>
                                  </p:stCondLst>
                                  <p:childTnLst>
                                    <p:set>
                                      <p:cBhvr>
                                        <p:cTn id="38" dur="1" fill="hold">
                                          <p:stCondLst>
                                            <p:cond delay="0"/>
                                          </p:stCondLst>
                                        </p:cTn>
                                        <p:tgtEl>
                                          <p:spTgt spid="8"/>
                                        </p:tgtEl>
                                        <p:attrNameLst>
                                          <p:attrName>style.visibility</p:attrName>
                                        </p:attrNameLst>
                                      </p:cBhvr>
                                      <p:to>
                                        <p:strVal val="visible"/>
                                      </p:to>
                                    </p:set>
                                    <p:animEffect transition="in" filter="fade">
                                      <p:cBhvr>
                                        <p:cTn id="39" dur="500"/>
                                        <p:tgtEl>
                                          <p:spTgt spid="8"/>
                                        </p:tgtEl>
                                      </p:cBhvr>
                                    </p:animEffect>
                                  </p:childTnLst>
                                </p:cTn>
                              </p:par>
                            </p:childTnLst>
                          </p:cTn>
                        </p:par>
                        <p:par>
                          <p:cTn id="40" fill="hold">
                            <p:stCondLst>
                              <p:cond delay="3500"/>
                            </p:stCondLst>
                            <p:childTnLst>
                              <p:par>
                                <p:cTn id="41" presetID="22" presetClass="entr" presetSubtype="2" fill="hold" nodeType="afterEffect">
                                  <p:stCondLst>
                                    <p:cond delay="0"/>
                                  </p:stCondLst>
                                  <p:childTnLst>
                                    <p:set>
                                      <p:cBhvr>
                                        <p:cTn id="42" dur="1" fill="hold">
                                          <p:stCondLst>
                                            <p:cond delay="0"/>
                                          </p:stCondLst>
                                        </p:cTn>
                                        <p:tgtEl>
                                          <p:spTgt spid="10"/>
                                        </p:tgtEl>
                                        <p:attrNameLst>
                                          <p:attrName>style.visibility</p:attrName>
                                        </p:attrNameLst>
                                      </p:cBhvr>
                                      <p:to>
                                        <p:strVal val="visible"/>
                                      </p:to>
                                    </p:set>
                                    <p:animEffect transition="in" filter="wipe(right)">
                                      <p:cBhvr>
                                        <p:cTn id="43" dur="500"/>
                                        <p:tgtEl>
                                          <p:spTgt spid="10"/>
                                        </p:tgtEl>
                                      </p:cBhvr>
                                    </p:animEffect>
                                  </p:childTnLst>
                                </p:cTn>
                              </p:par>
                            </p:childTnLst>
                          </p:cTn>
                        </p:par>
                        <p:par>
                          <p:cTn id="44" fill="hold">
                            <p:stCondLst>
                              <p:cond delay="4000"/>
                            </p:stCondLst>
                            <p:childTnLst>
                              <p:par>
                                <p:cTn id="45" presetID="22" presetClass="entr" presetSubtype="2" fill="hold" grpId="0" nodeType="afterEffect">
                                  <p:stCondLst>
                                    <p:cond delay="0"/>
                                  </p:stCondLst>
                                  <p:childTnLst>
                                    <p:set>
                                      <p:cBhvr>
                                        <p:cTn id="46" dur="1" fill="hold">
                                          <p:stCondLst>
                                            <p:cond delay="0"/>
                                          </p:stCondLst>
                                        </p:cTn>
                                        <p:tgtEl>
                                          <p:spTgt spid="13"/>
                                        </p:tgtEl>
                                        <p:attrNameLst>
                                          <p:attrName>style.visibility</p:attrName>
                                        </p:attrNameLst>
                                      </p:cBhvr>
                                      <p:to>
                                        <p:strVal val="visible"/>
                                      </p:to>
                                    </p:set>
                                    <p:animEffect transition="in" filter="wipe(right)">
                                      <p:cBhvr>
                                        <p:cTn id="47" dur="500"/>
                                        <p:tgtEl>
                                          <p:spTgt spid="13"/>
                                        </p:tgtEl>
                                      </p:cBhvr>
                                    </p:animEffect>
                                  </p:childTnLst>
                                </p:cTn>
                              </p:par>
                              <p:par>
                                <p:cTn id="48" presetID="22" presetClass="entr" presetSubtype="2" fill="hold" grpId="0" nodeType="withEffect">
                                  <p:stCondLst>
                                    <p:cond delay="0"/>
                                  </p:stCondLst>
                                  <p:childTnLst>
                                    <p:set>
                                      <p:cBhvr>
                                        <p:cTn id="49" dur="1" fill="hold">
                                          <p:stCondLst>
                                            <p:cond delay="0"/>
                                          </p:stCondLst>
                                        </p:cTn>
                                        <p:tgtEl>
                                          <p:spTgt spid="17">
                                            <p:txEl>
                                              <p:pRg st="0" end="0"/>
                                            </p:txEl>
                                          </p:spTgt>
                                        </p:tgtEl>
                                        <p:attrNameLst>
                                          <p:attrName>style.visibility</p:attrName>
                                        </p:attrNameLst>
                                      </p:cBhvr>
                                      <p:to>
                                        <p:strVal val="visible"/>
                                      </p:to>
                                    </p:set>
                                    <p:animEffect transition="in" filter="wipe(right)">
                                      <p:cBhvr>
                                        <p:cTn id="50" dur="500"/>
                                        <p:tgtEl>
                                          <p:spTgt spid="17">
                                            <p:txEl>
                                              <p:pRg st="0" end="0"/>
                                            </p:txEl>
                                          </p:spTgt>
                                        </p:tgtEl>
                                      </p:cBhvr>
                                    </p:animEffect>
                                  </p:childTnLst>
                                </p:cTn>
                              </p:par>
                            </p:childTnLst>
                          </p:cTn>
                        </p:par>
                        <p:par>
                          <p:cTn id="51" fill="hold">
                            <p:stCondLst>
                              <p:cond delay="4500"/>
                            </p:stCondLst>
                            <p:childTnLst>
                              <p:par>
                                <p:cTn id="52" presetID="2" presetClass="entr" presetSubtype="4" decel="100000" fill="hold" grpId="0" nodeType="afterEffect">
                                  <p:stCondLst>
                                    <p:cond delay="0"/>
                                  </p:stCondLst>
                                  <p:childTnLst>
                                    <p:set>
                                      <p:cBhvr>
                                        <p:cTn id="53" dur="1" fill="hold">
                                          <p:stCondLst>
                                            <p:cond delay="0"/>
                                          </p:stCondLst>
                                        </p:cTn>
                                        <p:tgtEl>
                                          <p:spTgt spid="21"/>
                                        </p:tgtEl>
                                        <p:attrNameLst>
                                          <p:attrName>style.visibility</p:attrName>
                                        </p:attrNameLst>
                                      </p:cBhvr>
                                      <p:to>
                                        <p:strVal val="visible"/>
                                      </p:to>
                                    </p:set>
                                    <p:anim calcmode="lin" valueType="num">
                                      <p:cBhvr additive="base">
                                        <p:cTn id="54" dur="500" fill="hold"/>
                                        <p:tgtEl>
                                          <p:spTgt spid="21"/>
                                        </p:tgtEl>
                                        <p:attrNameLst>
                                          <p:attrName>ppt_x</p:attrName>
                                        </p:attrNameLst>
                                      </p:cBhvr>
                                      <p:tavLst>
                                        <p:tav tm="0">
                                          <p:val>
                                            <p:strVal val="#ppt_x"/>
                                          </p:val>
                                        </p:tav>
                                        <p:tav tm="100000">
                                          <p:val>
                                            <p:strVal val="#ppt_x"/>
                                          </p:val>
                                        </p:tav>
                                      </p:tavLst>
                                    </p:anim>
                                    <p:anim calcmode="lin" valueType="num">
                                      <p:cBhvr additive="base">
                                        <p:cTn id="55" dur="500" fill="hold"/>
                                        <p:tgtEl>
                                          <p:spTgt spid="21"/>
                                        </p:tgtEl>
                                        <p:attrNameLst>
                                          <p:attrName>ppt_y</p:attrName>
                                        </p:attrNameLst>
                                      </p:cBhvr>
                                      <p:tavLst>
                                        <p:tav tm="0">
                                          <p:val>
                                            <p:strVal val="1+#ppt_h/2"/>
                                          </p:val>
                                        </p:tav>
                                        <p:tav tm="100000">
                                          <p:val>
                                            <p:strVal val="#ppt_y"/>
                                          </p:val>
                                        </p:tav>
                                      </p:tavLst>
                                    </p:anim>
                                  </p:childTnLst>
                                </p:cTn>
                              </p:par>
                              <p:par>
                                <p:cTn id="56" presetID="2" presetClass="entr" presetSubtype="8" decel="100000" fill="hold" grpId="0" nodeType="withEffect">
                                  <p:stCondLst>
                                    <p:cond delay="0"/>
                                  </p:stCondLst>
                                  <p:childTnLst>
                                    <p:set>
                                      <p:cBhvr>
                                        <p:cTn id="57" dur="1" fill="hold">
                                          <p:stCondLst>
                                            <p:cond delay="0"/>
                                          </p:stCondLst>
                                        </p:cTn>
                                        <p:tgtEl>
                                          <p:spTgt spid="20">
                                            <p:txEl>
                                              <p:pRg st="0" end="0"/>
                                            </p:txEl>
                                          </p:spTgt>
                                        </p:tgtEl>
                                        <p:attrNameLst>
                                          <p:attrName>style.visibility</p:attrName>
                                        </p:attrNameLst>
                                      </p:cBhvr>
                                      <p:to>
                                        <p:strVal val="visible"/>
                                      </p:to>
                                    </p:set>
                                    <p:anim calcmode="lin" valueType="num">
                                      <p:cBhvr additive="base">
                                        <p:cTn id="58" dur="500" fill="hold"/>
                                        <p:tgtEl>
                                          <p:spTgt spid="20">
                                            <p:txEl>
                                              <p:pRg st="0" end="0"/>
                                            </p:txEl>
                                          </p:spTgt>
                                        </p:tgtEl>
                                        <p:attrNameLst>
                                          <p:attrName>ppt_x</p:attrName>
                                        </p:attrNameLst>
                                      </p:cBhvr>
                                      <p:tavLst>
                                        <p:tav tm="0">
                                          <p:val>
                                            <p:strVal val="0-#ppt_w/2"/>
                                          </p:val>
                                        </p:tav>
                                        <p:tav tm="100000">
                                          <p:val>
                                            <p:strVal val="#ppt_x"/>
                                          </p:val>
                                        </p:tav>
                                      </p:tavLst>
                                    </p:anim>
                                    <p:anim calcmode="lin" valueType="num">
                                      <p:cBhvr additive="base">
                                        <p:cTn id="59" dur="500" fill="hold"/>
                                        <p:tgtEl>
                                          <p:spTgt spid="20">
                                            <p:txEl>
                                              <p:pRg st="0" end="0"/>
                                            </p:txEl>
                                          </p:spTgt>
                                        </p:tgtEl>
                                        <p:attrNameLst>
                                          <p:attrName>ppt_y</p:attrName>
                                        </p:attrNameLst>
                                      </p:cBhvr>
                                      <p:tavLst>
                                        <p:tav tm="0">
                                          <p:val>
                                            <p:strVal val="#ppt_y"/>
                                          </p:val>
                                        </p:tav>
                                        <p:tav tm="100000">
                                          <p:val>
                                            <p:strVal val="#ppt_y"/>
                                          </p:val>
                                        </p:tav>
                                      </p:tavLst>
                                    </p:anim>
                                  </p:childTnLst>
                                </p:cTn>
                              </p:par>
                            </p:childTnLst>
                          </p:cTn>
                        </p:par>
                        <p:par>
                          <p:cTn id="60" fill="hold">
                            <p:stCondLst>
                              <p:cond delay="5000"/>
                            </p:stCondLst>
                            <p:childTnLst>
                              <p:par>
                                <p:cTn id="61" presetID="22" presetClass="entr" presetSubtype="2" fill="hold" grpId="0" nodeType="afterEffect">
                                  <p:stCondLst>
                                    <p:cond delay="0"/>
                                  </p:stCondLst>
                                  <p:childTnLst>
                                    <p:set>
                                      <p:cBhvr>
                                        <p:cTn id="62" dur="1" fill="hold">
                                          <p:stCondLst>
                                            <p:cond delay="0"/>
                                          </p:stCondLst>
                                        </p:cTn>
                                        <p:tgtEl>
                                          <p:spTgt spid="19">
                                            <p:txEl>
                                              <p:pRg st="0" end="0"/>
                                            </p:txEl>
                                          </p:spTgt>
                                        </p:tgtEl>
                                        <p:attrNameLst>
                                          <p:attrName>style.visibility</p:attrName>
                                        </p:attrNameLst>
                                      </p:cBhvr>
                                      <p:to>
                                        <p:strVal val="visible"/>
                                      </p:to>
                                    </p:set>
                                    <p:animEffect transition="in" filter="wipe(right)">
                                      <p:cBhvr>
                                        <p:cTn id="63" dur="500"/>
                                        <p:tgtEl>
                                          <p:spTgt spid="19">
                                            <p:txEl>
                                              <p:pRg st="0" end="0"/>
                                            </p:txEl>
                                          </p:spTgt>
                                        </p:tgtEl>
                                      </p:cBhvr>
                                    </p:animEffect>
                                  </p:childTnLst>
                                </p:cTn>
                              </p:par>
                            </p:childTnLst>
                          </p:cTn>
                        </p:par>
                        <p:par>
                          <p:cTn id="64" fill="hold">
                            <p:stCondLst>
                              <p:cond delay="5500"/>
                            </p:stCondLst>
                            <p:childTnLst>
                              <p:par>
                                <p:cTn id="65" presetID="22" presetClass="entr" presetSubtype="1" fill="hold" nodeType="afterEffect">
                                  <p:stCondLst>
                                    <p:cond delay="0"/>
                                  </p:stCondLst>
                                  <p:childTnLst>
                                    <p:set>
                                      <p:cBhvr>
                                        <p:cTn id="66" dur="1" fill="hold">
                                          <p:stCondLst>
                                            <p:cond delay="0"/>
                                          </p:stCondLst>
                                        </p:cTn>
                                        <p:tgtEl>
                                          <p:spTgt spid="64"/>
                                        </p:tgtEl>
                                        <p:attrNameLst>
                                          <p:attrName>style.visibility</p:attrName>
                                        </p:attrNameLst>
                                      </p:cBhvr>
                                      <p:to>
                                        <p:strVal val="visible"/>
                                      </p:to>
                                    </p:set>
                                    <p:animEffect transition="in" filter="wipe(up)">
                                      <p:cBhvr>
                                        <p:cTn id="67" dur="500"/>
                                        <p:tgtEl>
                                          <p:spTgt spid="64"/>
                                        </p:tgtEl>
                                      </p:cBhvr>
                                    </p:animEffect>
                                  </p:childTnLst>
                                </p:cTn>
                              </p:par>
                            </p:childTnLst>
                          </p:cTn>
                        </p:par>
                        <p:par>
                          <p:cTn id="68" fill="hold">
                            <p:stCondLst>
                              <p:cond delay="6000"/>
                            </p:stCondLst>
                            <p:childTnLst>
                              <p:par>
                                <p:cTn id="69" presetID="10" presetClass="entr" presetSubtype="0" fill="hold" grpId="0" nodeType="afterEffect">
                                  <p:stCondLst>
                                    <p:cond delay="0"/>
                                  </p:stCondLst>
                                  <p:childTnLst>
                                    <p:set>
                                      <p:cBhvr>
                                        <p:cTn id="70" dur="1" fill="hold">
                                          <p:stCondLst>
                                            <p:cond delay="0"/>
                                          </p:stCondLst>
                                        </p:cTn>
                                        <p:tgtEl>
                                          <p:spTgt spid="57"/>
                                        </p:tgtEl>
                                        <p:attrNameLst>
                                          <p:attrName>style.visibility</p:attrName>
                                        </p:attrNameLst>
                                      </p:cBhvr>
                                      <p:to>
                                        <p:strVal val="visible"/>
                                      </p:to>
                                    </p:set>
                                    <p:animEffect transition="in" filter="fade">
                                      <p:cBhvr>
                                        <p:cTn id="71" dur="500"/>
                                        <p:tgtEl>
                                          <p:spTgt spid="57"/>
                                        </p:tgtEl>
                                      </p:cBhvr>
                                    </p:animEffect>
                                  </p:childTnLst>
                                </p:cTn>
                              </p:par>
                            </p:childTnLst>
                          </p:cTn>
                        </p:par>
                        <p:par>
                          <p:cTn id="72" fill="hold">
                            <p:stCondLst>
                              <p:cond delay="6500"/>
                            </p:stCondLst>
                            <p:childTnLst>
                              <p:par>
                                <p:cTn id="73" presetID="22" presetClass="entr" presetSubtype="8" fill="hold" nodeType="afterEffect">
                                  <p:stCondLst>
                                    <p:cond delay="0"/>
                                  </p:stCondLst>
                                  <p:childTnLst>
                                    <p:set>
                                      <p:cBhvr>
                                        <p:cTn id="74" dur="1" fill="hold">
                                          <p:stCondLst>
                                            <p:cond delay="0"/>
                                          </p:stCondLst>
                                        </p:cTn>
                                        <p:tgtEl>
                                          <p:spTgt spid="50"/>
                                        </p:tgtEl>
                                        <p:attrNameLst>
                                          <p:attrName>style.visibility</p:attrName>
                                        </p:attrNameLst>
                                      </p:cBhvr>
                                      <p:to>
                                        <p:strVal val="visible"/>
                                      </p:to>
                                    </p:set>
                                    <p:animEffect transition="in" filter="wipe(left)">
                                      <p:cBhvr>
                                        <p:cTn id="75" dur="500"/>
                                        <p:tgtEl>
                                          <p:spTgt spid="50"/>
                                        </p:tgtEl>
                                      </p:cBhvr>
                                    </p:animEffect>
                                  </p:childTnLst>
                                </p:cTn>
                              </p:par>
                            </p:childTnLst>
                          </p:cTn>
                        </p:par>
                        <p:par>
                          <p:cTn id="76" fill="hold">
                            <p:stCondLst>
                              <p:cond delay="7000"/>
                            </p:stCondLst>
                            <p:childTnLst>
                              <p:par>
                                <p:cTn id="77" presetID="22" presetClass="entr" presetSubtype="8" fill="hold" grpId="0" nodeType="afterEffect">
                                  <p:stCondLst>
                                    <p:cond delay="0"/>
                                  </p:stCondLst>
                                  <p:childTnLst>
                                    <p:set>
                                      <p:cBhvr>
                                        <p:cTn id="78" dur="1" fill="hold">
                                          <p:stCondLst>
                                            <p:cond delay="0"/>
                                          </p:stCondLst>
                                        </p:cTn>
                                        <p:tgtEl>
                                          <p:spTgt spid="51"/>
                                        </p:tgtEl>
                                        <p:attrNameLst>
                                          <p:attrName>style.visibility</p:attrName>
                                        </p:attrNameLst>
                                      </p:cBhvr>
                                      <p:to>
                                        <p:strVal val="visible"/>
                                      </p:to>
                                    </p:set>
                                    <p:animEffect transition="in" filter="wipe(left)">
                                      <p:cBhvr>
                                        <p:cTn id="79" dur="500"/>
                                        <p:tgtEl>
                                          <p:spTgt spid="51"/>
                                        </p:tgtEl>
                                      </p:cBhvr>
                                    </p:animEffect>
                                  </p:childTnLst>
                                </p:cTn>
                              </p:par>
                              <p:par>
                                <p:cTn id="80" presetID="22" presetClass="entr" presetSubtype="8" fill="hold" grpId="0" nodeType="withEffect">
                                  <p:stCondLst>
                                    <p:cond delay="0"/>
                                  </p:stCondLst>
                                  <p:childTnLst>
                                    <p:set>
                                      <p:cBhvr>
                                        <p:cTn id="81" dur="1" fill="hold">
                                          <p:stCondLst>
                                            <p:cond delay="0"/>
                                          </p:stCondLst>
                                        </p:cTn>
                                        <p:tgtEl>
                                          <p:spTgt spid="52">
                                            <p:txEl>
                                              <p:pRg st="0" end="0"/>
                                            </p:txEl>
                                          </p:spTgt>
                                        </p:tgtEl>
                                        <p:attrNameLst>
                                          <p:attrName>style.visibility</p:attrName>
                                        </p:attrNameLst>
                                      </p:cBhvr>
                                      <p:to>
                                        <p:strVal val="visible"/>
                                      </p:to>
                                    </p:set>
                                    <p:animEffect transition="in" filter="wipe(left)">
                                      <p:cBhvr>
                                        <p:cTn id="82" dur="500"/>
                                        <p:tgtEl>
                                          <p:spTgt spid="52">
                                            <p:txEl>
                                              <p:pRg st="0" end="0"/>
                                            </p:txEl>
                                          </p:spTgt>
                                        </p:tgtEl>
                                      </p:cBhvr>
                                    </p:animEffect>
                                  </p:childTnLst>
                                </p:cTn>
                              </p:par>
                            </p:childTnLst>
                          </p:cTn>
                        </p:par>
                        <p:par>
                          <p:cTn id="83" fill="hold">
                            <p:stCondLst>
                              <p:cond delay="7500"/>
                            </p:stCondLst>
                            <p:childTnLst>
                              <p:par>
                                <p:cTn id="84" presetID="2" presetClass="entr" presetSubtype="2" decel="100000" fill="hold" grpId="0" nodeType="afterEffect">
                                  <p:stCondLst>
                                    <p:cond delay="0"/>
                                  </p:stCondLst>
                                  <p:childTnLst>
                                    <p:set>
                                      <p:cBhvr>
                                        <p:cTn id="85" dur="1" fill="hold">
                                          <p:stCondLst>
                                            <p:cond delay="0"/>
                                          </p:stCondLst>
                                        </p:cTn>
                                        <p:tgtEl>
                                          <p:spTgt spid="55">
                                            <p:txEl>
                                              <p:pRg st="0" end="0"/>
                                            </p:txEl>
                                          </p:spTgt>
                                        </p:tgtEl>
                                        <p:attrNameLst>
                                          <p:attrName>style.visibility</p:attrName>
                                        </p:attrNameLst>
                                      </p:cBhvr>
                                      <p:to>
                                        <p:strVal val="visible"/>
                                      </p:to>
                                    </p:set>
                                    <p:anim calcmode="lin" valueType="num">
                                      <p:cBhvr additive="base">
                                        <p:cTn id="86" dur="500" fill="hold"/>
                                        <p:tgtEl>
                                          <p:spTgt spid="55">
                                            <p:txEl>
                                              <p:pRg st="0" end="0"/>
                                            </p:txEl>
                                          </p:spTgt>
                                        </p:tgtEl>
                                        <p:attrNameLst>
                                          <p:attrName>ppt_x</p:attrName>
                                        </p:attrNameLst>
                                      </p:cBhvr>
                                      <p:tavLst>
                                        <p:tav tm="0">
                                          <p:val>
                                            <p:strVal val="1+#ppt_w/2"/>
                                          </p:val>
                                        </p:tav>
                                        <p:tav tm="100000">
                                          <p:val>
                                            <p:strVal val="#ppt_x"/>
                                          </p:val>
                                        </p:tav>
                                      </p:tavLst>
                                    </p:anim>
                                    <p:anim calcmode="lin" valueType="num">
                                      <p:cBhvr additive="base">
                                        <p:cTn id="87" dur="500" fill="hold"/>
                                        <p:tgtEl>
                                          <p:spTgt spid="55">
                                            <p:txEl>
                                              <p:pRg st="0" end="0"/>
                                            </p:txEl>
                                          </p:spTgt>
                                        </p:tgtEl>
                                        <p:attrNameLst>
                                          <p:attrName>ppt_y</p:attrName>
                                        </p:attrNameLst>
                                      </p:cBhvr>
                                      <p:tavLst>
                                        <p:tav tm="0">
                                          <p:val>
                                            <p:strVal val="#ppt_y"/>
                                          </p:val>
                                        </p:tav>
                                        <p:tav tm="100000">
                                          <p:val>
                                            <p:strVal val="#ppt_y"/>
                                          </p:val>
                                        </p:tav>
                                      </p:tavLst>
                                    </p:anim>
                                  </p:childTnLst>
                                </p:cTn>
                              </p:par>
                              <p:par>
                                <p:cTn id="88" presetID="2" presetClass="entr" presetSubtype="4" decel="100000" fill="hold" grpId="0" nodeType="withEffect">
                                  <p:stCondLst>
                                    <p:cond delay="0"/>
                                  </p:stCondLst>
                                  <p:childTnLst>
                                    <p:set>
                                      <p:cBhvr>
                                        <p:cTn id="89" dur="1" fill="hold">
                                          <p:stCondLst>
                                            <p:cond delay="0"/>
                                          </p:stCondLst>
                                        </p:cTn>
                                        <p:tgtEl>
                                          <p:spTgt spid="56"/>
                                        </p:tgtEl>
                                        <p:attrNameLst>
                                          <p:attrName>style.visibility</p:attrName>
                                        </p:attrNameLst>
                                      </p:cBhvr>
                                      <p:to>
                                        <p:strVal val="visible"/>
                                      </p:to>
                                    </p:set>
                                    <p:anim calcmode="lin" valueType="num">
                                      <p:cBhvr additive="base">
                                        <p:cTn id="90" dur="500" fill="hold"/>
                                        <p:tgtEl>
                                          <p:spTgt spid="56"/>
                                        </p:tgtEl>
                                        <p:attrNameLst>
                                          <p:attrName>ppt_x</p:attrName>
                                        </p:attrNameLst>
                                      </p:cBhvr>
                                      <p:tavLst>
                                        <p:tav tm="0">
                                          <p:val>
                                            <p:strVal val="#ppt_x"/>
                                          </p:val>
                                        </p:tav>
                                        <p:tav tm="100000">
                                          <p:val>
                                            <p:strVal val="#ppt_x"/>
                                          </p:val>
                                        </p:tav>
                                      </p:tavLst>
                                    </p:anim>
                                    <p:anim calcmode="lin" valueType="num">
                                      <p:cBhvr additive="base">
                                        <p:cTn id="91" dur="500" fill="hold"/>
                                        <p:tgtEl>
                                          <p:spTgt spid="56"/>
                                        </p:tgtEl>
                                        <p:attrNameLst>
                                          <p:attrName>ppt_y</p:attrName>
                                        </p:attrNameLst>
                                      </p:cBhvr>
                                      <p:tavLst>
                                        <p:tav tm="0">
                                          <p:val>
                                            <p:strVal val="1+#ppt_h/2"/>
                                          </p:val>
                                        </p:tav>
                                        <p:tav tm="100000">
                                          <p:val>
                                            <p:strVal val="#ppt_y"/>
                                          </p:val>
                                        </p:tav>
                                      </p:tavLst>
                                    </p:anim>
                                  </p:childTnLst>
                                </p:cTn>
                              </p:par>
                            </p:childTnLst>
                          </p:cTn>
                        </p:par>
                        <p:par>
                          <p:cTn id="92" fill="hold">
                            <p:stCondLst>
                              <p:cond delay="8000"/>
                            </p:stCondLst>
                            <p:childTnLst>
                              <p:par>
                                <p:cTn id="93" presetID="22" presetClass="entr" presetSubtype="8" fill="hold" grpId="0" nodeType="afterEffect">
                                  <p:stCondLst>
                                    <p:cond delay="0"/>
                                  </p:stCondLst>
                                  <p:childTnLst>
                                    <p:set>
                                      <p:cBhvr>
                                        <p:cTn id="94" dur="1" fill="hold">
                                          <p:stCondLst>
                                            <p:cond delay="0"/>
                                          </p:stCondLst>
                                        </p:cTn>
                                        <p:tgtEl>
                                          <p:spTgt spid="53">
                                            <p:txEl>
                                              <p:pRg st="0" end="0"/>
                                            </p:txEl>
                                          </p:spTgt>
                                        </p:tgtEl>
                                        <p:attrNameLst>
                                          <p:attrName>style.visibility</p:attrName>
                                        </p:attrNameLst>
                                      </p:cBhvr>
                                      <p:to>
                                        <p:strVal val="visible"/>
                                      </p:to>
                                    </p:set>
                                    <p:animEffect transition="in" filter="wipe(left)">
                                      <p:cBhvr>
                                        <p:cTn id="95" dur="500"/>
                                        <p:tgtEl>
                                          <p:spTgt spid="53">
                                            <p:txEl>
                                              <p:pRg st="0" end="0"/>
                                            </p:txEl>
                                          </p:spTgt>
                                        </p:tgtEl>
                                      </p:cBhvr>
                                    </p:animEffect>
                                  </p:childTnLst>
                                </p:cTn>
                              </p:par>
                            </p:childTnLst>
                          </p:cTn>
                        </p:par>
                        <p:par>
                          <p:cTn id="96" fill="hold">
                            <p:stCondLst>
                              <p:cond delay="8500"/>
                            </p:stCondLst>
                            <p:childTnLst>
                              <p:par>
                                <p:cTn id="97" presetID="22" presetClass="entr" presetSubtype="1" fill="hold" nodeType="afterEffect">
                                  <p:stCondLst>
                                    <p:cond delay="0"/>
                                  </p:stCondLst>
                                  <p:childTnLst>
                                    <p:set>
                                      <p:cBhvr>
                                        <p:cTn id="98" dur="1" fill="hold">
                                          <p:stCondLst>
                                            <p:cond delay="0"/>
                                          </p:stCondLst>
                                        </p:cTn>
                                        <p:tgtEl>
                                          <p:spTgt spid="68"/>
                                        </p:tgtEl>
                                        <p:attrNameLst>
                                          <p:attrName>style.visibility</p:attrName>
                                        </p:attrNameLst>
                                      </p:cBhvr>
                                      <p:to>
                                        <p:strVal val="visible"/>
                                      </p:to>
                                    </p:set>
                                    <p:animEffect transition="in" filter="wipe(up)">
                                      <p:cBhvr>
                                        <p:cTn id="99" dur="500"/>
                                        <p:tgtEl>
                                          <p:spTgt spid="68"/>
                                        </p:tgtEl>
                                      </p:cBhvr>
                                    </p:animEffect>
                                  </p:childTnLst>
                                </p:cTn>
                              </p:par>
                            </p:childTnLst>
                          </p:cTn>
                        </p:par>
                        <p:par>
                          <p:cTn id="100" fill="hold">
                            <p:stCondLst>
                              <p:cond delay="9000"/>
                            </p:stCondLst>
                            <p:childTnLst>
                              <p:par>
                                <p:cTn id="101" presetID="10" presetClass="entr" presetSubtype="0" fill="hold" grpId="0" nodeType="afterEffect">
                                  <p:stCondLst>
                                    <p:cond delay="0"/>
                                  </p:stCondLst>
                                  <p:childTnLst>
                                    <p:set>
                                      <p:cBhvr>
                                        <p:cTn id="102" dur="1" fill="hold">
                                          <p:stCondLst>
                                            <p:cond delay="0"/>
                                          </p:stCondLst>
                                        </p:cTn>
                                        <p:tgtEl>
                                          <p:spTgt spid="40"/>
                                        </p:tgtEl>
                                        <p:attrNameLst>
                                          <p:attrName>style.visibility</p:attrName>
                                        </p:attrNameLst>
                                      </p:cBhvr>
                                      <p:to>
                                        <p:strVal val="visible"/>
                                      </p:to>
                                    </p:set>
                                    <p:animEffect transition="in" filter="fade">
                                      <p:cBhvr>
                                        <p:cTn id="103" dur="500"/>
                                        <p:tgtEl>
                                          <p:spTgt spid="40"/>
                                        </p:tgtEl>
                                      </p:cBhvr>
                                    </p:animEffect>
                                  </p:childTnLst>
                                </p:cTn>
                              </p:par>
                            </p:childTnLst>
                          </p:cTn>
                        </p:par>
                        <p:par>
                          <p:cTn id="104" fill="hold">
                            <p:stCondLst>
                              <p:cond delay="9500"/>
                            </p:stCondLst>
                            <p:childTnLst>
                              <p:par>
                                <p:cTn id="105" presetID="22" presetClass="entr" presetSubtype="2" fill="hold" nodeType="afterEffect">
                                  <p:stCondLst>
                                    <p:cond delay="0"/>
                                  </p:stCondLst>
                                  <p:childTnLst>
                                    <p:set>
                                      <p:cBhvr>
                                        <p:cTn id="106" dur="1" fill="hold">
                                          <p:stCondLst>
                                            <p:cond delay="0"/>
                                          </p:stCondLst>
                                        </p:cTn>
                                        <p:tgtEl>
                                          <p:spTgt spid="41"/>
                                        </p:tgtEl>
                                        <p:attrNameLst>
                                          <p:attrName>style.visibility</p:attrName>
                                        </p:attrNameLst>
                                      </p:cBhvr>
                                      <p:to>
                                        <p:strVal val="visible"/>
                                      </p:to>
                                    </p:set>
                                    <p:animEffect transition="in" filter="wipe(right)">
                                      <p:cBhvr>
                                        <p:cTn id="107" dur="500"/>
                                        <p:tgtEl>
                                          <p:spTgt spid="41"/>
                                        </p:tgtEl>
                                      </p:cBhvr>
                                    </p:animEffect>
                                  </p:childTnLst>
                                </p:cTn>
                              </p:par>
                            </p:childTnLst>
                          </p:cTn>
                        </p:par>
                        <p:par>
                          <p:cTn id="108" fill="hold">
                            <p:stCondLst>
                              <p:cond delay="10000"/>
                            </p:stCondLst>
                            <p:childTnLst>
                              <p:par>
                                <p:cTn id="109" presetID="22" presetClass="entr" presetSubtype="2" fill="hold" grpId="0" nodeType="afterEffect">
                                  <p:stCondLst>
                                    <p:cond delay="0"/>
                                  </p:stCondLst>
                                  <p:childTnLst>
                                    <p:set>
                                      <p:cBhvr>
                                        <p:cTn id="110" dur="1" fill="hold">
                                          <p:stCondLst>
                                            <p:cond delay="0"/>
                                          </p:stCondLst>
                                        </p:cTn>
                                        <p:tgtEl>
                                          <p:spTgt spid="49"/>
                                        </p:tgtEl>
                                        <p:attrNameLst>
                                          <p:attrName>style.visibility</p:attrName>
                                        </p:attrNameLst>
                                      </p:cBhvr>
                                      <p:to>
                                        <p:strVal val="visible"/>
                                      </p:to>
                                    </p:set>
                                    <p:animEffect transition="in" filter="wipe(right)">
                                      <p:cBhvr>
                                        <p:cTn id="111" dur="500"/>
                                        <p:tgtEl>
                                          <p:spTgt spid="49"/>
                                        </p:tgtEl>
                                      </p:cBhvr>
                                    </p:animEffect>
                                  </p:childTnLst>
                                </p:cTn>
                              </p:par>
                              <p:par>
                                <p:cTn id="112" presetID="22" presetClass="entr" presetSubtype="2" fill="hold" grpId="0" nodeType="withEffect">
                                  <p:stCondLst>
                                    <p:cond delay="0"/>
                                  </p:stCondLst>
                                  <p:childTnLst>
                                    <p:set>
                                      <p:cBhvr>
                                        <p:cTn id="113" dur="1" fill="hold">
                                          <p:stCondLst>
                                            <p:cond delay="0"/>
                                          </p:stCondLst>
                                        </p:cTn>
                                        <p:tgtEl>
                                          <p:spTgt spid="42">
                                            <p:txEl>
                                              <p:pRg st="0" end="0"/>
                                            </p:txEl>
                                          </p:spTgt>
                                        </p:tgtEl>
                                        <p:attrNameLst>
                                          <p:attrName>style.visibility</p:attrName>
                                        </p:attrNameLst>
                                      </p:cBhvr>
                                      <p:to>
                                        <p:strVal val="visible"/>
                                      </p:to>
                                    </p:set>
                                    <p:animEffect transition="in" filter="wipe(right)">
                                      <p:cBhvr>
                                        <p:cTn id="114" dur="500"/>
                                        <p:tgtEl>
                                          <p:spTgt spid="42">
                                            <p:txEl>
                                              <p:pRg st="0" end="0"/>
                                            </p:txEl>
                                          </p:spTgt>
                                        </p:tgtEl>
                                      </p:cBhvr>
                                    </p:animEffect>
                                  </p:childTnLst>
                                </p:cTn>
                              </p:par>
                            </p:childTnLst>
                          </p:cTn>
                        </p:par>
                        <p:par>
                          <p:cTn id="115" fill="hold">
                            <p:stCondLst>
                              <p:cond delay="10500"/>
                            </p:stCondLst>
                            <p:childTnLst>
                              <p:par>
                                <p:cTn id="116" presetID="2" presetClass="entr" presetSubtype="4" decel="100000" fill="hold" grpId="0" nodeType="afterEffect">
                                  <p:stCondLst>
                                    <p:cond delay="0"/>
                                  </p:stCondLst>
                                  <p:childTnLst>
                                    <p:set>
                                      <p:cBhvr>
                                        <p:cTn id="117" dur="1" fill="hold">
                                          <p:stCondLst>
                                            <p:cond delay="0"/>
                                          </p:stCondLst>
                                        </p:cTn>
                                        <p:tgtEl>
                                          <p:spTgt spid="45"/>
                                        </p:tgtEl>
                                        <p:attrNameLst>
                                          <p:attrName>style.visibility</p:attrName>
                                        </p:attrNameLst>
                                      </p:cBhvr>
                                      <p:to>
                                        <p:strVal val="visible"/>
                                      </p:to>
                                    </p:set>
                                    <p:anim calcmode="lin" valueType="num">
                                      <p:cBhvr additive="base">
                                        <p:cTn id="118" dur="500" fill="hold"/>
                                        <p:tgtEl>
                                          <p:spTgt spid="45"/>
                                        </p:tgtEl>
                                        <p:attrNameLst>
                                          <p:attrName>ppt_x</p:attrName>
                                        </p:attrNameLst>
                                      </p:cBhvr>
                                      <p:tavLst>
                                        <p:tav tm="0">
                                          <p:val>
                                            <p:strVal val="#ppt_x"/>
                                          </p:val>
                                        </p:tav>
                                        <p:tav tm="100000">
                                          <p:val>
                                            <p:strVal val="#ppt_x"/>
                                          </p:val>
                                        </p:tav>
                                      </p:tavLst>
                                    </p:anim>
                                    <p:anim calcmode="lin" valueType="num">
                                      <p:cBhvr additive="base">
                                        <p:cTn id="119" dur="500" fill="hold"/>
                                        <p:tgtEl>
                                          <p:spTgt spid="45"/>
                                        </p:tgtEl>
                                        <p:attrNameLst>
                                          <p:attrName>ppt_y</p:attrName>
                                        </p:attrNameLst>
                                      </p:cBhvr>
                                      <p:tavLst>
                                        <p:tav tm="0">
                                          <p:val>
                                            <p:strVal val="1+#ppt_h/2"/>
                                          </p:val>
                                        </p:tav>
                                        <p:tav tm="100000">
                                          <p:val>
                                            <p:strVal val="#ppt_y"/>
                                          </p:val>
                                        </p:tav>
                                      </p:tavLst>
                                    </p:anim>
                                  </p:childTnLst>
                                </p:cTn>
                              </p:par>
                              <p:par>
                                <p:cTn id="120" presetID="2" presetClass="entr" presetSubtype="8" decel="100000" fill="hold" grpId="0" nodeType="withEffect">
                                  <p:stCondLst>
                                    <p:cond delay="0"/>
                                  </p:stCondLst>
                                  <p:childTnLst>
                                    <p:set>
                                      <p:cBhvr>
                                        <p:cTn id="121" dur="1" fill="hold">
                                          <p:stCondLst>
                                            <p:cond delay="0"/>
                                          </p:stCondLst>
                                        </p:cTn>
                                        <p:tgtEl>
                                          <p:spTgt spid="44">
                                            <p:txEl>
                                              <p:pRg st="0" end="0"/>
                                            </p:txEl>
                                          </p:spTgt>
                                        </p:tgtEl>
                                        <p:attrNameLst>
                                          <p:attrName>style.visibility</p:attrName>
                                        </p:attrNameLst>
                                      </p:cBhvr>
                                      <p:to>
                                        <p:strVal val="visible"/>
                                      </p:to>
                                    </p:set>
                                    <p:anim calcmode="lin" valueType="num">
                                      <p:cBhvr additive="base">
                                        <p:cTn id="122" dur="500" fill="hold"/>
                                        <p:tgtEl>
                                          <p:spTgt spid="44">
                                            <p:txEl>
                                              <p:pRg st="0" end="0"/>
                                            </p:txEl>
                                          </p:spTgt>
                                        </p:tgtEl>
                                        <p:attrNameLst>
                                          <p:attrName>ppt_x</p:attrName>
                                        </p:attrNameLst>
                                      </p:cBhvr>
                                      <p:tavLst>
                                        <p:tav tm="0">
                                          <p:val>
                                            <p:strVal val="0-#ppt_w/2"/>
                                          </p:val>
                                        </p:tav>
                                        <p:tav tm="100000">
                                          <p:val>
                                            <p:strVal val="#ppt_x"/>
                                          </p:val>
                                        </p:tav>
                                      </p:tavLst>
                                    </p:anim>
                                    <p:anim calcmode="lin" valueType="num">
                                      <p:cBhvr additive="base">
                                        <p:cTn id="123" dur="500" fill="hold"/>
                                        <p:tgtEl>
                                          <p:spTgt spid="44">
                                            <p:txEl>
                                              <p:pRg st="0" end="0"/>
                                            </p:txEl>
                                          </p:spTgt>
                                        </p:tgtEl>
                                        <p:attrNameLst>
                                          <p:attrName>ppt_y</p:attrName>
                                        </p:attrNameLst>
                                      </p:cBhvr>
                                      <p:tavLst>
                                        <p:tav tm="0">
                                          <p:val>
                                            <p:strVal val="#ppt_y"/>
                                          </p:val>
                                        </p:tav>
                                        <p:tav tm="100000">
                                          <p:val>
                                            <p:strVal val="#ppt_y"/>
                                          </p:val>
                                        </p:tav>
                                      </p:tavLst>
                                    </p:anim>
                                  </p:childTnLst>
                                </p:cTn>
                              </p:par>
                            </p:childTnLst>
                          </p:cTn>
                        </p:par>
                        <p:par>
                          <p:cTn id="124" fill="hold">
                            <p:stCondLst>
                              <p:cond delay="11000"/>
                            </p:stCondLst>
                            <p:childTnLst>
                              <p:par>
                                <p:cTn id="125" presetID="22" presetClass="entr" presetSubtype="2" fill="hold" grpId="0" nodeType="afterEffect">
                                  <p:stCondLst>
                                    <p:cond delay="0"/>
                                  </p:stCondLst>
                                  <p:childTnLst>
                                    <p:set>
                                      <p:cBhvr>
                                        <p:cTn id="126" dur="1" fill="hold">
                                          <p:stCondLst>
                                            <p:cond delay="0"/>
                                          </p:stCondLst>
                                        </p:cTn>
                                        <p:tgtEl>
                                          <p:spTgt spid="43">
                                            <p:txEl>
                                              <p:pRg st="0" end="0"/>
                                            </p:txEl>
                                          </p:spTgt>
                                        </p:tgtEl>
                                        <p:attrNameLst>
                                          <p:attrName>style.visibility</p:attrName>
                                        </p:attrNameLst>
                                      </p:cBhvr>
                                      <p:to>
                                        <p:strVal val="visible"/>
                                      </p:to>
                                    </p:set>
                                    <p:animEffect transition="in" filter="wipe(right)">
                                      <p:cBhvr>
                                        <p:cTn id="127" dur="500"/>
                                        <p:tgtEl>
                                          <p:spTgt spid="43">
                                            <p:txEl>
                                              <p:pRg st="0" end="0"/>
                                            </p:txEl>
                                          </p:spTgt>
                                        </p:tgtEl>
                                      </p:cBhvr>
                                    </p:animEffect>
                                  </p:childTnLst>
                                </p:cTn>
                              </p:par>
                            </p:childTnLst>
                          </p:cTn>
                        </p:par>
                        <p:par>
                          <p:cTn id="128" fill="hold">
                            <p:stCondLst>
                              <p:cond delay="11500"/>
                            </p:stCondLst>
                            <p:childTnLst>
                              <p:par>
                                <p:cTn id="129" presetID="22" presetClass="entr" presetSubtype="1" fill="hold" nodeType="afterEffect">
                                  <p:stCondLst>
                                    <p:cond delay="0"/>
                                  </p:stCondLst>
                                  <p:childTnLst>
                                    <p:set>
                                      <p:cBhvr>
                                        <p:cTn id="130" dur="1" fill="hold">
                                          <p:stCondLst>
                                            <p:cond delay="0"/>
                                          </p:stCondLst>
                                        </p:cTn>
                                        <p:tgtEl>
                                          <p:spTgt spid="72"/>
                                        </p:tgtEl>
                                        <p:attrNameLst>
                                          <p:attrName>style.visibility</p:attrName>
                                        </p:attrNameLst>
                                      </p:cBhvr>
                                      <p:to>
                                        <p:strVal val="visible"/>
                                      </p:to>
                                    </p:set>
                                    <p:animEffect transition="in" filter="wipe(up)">
                                      <p:cBhvr>
                                        <p:cTn id="131" dur="500"/>
                                        <p:tgtEl>
                                          <p:spTgt spid="7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build="p">
        <p:tmplLst>
          <p:tmpl lvl="1">
            <p:tnLst>
              <p:par>
                <p:cTn presetID="22" presetClass="entr" presetSubtype="2" fill="hold" nodeType="afterEffect">
                  <p:stCondLst>
                    <p:cond delay="0"/>
                  </p:stCondLst>
                  <p:childTnLst>
                    <p:set>
                      <p:cBhvr>
                        <p:cTn dur="1" fill="hold">
                          <p:stCondLst>
                            <p:cond delay="0"/>
                          </p:stCondLst>
                        </p:cTn>
                        <p:tgtEl>
                          <p:spTgt spid="19"/>
                        </p:tgtEl>
                        <p:attrNameLst>
                          <p:attrName>style.visibility</p:attrName>
                        </p:attrNameLst>
                      </p:cBhvr>
                      <p:to>
                        <p:strVal val="visible"/>
                      </p:to>
                    </p:set>
                    <p:animEffect transition="in" filter="wipe(right)">
                      <p:cBhvr>
                        <p:cTn dur="500"/>
                        <p:tgtEl>
                          <p:spTgt spid="19"/>
                        </p:tgtEl>
                      </p:cBhvr>
                    </p:animEffect>
                  </p:childTnLst>
                </p:cTn>
              </p:par>
            </p:tnLst>
          </p:tmpl>
        </p:tmplLst>
      </p:bldP>
      <p:bldP spid="20" grpId="0" build="p">
        <p:tmplLst>
          <p:tmpl lvl="1">
            <p:tnLst>
              <p:par>
                <p:cTn presetID="2" presetClass="entr" presetSubtype="8" decel="100000" fill="hold" nodeType="withEffect">
                  <p:stCondLst>
                    <p:cond delay="0"/>
                  </p:stCondLst>
                  <p:childTnLst>
                    <p:set>
                      <p:cBhvr>
                        <p:cTn dur="1" fill="hold">
                          <p:stCondLst>
                            <p:cond delay="0"/>
                          </p:stCondLst>
                        </p:cTn>
                        <p:tgtEl>
                          <p:spTgt spid="20"/>
                        </p:tgtEl>
                        <p:attrNameLst>
                          <p:attrName>style.visibility</p:attrName>
                        </p:attrNameLst>
                      </p:cBhvr>
                      <p:to>
                        <p:strVal val="visible"/>
                      </p:to>
                    </p:set>
                    <p:anim calcmode="lin" valueType="num">
                      <p:cBhvr additive="base">
                        <p:cTn dur="500" fill="hold"/>
                        <p:tgtEl>
                          <p:spTgt spid="20"/>
                        </p:tgtEl>
                        <p:attrNameLst>
                          <p:attrName>ppt_x</p:attrName>
                        </p:attrNameLst>
                      </p:cBhvr>
                      <p:tavLst>
                        <p:tav tm="0">
                          <p:val>
                            <p:strVal val="0-#ppt_w/2"/>
                          </p:val>
                        </p:tav>
                        <p:tav tm="100000">
                          <p:val>
                            <p:strVal val="#ppt_x"/>
                          </p:val>
                        </p:tav>
                      </p:tavLst>
                    </p:anim>
                    <p:anim calcmode="lin" valueType="num">
                      <p:cBhvr additive="base">
                        <p:cTn dur="500" fill="hold"/>
                        <p:tgtEl>
                          <p:spTgt spid="20"/>
                        </p:tgtEl>
                        <p:attrNameLst>
                          <p:attrName>ppt_y</p:attrName>
                        </p:attrNameLst>
                      </p:cBhvr>
                      <p:tavLst>
                        <p:tav tm="0">
                          <p:val>
                            <p:strVal val="#ppt_y"/>
                          </p:val>
                        </p:tav>
                        <p:tav tm="100000">
                          <p:val>
                            <p:strVal val="#ppt_y"/>
                          </p:val>
                        </p:tav>
                      </p:tavLst>
                    </p:anim>
                  </p:childTnLst>
                </p:cTn>
              </p:par>
            </p:tnLst>
          </p:tmpl>
        </p:tmplLst>
      </p:bldP>
      <p:bldP spid="21" grpId="0" animBg="1"/>
      <p:bldP spid="27" grpId="0" animBg="1"/>
      <p:bldP spid="28" grpId="0" build="p">
        <p:tmplLst>
          <p:tmpl lvl="1">
            <p:tnLst>
              <p:par>
                <p:cTn presetID="22" presetClass="entr" presetSubtype="8" fill="hold" nodeType="withEffect">
                  <p:stCondLst>
                    <p:cond delay="0"/>
                  </p:stCondLst>
                  <p:childTnLst>
                    <p:set>
                      <p:cBhvr>
                        <p:cTn dur="1" fill="hold">
                          <p:stCondLst>
                            <p:cond delay="0"/>
                          </p:stCondLst>
                        </p:cTn>
                        <p:tgtEl>
                          <p:spTgt spid="28"/>
                        </p:tgtEl>
                        <p:attrNameLst>
                          <p:attrName>style.visibility</p:attrName>
                        </p:attrNameLst>
                      </p:cBhvr>
                      <p:to>
                        <p:strVal val="visible"/>
                      </p:to>
                    </p:set>
                    <p:animEffect transition="in" filter="wipe(left)">
                      <p:cBhvr>
                        <p:cTn dur="500"/>
                        <p:tgtEl>
                          <p:spTgt spid="28"/>
                        </p:tgtEl>
                      </p:cBhvr>
                    </p:animEffect>
                  </p:childTnLst>
                </p:cTn>
              </p:par>
            </p:tnLst>
          </p:tmpl>
        </p:tmplLst>
      </p:bldP>
      <p:bldP spid="37" grpId="0" build="p">
        <p:tmplLst>
          <p:tmpl lvl="1">
            <p:tnLst>
              <p:par>
                <p:cTn presetID="22" presetClass="entr" presetSubtype="8" fill="hold" nodeType="afterEffect">
                  <p:stCondLst>
                    <p:cond delay="0"/>
                  </p:stCondLst>
                  <p:childTnLst>
                    <p:set>
                      <p:cBhvr>
                        <p:cTn dur="1" fill="hold">
                          <p:stCondLst>
                            <p:cond delay="0"/>
                          </p:stCondLst>
                        </p:cTn>
                        <p:tgtEl>
                          <p:spTgt spid="37"/>
                        </p:tgtEl>
                        <p:attrNameLst>
                          <p:attrName>style.visibility</p:attrName>
                        </p:attrNameLst>
                      </p:cBhvr>
                      <p:to>
                        <p:strVal val="visible"/>
                      </p:to>
                    </p:set>
                    <p:animEffect transition="in" filter="wipe(left)">
                      <p:cBhvr>
                        <p:cTn dur="500"/>
                        <p:tgtEl>
                          <p:spTgt spid="37"/>
                        </p:tgtEl>
                      </p:cBhvr>
                    </p:animEffect>
                  </p:childTnLst>
                </p:cTn>
              </p:par>
            </p:tnLst>
          </p:tmpl>
        </p:tmplLst>
      </p:bldP>
      <p:bldP spid="38" grpId="0" build="p">
        <p:tmplLst>
          <p:tmpl lvl="1">
            <p:tnLst>
              <p:par>
                <p:cTn presetID="2" presetClass="entr" presetSubtype="2" decel="100000" fill="hold" nodeType="withEffect">
                  <p:stCondLst>
                    <p:cond delay="0"/>
                  </p:stCondLst>
                  <p:childTnLst>
                    <p:set>
                      <p:cBhvr>
                        <p:cTn dur="1" fill="hold">
                          <p:stCondLst>
                            <p:cond delay="0"/>
                          </p:stCondLst>
                        </p:cTn>
                        <p:tgtEl>
                          <p:spTgt spid="38"/>
                        </p:tgtEl>
                        <p:attrNameLst>
                          <p:attrName>style.visibility</p:attrName>
                        </p:attrNameLst>
                      </p:cBhvr>
                      <p:to>
                        <p:strVal val="visible"/>
                      </p:to>
                    </p:set>
                    <p:anim calcmode="lin" valueType="num">
                      <p:cBhvr additive="base">
                        <p:cTn dur="500" fill="hold"/>
                        <p:tgtEl>
                          <p:spTgt spid="38"/>
                        </p:tgtEl>
                        <p:attrNameLst>
                          <p:attrName>ppt_x</p:attrName>
                        </p:attrNameLst>
                      </p:cBhvr>
                      <p:tavLst>
                        <p:tav tm="0">
                          <p:val>
                            <p:strVal val="1+#ppt_w/2"/>
                          </p:val>
                        </p:tav>
                        <p:tav tm="100000">
                          <p:val>
                            <p:strVal val="#ppt_x"/>
                          </p:val>
                        </p:tav>
                      </p:tavLst>
                    </p:anim>
                    <p:anim calcmode="lin" valueType="num">
                      <p:cBhvr additive="base">
                        <p:cTn dur="500" fill="hold"/>
                        <p:tgtEl>
                          <p:spTgt spid="38"/>
                        </p:tgtEl>
                        <p:attrNameLst>
                          <p:attrName>ppt_y</p:attrName>
                        </p:attrNameLst>
                      </p:cBhvr>
                      <p:tavLst>
                        <p:tav tm="0">
                          <p:val>
                            <p:strVal val="#ppt_y"/>
                          </p:val>
                        </p:tav>
                        <p:tav tm="100000">
                          <p:val>
                            <p:strVal val="#ppt_y"/>
                          </p:val>
                        </p:tav>
                      </p:tavLst>
                    </p:anim>
                  </p:childTnLst>
                </p:cTn>
              </p:par>
            </p:tnLst>
          </p:tmpl>
        </p:tmplLst>
      </p:bldP>
      <p:bldP spid="39" grpId="0" animBg="1"/>
      <p:bldP spid="43" grpId="0" build="p">
        <p:tmplLst>
          <p:tmpl lvl="1">
            <p:tnLst>
              <p:par>
                <p:cTn presetID="22" presetClass="entr" presetSubtype="2" fill="hold" nodeType="afterEffect">
                  <p:stCondLst>
                    <p:cond delay="0"/>
                  </p:stCondLst>
                  <p:childTnLst>
                    <p:set>
                      <p:cBhvr>
                        <p:cTn dur="1" fill="hold">
                          <p:stCondLst>
                            <p:cond delay="0"/>
                          </p:stCondLst>
                        </p:cTn>
                        <p:tgtEl>
                          <p:spTgt spid="43"/>
                        </p:tgtEl>
                        <p:attrNameLst>
                          <p:attrName>style.visibility</p:attrName>
                        </p:attrNameLst>
                      </p:cBhvr>
                      <p:to>
                        <p:strVal val="visible"/>
                      </p:to>
                    </p:set>
                    <p:animEffect transition="in" filter="wipe(right)">
                      <p:cBhvr>
                        <p:cTn dur="500"/>
                        <p:tgtEl>
                          <p:spTgt spid="43"/>
                        </p:tgtEl>
                      </p:cBhvr>
                    </p:animEffect>
                  </p:childTnLst>
                </p:cTn>
              </p:par>
            </p:tnLst>
          </p:tmpl>
        </p:tmplLst>
      </p:bldP>
      <p:bldP spid="44" grpId="0" build="p">
        <p:tmplLst>
          <p:tmpl lvl="1">
            <p:tnLst>
              <p:par>
                <p:cTn presetID="2" presetClass="entr" presetSubtype="8" decel="100000" fill="hold" nodeType="withEffect">
                  <p:stCondLst>
                    <p:cond delay="0"/>
                  </p:stCondLst>
                  <p:childTnLst>
                    <p:set>
                      <p:cBhvr>
                        <p:cTn dur="1" fill="hold">
                          <p:stCondLst>
                            <p:cond delay="0"/>
                          </p:stCondLst>
                        </p:cTn>
                        <p:tgtEl>
                          <p:spTgt spid="44"/>
                        </p:tgtEl>
                        <p:attrNameLst>
                          <p:attrName>style.visibility</p:attrName>
                        </p:attrNameLst>
                      </p:cBhvr>
                      <p:to>
                        <p:strVal val="visible"/>
                      </p:to>
                    </p:set>
                    <p:anim calcmode="lin" valueType="num">
                      <p:cBhvr additive="base">
                        <p:cTn dur="500" fill="hold"/>
                        <p:tgtEl>
                          <p:spTgt spid="44"/>
                        </p:tgtEl>
                        <p:attrNameLst>
                          <p:attrName>ppt_x</p:attrName>
                        </p:attrNameLst>
                      </p:cBhvr>
                      <p:tavLst>
                        <p:tav tm="0">
                          <p:val>
                            <p:strVal val="0-#ppt_w/2"/>
                          </p:val>
                        </p:tav>
                        <p:tav tm="100000">
                          <p:val>
                            <p:strVal val="#ppt_x"/>
                          </p:val>
                        </p:tav>
                      </p:tavLst>
                    </p:anim>
                    <p:anim calcmode="lin" valueType="num">
                      <p:cBhvr additive="base">
                        <p:cTn dur="500" fill="hold"/>
                        <p:tgtEl>
                          <p:spTgt spid="44"/>
                        </p:tgtEl>
                        <p:attrNameLst>
                          <p:attrName>ppt_y</p:attrName>
                        </p:attrNameLst>
                      </p:cBhvr>
                      <p:tavLst>
                        <p:tav tm="0">
                          <p:val>
                            <p:strVal val="#ppt_y"/>
                          </p:val>
                        </p:tav>
                        <p:tav tm="100000">
                          <p:val>
                            <p:strVal val="#ppt_y"/>
                          </p:val>
                        </p:tav>
                      </p:tavLst>
                    </p:anim>
                  </p:childTnLst>
                </p:cTn>
              </p:par>
            </p:tnLst>
          </p:tmpl>
        </p:tmplLst>
      </p:bldP>
      <p:bldP spid="45" grpId="0" animBg="1"/>
      <p:bldP spid="13" grpId="0" animBg="1"/>
      <p:bldP spid="17" grpId="0" build="p">
        <p:tmplLst>
          <p:tmpl lvl="1">
            <p:tnLst>
              <p:par>
                <p:cTn presetID="22" presetClass="entr" presetSubtype="2" fill="hold" nodeType="withEffect">
                  <p:stCondLst>
                    <p:cond delay="0"/>
                  </p:stCondLst>
                  <p:childTnLst>
                    <p:set>
                      <p:cBhvr>
                        <p:cTn dur="1" fill="hold">
                          <p:stCondLst>
                            <p:cond delay="0"/>
                          </p:stCondLst>
                        </p:cTn>
                        <p:tgtEl>
                          <p:spTgt spid="17"/>
                        </p:tgtEl>
                        <p:attrNameLst>
                          <p:attrName>style.visibility</p:attrName>
                        </p:attrNameLst>
                      </p:cBhvr>
                      <p:to>
                        <p:strVal val="visible"/>
                      </p:to>
                    </p:set>
                    <p:animEffect transition="in" filter="wipe(right)">
                      <p:cBhvr>
                        <p:cTn dur="500"/>
                        <p:tgtEl>
                          <p:spTgt spid="17"/>
                        </p:tgtEl>
                      </p:cBhvr>
                    </p:animEffect>
                  </p:childTnLst>
                </p:cTn>
              </p:par>
            </p:tnLst>
          </p:tmpl>
        </p:tmplLst>
      </p:bldP>
      <p:bldP spid="49" grpId="0" animBg="1"/>
      <p:bldP spid="42" grpId="0" build="p">
        <p:tmplLst>
          <p:tmpl lvl="1">
            <p:tnLst>
              <p:par>
                <p:cTn presetID="22" presetClass="entr" presetSubtype="2" fill="hold" nodeType="withEffect">
                  <p:stCondLst>
                    <p:cond delay="0"/>
                  </p:stCondLst>
                  <p:childTnLst>
                    <p:set>
                      <p:cBhvr>
                        <p:cTn dur="1" fill="hold">
                          <p:stCondLst>
                            <p:cond delay="0"/>
                          </p:stCondLst>
                        </p:cTn>
                        <p:tgtEl>
                          <p:spTgt spid="42"/>
                        </p:tgtEl>
                        <p:attrNameLst>
                          <p:attrName>style.visibility</p:attrName>
                        </p:attrNameLst>
                      </p:cBhvr>
                      <p:to>
                        <p:strVal val="visible"/>
                      </p:to>
                    </p:set>
                    <p:animEffect transition="in" filter="wipe(right)">
                      <p:cBhvr>
                        <p:cTn dur="500"/>
                        <p:tgtEl>
                          <p:spTgt spid="42"/>
                        </p:tgtEl>
                      </p:cBhvr>
                    </p:animEffect>
                  </p:childTnLst>
                </p:cTn>
              </p:par>
            </p:tnLst>
          </p:tmpl>
        </p:tmplLst>
      </p:bldP>
      <p:bldP spid="51" grpId="0" animBg="1"/>
      <p:bldP spid="52" grpId="0" build="p">
        <p:tmplLst>
          <p:tmpl lvl="1">
            <p:tnLst>
              <p:par>
                <p:cTn presetID="22" presetClass="entr" presetSubtype="8" fill="hold" nodeType="withEffect">
                  <p:stCondLst>
                    <p:cond delay="0"/>
                  </p:stCondLst>
                  <p:childTnLst>
                    <p:set>
                      <p:cBhvr>
                        <p:cTn dur="1" fill="hold">
                          <p:stCondLst>
                            <p:cond delay="0"/>
                          </p:stCondLst>
                        </p:cTn>
                        <p:tgtEl>
                          <p:spTgt spid="52"/>
                        </p:tgtEl>
                        <p:attrNameLst>
                          <p:attrName>style.visibility</p:attrName>
                        </p:attrNameLst>
                      </p:cBhvr>
                      <p:to>
                        <p:strVal val="visible"/>
                      </p:to>
                    </p:set>
                    <p:animEffect transition="in" filter="wipe(left)">
                      <p:cBhvr>
                        <p:cTn dur="500"/>
                        <p:tgtEl>
                          <p:spTgt spid="52"/>
                        </p:tgtEl>
                      </p:cBhvr>
                    </p:animEffect>
                  </p:childTnLst>
                </p:cTn>
              </p:par>
            </p:tnLst>
          </p:tmpl>
        </p:tmplLst>
      </p:bldP>
      <p:bldP spid="53" grpId="0" build="p">
        <p:tmplLst>
          <p:tmpl lvl="1">
            <p:tnLst>
              <p:par>
                <p:cTn presetID="22" presetClass="entr" presetSubtype="8" fill="hold" nodeType="afterEffect">
                  <p:stCondLst>
                    <p:cond delay="0"/>
                  </p:stCondLst>
                  <p:childTnLst>
                    <p:set>
                      <p:cBhvr>
                        <p:cTn dur="1" fill="hold">
                          <p:stCondLst>
                            <p:cond delay="0"/>
                          </p:stCondLst>
                        </p:cTn>
                        <p:tgtEl>
                          <p:spTgt spid="53"/>
                        </p:tgtEl>
                        <p:attrNameLst>
                          <p:attrName>style.visibility</p:attrName>
                        </p:attrNameLst>
                      </p:cBhvr>
                      <p:to>
                        <p:strVal val="visible"/>
                      </p:to>
                    </p:set>
                    <p:animEffect transition="in" filter="wipe(left)">
                      <p:cBhvr>
                        <p:cTn dur="500"/>
                        <p:tgtEl>
                          <p:spTgt spid="53"/>
                        </p:tgtEl>
                      </p:cBhvr>
                    </p:animEffect>
                  </p:childTnLst>
                </p:cTn>
              </p:par>
            </p:tnLst>
          </p:tmpl>
        </p:tmplLst>
      </p:bldP>
      <p:bldP spid="55" grpId="0" build="p">
        <p:tmplLst>
          <p:tmpl lvl="1">
            <p:tnLst>
              <p:par>
                <p:cTn presetID="2" presetClass="entr" presetSubtype="2" decel="100000" fill="hold" nodeType="afterEffect">
                  <p:stCondLst>
                    <p:cond delay="0"/>
                  </p:stCondLst>
                  <p:childTnLst>
                    <p:set>
                      <p:cBhvr>
                        <p:cTn dur="1" fill="hold">
                          <p:stCondLst>
                            <p:cond delay="0"/>
                          </p:stCondLst>
                        </p:cTn>
                        <p:tgtEl>
                          <p:spTgt spid="55"/>
                        </p:tgtEl>
                        <p:attrNameLst>
                          <p:attrName>style.visibility</p:attrName>
                        </p:attrNameLst>
                      </p:cBhvr>
                      <p:to>
                        <p:strVal val="visible"/>
                      </p:to>
                    </p:set>
                    <p:anim calcmode="lin" valueType="num">
                      <p:cBhvr additive="base">
                        <p:cTn dur="500" fill="hold"/>
                        <p:tgtEl>
                          <p:spTgt spid="55"/>
                        </p:tgtEl>
                        <p:attrNameLst>
                          <p:attrName>ppt_x</p:attrName>
                        </p:attrNameLst>
                      </p:cBhvr>
                      <p:tavLst>
                        <p:tav tm="0">
                          <p:val>
                            <p:strVal val="1+#ppt_w/2"/>
                          </p:val>
                        </p:tav>
                        <p:tav tm="100000">
                          <p:val>
                            <p:strVal val="#ppt_x"/>
                          </p:val>
                        </p:tav>
                      </p:tavLst>
                    </p:anim>
                    <p:anim calcmode="lin" valueType="num">
                      <p:cBhvr additive="base">
                        <p:cTn dur="500" fill="hold"/>
                        <p:tgtEl>
                          <p:spTgt spid="55"/>
                        </p:tgtEl>
                        <p:attrNameLst>
                          <p:attrName>ppt_y</p:attrName>
                        </p:attrNameLst>
                      </p:cBhvr>
                      <p:tavLst>
                        <p:tav tm="0">
                          <p:val>
                            <p:strVal val="#ppt_y"/>
                          </p:val>
                        </p:tav>
                        <p:tav tm="100000">
                          <p:val>
                            <p:strVal val="#ppt_y"/>
                          </p:val>
                        </p:tav>
                      </p:tavLst>
                    </p:anim>
                  </p:childTnLst>
                </p:cTn>
              </p:par>
            </p:tnLst>
          </p:tmpl>
        </p:tmplLst>
      </p:bldP>
      <p:bldP spid="56" grpId="0" animBg="1"/>
      <p:bldP spid="8" grpId="0" animBg="1"/>
      <p:bldP spid="24" grpId="0" animBg="1"/>
      <p:bldP spid="40" grpId="0" animBg="1"/>
      <p:bldP spid="57" grpId="0" animBg="1"/>
    </p:bldLst>
  </p:timing>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History - End">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cxnSp>
        <p:nvCxnSpPr>
          <p:cNvPr id="7" name="直線コネクタ 6"/>
          <p:cNvCxnSpPr>
            <a:endCxn id="8" idx="0"/>
          </p:cNvCxnSpPr>
          <p:nvPr userDrawn="1"/>
        </p:nvCxnSpPr>
        <p:spPr>
          <a:xfrm>
            <a:off x="9144000" y="0"/>
            <a:ext cx="1" cy="1968286"/>
          </a:xfrm>
          <a:prstGeom prst="line">
            <a:avLst/>
          </a:prstGeom>
          <a:ln w="28575">
            <a:solidFill>
              <a:schemeClr val="tx2"/>
            </a:solidFill>
            <a:prstDash val="sysDot"/>
          </a:ln>
        </p:spPr>
        <p:style>
          <a:lnRef idx="1">
            <a:schemeClr val="accent1"/>
          </a:lnRef>
          <a:fillRef idx="0">
            <a:schemeClr val="accent1"/>
          </a:fillRef>
          <a:effectRef idx="0">
            <a:schemeClr val="accent1"/>
          </a:effectRef>
          <a:fontRef idx="minor">
            <a:schemeClr val="tx1"/>
          </a:fontRef>
        </p:style>
      </p:cxnSp>
      <p:sp>
        <p:nvSpPr>
          <p:cNvPr id="19" name="テキスト プレースホルダー 12"/>
          <p:cNvSpPr>
            <a:spLocks noGrp="1"/>
          </p:cNvSpPr>
          <p:nvPr>
            <p:ph type="body" sz="quarter" idx="12" hasCustomPrompt="1"/>
          </p:nvPr>
        </p:nvSpPr>
        <p:spPr>
          <a:xfrm>
            <a:off x="11275193" y="2728663"/>
            <a:ext cx="4608971" cy="1479012"/>
          </a:xfrm>
        </p:spPr>
        <p:txBody>
          <a:bodyPr>
            <a:normAutofit/>
          </a:bodyPr>
          <a:lstStyle>
            <a:lvl1pPr algn="l">
              <a:defRPr sz="1800" baseline="0"/>
            </a:lvl1pPr>
          </a:lstStyle>
          <a:p>
            <a:pPr lvl="0"/>
            <a:r>
              <a:rPr kumimoji="1" lang="en-US" altLang="ja-JP" dirty="0"/>
              <a:t>Text goes here</a:t>
            </a:r>
            <a:endParaRPr kumimoji="1" lang="ja-JP" altLang="en-US" dirty="0"/>
          </a:p>
        </p:txBody>
      </p:sp>
      <p:sp>
        <p:nvSpPr>
          <p:cNvPr id="20" name="テキスト プレースホルダー 12"/>
          <p:cNvSpPr>
            <a:spLocks noGrp="1"/>
          </p:cNvSpPr>
          <p:nvPr>
            <p:ph type="body" sz="quarter" idx="14" hasCustomPrompt="1"/>
          </p:nvPr>
        </p:nvSpPr>
        <p:spPr>
          <a:xfrm>
            <a:off x="11275193" y="1787467"/>
            <a:ext cx="4608971" cy="747032"/>
          </a:xfrm>
        </p:spPr>
        <p:txBody>
          <a:bodyPr anchor="ctr">
            <a:noAutofit/>
          </a:bodyPr>
          <a:lstStyle>
            <a:lvl1pPr algn="l">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21" name="正方形/長方形 20"/>
          <p:cNvSpPr/>
          <p:nvPr userDrawn="1"/>
        </p:nvSpPr>
        <p:spPr>
          <a:xfrm>
            <a:off x="11366633" y="2504507"/>
            <a:ext cx="1827899" cy="720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kumimoji="1" lang="ja-JP" altLang="en-US"/>
          </a:p>
        </p:txBody>
      </p:sp>
      <p:cxnSp>
        <p:nvCxnSpPr>
          <p:cNvPr id="22" name="直線コネクタ 21"/>
          <p:cNvCxnSpPr/>
          <p:nvPr userDrawn="1"/>
        </p:nvCxnSpPr>
        <p:spPr>
          <a:xfrm>
            <a:off x="9144000" y="2353683"/>
            <a:ext cx="0" cy="1471236"/>
          </a:xfrm>
          <a:prstGeom prst="line">
            <a:avLst/>
          </a:prstGeom>
          <a:ln w="28575">
            <a:solidFill>
              <a:schemeClr val="tx2"/>
            </a:solidFill>
            <a:prstDash val="sysDot"/>
          </a:ln>
        </p:spPr>
        <p:style>
          <a:lnRef idx="1">
            <a:schemeClr val="accent1"/>
          </a:lnRef>
          <a:fillRef idx="0">
            <a:schemeClr val="accent1"/>
          </a:fillRef>
          <a:effectRef idx="0">
            <a:schemeClr val="accent1"/>
          </a:effectRef>
          <a:fontRef idx="minor">
            <a:schemeClr val="tx1"/>
          </a:fontRef>
        </p:style>
      </p:cxnSp>
      <p:cxnSp>
        <p:nvCxnSpPr>
          <p:cNvPr id="29" name="直線コネクタ 28"/>
          <p:cNvCxnSpPr>
            <a:stCxn id="28" idx="3"/>
            <a:endCxn id="24" idx="2"/>
          </p:cNvCxnSpPr>
          <p:nvPr userDrawn="1"/>
        </p:nvCxnSpPr>
        <p:spPr>
          <a:xfrm>
            <a:off x="8349923" y="4081115"/>
            <a:ext cx="601379" cy="3"/>
          </a:xfrm>
          <a:prstGeom prst="line">
            <a:avLst/>
          </a:prstGeom>
          <a:ln w="28575">
            <a:solidFill>
              <a:schemeClr val="tx2"/>
            </a:solidFill>
            <a:prstDash val="sysDot"/>
          </a:ln>
        </p:spPr>
        <p:style>
          <a:lnRef idx="1">
            <a:schemeClr val="accent1"/>
          </a:lnRef>
          <a:fillRef idx="0">
            <a:schemeClr val="accent1"/>
          </a:fillRef>
          <a:effectRef idx="0">
            <a:schemeClr val="accent1"/>
          </a:effectRef>
          <a:fontRef idx="minor">
            <a:schemeClr val="tx1"/>
          </a:fontRef>
        </p:style>
      </p:cxnSp>
      <p:sp>
        <p:nvSpPr>
          <p:cNvPr id="27" name="円/楕円 4"/>
          <p:cNvSpPr/>
          <p:nvPr userDrawn="1"/>
        </p:nvSpPr>
        <p:spPr>
          <a:xfrm>
            <a:off x="7193396" y="3512043"/>
            <a:ext cx="1136515" cy="1138145"/>
          </a:xfrm>
          <a:prstGeom prst="rect">
            <a:avLst/>
          </a:prstGeom>
          <a:solidFill>
            <a:schemeClr val="accent3"/>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 name="テキスト プレースホルダー 12"/>
          <p:cNvSpPr>
            <a:spLocks noGrp="1"/>
          </p:cNvSpPr>
          <p:nvPr>
            <p:ph type="body" sz="quarter" idx="15" hasCustomPrompt="1"/>
          </p:nvPr>
        </p:nvSpPr>
        <p:spPr>
          <a:xfrm>
            <a:off x="7173384" y="3707599"/>
            <a:ext cx="1176539" cy="747032"/>
          </a:xfrm>
        </p:spPr>
        <p:txBody>
          <a:bodyPr anchor="ctr">
            <a:noAutofit/>
          </a:bodyPr>
          <a:lstStyle>
            <a:lvl1pPr algn="ctr">
              <a:lnSpc>
                <a:spcPct val="100000"/>
              </a:lnSpc>
              <a:spcBef>
                <a:spcPts val="0"/>
              </a:spcBef>
              <a:defRPr sz="2800" baseline="0">
                <a:solidFill>
                  <a:schemeClr val="bg1"/>
                </a:solidFill>
                <a:latin typeface="Ubuntu Medium" panose="020B0604030602030204" pitchFamily="34" charset="0"/>
              </a:defRPr>
            </a:lvl1pPr>
          </a:lstStyle>
          <a:p>
            <a:pPr lvl="0"/>
            <a:r>
              <a:rPr kumimoji="1" lang="en-US" altLang="ja-JP" dirty="0"/>
              <a:t>0000</a:t>
            </a:r>
            <a:endParaRPr kumimoji="1" lang="ja-JP" altLang="en-US" dirty="0"/>
          </a:p>
        </p:txBody>
      </p:sp>
      <p:sp>
        <p:nvSpPr>
          <p:cNvPr id="37" name="テキスト プレースホルダー 12"/>
          <p:cNvSpPr>
            <a:spLocks noGrp="1"/>
          </p:cNvSpPr>
          <p:nvPr>
            <p:ph type="body" sz="quarter" idx="16" hasCustomPrompt="1"/>
          </p:nvPr>
        </p:nvSpPr>
        <p:spPr>
          <a:xfrm>
            <a:off x="2394088" y="4648795"/>
            <a:ext cx="4608971" cy="1479012"/>
          </a:xfrm>
        </p:spPr>
        <p:txBody>
          <a:bodyPr>
            <a:normAutofit/>
          </a:bodyPr>
          <a:lstStyle>
            <a:lvl1pPr algn="r">
              <a:defRPr sz="1800" baseline="0"/>
            </a:lvl1pPr>
          </a:lstStyle>
          <a:p>
            <a:pPr lvl="0"/>
            <a:r>
              <a:rPr kumimoji="1" lang="en-US" altLang="ja-JP" dirty="0"/>
              <a:t>Text goes here</a:t>
            </a:r>
            <a:endParaRPr kumimoji="1" lang="ja-JP" altLang="en-US" dirty="0"/>
          </a:p>
        </p:txBody>
      </p:sp>
      <p:sp>
        <p:nvSpPr>
          <p:cNvPr id="38" name="テキスト プレースホルダー 12"/>
          <p:cNvSpPr>
            <a:spLocks noGrp="1"/>
          </p:cNvSpPr>
          <p:nvPr>
            <p:ph type="body" sz="quarter" idx="17" hasCustomPrompt="1"/>
          </p:nvPr>
        </p:nvSpPr>
        <p:spPr>
          <a:xfrm>
            <a:off x="2394088" y="3707599"/>
            <a:ext cx="4608971" cy="747032"/>
          </a:xfrm>
        </p:spPr>
        <p:txBody>
          <a:bodyPr anchor="ctr">
            <a:noAutofit/>
          </a:bodyPr>
          <a:lstStyle>
            <a:lvl1pPr algn="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39" name="正方形/長方形 38"/>
          <p:cNvSpPr/>
          <p:nvPr userDrawn="1"/>
        </p:nvSpPr>
        <p:spPr>
          <a:xfrm>
            <a:off x="5089589" y="4424639"/>
            <a:ext cx="1827899" cy="7200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kumimoji="1" lang="ja-JP" altLang="en-US"/>
          </a:p>
        </p:txBody>
      </p:sp>
      <p:cxnSp>
        <p:nvCxnSpPr>
          <p:cNvPr id="46" name="直線コネクタ 45"/>
          <p:cNvCxnSpPr>
            <a:stCxn id="24" idx="4"/>
            <a:endCxn id="2" idx="0"/>
          </p:cNvCxnSpPr>
          <p:nvPr userDrawn="1"/>
        </p:nvCxnSpPr>
        <p:spPr>
          <a:xfrm>
            <a:off x="9144001" y="4273816"/>
            <a:ext cx="0" cy="1742360"/>
          </a:xfrm>
          <a:prstGeom prst="line">
            <a:avLst/>
          </a:prstGeom>
          <a:ln w="28575">
            <a:solidFill>
              <a:schemeClr val="tx2"/>
            </a:solidFill>
            <a:prstDash val="sysDot"/>
          </a:ln>
        </p:spPr>
        <p:style>
          <a:lnRef idx="1">
            <a:schemeClr val="accent1"/>
          </a:lnRef>
          <a:fillRef idx="0">
            <a:schemeClr val="accent1"/>
          </a:fillRef>
          <a:effectRef idx="0">
            <a:schemeClr val="accent1"/>
          </a:effectRef>
          <a:fontRef idx="minor">
            <a:schemeClr val="tx1"/>
          </a:fontRef>
        </p:style>
      </p:cxnSp>
      <p:cxnSp>
        <p:nvCxnSpPr>
          <p:cNvPr id="10" name="直線コネクタ 9"/>
          <p:cNvCxnSpPr>
            <a:stCxn id="8" idx="6"/>
            <a:endCxn id="17" idx="1"/>
          </p:cNvCxnSpPr>
          <p:nvPr userDrawn="1"/>
        </p:nvCxnSpPr>
        <p:spPr>
          <a:xfrm flipV="1">
            <a:off x="9336699" y="2160983"/>
            <a:ext cx="629766" cy="2"/>
          </a:xfrm>
          <a:prstGeom prst="line">
            <a:avLst/>
          </a:prstGeom>
          <a:ln w="28575">
            <a:solidFill>
              <a:schemeClr val="tx2"/>
            </a:solidFill>
            <a:prstDash val="sysDot"/>
          </a:ln>
        </p:spPr>
        <p:style>
          <a:lnRef idx="1">
            <a:schemeClr val="accent1"/>
          </a:lnRef>
          <a:fillRef idx="0">
            <a:schemeClr val="accent1"/>
          </a:fillRef>
          <a:effectRef idx="0">
            <a:schemeClr val="accent1"/>
          </a:effectRef>
          <a:fontRef idx="minor">
            <a:schemeClr val="tx1"/>
          </a:fontRef>
        </p:style>
      </p:cxnSp>
      <p:sp>
        <p:nvSpPr>
          <p:cNvPr id="13" name="円/楕円 4"/>
          <p:cNvSpPr/>
          <p:nvPr userDrawn="1"/>
        </p:nvSpPr>
        <p:spPr>
          <a:xfrm>
            <a:off x="9986477" y="1591911"/>
            <a:ext cx="1136515" cy="1138145"/>
          </a:xfrm>
          <a:prstGeom prst="rect">
            <a:avLst/>
          </a:prstGeom>
          <a:solidFill>
            <a:schemeClr val="accent2"/>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テキスト プレースホルダー 12"/>
          <p:cNvSpPr>
            <a:spLocks noGrp="1"/>
          </p:cNvSpPr>
          <p:nvPr>
            <p:ph type="body" sz="quarter" idx="13" hasCustomPrompt="1"/>
          </p:nvPr>
        </p:nvSpPr>
        <p:spPr>
          <a:xfrm>
            <a:off x="9966465" y="1787467"/>
            <a:ext cx="1176539" cy="747032"/>
          </a:xfrm>
        </p:spPr>
        <p:txBody>
          <a:bodyPr anchor="ctr">
            <a:noAutofit/>
          </a:bodyPr>
          <a:lstStyle>
            <a:lvl1pPr algn="ctr">
              <a:lnSpc>
                <a:spcPct val="100000"/>
              </a:lnSpc>
              <a:spcBef>
                <a:spcPts val="0"/>
              </a:spcBef>
              <a:defRPr sz="2800" baseline="0">
                <a:solidFill>
                  <a:schemeClr val="bg1"/>
                </a:solidFill>
                <a:latin typeface="Ubuntu Medium" panose="020B0604030602030204" pitchFamily="34" charset="0"/>
              </a:defRPr>
            </a:lvl1pPr>
          </a:lstStyle>
          <a:p>
            <a:pPr lvl="0"/>
            <a:r>
              <a:rPr kumimoji="1" lang="en-US" altLang="ja-JP" dirty="0"/>
              <a:t>0000</a:t>
            </a:r>
            <a:endParaRPr kumimoji="1" lang="ja-JP" altLang="en-US" dirty="0"/>
          </a:p>
        </p:txBody>
      </p:sp>
      <p:sp>
        <p:nvSpPr>
          <p:cNvPr id="2" name="二等辺三角形 1"/>
          <p:cNvSpPr/>
          <p:nvPr userDrawn="1"/>
        </p:nvSpPr>
        <p:spPr bwMode="auto">
          <a:xfrm>
            <a:off x="8813940" y="6016176"/>
            <a:ext cx="660121" cy="569070"/>
          </a:xfrm>
          <a:prstGeom prst="triangle">
            <a:avLst/>
          </a:prstGeom>
          <a:solidFill>
            <a:schemeClr val="tx1"/>
          </a:solidFill>
          <a:ln w="57150">
            <a:solidFill>
              <a:schemeClr val="bg1"/>
            </a:solidFill>
            <a:prstDash val="solid"/>
            <a:round/>
            <a:headEnd/>
            <a:tailEnd/>
          </a:ln>
          <a:effectLst>
            <a:outerShdw sx="102000" sy="102000" algn="ctr" rotWithShape="0">
              <a:prstClr val="black">
                <a:alpha val="15000"/>
              </a:prstClr>
            </a:outerShdw>
          </a:effectLst>
        </p:spPr>
        <p:txBody>
          <a:bodyPr vert="horz" wrap="square" lIns="91440" tIns="45720" rIns="91440" bIns="45720" numCol="1" rtlCol="0" anchor="t" anchorCtr="0" compatLnSpc="1">
            <a:prstTxWarp prst="textNoShape">
              <a:avLst/>
            </a:prstTxWarp>
          </a:bodyPr>
          <a:lstStyle/>
          <a:p>
            <a:pPr algn="ctr"/>
            <a:endParaRPr kumimoji="1" lang="ja-JP" altLang="en-US"/>
          </a:p>
        </p:txBody>
      </p:sp>
      <p:grpSp>
        <p:nvGrpSpPr>
          <p:cNvPr id="47" name="グループ化 46"/>
          <p:cNvGrpSpPr/>
          <p:nvPr userDrawn="1"/>
        </p:nvGrpSpPr>
        <p:grpSpPr>
          <a:xfrm>
            <a:off x="8190907" y="7678639"/>
            <a:ext cx="1940630" cy="72008"/>
            <a:chOff x="6119664" y="3270498"/>
            <a:chExt cx="1940630" cy="72008"/>
          </a:xfrm>
        </p:grpSpPr>
        <p:sp>
          <p:nvSpPr>
            <p:cNvPr id="48" name="正方形/長方形 47"/>
            <p:cNvSpPr/>
            <p:nvPr userDrawn="1"/>
          </p:nvSpPr>
          <p:spPr>
            <a:xfrm>
              <a:off x="6765355" y="3270498"/>
              <a:ext cx="648072" cy="720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9" name="正方形/長方形 58"/>
            <p:cNvSpPr/>
            <p:nvPr userDrawn="1"/>
          </p:nvSpPr>
          <p:spPr>
            <a:xfrm>
              <a:off x="6119664" y="3270498"/>
              <a:ext cx="648072"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0" name="正方形/長方形 59"/>
            <p:cNvSpPr/>
            <p:nvPr userDrawn="1"/>
          </p:nvSpPr>
          <p:spPr>
            <a:xfrm>
              <a:off x="7412222" y="3270498"/>
              <a:ext cx="648072" cy="7200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61" name="テキスト プレースホルダー 12"/>
          <p:cNvSpPr>
            <a:spLocks noGrp="1"/>
          </p:cNvSpPr>
          <p:nvPr>
            <p:ph type="body" sz="quarter" idx="18" hasCustomPrompt="1"/>
          </p:nvPr>
        </p:nvSpPr>
        <p:spPr>
          <a:xfrm>
            <a:off x="4888291" y="7959431"/>
            <a:ext cx="8545863" cy="1423108"/>
          </a:xfrm>
        </p:spPr>
        <p:txBody>
          <a:bodyPr>
            <a:normAutofit/>
          </a:bodyPr>
          <a:lstStyle>
            <a:lvl1pPr algn="ctr">
              <a:defRPr sz="2000" baseline="0"/>
            </a:lvl1pPr>
          </a:lstStyle>
          <a:p>
            <a:pPr lvl="0"/>
            <a:r>
              <a:rPr kumimoji="1" lang="en-US" altLang="ja-JP" dirty="0"/>
              <a:t>Text goes here</a:t>
            </a:r>
            <a:endParaRPr kumimoji="1" lang="ja-JP" altLang="en-US" dirty="0"/>
          </a:p>
        </p:txBody>
      </p:sp>
      <p:sp>
        <p:nvSpPr>
          <p:cNvPr id="62" name="テキスト プレースホルダー 12"/>
          <p:cNvSpPr>
            <a:spLocks noGrp="1"/>
          </p:cNvSpPr>
          <p:nvPr>
            <p:ph type="body" sz="quarter" idx="19" hasCustomPrompt="1"/>
          </p:nvPr>
        </p:nvSpPr>
        <p:spPr>
          <a:xfrm>
            <a:off x="4888291" y="6839484"/>
            <a:ext cx="8545863" cy="747032"/>
          </a:xfrm>
        </p:spPr>
        <p:txBody>
          <a:bodyPr anchor="ctr">
            <a:noAutofit/>
          </a:bodyPr>
          <a:lstStyle>
            <a:lvl1pPr algn="ctr">
              <a:lnSpc>
                <a:spcPct val="100000"/>
              </a:lnSpc>
              <a:spcBef>
                <a:spcPts val="0"/>
              </a:spcBef>
              <a:defRPr sz="36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68" name="フッター プレースホルダー 2"/>
          <p:cNvSpPr>
            <a:spLocks noGrp="1"/>
          </p:cNvSpPr>
          <p:nvPr>
            <p:ph type="ftr" sz="quarter" idx="10"/>
          </p:nvPr>
        </p:nvSpPr>
        <p:spPr>
          <a:xfrm>
            <a:off x="6057900" y="9582811"/>
            <a:ext cx="6172200" cy="547603"/>
          </a:xfrm>
        </p:spPr>
        <p:txBody>
          <a:bodyPr/>
          <a:lstStyle/>
          <a:p>
            <a:r>
              <a:rPr lang="en-US"/>
              <a:t>The Power of PowerPoint | thepopp.com</a:t>
            </a:r>
            <a:endParaRPr lang="en-US" dirty="0"/>
          </a:p>
        </p:txBody>
      </p:sp>
      <p:sp>
        <p:nvSpPr>
          <p:cNvPr id="8" name="楕円 7"/>
          <p:cNvSpPr/>
          <p:nvPr userDrawn="1"/>
        </p:nvSpPr>
        <p:spPr>
          <a:xfrm>
            <a:off x="8951302" y="1968286"/>
            <a:ext cx="385397" cy="385397"/>
          </a:xfrm>
          <a:prstGeom prst="ellipse">
            <a:avLst/>
          </a:prstGeom>
          <a:solidFill>
            <a:schemeClr val="accent2"/>
          </a:solidFill>
          <a:ln w="57150">
            <a:solidFill>
              <a:schemeClr val="bg1"/>
            </a:solidFill>
          </a:ln>
          <a:effectLst>
            <a:outerShdw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 name="楕円 23"/>
          <p:cNvSpPr/>
          <p:nvPr userDrawn="1"/>
        </p:nvSpPr>
        <p:spPr>
          <a:xfrm>
            <a:off x="8951302" y="3888419"/>
            <a:ext cx="385397" cy="385397"/>
          </a:xfrm>
          <a:prstGeom prst="ellipse">
            <a:avLst/>
          </a:prstGeom>
          <a:solidFill>
            <a:schemeClr val="accent3"/>
          </a:solidFill>
          <a:ln w="57150">
            <a:solidFill>
              <a:schemeClr val="bg1"/>
            </a:solidFill>
          </a:ln>
          <a:effectLst>
            <a:outerShdw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26114882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wipe(left)">
                                      <p:cBhvr>
                                        <p:cTn id="11" dur="500"/>
                                        <p:tgtEl>
                                          <p:spTgt spid="10"/>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wipe(left)">
                                      <p:cBhvr>
                                        <p:cTn id="15" dur="500"/>
                                        <p:tgtEl>
                                          <p:spTgt spid="13"/>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17">
                                            <p:txEl>
                                              <p:pRg st="0" end="0"/>
                                            </p:txEl>
                                          </p:spTgt>
                                        </p:tgtEl>
                                        <p:attrNameLst>
                                          <p:attrName>style.visibility</p:attrName>
                                        </p:attrNameLst>
                                      </p:cBhvr>
                                      <p:to>
                                        <p:strVal val="visible"/>
                                      </p:to>
                                    </p:set>
                                    <p:animEffect transition="in" filter="wipe(left)">
                                      <p:cBhvr>
                                        <p:cTn id="18" dur="500"/>
                                        <p:tgtEl>
                                          <p:spTgt spid="17">
                                            <p:txEl>
                                              <p:pRg st="0" end="0"/>
                                            </p:txEl>
                                          </p:spTgt>
                                        </p:tgtEl>
                                      </p:cBhvr>
                                    </p:animEffect>
                                  </p:childTnLst>
                                </p:cTn>
                              </p:par>
                            </p:childTnLst>
                          </p:cTn>
                        </p:par>
                        <p:par>
                          <p:cTn id="19" fill="hold">
                            <p:stCondLst>
                              <p:cond delay="1500"/>
                            </p:stCondLst>
                            <p:childTnLst>
                              <p:par>
                                <p:cTn id="20" presetID="2" presetClass="entr" presetSubtype="2" decel="100000" fill="hold" grpId="0" nodeType="afterEffect">
                                  <p:stCondLst>
                                    <p:cond delay="0"/>
                                  </p:stCondLst>
                                  <p:childTnLst>
                                    <p:set>
                                      <p:cBhvr>
                                        <p:cTn id="21" dur="1" fill="hold">
                                          <p:stCondLst>
                                            <p:cond delay="0"/>
                                          </p:stCondLst>
                                        </p:cTn>
                                        <p:tgtEl>
                                          <p:spTgt spid="20">
                                            <p:txEl>
                                              <p:pRg st="0" end="0"/>
                                            </p:txEl>
                                          </p:spTgt>
                                        </p:tgtEl>
                                        <p:attrNameLst>
                                          <p:attrName>style.visibility</p:attrName>
                                        </p:attrNameLst>
                                      </p:cBhvr>
                                      <p:to>
                                        <p:strVal val="visible"/>
                                      </p:to>
                                    </p:set>
                                    <p:anim calcmode="lin" valueType="num">
                                      <p:cBhvr additive="base">
                                        <p:cTn id="22" dur="500" fill="hold"/>
                                        <p:tgtEl>
                                          <p:spTgt spid="20">
                                            <p:txEl>
                                              <p:pRg st="0" end="0"/>
                                            </p:txEl>
                                          </p:spTgt>
                                        </p:tgtEl>
                                        <p:attrNameLst>
                                          <p:attrName>ppt_x</p:attrName>
                                        </p:attrNameLst>
                                      </p:cBhvr>
                                      <p:tavLst>
                                        <p:tav tm="0">
                                          <p:val>
                                            <p:strVal val="1+#ppt_w/2"/>
                                          </p:val>
                                        </p:tav>
                                        <p:tav tm="100000">
                                          <p:val>
                                            <p:strVal val="#ppt_x"/>
                                          </p:val>
                                        </p:tav>
                                      </p:tavLst>
                                    </p:anim>
                                    <p:anim calcmode="lin" valueType="num">
                                      <p:cBhvr additive="base">
                                        <p:cTn id="23" dur="500" fill="hold"/>
                                        <p:tgtEl>
                                          <p:spTgt spid="20">
                                            <p:txEl>
                                              <p:pRg st="0" end="0"/>
                                            </p:txEl>
                                          </p:spTgt>
                                        </p:tgtEl>
                                        <p:attrNameLst>
                                          <p:attrName>ppt_y</p:attrName>
                                        </p:attrNameLst>
                                      </p:cBhvr>
                                      <p:tavLst>
                                        <p:tav tm="0">
                                          <p:val>
                                            <p:strVal val="#ppt_y"/>
                                          </p:val>
                                        </p:tav>
                                        <p:tav tm="100000">
                                          <p:val>
                                            <p:strVal val="#ppt_y"/>
                                          </p:val>
                                        </p:tav>
                                      </p:tavLst>
                                    </p:anim>
                                  </p:childTnLst>
                                </p:cTn>
                              </p:par>
                              <p:par>
                                <p:cTn id="24" presetID="2" presetClass="entr" presetSubtype="4" decel="100000" fill="hold" grpId="0" nodeType="withEffect">
                                  <p:stCondLst>
                                    <p:cond delay="0"/>
                                  </p:stCondLst>
                                  <p:childTnLst>
                                    <p:set>
                                      <p:cBhvr>
                                        <p:cTn id="25" dur="1" fill="hold">
                                          <p:stCondLst>
                                            <p:cond delay="0"/>
                                          </p:stCondLst>
                                        </p:cTn>
                                        <p:tgtEl>
                                          <p:spTgt spid="21"/>
                                        </p:tgtEl>
                                        <p:attrNameLst>
                                          <p:attrName>style.visibility</p:attrName>
                                        </p:attrNameLst>
                                      </p:cBhvr>
                                      <p:to>
                                        <p:strVal val="visible"/>
                                      </p:to>
                                    </p:set>
                                    <p:anim calcmode="lin" valueType="num">
                                      <p:cBhvr additive="base">
                                        <p:cTn id="26" dur="500" fill="hold"/>
                                        <p:tgtEl>
                                          <p:spTgt spid="21"/>
                                        </p:tgtEl>
                                        <p:attrNameLst>
                                          <p:attrName>ppt_x</p:attrName>
                                        </p:attrNameLst>
                                      </p:cBhvr>
                                      <p:tavLst>
                                        <p:tav tm="0">
                                          <p:val>
                                            <p:strVal val="#ppt_x"/>
                                          </p:val>
                                        </p:tav>
                                        <p:tav tm="100000">
                                          <p:val>
                                            <p:strVal val="#ppt_x"/>
                                          </p:val>
                                        </p:tav>
                                      </p:tavLst>
                                    </p:anim>
                                    <p:anim calcmode="lin" valueType="num">
                                      <p:cBhvr additive="base">
                                        <p:cTn id="27" dur="500" fill="hold"/>
                                        <p:tgtEl>
                                          <p:spTgt spid="21"/>
                                        </p:tgtEl>
                                        <p:attrNameLst>
                                          <p:attrName>ppt_y</p:attrName>
                                        </p:attrNameLst>
                                      </p:cBhvr>
                                      <p:tavLst>
                                        <p:tav tm="0">
                                          <p:val>
                                            <p:strVal val="1+#ppt_h/2"/>
                                          </p:val>
                                        </p:tav>
                                        <p:tav tm="100000">
                                          <p:val>
                                            <p:strVal val="#ppt_y"/>
                                          </p:val>
                                        </p:tav>
                                      </p:tavLst>
                                    </p:anim>
                                  </p:childTnLst>
                                </p:cTn>
                              </p:par>
                            </p:childTnLst>
                          </p:cTn>
                        </p:par>
                        <p:par>
                          <p:cTn id="28" fill="hold">
                            <p:stCondLst>
                              <p:cond delay="2000"/>
                            </p:stCondLst>
                            <p:childTnLst>
                              <p:par>
                                <p:cTn id="29" presetID="22" presetClass="entr" presetSubtype="8" fill="hold" grpId="0" nodeType="afterEffect">
                                  <p:stCondLst>
                                    <p:cond delay="0"/>
                                  </p:stCondLst>
                                  <p:childTnLst>
                                    <p:set>
                                      <p:cBhvr>
                                        <p:cTn id="30" dur="1" fill="hold">
                                          <p:stCondLst>
                                            <p:cond delay="0"/>
                                          </p:stCondLst>
                                        </p:cTn>
                                        <p:tgtEl>
                                          <p:spTgt spid="19">
                                            <p:txEl>
                                              <p:pRg st="0" end="0"/>
                                            </p:txEl>
                                          </p:spTgt>
                                        </p:tgtEl>
                                        <p:attrNameLst>
                                          <p:attrName>style.visibility</p:attrName>
                                        </p:attrNameLst>
                                      </p:cBhvr>
                                      <p:to>
                                        <p:strVal val="visible"/>
                                      </p:to>
                                    </p:set>
                                    <p:animEffect transition="in" filter="wipe(left)">
                                      <p:cBhvr>
                                        <p:cTn id="31" dur="500"/>
                                        <p:tgtEl>
                                          <p:spTgt spid="19">
                                            <p:txEl>
                                              <p:pRg st="0" end="0"/>
                                            </p:txEl>
                                          </p:spTgt>
                                        </p:tgtEl>
                                      </p:cBhvr>
                                    </p:animEffect>
                                  </p:childTnLst>
                                </p:cTn>
                              </p:par>
                            </p:childTnLst>
                          </p:cTn>
                        </p:par>
                        <p:par>
                          <p:cTn id="32" fill="hold">
                            <p:stCondLst>
                              <p:cond delay="2500"/>
                            </p:stCondLst>
                            <p:childTnLst>
                              <p:par>
                                <p:cTn id="33" presetID="22" presetClass="entr" presetSubtype="1" fill="hold" nodeType="afterEffect">
                                  <p:stCondLst>
                                    <p:cond delay="0"/>
                                  </p:stCondLst>
                                  <p:childTnLst>
                                    <p:set>
                                      <p:cBhvr>
                                        <p:cTn id="34" dur="1" fill="hold">
                                          <p:stCondLst>
                                            <p:cond delay="0"/>
                                          </p:stCondLst>
                                        </p:cTn>
                                        <p:tgtEl>
                                          <p:spTgt spid="22"/>
                                        </p:tgtEl>
                                        <p:attrNameLst>
                                          <p:attrName>style.visibility</p:attrName>
                                        </p:attrNameLst>
                                      </p:cBhvr>
                                      <p:to>
                                        <p:strVal val="visible"/>
                                      </p:to>
                                    </p:set>
                                    <p:animEffect transition="in" filter="wipe(up)">
                                      <p:cBhvr>
                                        <p:cTn id="35" dur="500"/>
                                        <p:tgtEl>
                                          <p:spTgt spid="22"/>
                                        </p:tgtEl>
                                      </p:cBhvr>
                                    </p:animEffect>
                                  </p:childTnLst>
                                </p:cTn>
                              </p:par>
                            </p:childTnLst>
                          </p:cTn>
                        </p:par>
                        <p:par>
                          <p:cTn id="36" fill="hold">
                            <p:stCondLst>
                              <p:cond delay="3000"/>
                            </p:stCondLst>
                            <p:childTnLst>
                              <p:par>
                                <p:cTn id="37" presetID="10" presetClass="entr" presetSubtype="0" fill="hold" grpId="0" nodeType="afterEffect">
                                  <p:stCondLst>
                                    <p:cond delay="0"/>
                                  </p:stCondLst>
                                  <p:childTnLst>
                                    <p:set>
                                      <p:cBhvr>
                                        <p:cTn id="38" dur="1" fill="hold">
                                          <p:stCondLst>
                                            <p:cond delay="0"/>
                                          </p:stCondLst>
                                        </p:cTn>
                                        <p:tgtEl>
                                          <p:spTgt spid="24"/>
                                        </p:tgtEl>
                                        <p:attrNameLst>
                                          <p:attrName>style.visibility</p:attrName>
                                        </p:attrNameLst>
                                      </p:cBhvr>
                                      <p:to>
                                        <p:strVal val="visible"/>
                                      </p:to>
                                    </p:set>
                                    <p:animEffect transition="in" filter="fade">
                                      <p:cBhvr>
                                        <p:cTn id="39" dur="500"/>
                                        <p:tgtEl>
                                          <p:spTgt spid="24"/>
                                        </p:tgtEl>
                                      </p:cBhvr>
                                    </p:animEffect>
                                  </p:childTnLst>
                                </p:cTn>
                              </p:par>
                            </p:childTnLst>
                          </p:cTn>
                        </p:par>
                        <p:par>
                          <p:cTn id="40" fill="hold">
                            <p:stCondLst>
                              <p:cond delay="3500"/>
                            </p:stCondLst>
                            <p:childTnLst>
                              <p:par>
                                <p:cTn id="41" presetID="22" presetClass="entr" presetSubtype="2" fill="hold" nodeType="afterEffect">
                                  <p:stCondLst>
                                    <p:cond delay="0"/>
                                  </p:stCondLst>
                                  <p:childTnLst>
                                    <p:set>
                                      <p:cBhvr>
                                        <p:cTn id="42" dur="1" fill="hold">
                                          <p:stCondLst>
                                            <p:cond delay="0"/>
                                          </p:stCondLst>
                                        </p:cTn>
                                        <p:tgtEl>
                                          <p:spTgt spid="29"/>
                                        </p:tgtEl>
                                        <p:attrNameLst>
                                          <p:attrName>style.visibility</p:attrName>
                                        </p:attrNameLst>
                                      </p:cBhvr>
                                      <p:to>
                                        <p:strVal val="visible"/>
                                      </p:to>
                                    </p:set>
                                    <p:animEffect transition="in" filter="wipe(right)">
                                      <p:cBhvr>
                                        <p:cTn id="43" dur="500"/>
                                        <p:tgtEl>
                                          <p:spTgt spid="29"/>
                                        </p:tgtEl>
                                      </p:cBhvr>
                                    </p:animEffect>
                                  </p:childTnLst>
                                </p:cTn>
                              </p:par>
                            </p:childTnLst>
                          </p:cTn>
                        </p:par>
                        <p:par>
                          <p:cTn id="44" fill="hold">
                            <p:stCondLst>
                              <p:cond delay="4000"/>
                            </p:stCondLst>
                            <p:childTnLst>
                              <p:par>
                                <p:cTn id="45" presetID="22" presetClass="entr" presetSubtype="2" fill="hold" grpId="0" nodeType="afterEffect">
                                  <p:stCondLst>
                                    <p:cond delay="0"/>
                                  </p:stCondLst>
                                  <p:childTnLst>
                                    <p:set>
                                      <p:cBhvr>
                                        <p:cTn id="46" dur="1" fill="hold">
                                          <p:stCondLst>
                                            <p:cond delay="0"/>
                                          </p:stCondLst>
                                        </p:cTn>
                                        <p:tgtEl>
                                          <p:spTgt spid="27"/>
                                        </p:tgtEl>
                                        <p:attrNameLst>
                                          <p:attrName>style.visibility</p:attrName>
                                        </p:attrNameLst>
                                      </p:cBhvr>
                                      <p:to>
                                        <p:strVal val="visible"/>
                                      </p:to>
                                    </p:set>
                                    <p:animEffect transition="in" filter="wipe(right)">
                                      <p:cBhvr>
                                        <p:cTn id="47" dur="500"/>
                                        <p:tgtEl>
                                          <p:spTgt spid="27"/>
                                        </p:tgtEl>
                                      </p:cBhvr>
                                    </p:animEffect>
                                  </p:childTnLst>
                                </p:cTn>
                              </p:par>
                              <p:par>
                                <p:cTn id="48" presetID="22" presetClass="entr" presetSubtype="2" fill="hold" grpId="0" nodeType="withEffect">
                                  <p:stCondLst>
                                    <p:cond delay="0"/>
                                  </p:stCondLst>
                                  <p:childTnLst>
                                    <p:set>
                                      <p:cBhvr>
                                        <p:cTn id="49" dur="1" fill="hold">
                                          <p:stCondLst>
                                            <p:cond delay="0"/>
                                          </p:stCondLst>
                                        </p:cTn>
                                        <p:tgtEl>
                                          <p:spTgt spid="28">
                                            <p:txEl>
                                              <p:pRg st="0" end="0"/>
                                            </p:txEl>
                                          </p:spTgt>
                                        </p:tgtEl>
                                        <p:attrNameLst>
                                          <p:attrName>style.visibility</p:attrName>
                                        </p:attrNameLst>
                                      </p:cBhvr>
                                      <p:to>
                                        <p:strVal val="visible"/>
                                      </p:to>
                                    </p:set>
                                    <p:animEffect transition="in" filter="wipe(right)">
                                      <p:cBhvr>
                                        <p:cTn id="50" dur="500"/>
                                        <p:tgtEl>
                                          <p:spTgt spid="28">
                                            <p:txEl>
                                              <p:pRg st="0" end="0"/>
                                            </p:txEl>
                                          </p:spTgt>
                                        </p:tgtEl>
                                      </p:cBhvr>
                                    </p:animEffect>
                                  </p:childTnLst>
                                </p:cTn>
                              </p:par>
                            </p:childTnLst>
                          </p:cTn>
                        </p:par>
                        <p:par>
                          <p:cTn id="51" fill="hold">
                            <p:stCondLst>
                              <p:cond delay="4500"/>
                            </p:stCondLst>
                            <p:childTnLst>
                              <p:par>
                                <p:cTn id="52" presetID="2" presetClass="entr" presetSubtype="4" decel="100000" fill="hold" grpId="0" nodeType="afterEffect">
                                  <p:stCondLst>
                                    <p:cond delay="0"/>
                                  </p:stCondLst>
                                  <p:childTnLst>
                                    <p:set>
                                      <p:cBhvr>
                                        <p:cTn id="53" dur="1" fill="hold">
                                          <p:stCondLst>
                                            <p:cond delay="0"/>
                                          </p:stCondLst>
                                        </p:cTn>
                                        <p:tgtEl>
                                          <p:spTgt spid="39"/>
                                        </p:tgtEl>
                                        <p:attrNameLst>
                                          <p:attrName>style.visibility</p:attrName>
                                        </p:attrNameLst>
                                      </p:cBhvr>
                                      <p:to>
                                        <p:strVal val="visible"/>
                                      </p:to>
                                    </p:set>
                                    <p:anim calcmode="lin" valueType="num">
                                      <p:cBhvr additive="base">
                                        <p:cTn id="54" dur="500" fill="hold"/>
                                        <p:tgtEl>
                                          <p:spTgt spid="39"/>
                                        </p:tgtEl>
                                        <p:attrNameLst>
                                          <p:attrName>ppt_x</p:attrName>
                                        </p:attrNameLst>
                                      </p:cBhvr>
                                      <p:tavLst>
                                        <p:tav tm="0">
                                          <p:val>
                                            <p:strVal val="#ppt_x"/>
                                          </p:val>
                                        </p:tav>
                                        <p:tav tm="100000">
                                          <p:val>
                                            <p:strVal val="#ppt_x"/>
                                          </p:val>
                                        </p:tav>
                                      </p:tavLst>
                                    </p:anim>
                                    <p:anim calcmode="lin" valueType="num">
                                      <p:cBhvr additive="base">
                                        <p:cTn id="55" dur="500" fill="hold"/>
                                        <p:tgtEl>
                                          <p:spTgt spid="39"/>
                                        </p:tgtEl>
                                        <p:attrNameLst>
                                          <p:attrName>ppt_y</p:attrName>
                                        </p:attrNameLst>
                                      </p:cBhvr>
                                      <p:tavLst>
                                        <p:tav tm="0">
                                          <p:val>
                                            <p:strVal val="1+#ppt_h/2"/>
                                          </p:val>
                                        </p:tav>
                                        <p:tav tm="100000">
                                          <p:val>
                                            <p:strVal val="#ppt_y"/>
                                          </p:val>
                                        </p:tav>
                                      </p:tavLst>
                                    </p:anim>
                                  </p:childTnLst>
                                </p:cTn>
                              </p:par>
                              <p:par>
                                <p:cTn id="56" presetID="2" presetClass="entr" presetSubtype="8" decel="100000" fill="hold" grpId="0" nodeType="withEffect">
                                  <p:stCondLst>
                                    <p:cond delay="0"/>
                                  </p:stCondLst>
                                  <p:childTnLst>
                                    <p:set>
                                      <p:cBhvr>
                                        <p:cTn id="57" dur="1" fill="hold">
                                          <p:stCondLst>
                                            <p:cond delay="0"/>
                                          </p:stCondLst>
                                        </p:cTn>
                                        <p:tgtEl>
                                          <p:spTgt spid="38">
                                            <p:txEl>
                                              <p:pRg st="0" end="0"/>
                                            </p:txEl>
                                          </p:spTgt>
                                        </p:tgtEl>
                                        <p:attrNameLst>
                                          <p:attrName>style.visibility</p:attrName>
                                        </p:attrNameLst>
                                      </p:cBhvr>
                                      <p:to>
                                        <p:strVal val="visible"/>
                                      </p:to>
                                    </p:set>
                                    <p:anim calcmode="lin" valueType="num">
                                      <p:cBhvr additive="base">
                                        <p:cTn id="58" dur="500" fill="hold"/>
                                        <p:tgtEl>
                                          <p:spTgt spid="38">
                                            <p:txEl>
                                              <p:pRg st="0" end="0"/>
                                            </p:txEl>
                                          </p:spTgt>
                                        </p:tgtEl>
                                        <p:attrNameLst>
                                          <p:attrName>ppt_x</p:attrName>
                                        </p:attrNameLst>
                                      </p:cBhvr>
                                      <p:tavLst>
                                        <p:tav tm="0">
                                          <p:val>
                                            <p:strVal val="0-#ppt_w/2"/>
                                          </p:val>
                                        </p:tav>
                                        <p:tav tm="100000">
                                          <p:val>
                                            <p:strVal val="#ppt_x"/>
                                          </p:val>
                                        </p:tav>
                                      </p:tavLst>
                                    </p:anim>
                                    <p:anim calcmode="lin" valueType="num">
                                      <p:cBhvr additive="base">
                                        <p:cTn id="59" dur="500" fill="hold"/>
                                        <p:tgtEl>
                                          <p:spTgt spid="38">
                                            <p:txEl>
                                              <p:pRg st="0" end="0"/>
                                            </p:txEl>
                                          </p:spTgt>
                                        </p:tgtEl>
                                        <p:attrNameLst>
                                          <p:attrName>ppt_y</p:attrName>
                                        </p:attrNameLst>
                                      </p:cBhvr>
                                      <p:tavLst>
                                        <p:tav tm="0">
                                          <p:val>
                                            <p:strVal val="#ppt_y"/>
                                          </p:val>
                                        </p:tav>
                                        <p:tav tm="100000">
                                          <p:val>
                                            <p:strVal val="#ppt_y"/>
                                          </p:val>
                                        </p:tav>
                                      </p:tavLst>
                                    </p:anim>
                                  </p:childTnLst>
                                </p:cTn>
                              </p:par>
                            </p:childTnLst>
                          </p:cTn>
                        </p:par>
                        <p:par>
                          <p:cTn id="60" fill="hold">
                            <p:stCondLst>
                              <p:cond delay="5000"/>
                            </p:stCondLst>
                            <p:childTnLst>
                              <p:par>
                                <p:cTn id="61" presetID="22" presetClass="entr" presetSubtype="2" fill="hold" grpId="0" nodeType="afterEffect">
                                  <p:stCondLst>
                                    <p:cond delay="0"/>
                                  </p:stCondLst>
                                  <p:childTnLst>
                                    <p:set>
                                      <p:cBhvr>
                                        <p:cTn id="62" dur="1" fill="hold">
                                          <p:stCondLst>
                                            <p:cond delay="0"/>
                                          </p:stCondLst>
                                        </p:cTn>
                                        <p:tgtEl>
                                          <p:spTgt spid="37">
                                            <p:txEl>
                                              <p:pRg st="0" end="0"/>
                                            </p:txEl>
                                          </p:spTgt>
                                        </p:tgtEl>
                                        <p:attrNameLst>
                                          <p:attrName>style.visibility</p:attrName>
                                        </p:attrNameLst>
                                      </p:cBhvr>
                                      <p:to>
                                        <p:strVal val="visible"/>
                                      </p:to>
                                    </p:set>
                                    <p:animEffect transition="in" filter="wipe(right)">
                                      <p:cBhvr>
                                        <p:cTn id="63" dur="500"/>
                                        <p:tgtEl>
                                          <p:spTgt spid="37">
                                            <p:txEl>
                                              <p:pRg st="0" end="0"/>
                                            </p:txEl>
                                          </p:spTgt>
                                        </p:tgtEl>
                                      </p:cBhvr>
                                    </p:animEffect>
                                  </p:childTnLst>
                                </p:cTn>
                              </p:par>
                            </p:childTnLst>
                          </p:cTn>
                        </p:par>
                        <p:par>
                          <p:cTn id="64" fill="hold">
                            <p:stCondLst>
                              <p:cond delay="5500"/>
                            </p:stCondLst>
                            <p:childTnLst>
                              <p:par>
                                <p:cTn id="65" presetID="22" presetClass="entr" presetSubtype="1" fill="hold" nodeType="afterEffect">
                                  <p:stCondLst>
                                    <p:cond delay="0"/>
                                  </p:stCondLst>
                                  <p:childTnLst>
                                    <p:set>
                                      <p:cBhvr>
                                        <p:cTn id="66" dur="1" fill="hold">
                                          <p:stCondLst>
                                            <p:cond delay="0"/>
                                          </p:stCondLst>
                                        </p:cTn>
                                        <p:tgtEl>
                                          <p:spTgt spid="46"/>
                                        </p:tgtEl>
                                        <p:attrNameLst>
                                          <p:attrName>style.visibility</p:attrName>
                                        </p:attrNameLst>
                                      </p:cBhvr>
                                      <p:to>
                                        <p:strVal val="visible"/>
                                      </p:to>
                                    </p:set>
                                    <p:animEffect transition="in" filter="wipe(up)">
                                      <p:cBhvr>
                                        <p:cTn id="67" dur="500"/>
                                        <p:tgtEl>
                                          <p:spTgt spid="46"/>
                                        </p:tgtEl>
                                      </p:cBhvr>
                                    </p:animEffect>
                                  </p:childTnLst>
                                </p:cTn>
                              </p:par>
                            </p:childTnLst>
                          </p:cTn>
                        </p:par>
                        <p:par>
                          <p:cTn id="68" fill="hold">
                            <p:stCondLst>
                              <p:cond delay="6000"/>
                            </p:stCondLst>
                            <p:childTnLst>
                              <p:par>
                                <p:cTn id="69" presetID="2" presetClass="entr" presetSubtype="4" decel="100000" fill="hold" grpId="0" nodeType="afterEffect">
                                  <p:stCondLst>
                                    <p:cond delay="0"/>
                                  </p:stCondLst>
                                  <p:childTnLst>
                                    <p:set>
                                      <p:cBhvr>
                                        <p:cTn id="70" dur="1" fill="hold">
                                          <p:stCondLst>
                                            <p:cond delay="0"/>
                                          </p:stCondLst>
                                        </p:cTn>
                                        <p:tgtEl>
                                          <p:spTgt spid="2"/>
                                        </p:tgtEl>
                                        <p:attrNameLst>
                                          <p:attrName>style.visibility</p:attrName>
                                        </p:attrNameLst>
                                      </p:cBhvr>
                                      <p:to>
                                        <p:strVal val="visible"/>
                                      </p:to>
                                    </p:set>
                                    <p:anim calcmode="lin" valueType="num">
                                      <p:cBhvr additive="base">
                                        <p:cTn id="71" dur="500" fill="hold"/>
                                        <p:tgtEl>
                                          <p:spTgt spid="2"/>
                                        </p:tgtEl>
                                        <p:attrNameLst>
                                          <p:attrName>ppt_x</p:attrName>
                                        </p:attrNameLst>
                                      </p:cBhvr>
                                      <p:tavLst>
                                        <p:tav tm="0">
                                          <p:val>
                                            <p:strVal val="#ppt_x"/>
                                          </p:val>
                                        </p:tav>
                                        <p:tav tm="100000">
                                          <p:val>
                                            <p:strVal val="#ppt_x"/>
                                          </p:val>
                                        </p:tav>
                                      </p:tavLst>
                                    </p:anim>
                                    <p:anim calcmode="lin" valueType="num">
                                      <p:cBhvr additive="base">
                                        <p:cTn id="72" dur="500" fill="hold"/>
                                        <p:tgtEl>
                                          <p:spTgt spid="2"/>
                                        </p:tgtEl>
                                        <p:attrNameLst>
                                          <p:attrName>ppt_y</p:attrName>
                                        </p:attrNameLst>
                                      </p:cBhvr>
                                      <p:tavLst>
                                        <p:tav tm="0">
                                          <p:val>
                                            <p:strVal val="1+#ppt_h/2"/>
                                          </p:val>
                                        </p:tav>
                                        <p:tav tm="100000">
                                          <p:val>
                                            <p:strVal val="#ppt_y"/>
                                          </p:val>
                                        </p:tav>
                                      </p:tavLst>
                                    </p:anim>
                                  </p:childTnLst>
                                </p:cTn>
                              </p:par>
                              <p:par>
                                <p:cTn id="73" presetID="2" presetClass="entr" presetSubtype="4" decel="100000" fill="hold" grpId="0" nodeType="withEffect">
                                  <p:stCondLst>
                                    <p:cond delay="0"/>
                                  </p:stCondLst>
                                  <p:childTnLst>
                                    <p:set>
                                      <p:cBhvr>
                                        <p:cTn id="74" dur="1" fill="hold">
                                          <p:stCondLst>
                                            <p:cond delay="0"/>
                                          </p:stCondLst>
                                        </p:cTn>
                                        <p:tgtEl>
                                          <p:spTgt spid="62">
                                            <p:txEl>
                                              <p:pRg st="0" end="0"/>
                                            </p:txEl>
                                          </p:spTgt>
                                        </p:tgtEl>
                                        <p:attrNameLst>
                                          <p:attrName>style.visibility</p:attrName>
                                        </p:attrNameLst>
                                      </p:cBhvr>
                                      <p:to>
                                        <p:strVal val="visible"/>
                                      </p:to>
                                    </p:set>
                                    <p:anim calcmode="lin" valueType="num">
                                      <p:cBhvr additive="base">
                                        <p:cTn id="75" dur="750" fill="hold"/>
                                        <p:tgtEl>
                                          <p:spTgt spid="62">
                                            <p:txEl>
                                              <p:pRg st="0" end="0"/>
                                            </p:txEl>
                                          </p:spTgt>
                                        </p:tgtEl>
                                        <p:attrNameLst>
                                          <p:attrName>ppt_x</p:attrName>
                                        </p:attrNameLst>
                                      </p:cBhvr>
                                      <p:tavLst>
                                        <p:tav tm="0">
                                          <p:val>
                                            <p:strVal val="#ppt_x"/>
                                          </p:val>
                                        </p:tav>
                                        <p:tav tm="100000">
                                          <p:val>
                                            <p:strVal val="#ppt_x"/>
                                          </p:val>
                                        </p:tav>
                                      </p:tavLst>
                                    </p:anim>
                                    <p:anim calcmode="lin" valueType="num">
                                      <p:cBhvr additive="base">
                                        <p:cTn id="76" dur="750" fill="hold"/>
                                        <p:tgtEl>
                                          <p:spTgt spid="62">
                                            <p:txEl>
                                              <p:pRg st="0" end="0"/>
                                            </p:txEl>
                                          </p:spTgt>
                                        </p:tgtEl>
                                        <p:attrNameLst>
                                          <p:attrName>ppt_y</p:attrName>
                                        </p:attrNameLst>
                                      </p:cBhvr>
                                      <p:tavLst>
                                        <p:tav tm="0">
                                          <p:val>
                                            <p:strVal val="1+#ppt_h/2"/>
                                          </p:val>
                                        </p:tav>
                                        <p:tav tm="100000">
                                          <p:val>
                                            <p:strVal val="#ppt_y"/>
                                          </p:val>
                                        </p:tav>
                                      </p:tavLst>
                                    </p:anim>
                                  </p:childTnLst>
                                </p:cTn>
                              </p:par>
                              <p:par>
                                <p:cTn id="77" presetID="2" presetClass="entr" presetSubtype="4" decel="100000" fill="hold" nodeType="withEffect">
                                  <p:stCondLst>
                                    <p:cond delay="250"/>
                                  </p:stCondLst>
                                  <p:childTnLst>
                                    <p:set>
                                      <p:cBhvr>
                                        <p:cTn id="78" dur="1" fill="hold">
                                          <p:stCondLst>
                                            <p:cond delay="0"/>
                                          </p:stCondLst>
                                        </p:cTn>
                                        <p:tgtEl>
                                          <p:spTgt spid="47"/>
                                        </p:tgtEl>
                                        <p:attrNameLst>
                                          <p:attrName>style.visibility</p:attrName>
                                        </p:attrNameLst>
                                      </p:cBhvr>
                                      <p:to>
                                        <p:strVal val="visible"/>
                                      </p:to>
                                    </p:set>
                                    <p:anim calcmode="lin" valueType="num">
                                      <p:cBhvr additive="base">
                                        <p:cTn id="79" dur="500" fill="hold"/>
                                        <p:tgtEl>
                                          <p:spTgt spid="47"/>
                                        </p:tgtEl>
                                        <p:attrNameLst>
                                          <p:attrName>ppt_x</p:attrName>
                                        </p:attrNameLst>
                                      </p:cBhvr>
                                      <p:tavLst>
                                        <p:tav tm="0">
                                          <p:val>
                                            <p:strVal val="#ppt_x"/>
                                          </p:val>
                                        </p:tav>
                                        <p:tav tm="100000">
                                          <p:val>
                                            <p:strVal val="#ppt_x"/>
                                          </p:val>
                                        </p:tav>
                                      </p:tavLst>
                                    </p:anim>
                                    <p:anim calcmode="lin" valueType="num">
                                      <p:cBhvr additive="base">
                                        <p:cTn id="80" dur="500" fill="hold"/>
                                        <p:tgtEl>
                                          <p:spTgt spid="47"/>
                                        </p:tgtEl>
                                        <p:attrNameLst>
                                          <p:attrName>ppt_y</p:attrName>
                                        </p:attrNameLst>
                                      </p:cBhvr>
                                      <p:tavLst>
                                        <p:tav tm="0">
                                          <p:val>
                                            <p:strVal val="1+#ppt_h/2"/>
                                          </p:val>
                                        </p:tav>
                                        <p:tav tm="100000">
                                          <p:val>
                                            <p:strVal val="#ppt_y"/>
                                          </p:val>
                                        </p:tav>
                                      </p:tavLst>
                                    </p:anim>
                                  </p:childTnLst>
                                </p:cTn>
                              </p:par>
                            </p:childTnLst>
                          </p:cTn>
                        </p:par>
                        <p:par>
                          <p:cTn id="81" fill="hold">
                            <p:stCondLst>
                              <p:cond delay="6750"/>
                            </p:stCondLst>
                            <p:childTnLst>
                              <p:par>
                                <p:cTn id="82" presetID="22" presetClass="entr" presetSubtype="8" fill="hold" grpId="0" nodeType="afterEffect">
                                  <p:stCondLst>
                                    <p:cond delay="0"/>
                                  </p:stCondLst>
                                  <p:childTnLst>
                                    <p:set>
                                      <p:cBhvr>
                                        <p:cTn id="83" dur="1" fill="hold">
                                          <p:stCondLst>
                                            <p:cond delay="0"/>
                                          </p:stCondLst>
                                        </p:cTn>
                                        <p:tgtEl>
                                          <p:spTgt spid="61"/>
                                        </p:tgtEl>
                                        <p:attrNameLst>
                                          <p:attrName>style.visibility</p:attrName>
                                        </p:attrNameLst>
                                      </p:cBhvr>
                                      <p:to>
                                        <p:strVal val="visible"/>
                                      </p:to>
                                    </p:set>
                                    <p:animEffect transition="in" filter="wipe(left)">
                                      <p:cBhvr>
                                        <p:cTn id="84" dur="500"/>
                                        <p:tgtEl>
                                          <p:spTgt spid="6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build="p">
        <p:tmplLst>
          <p:tmpl lvl="1">
            <p:tnLst>
              <p:par>
                <p:cTn presetID="22" presetClass="entr" presetSubtype="8" fill="hold" nodeType="afterEffect">
                  <p:stCondLst>
                    <p:cond delay="0"/>
                  </p:stCondLst>
                  <p:childTnLst>
                    <p:set>
                      <p:cBhvr>
                        <p:cTn dur="1" fill="hold">
                          <p:stCondLst>
                            <p:cond delay="0"/>
                          </p:stCondLst>
                        </p:cTn>
                        <p:tgtEl>
                          <p:spTgt spid="19"/>
                        </p:tgtEl>
                        <p:attrNameLst>
                          <p:attrName>style.visibility</p:attrName>
                        </p:attrNameLst>
                      </p:cBhvr>
                      <p:to>
                        <p:strVal val="visible"/>
                      </p:to>
                    </p:set>
                    <p:animEffect transition="in" filter="wipe(left)">
                      <p:cBhvr>
                        <p:cTn dur="500"/>
                        <p:tgtEl>
                          <p:spTgt spid="19"/>
                        </p:tgtEl>
                      </p:cBhvr>
                    </p:animEffect>
                  </p:childTnLst>
                </p:cTn>
              </p:par>
            </p:tnLst>
          </p:tmpl>
        </p:tmplLst>
      </p:bldP>
      <p:bldP spid="20" grpId="0" build="p">
        <p:tmplLst>
          <p:tmpl lvl="1">
            <p:tnLst>
              <p:par>
                <p:cTn presetID="2" presetClass="entr" presetSubtype="2" decel="100000" fill="hold" nodeType="afterEffect">
                  <p:stCondLst>
                    <p:cond delay="0"/>
                  </p:stCondLst>
                  <p:childTnLst>
                    <p:set>
                      <p:cBhvr>
                        <p:cTn dur="1" fill="hold">
                          <p:stCondLst>
                            <p:cond delay="0"/>
                          </p:stCondLst>
                        </p:cTn>
                        <p:tgtEl>
                          <p:spTgt spid="20"/>
                        </p:tgtEl>
                        <p:attrNameLst>
                          <p:attrName>style.visibility</p:attrName>
                        </p:attrNameLst>
                      </p:cBhvr>
                      <p:to>
                        <p:strVal val="visible"/>
                      </p:to>
                    </p:set>
                    <p:anim calcmode="lin" valueType="num">
                      <p:cBhvr additive="base">
                        <p:cTn dur="500" fill="hold"/>
                        <p:tgtEl>
                          <p:spTgt spid="20"/>
                        </p:tgtEl>
                        <p:attrNameLst>
                          <p:attrName>ppt_x</p:attrName>
                        </p:attrNameLst>
                      </p:cBhvr>
                      <p:tavLst>
                        <p:tav tm="0">
                          <p:val>
                            <p:strVal val="1+#ppt_w/2"/>
                          </p:val>
                        </p:tav>
                        <p:tav tm="100000">
                          <p:val>
                            <p:strVal val="#ppt_x"/>
                          </p:val>
                        </p:tav>
                      </p:tavLst>
                    </p:anim>
                    <p:anim calcmode="lin" valueType="num">
                      <p:cBhvr additive="base">
                        <p:cTn dur="500" fill="hold"/>
                        <p:tgtEl>
                          <p:spTgt spid="20"/>
                        </p:tgtEl>
                        <p:attrNameLst>
                          <p:attrName>ppt_y</p:attrName>
                        </p:attrNameLst>
                      </p:cBhvr>
                      <p:tavLst>
                        <p:tav tm="0">
                          <p:val>
                            <p:strVal val="#ppt_y"/>
                          </p:val>
                        </p:tav>
                        <p:tav tm="100000">
                          <p:val>
                            <p:strVal val="#ppt_y"/>
                          </p:val>
                        </p:tav>
                      </p:tavLst>
                    </p:anim>
                  </p:childTnLst>
                </p:cTn>
              </p:par>
            </p:tnLst>
          </p:tmpl>
        </p:tmplLst>
      </p:bldP>
      <p:bldP spid="21" grpId="0" animBg="1"/>
      <p:bldP spid="27" grpId="0" animBg="1"/>
      <p:bldP spid="28" grpId="0" build="p">
        <p:tmplLst>
          <p:tmpl lvl="1">
            <p:tnLst>
              <p:par>
                <p:cTn presetID="22" presetClass="entr" presetSubtype="2" fill="hold" nodeType="withEffect">
                  <p:stCondLst>
                    <p:cond delay="0"/>
                  </p:stCondLst>
                  <p:childTnLst>
                    <p:set>
                      <p:cBhvr>
                        <p:cTn dur="1" fill="hold">
                          <p:stCondLst>
                            <p:cond delay="0"/>
                          </p:stCondLst>
                        </p:cTn>
                        <p:tgtEl>
                          <p:spTgt spid="28"/>
                        </p:tgtEl>
                        <p:attrNameLst>
                          <p:attrName>style.visibility</p:attrName>
                        </p:attrNameLst>
                      </p:cBhvr>
                      <p:to>
                        <p:strVal val="visible"/>
                      </p:to>
                    </p:set>
                    <p:animEffect transition="in" filter="wipe(right)">
                      <p:cBhvr>
                        <p:cTn dur="500"/>
                        <p:tgtEl>
                          <p:spTgt spid="28"/>
                        </p:tgtEl>
                      </p:cBhvr>
                    </p:animEffect>
                  </p:childTnLst>
                </p:cTn>
              </p:par>
            </p:tnLst>
          </p:tmpl>
        </p:tmplLst>
      </p:bldP>
      <p:bldP spid="37" grpId="0" build="p">
        <p:tmplLst>
          <p:tmpl lvl="1">
            <p:tnLst>
              <p:par>
                <p:cTn presetID="22" presetClass="entr" presetSubtype="2" fill="hold" nodeType="afterEffect">
                  <p:stCondLst>
                    <p:cond delay="0"/>
                  </p:stCondLst>
                  <p:childTnLst>
                    <p:set>
                      <p:cBhvr>
                        <p:cTn dur="1" fill="hold">
                          <p:stCondLst>
                            <p:cond delay="0"/>
                          </p:stCondLst>
                        </p:cTn>
                        <p:tgtEl>
                          <p:spTgt spid="37"/>
                        </p:tgtEl>
                        <p:attrNameLst>
                          <p:attrName>style.visibility</p:attrName>
                        </p:attrNameLst>
                      </p:cBhvr>
                      <p:to>
                        <p:strVal val="visible"/>
                      </p:to>
                    </p:set>
                    <p:animEffect transition="in" filter="wipe(right)">
                      <p:cBhvr>
                        <p:cTn dur="500"/>
                        <p:tgtEl>
                          <p:spTgt spid="37"/>
                        </p:tgtEl>
                      </p:cBhvr>
                    </p:animEffect>
                  </p:childTnLst>
                </p:cTn>
              </p:par>
            </p:tnLst>
          </p:tmpl>
        </p:tmplLst>
      </p:bldP>
      <p:bldP spid="38" grpId="0" build="p">
        <p:tmplLst>
          <p:tmpl lvl="1">
            <p:tnLst>
              <p:par>
                <p:cTn presetID="2" presetClass="entr" presetSubtype="8" decel="100000" fill="hold" nodeType="withEffect">
                  <p:stCondLst>
                    <p:cond delay="0"/>
                  </p:stCondLst>
                  <p:childTnLst>
                    <p:set>
                      <p:cBhvr>
                        <p:cTn dur="1" fill="hold">
                          <p:stCondLst>
                            <p:cond delay="0"/>
                          </p:stCondLst>
                        </p:cTn>
                        <p:tgtEl>
                          <p:spTgt spid="38"/>
                        </p:tgtEl>
                        <p:attrNameLst>
                          <p:attrName>style.visibility</p:attrName>
                        </p:attrNameLst>
                      </p:cBhvr>
                      <p:to>
                        <p:strVal val="visible"/>
                      </p:to>
                    </p:set>
                    <p:anim calcmode="lin" valueType="num">
                      <p:cBhvr additive="base">
                        <p:cTn dur="500" fill="hold"/>
                        <p:tgtEl>
                          <p:spTgt spid="38"/>
                        </p:tgtEl>
                        <p:attrNameLst>
                          <p:attrName>ppt_x</p:attrName>
                        </p:attrNameLst>
                      </p:cBhvr>
                      <p:tavLst>
                        <p:tav tm="0">
                          <p:val>
                            <p:strVal val="0-#ppt_w/2"/>
                          </p:val>
                        </p:tav>
                        <p:tav tm="100000">
                          <p:val>
                            <p:strVal val="#ppt_x"/>
                          </p:val>
                        </p:tav>
                      </p:tavLst>
                    </p:anim>
                    <p:anim calcmode="lin" valueType="num">
                      <p:cBhvr additive="base">
                        <p:cTn dur="500" fill="hold"/>
                        <p:tgtEl>
                          <p:spTgt spid="38"/>
                        </p:tgtEl>
                        <p:attrNameLst>
                          <p:attrName>ppt_y</p:attrName>
                        </p:attrNameLst>
                      </p:cBhvr>
                      <p:tavLst>
                        <p:tav tm="0">
                          <p:val>
                            <p:strVal val="#ppt_y"/>
                          </p:val>
                        </p:tav>
                        <p:tav tm="100000">
                          <p:val>
                            <p:strVal val="#ppt_y"/>
                          </p:val>
                        </p:tav>
                      </p:tavLst>
                    </p:anim>
                  </p:childTnLst>
                </p:cTn>
              </p:par>
            </p:tnLst>
          </p:tmpl>
        </p:tmplLst>
      </p:bldP>
      <p:bldP spid="39" grpId="0" animBg="1"/>
      <p:bldP spid="13" grpId="0" animBg="1"/>
      <p:bldP spid="17" grpId="0" build="p">
        <p:tmplLst>
          <p:tmpl lvl="1">
            <p:tnLst>
              <p:par>
                <p:cTn presetID="22" presetClass="entr" presetSubtype="8" fill="hold" nodeType="withEffect">
                  <p:stCondLst>
                    <p:cond delay="0"/>
                  </p:stCondLst>
                  <p:childTnLst>
                    <p:set>
                      <p:cBhvr>
                        <p:cTn dur="1" fill="hold">
                          <p:stCondLst>
                            <p:cond delay="0"/>
                          </p:stCondLst>
                        </p:cTn>
                        <p:tgtEl>
                          <p:spTgt spid="17"/>
                        </p:tgtEl>
                        <p:attrNameLst>
                          <p:attrName>style.visibility</p:attrName>
                        </p:attrNameLst>
                      </p:cBhvr>
                      <p:to>
                        <p:strVal val="visible"/>
                      </p:to>
                    </p:set>
                    <p:animEffect transition="in" filter="wipe(left)">
                      <p:cBhvr>
                        <p:cTn dur="500"/>
                        <p:tgtEl>
                          <p:spTgt spid="17"/>
                        </p:tgtEl>
                      </p:cBhvr>
                    </p:animEffect>
                  </p:childTnLst>
                </p:cTn>
              </p:par>
            </p:tnLst>
          </p:tmpl>
        </p:tmplLst>
      </p:bldP>
      <p:bldP spid="2" grpId="0" animBg="1"/>
      <p:bldP spid="61" grpId="0">
        <p:tmplLst>
          <p:tmpl>
            <p:tnLst>
              <p:par>
                <p:cTn presetID="22" presetClass="entr" presetSubtype="8" fill="hold" nodeType="afterEffect">
                  <p:stCondLst>
                    <p:cond delay="0"/>
                  </p:stCondLst>
                  <p:childTnLst>
                    <p:set>
                      <p:cBhvr>
                        <p:cTn dur="1" fill="hold">
                          <p:stCondLst>
                            <p:cond delay="0"/>
                          </p:stCondLst>
                        </p:cTn>
                        <p:tgtEl>
                          <p:spTgt spid="61"/>
                        </p:tgtEl>
                        <p:attrNameLst>
                          <p:attrName>style.visibility</p:attrName>
                        </p:attrNameLst>
                      </p:cBhvr>
                      <p:to>
                        <p:strVal val="visible"/>
                      </p:to>
                    </p:set>
                    <p:animEffect transition="in" filter="wipe(left)">
                      <p:cBhvr>
                        <p:cTn dur="500"/>
                        <p:tgtEl>
                          <p:spTgt spid="61"/>
                        </p:tgtEl>
                      </p:cBhvr>
                    </p:animEffect>
                  </p:childTnLst>
                </p:cTn>
              </p:par>
            </p:tnLst>
          </p:tmpl>
        </p:tmplLst>
      </p:bldP>
      <p:bldP spid="62" grpId="0" build="p">
        <p:tmplLst>
          <p:tmpl lvl="1">
            <p:tnLst>
              <p:par>
                <p:cTn presetID="2" presetClass="entr" presetSubtype="4" decel="100000" fill="hold" nodeType="withEffect">
                  <p:stCondLst>
                    <p:cond delay="0"/>
                  </p:stCondLst>
                  <p:childTnLst>
                    <p:set>
                      <p:cBhvr>
                        <p:cTn dur="1" fill="hold">
                          <p:stCondLst>
                            <p:cond delay="0"/>
                          </p:stCondLst>
                        </p:cTn>
                        <p:tgtEl>
                          <p:spTgt spid="62"/>
                        </p:tgtEl>
                        <p:attrNameLst>
                          <p:attrName>style.visibility</p:attrName>
                        </p:attrNameLst>
                      </p:cBhvr>
                      <p:to>
                        <p:strVal val="visible"/>
                      </p:to>
                    </p:set>
                    <p:anim calcmode="lin" valueType="num">
                      <p:cBhvr additive="base">
                        <p:cTn dur="750" fill="hold"/>
                        <p:tgtEl>
                          <p:spTgt spid="62"/>
                        </p:tgtEl>
                        <p:attrNameLst>
                          <p:attrName>ppt_x</p:attrName>
                        </p:attrNameLst>
                      </p:cBhvr>
                      <p:tavLst>
                        <p:tav tm="0">
                          <p:val>
                            <p:strVal val="#ppt_x"/>
                          </p:val>
                        </p:tav>
                        <p:tav tm="100000">
                          <p:val>
                            <p:strVal val="#ppt_x"/>
                          </p:val>
                        </p:tav>
                      </p:tavLst>
                    </p:anim>
                    <p:anim calcmode="lin" valueType="num">
                      <p:cBhvr additive="base">
                        <p:cTn dur="750" fill="hold"/>
                        <p:tgtEl>
                          <p:spTgt spid="62"/>
                        </p:tgtEl>
                        <p:attrNameLst>
                          <p:attrName>ppt_y</p:attrName>
                        </p:attrNameLst>
                      </p:cBhvr>
                      <p:tavLst>
                        <p:tav tm="0">
                          <p:val>
                            <p:strVal val="1+#ppt_h/2"/>
                          </p:val>
                        </p:tav>
                        <p:tav tm="100000">
                          <p:val>
                            <p:strVal val="#ppt_y"/>
                          </p:val>
                        </p:tav>
                      </p:tavLst>
                    </p:anim>
                  </p:childTnLst>
                </p:cTn>
              </p:par>
            </p:tnLst>
          </p:tmpl>
        </p:tmplLst>
      </p:bldP>
      <p:bldP spid="8" grpId="0" animBg="1"/>
      <p:bldP spid="24" grpId="0" animBg="1"/>
    </p:bldLst>
  </p:timing>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Big Text &amp; Description">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13" name="正方形/長方形 12"/>
          <p:cNvSpPr/>
          <p:nvPr userDrawn="1"/>
        </p:nvSpPr>
        <p:spPr bwMode="auto">
          <a:xfrm>
            <a:off x="0" y="0"/>
            <a:ext cx="9144000" cy="10285413"/>
          </a:xfrm>
          <a:prstGeom prst="rect">
            <a:avLst/>
          </a:pr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ctr"/>
            <a:endParaRPr kumimoji="1" lang="ja-JP" altLang="en-US"/>
          </a:p>
        </p:txBody>
      </p:sp>
      <p:sp>
        <p:nvSpPr>
          <p:cNvPr id="14" name="正方形/長方形 13"/>
          <p:cNvSpPr/>
          <p:nvPr userDrawn="1"/>
        </p:nvSpPr>
        <p:spPr bwMode="auto">
          <a:xfrm>
            <a:off x="9144000" y="0"/>
            <a:ext cx="648000" cy="648000"/>
          </a:xfrm>
          <a:prstGeom prst="rect">
            <a:avLst/>
          </a:prstGeom>
          <a:solidFill>
            <a:schemeClr val="accent1"/>
          </a:solidFill>
          <a:ln w="0">
            <a:noFill/>
            <a:prstDash val="solid"/>
            <a:round/>
            <a:headEnd/>
            <a:tailEnd/>
          </a:ln>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kumimoji="1" lang="ja-JP" altLang="en-US"/>
          </a:p>
        </p:txBody>
      </p:sp>
      <p:sp>
        <p:nvSpPr>
          <p:cNvPr id="16" name="正方形/長方形 15"/>
          <p:cNvSpPr/>
          <p:nvPr userDrawn="1"/>
        </p:nvSpPr>
        <p:spPr bwMode="auto">
          <a:xfrm>
            <a:off x="9792000" y="648000"/>
            <a:ext cx="648000" cy="648000"/>
          </a:xfrm>
          <a:prstGeom prst="rect">
            <a:avLst/>
          </a:prstGeom>
          <a:solidFill>
            <a:schemeClr val="accent1"/>
          </a:solidFill>
          <a:ln w="0">
            <a:noFill/>
            <a:prstDash val="solid"/>
            <a:round/>
            <a:headEnd/>
            <a:tailEnd/>
          </a:ln>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kumimoji="1" lang="ja-JP" altLang="en-US"/>
          </a:p>
        </p:txBody>
      </p:sp>
      <p:sp>
        <p:nvSpPr>
          <p:cNvPr id="17" name="正方形/長方形 16"/>
          <p:cNvSpPr/>
          <p:nvPr userDrawn="1"/>
        </p:nvSpPr>
        <p:spPr bwMode="auto">
          <a:xfrm>
            <a:off x="10440000" y="0"/>
            <a:ext cx="648000" cy="648000"/>
          </a:xfrm>
          <a:prstGeom prst="rect">
            <a:avLst/>
          </a:prstGeom>
          <a:solidFill>
            <a:schemeClr val="accent1"/>
          </a:solidFill>
          <a:ln w="0">
            <a:noFill/>
            <a:prstDash val="solid"/>
            <a:round/>
            <a:headEnd/>
            <a:tailEnd/>
          </a:ln>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kumimoji="1" lang="ja-JP" altLang="en-US"/>
          </a:p>
        </p:txBody>
      </p:sp>
      <p:sp>
        <p:nvSpPr>
          <p:cNvPr id="18" name="正方形/長方形 17"/>
          <p:cNvSpPr/>
          <p:nvPr userDrawn="1"/>
        </p:nvSpPr>
        <p:spPr bwMode="auto">
          <a:xfrm>
            <a:off x="9144000" y="1296000"/>
            <a:ext cx="648000" cy="648000"/>
          </a:xfrm>
          <a:prstGeom prst="rect">
            <a:avLst/>
          </a:prstGeom>
          <a:solidFill>
            <a:schemeClr val="accent1"/>
          </a:solidFill>
          <a:ln w="0">
            <a:noFill/>
            <a:prstDash val="solid"/>
            <a:round/>
            <a:headEnd/>
            <a:tailEnd/>
          </a:ln>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kumimoji="1" lang="ja-JP" altLang="en-US"/>
          </a:p>
        </p:txBody>
      </p:sp>
      <p:sp>
        <p:nvSpPr>
          <p:cNvPr id="20" name="テキスト プレースホルダー 12"/>
          <p:cNvSpPr>
            <a:spLocks noGrp="1"/>
          </p:cNvSpPr>
          <p:nvPr>
            <p:ph type="body" sz="quarter" idx="19" hasCustomPrompt="1"/>
          </p:nvPr>
        </p:nvSpPr>
        <p:spPr>
          <a:xfrm>
            <a:off x="799830" y="2551906"/>
            <a:ext cx="7544341" cy="5181600"/>
          </a:xfrm>
        </p:spPr>
        <p:txBody>
          <a:bodyPr anchor="ctr">
            <a:noAutofit/>
          </a:bodyPr>
          <a:lstStyle>
            <a:lvl1pPr algn="ctr">
              <a:lnSpc>
                <a:spcPct val="100000"/>
              </a:lnSpc>
              <a:spcBef>
                <a:spcPts val="0"/>
              </a:spcBef>
              <a:defRPr sz="5400" baseline="0">
                <a:solidFill>
                  <a:schemeClr val="bg1"/>
                </a:solidFill>
                <a:latin typeface="Ubuntu Medium" panose="020B0604030602030204" pitchFamily="34" charset="0"/>
              </a:defRPr>
            </a:lvl1pPr>
          </a:lstStyle>
          <a:p>
            <a:pPr lvl="0"/>
            <a:r>
              <a:rPr kumimoji="1" lang="en-US" altLang="ja-JP" dirty="0"/>
              <a:t>Text goes here</a:t>
            </a:r>
            <a:endParaRPr kumimoji="1" lang="ja-JP" altLang="en-US" dirty="0"/>
          </a:p>
        </p:txBody>
      </p:sp>
      <p:sp>
        <p:nvSpPr>
          <p:cNvPr id="21" name="テキスト プレースホルダー 12"/>
          <p:cNvSpPr>
            <a:spLocks noGrp="1"/>
          </p:cNvSpPr>
          <p:nvPr>
            <p:ph type="body" sz="quarter" idx="18" hasCustomPrompt="1"/>
          </p:nvPr>
        </p:nvSpPr>
        <p:spPr>
          <a:xfrm>
            <a:off x="9588843" y="2551906"/>
            <a:ext cx="7665487" cy="5181600"/>
          </a:xfrm>
        </p:spPr>
        <p:txBody>
          <a:bodyPr anchor="ctr">
            <a:normAutofit/>
          </a:bodyPr>
          <a:lstStyle>
            <a:lvl1pPr algn="l">
              <a:defRPr sz="2000" baseline="0"/>
            </a:lvl1pPr>
          </a:lstStyle>
          <a:p>
            <a:pPr lvl="0"/>
            <a:r>
              <a:rPr kumimoji="1" lang="en-US" altLang="ja-JP" dirty="0"/>
              <a:t>Text goes here</a:t>
            </a:r>
            <a:endParaRPr kumimoji="1" lang="ja-JP" altLang="en-US" dirty="0"/>
          </a:p>
        </p:txBody>
      </p:sp>
    </p:spTree>
    <p:extLst>
      <p:ext uri="{BB962C8B-B14F-4D97-AF65-F5344CB8AC3E}">
        <p14:creationId xmlns:p14="http://schemas.microsoft.com/office/powerpoint/2010/main" val="19884758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with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wipe(up)">
                                      <p:cBhvr>
                                        <p:cTn id="7" dur="500"/>
                                        <p:tgtEl>
                                          <p:spTgt spid="13"/>
                                        </p:tgtEl>
                                      </p:cBhvr>
                                    </p:animEffect>
                                  </p:childTnLst>
                                </p:cTn>
                              </p:par>
                              <p:par>
                                <p:cTn id="8" presetID="2" presetClass="entr" presetSubtype="8" decel="100000" fill="hold" grpId="0" nodeType="withEffect">
                                  <p:stCondLst>
                                    <p:cond delay="250"/>
                                  </p:stCondLst>
                                  <p:childTnLst>
                                    <p:set>
                                      <p:cBhvr>
                                        <p:cTn id="9" dur="1" fill="hold">
                                          <p:stCondLst>
                                            <p:cond delay="0"/>
                                          </p:stCondLst>
                                        </p:cTn>
                                        <p:tgtEl>
                                          <p:spTgt spid="14"/>
                                        </p:tgtEl>
                                        <p:attrNameLst>
                                          <p:attrName>style.visibility</p:attrName>
                                        </p:attrNameLst>
                                      </p:cBhvr>
                                      <p:to>
                                        <p:strVal val="visible"/>
                                      </p:to>
                                    </p:set>
                                    <p:anim calcmode="lin" valueType="num">
                                      <p:cBhvr additive="base">
                                        <p:cTn id="10" dur="750" fill="hold"/>
                                        <p:tgtEl>
                                          <p:spTgt spid="14"/>
                                        </p:tgtEl>
                                        <p:attrNameLst>
                                          <p:attrName>ppt_x</p:attrName>
                                        </p:attrNameLst>
                                      </p:cBhvr>
                                      <p:tavLst>
                                        <p:tav tm="0">
                                          <p:val>
                                            <p:strVal val="0-#ppt_w/2"/>
                                          </p:val>
                                        </p:tav>
                                        <p:tav tm="100000">
                                          <p:val>
                                            <p:strVal val="#ppt_x"/>
                                          </p:val>
                                        </p:tav>
                                      </p:tavLst>
                                    </p:anim>
                                    <p:anim calcmode="lin" valueType="num">
                                      <p:cBhvr additive="base">
                                        <p:cTn id="11" dur="750" fill="hold"/>
                                        <p:tgtEl>
                                          <p:spTgt spid="14"/>
                                        </p:tgtEl>
                                        <p:attrNameLst>
                                          <p:attrName>ppt_y</p:attrName>
                                        </p:attrNameLst>
                                      </p:cBhvr>
                                      <p:tavLst>
                                        <p:tav tm="0">
                                          <p:val>
                                            <p:strVal val="#ppt_y"/>
                                          </p:val>
                                        </p:tav>
                                        <p:tav tm="100000">
                                          <p:val>
                                            <p:strVal val="#ppt_y"/>
                                          </p:val>
                                        </p:tav>
                                      </p:tavLst>
                                    </p:anim>
                                  </p:childTnLst>
                                </p:cTn>
                              </p:par>
                              <p:par>
                                <p:cTn id="12" presetID="2" presetClass="entr" presetSubtype="8" decel="100000" fill="hold" grpId="0" nodeType="withEffect">
                                  <p:stCondLst>
                                    <p:cond delay="300"/>
                                  </p:stCondLst>
                                  <p:childTnLst>
                                    <p:set>
                                      <p:cBhvr>
                                        <p:cTn id="13" dur="1" fill="hold">
                                          <p:stCondLst>
                                            <p:cond delay="0"/>
                                          </p:stCondLst>
                                        </p:cTn>
                                        <p:tgtEl>
                                          <p:spTgt spid="16"/>
                                        </p:tgtEl>
                                        <p:attrNameLst>
                                          <p:attrName>style.visibility</p:attrName>
                                        </p:attrNameLst>
                                      </p:cBhvr>
                                      <p:to>
                                        <p:strVal val="visible"/>
                                      </p:to>
                                    </p:set>
                                    <p:anim calcmode="lin" valueType="num">
                                      <p:cBhvr additive="base">
                                        <p:cTn id="14" dur="750" fill="hold"/>
                                        <p:tgtEl>
                                          <p:spTgt spid="16"/>
                                        </p:tgtEl>
                                        <p:attrNameLst>
                                          <p:attrName>ppt_x</p:attrName>
                                        </p:attrNameLst>
                                      </p:cBhvr>
                                      <p:tavLst>
                                        <p:tav tm="0">
                                          <p:val>
                                            <p:strVal val="0-#ppt_w/2"/>
                                          </p:val>
                                        </p:tav>
                                        <p:tav tm="100000">
                                          <p:val>
                                            <p:strVal val="#ppt_x"/>
                                          </p:val>
                                        </p:tav>
                                      </p:tavLst>
                                    </p:anim>
                                    <p:anim calcmode="lin" valueType="num">
                                      <p:cBhvr additive="base">
                                        <p:cTn id="15" dur="750" fill="hold"/>
                                        <p:tgtEl>
                                          <p:spTgt spid="16"/>
                                        </p:tgtEl>
                                        <p:attrNameLst>
                                          <p:attrName>ppt_y</p:attrName>
                                        </p:attrNameLst>
                                      </p:cBhvr>
                                      <p:tavLst>
                                        <p:tav tm="0">
                                          <p:val>
                                            <p:strVal val="#ppt_y"/>
                                          </p:val>
                                        </p:tav>
                                        <p:tav tm="100000">
                                          <p:val>
                                            <p:strVal val="#ppt_y"/>
                                          </p:val>
                                        </p:tav>
                                      </p:tavLst>
                                    </p:anim>
                                  </p:childTnLst>
                                </p:cTn>
                              </p:par>
                              <p:par>
                                <p:cTn id="16" presetID="2" presetClass="entr" presetSubtype="8" decel="100000" fill="hold" grpId="0" nodeType="withEffect">
                                  <p:stCondLst>
                                    <p:cond delay="350"/>
                                  </p:stCondLst>
                                  <p:childTnLst>
                                    <p:set>
                                      <p:cBhvr>
                                        <p:cTn id="17" dur="1" fill="hold">
                                          <p:stCondLst>
                                            <p:cond delay="0"/>
                                          </p:stCondLst>
                                        </p:cTn>
                                        <p:tgtEl>
                                          <p:spTgt spid="17"/>
                                        </p:tgtEl>
                                        <p:attrNameLst>
                                          <p:attrName>style.visibility</p:attrName>
                                        </p:attrNameLst>
                                      </p:cBhvr>
                                      <p:to>
                                        <p:strVal val="visible"/>
                                      </p:to>
                                    </p:set>
                                    <p:anim calcmode="lin" valueType="num">
                                      <p:cBhvr additive="base">
                                        <p:cTn id="18" dur="750" fill="hold"/>
                                        <p:tgtEl>
                                          <p:spTgt spid="17"/>
                                        </p:tgtEl>
                                        <p:attrNameLst>
                                          <p:attrName>ppt_x</p:attrName>
                                        </p:attrNameLst>
                                      </p:cBhvr>
                                      <p:tavLst>
                                        <p:tav tm="0">
                                          <p:val>
                                            <p:strVal val="0-#ppt_w/2"/>
                                          </p:val>
                                        </p:tav>
                                        <p:tav tm="100000">
                                          <p:val>
                                            <p:strVal val="#ppt_x"/>
                                          </p:val>
                                        </p:tav>
                                      </p:tavLst>
                                    </p:anim>
                                    <p:anim calcmode="lin" valueType="num">
                                      <p:cBhvr additive="base">
                                        <p:cTn id="19" dur="750" fill="hold"/>
                                        <p:tgtEl>
                                          <p:spTgt spid="17"/>
                                        </p:tgtEl>
                                        <p:attrNameLst>
                                          <p:attrName>ppt_y</p:attrName>
                                        </p:attrNameLst>
                                      </p:cBhvr>
                                      <p:tavLst>
                                        <p:tav tm="0">
                                          <p:val>
                                            <p:strVal val="#ppt_y"/>
                                          </p:val>
                                        </p:tav>
                                        <p:tav tm="100000">
                                          <p:val>
                                            <p:strVal val="#ppt_y"/>
                                          </p:val>
                                        </p:tav>
                                      </p:tavLst>
                                    </p:anim>
                                  </p:childTnLst>
                                </p:cTn>
                              </p:par>
                              <p:par>
                                <p:cTn id="20" presetID="2" presetClass="entr" presetSubtype="8" decel="100000" fill="hold" grpId="0" nodeType="withEffect">
                                  <p:stCondLst>
                                    <p:cond delay="400"/>
                                  </p:stCondLst>
                                  <p:childTnLst>
                                    <p:set>
                                      <p:cBhvr>
                                        <p:cTn id="21" dur="1" fill="hold">
                                          <p:stCondLst>
                                            <p:cond delay="0"/>
                                          </p:stCondLst>
                                        </p:cTn>
                                        <p:tgtEl>
                                          <p:spTgt spid="18"/>
                                        </p:tgtEl>
                                        <p:attrNameLst>
                                          <p:attrName>style.visibility</p:attrName>
                                        </p:attrNameLst>
                                      </p:cBhvr>
                                      <p:to>
                                        <p:strVal val="visible"/>
                                      </p:to>
                                    </p:set>
                                    <p:anim calcmode="lin" valueType="num">
                                      <p:cBhvr additive="base">
                                        <p:cTn id="22" dur="750" fill="hold"/>
                                        <p:tgtEl>
                                          <p:spTgt spid="18"/>
                                        </p:tgtEl>
                                        <p:attrNameLst>
                                          <p:attrName>ppt_x</p:attrName>
                                        </p:attrNameLst>
                                      </p:cBhvr>
                                      <p:tavLst>
                                        <p:tav tm="0">
                                          <p:val>
                                            <p:strVal val="0-#ppt_w/2"/>
                                          </p:val>
                                        </p:tav>
                                        <p:tav tm="100000">
                                          <p:val>
                                            <p:strVal val="#ppt_x"/>
                                          </p:val>
                                        </p:tav>
                                      </p:tavLst>
                                    </p:anim>
                                    <p:anim calcmode="lin" valueType="num">
                                      <p:cBhvr additive="base">
                                        <p:cTn id="23" dur="750" fill="hold"/>
                                        <p:tgtEl>
                                          <p:spTgt spid="18"/>
                                        </p:tgtEl>
                                        <p:attrNameLst>
                                          <p:attrName>ppt_y</p:attrName>
                                        </p:attrNameLst>
                                      </p:cBhvr>
                                      <p:tavLst>
                                        <p:tav tm="0">
                                          <p:val>
                                            <p:strVal val="#ppt_y"/>
                                          </p:val>
                                        </p:tav>
                                        <p:tav tm="100000">
                                          <p:val>
                                            <p:strVal val="#ppt_y"/>
                                          </p:val>
                                        </p:tav>
                                      </p:tavLst>
                                    </p:anim>
                                  </p:childTnLst>
                                </p:cTn>
                              </p:par>
                            </p:childTnLst>
                          </p:cTn>
                        </p:par>
                        <p:par>
                          <p:cTn id="24" fill="hold">
                            <p:stCondLst>
                              <p:cond delay="1150"/>
                            </p:stCondLst>
                            <p:childTnLst>
                              <p:par>
                                <p:cTn id="25" presetID="2" presetClass="entr" presetSubtype="12" decel="100000" fill="hold" grpId="0" nodeType="afterEffect">
                                  <p:stCondLst>
                                    <p:cond delay="0"/>
                                  </p:stCondLst>
                                  <p:iterate type="wd">
                                    <p:tmPct val="10000"/>
                                  </p:iterate>
                                  <p:childTnLst>
                                    <p:set>
                                      <p:cBhvr>
                                        <p:cTn id="26" dur="1" fill="hold">
                                          <p:stCondLst>
                                            <p:cond delay="0"/>
                                          </p:stCondLst>
                                        </p:cTn>
                                        <p:tgtEl>
                                          <p:spTgt spid="20"/>
                                        </p:tgtEl>
                                        <p:attrNameLst>
                                          <p:attrName>style.visibility</p:attrName>
                                        </p:attrNameLst>
                                      </p:cBhvr>
                                      <p:to>
                                        <p:strVal val="visible"/>
                                      </p:to>
                                    </p:set>
                                    <p:anim calcmode="lin" valueType="num">
                                      <p:cBhvr additive="base">
                                        <p:cTn id="27" dur="1000" fill="hold"/>
                                        <p:tgtEl>
                                          <p:spTgt spid="20"/>
                                        </p:tgtEl>
                                        <p:attrNameLst>
                                          <p:attrName>ppt_x</p:attrName>
                                        </p:attrNameLst>
                                      </p:cBhvr>
                                      <p:tavLst>
                                        <p:tav tm="0">
                                          <p:val>
                                            <p:strVal val="0-#ppt_w/2"/>
                                          </p:val>
                                        </p:tav>
                                        <p:tav tm="100000">
                                          <p:val>
                                            <p:strVal val="#ppt_x"/>
                                          </p:val>
                                        </p:tav>
                                      </p:tavLst>
                                    </p:anim>
                                    <p:anim calcmode="lin" valueType="num">
                                      <p:cBhvr additive="base">
                                        <p:cTn id="28" dur="1000" fill="hold"/>
                                        <p:tgtEl>
                                          <p:spTgt spid="20"/>
                                        </p:tgtEl>
                                        <p:attrNameLst>
                                          <p:attrName>ppt_y</p:attrName>
                                        </p:attrNameLst>
                                      </p:cBhvr>
                                      <p:tavLst>
                                        <p:tav tm="0">
                                          <p:val>
                                            <p:strVal val="1+#ppt_h/2"/>
                                          </p:val>
                                        </p:tav>
                                        <p:tav tm="100000">
                                          <p:val>
                                            <p:strVal val="#ppt_y"/>
                                          </p:val>
                                        </p:tav>
                                      </p:tavLst>
                                    </p:anim>
                                  </p:childTnLst>
                                </p:cTn>
                              </p:par>
                            </p:childTnLst>
                          </p:cTn>
                        </p:par>
                        <p:par>
                          <p:cTn id="29" fill="hold">
                            <p:stCondLst>
                              <p:cond delay="2350"/>
                            </p:stCondLst>
                            <p:childTnLst>
                              <p:par>
                                <p:cTn id="30" presetID="10" presetClass="entr" presetSubtype="0" fill="hold" grpId="0" nodeType="afterEffect">
                                  <p:stCondLst>
                                    <p:cond delay="250"/>
                                  </p:stCondLst>
                                  <p:childTnLst>
                                    <p:set>
                                      <p:cBhvr>
                                        <p:cTn id="31" dur="1" fill="hold">
                                          <p:stCondLst>
                                            <p:cond delay="0"/>
                                          </p:stCondLst>
                                        </p:cTn>
                                        <p:tgtEl>
                                          <p:spTgt spid="21">
                                            <p:txEl>
                                              <p:pRg st="0" end="0"/>
                                            </p:txEl>
                                          </p:spTgt>
                                        </p:tgtEl>
                                        <p:attrNameLst>
                                          <p:attrName>style.visibility</p:attrName>
                                        </p:attrNameLst>
                                      </p:cBhvr>
                                      <p:to>
                                        <p:strVal val="visible"/>
                                      </p:to>
                                    </p:set>
                                    <p:animEffect transition="in" filter="fade">
                                      <p:cBhvr>
                                        <p:cTn id="32" dur="500"/>
                                        <p:tgtEl>
                                          <p:spTgt spid="2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4" grpId="0" animBg="1"/>
      <p:bldP spid="16" grpId="0" animBg="1"/>
      <p:bldP spid="17" grpId="0" animBg="1"/>
      <p:bldP spid="18" grpId="0" animBg="1"/>
      <p:bldP spid="20" grpId="0">
        <p:tmplLst>
          <p:tmpl>
            <p:tnLst>
              <p:par>
                <p:cTn presetID="2" presetClass="entr" presetSubtype="12" decel="100000" fill="hold" nodeType="afterEffect">
                  <p:stCondLst>
                    <p:cond delay="0"/>
                  </p:stCondLst>
                  <p:iterate type="wd">
                    <p:tmPct val="10000"/>
                  </p:iterate>
                  <p:childTnLst>
                    <p:set>
                      <p:cBhvr>
                        <p:cTn dur="1" fill="hold">
                          <p:stCondLst>
                            <p:cond delay="0"/>
                          </p:stCondLst>
                        </p:cTn>
                        <p:tgtEl>
                          <p:spTgt spid="20"/>
                        </p:tgtEl>
                        <p:attrNameLst>
                          <p:attrName>style.visibility</p:attrName>
                        </p:attrNameLst>
                      </p:cBhvr>
                      <p:to>
                        <p:strVal val="visible"/>
                      </p:to>
                    </p:set>
                    <p:anim calcmode="lin" valueType="num">
                      <p:cBhvr additive="base">
                        <p:cTn dur="1000" fill="hold"/>
                        <p:tgtEl>
                          <p:spTgt spid="20"/>
                        </p:tgtEl>
                        <p:attrNameLst>
                          <p:attrName>ppt_x</p:attrName>
                        </p:attrNameLst>
                      </p:cBhvr>
                      <p:tavLst>
                        <p:tav tm="0">
                          <p:val>
                            <p:strVal val="0-#ppt_w/2"/>
                          </p:val>
                        </p:tav>
                        <p:tav tm="100000">
                          <p:val>
                            <p:strVal val="#ppt_x"/>
                          </p:val>
                        </p:tav>
                      </p:tavLst>
                    </p:anim>
                    <p:anim calcmode="lin" valueType="num">
                      <p:cBhvr additive="base">
                        <p:cTn dur="1000" fill="hold"/>
                        <p:tgtEl>
                          <p:spTgt spid="20"/>
                        </p:tgtEl>
                        <p:attrNameLst>
                          <p:attrName>ppt_y</p:attrName>
                        </p:attrNameLst>
                      </p:cBhvr>
                      <p:tavLst>
                        <p:tav tm="0">
                          <p:val>
                            <p:strVal val="1+#ppt_h/2"/>
                          </p:val>
                        </p:tav>
                        <p:tav tm="100000">
                          <p:val>
                            <p:strVal val="#ppt_y"/>
                          </p:val>
                        </p:tav>
                      </p:tavLst>
                    </p:anim>
                  </p:childTnLst>
                </p:cTn>
              </p:par>
            </p:tnLst>
          </p:tmpl>
        </p:tmplLst>
      </p:bldP>
      <p:bldP spid="21" grpId="0" build="p">
        <p:tmplLst>
          <p:tmpl lvl="1">
            <p:tnLst>
              <p:par>
                <p:cTn presetID="10" presetClass="entr" presetSubtype="0" fill="hold" nodeType="afterEffect">
                  <p:stCondLst>
                    <p:cond delay="250"/>
                  </p:stCondLst>
                  <p:childTnLst>
                    <p:set>
                      <p:cBhvr>
                        <p:cTn dur="1" fill="hold">
                          <p:stCondLst>
                            <p:cond delay="0"/>
                          </p:stCondLst>
                        </p:cTn>
                        <p:tgtEl>
                          <p:spTgt spid="21"/>
                        </p:tgtEl>
                        <p:attrNameLst>
                          <p:attrName>style.visibility</p:attrName>
                        </p:attrNameLst>
                      </p:cBhvr>
                      <p:to>
                        <p:strVal val="visible"/>
                      </p:to>
                    </p:set>
                    <p:animEffect transition="in" filter="fade">
                      <p:cBhvr>
                        <p:cTn dur="500"/>
                        <p:tgtEl>
                          <p:spTgt spid="21"/>
                        </p:tgtEl>
                      </p:cBhvr>
                    </p:animEffect>
                  </p:childTnLst>
                </p:cTn>
              </p:par>
            </p:tnLst>
          </p:tmpl>
        </p:tmplLst>
      </p:bldP>
    </p:bldLst>
  </p:timing>
  <p:extLst mod="1">
    <p:ext uri="{DCECCB84-F9BA-43D5-87BE-67443E8EF086}">
      <p15:sldGuideLst xmlns:p15="http://schemas.microsoft.com/office/powerpoint/2012/main">
        <p15:guide id="1" orient="horz" pos="3239" userDrawn="1">
          <p15:clr>
            <a:srgbClr val="FBAE40"/>
          </p15:clr>
        </p15:guide>
        <p15:guide id="2" pos="5760" userDrawn="1">
          <p15:clr>
            <a:srgbClr val="FBAE40"/>
          </p15:clr>
        </p15:guide>
      </p15:sldGuideLst>
    </p:ext>
  </p:extLst>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Mobile Phone 2">
    <p:spTree>
      <p:nvGrpSpPr>
        <p:cNvPr id="1" name=""/>
        <p:cNvGrpSpPr/>
        <p:nvPr/>
      </p:nvGrpSpPr>
      <p:grpSpPr>
        <a:xfrm>
          <a:off x="0" y="0"/>
          <a:ext cx="0" cy="0"/>
          <a:chOff x="0" y="0"/>
          <a:chExt cx="0" cy="0"/>
        </a:xfrm>
      </p:grpSpPr>
      <p:grpSp>
        <p:nvGrpSpPr>
          <p:cNvPr id="19" name="グループ化 18"/>
          <p:cNvGrpSpPr/>
          <p:nvPr userDrawn="1"/>
        </p:nvGrpSpPr>
        <p:grpSpPr>
          <a:xfrm>
            <a:off x="-1" y="0"/>
            <a:ext cx="18287643" cy="7085913"/>
            <a:chOff x="-1" y="0"/>
            <a:chExt cx="18287643" cy="7085913"/>
          </a:xfrm>
        </p:grpSpPr>
        <p:sp>
          <p:nvSpPr>
            <p:cNvPr id="2" name="正方形/長方形 1"/>
            <p:cNvSpPr/>
            <p:nvPr userDrawn="1"/>
          </p:nvSpPr>
          <p:spPr bwMode="auto">
            <a:xfrm>
              <a:off x="-1" y="0"/>
              <a:ext cx="18287643" cy="5141913"/>
            </a:xfrm>
            <a:prstGeom prst="rect">
              <a:avLst/>
            </a:prstGeom>
            <a:solidFill>
              <a:schemeClr val="accent1"/>
            </a:solidFill>
            <a:ln w="0">
              <a:noFill/>
              <a:prstDash val="solid"/>
              <a:round/>
              <a:headEnd/>
              <a:tailEnd/>
            </a:ln>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kumimoji="1" lang="ja-JP" altLang="en-US"/>
            </a:p>
          </p:txBody>
        </p:sp>
        <p:sp>
          <p:nvSpPr>
            <p:cNvPr id="6" name="正方形/長方形 5"/>
            <p:cNvSpPr/>
            <p:nvPr userDrawn="1"/>
          </p:nvSpPr>
          <p:spPr bwMode="auto">
            <a:xfrm>
              <a:off x="0" y="5141913"/>
              <a:ext cx="648000" cy="648000"/>
            </a:xfrm>
            <a:prstGeom prst="rect">
              <a:avLst/>
            </a:prstGeom>
            <a:solidFill>
              <a:schemeClr val="accent1"/>
            </a:solidFill>
            <a:ln w="0">
              <a:noFill/>
              <a:prstDash val="solid"/>
              <a:round/>
              <a:headEnd/>
              <a:tailEnd/>
            </a:ln>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kumimoji="1" lang="ja-JP" altLang="en-US"/>
            </a:p>
          </p:txBody>
        </p:sp>
        <p:sp>
          <p:nvSpPr>
            <p:cNvPr id="16" name="正方形/長方形 15"/>
            <p:cNvSpPr/>
            <p:nvPr userDrawn="1"/>
          </p:nvSpPr>
          <p:spPr bwMode="auto">
            <a:xfrm>
              <a:off x="648000" y="5789913"/>
              <a:ext cx="648000" cy="648000"/>
            </a:xfrm>
            <a:prstGeom prst="rect">
              <a:avLst/>
            </a:prstGeom>
            <a:solidFill>
              <a:schemeClr val="accent1"/>
            </a:solidFill>
            <a:ln w="0">
              <a:noFill/>
              <a:prstDash val="solid"/>
              <a:round/>
              <a:headEnd/>
              <a:tailEnd/>
            </a:ln>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kumimoji="1" lang="ja-JP" altLang="en-US"/>
            </a:p>
          </p:txBody>
        </p:sp>
        <p:sp>
          <p:nvSpPr>
            <p:cNvPr id="17" name="正方形/長方形 16"/>
            <p:cNvSpPr/>
            <p:nvPr userDrawn="1"/>
          </p:nvSpPr>
          <p:spPr bwMode="auto">
            <a:xfrm>
              <a:off x="1296000" y="5141913"/>
              <a:ext cx="648000" cy="648000"/>
            </a:xfrm>
            <a:prstGeom prst="rect">
              <a:avLst/>
            </a:prstGeom>
            <a:solidFill>
              <a:schemeClr val="accent1"/>
            </a:solidFill>
            <a:ln w="0">
              <a:noFill/>
              <a:prstDash val="solid"/>
              <a:round/>
              <a:headEnd/>
              <a:tailEnd/>
            </a:ln>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kumimoji="1" lang="ja-JP" altLang="en-US"/>
            </a:p>
          </p:txBody>
        </p:sp>
        <p:sp>
          <p:nvSpPr>
            <p:cNvPr id="18" name="正方形/長方形 17"/>
            <p:cNvSpPr/>
            <p:nvPr userDrawn="1"/>
          </p:nvSpPr>
          <p:spPr bwMode="auto">
            <a:xfrm>
              <a:off x="-1" y="6437913"/>
              <a:ext cx="648000" cy="648000"/>
            </a:xfrm>
            <a:prstGeom prst="rect">
              <a:avLst/>
            </a:prstGeom>
            <a:solidFill>
              <a:schemeClr val="accent1"/>
            </a:solidFill>
            <a:ln w="0">
              <a:noFill/>
              <a:prstDash val="solid"/>
              <a:round/>
              <a:headEnd/>
              <a:tailEnd/>
            </a:ln>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kumimoji="1" lang="ja-JP" altLang="en-US"/>
            </a:p>
          </p:txBody>
        </p:sp>
      </p:gr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pic>
        <p:nvPicPr>
          <p:cNvPr id="10" name="図 9"/>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356378" y="911133"/>
            <a:ext cx="4142834" cy="8464733"/>
          </a:xfrm>
          <a:prstGeom prst="rect">
            <a:avLst/>
          </a:prstGeom>
          <a:effectLst/>
        </p:spPr>
      </p:pic>
      <p:sp>
        <p:nvSpPr>
          <p:cNvPr id="11" name="図プレースホルダー 2"/>
          <p:cNvSpPr>
            <a:spLocks noGrp="1"/>
          </p:cNvSpPr>
          <p:nvPr>
            <p:ph type="pic" sz="quarter" idx="12" hasCustomPrompt="1"/>
          </p:nvPr>
        </p:nvSpPr>
        <p:spPr>
          <a:xfrm>
            <a:off x="2657702" y="2008413"/>
            <a:ext cx="3525807" cy="6317252"/>
          </a:xfrm>
        </p:spPr>
        <p:txBody>
          <a:bodyPr>
            <a:normAutofit/>
          </a:bodyPr>
          <a:lstStyle>
            <a:lvl1pPr>
              <a:defRPr sz="2000"/>
            </a:lvl1pPr>
          </a:lstStyle>
          <a:p>
            <a:r>
              <a:rPr kumimoji="1" lang="en-US" altLang="ja-JP" dirty="0"/>
              <a:t>Add an image</a:t>
            </a:r>
            <a:endParaRPr kumimoji="1" lang="ja-JP" altLang="en-US" dirty="0"/>
          </a:p>
        </p:txBody>
      </p:sp>
      <p:sp>
        <p:nvSpPr>
          <p:cNvPr id="14" name="テキスト プレースホルダー 12"/>
          <p:cNvSpPr>
            <a:spLocks noGrp="1"/>
          </p:cNvSpPr>
          <p:nvPr>
            <p:ph type="body" sz="quarter" idx="13" hasCustomPrompt="1"/>
          </p:nvPr>
        </p:nvSpPr>
        <p:spPr>
          <a:xfrm>
            <a:off x="6800535" y="1103086"/>
            <a:ext cx="9426437" cy="3849189"/>
          </a:xfrm>
        </p:spPr>
        <p:txBody>
          <a:bodyPr anchor="b">
            <a:noAutofit/>
          </a:bodyPr>
          <a:lstStyle>
            <a:lvl1pPr algn="l">
              <a:lnSpc>
                <a:spcPct val="100000"/>
              </a:lnSpc>
              <a:spcBef>
                <a:spcPts val="0"/>
              </a:spcBef>
              <a:defRPr sz="5400" baseline="0">
                <a:solidFill>
                  <a:schemeClr val="bg1"/>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15" name="テキスト プレースホルダー 12"/>
          <p:cNvSpPr>
            <a:spLocks noGrp="1"/>
          </p:cNvSpPr>
          <p:nvPr>
            <p:ph type="body" sz="quarter" idx="14" hasCustomPrompt="1"/>
          </p:nvPr>
        </p:nvSpPr>
        <p:spPr>
          <a:xfrm>
            <a:off x="6800534" y="5274171"/>
            <a:ext cx="9426437" cy="3051494"/>
          </a:xfrm>
        </p:spPr>
        <p:txBody>
          <a:bodyPr>
            <a:normAutofit/>
          </a:bodyPr>
          <a:lstStyle>
            <a:lvl1pPr marL="342900" indent="-342900" algn="l">
              <a:spcBef>
                <a:spcPts val="1200"/>
              </a:spcBef>
              <a:buFont typeface="Wingdings" panose="05000000000000000000" pitchFamily="2" charset="2"/>
              <a:buChar char="n"/>
              <a:defRPr sz="2000" baseline="0"/>
            </a:lvl1pPr>
          </a:lstStyle>
          <a:p>
            <a:pPr lvl="0"/>
            <a:r>
              <a:rPr kumimoji="1" lang="en-US" altLang="ja-JP" dirty="0"/>
              <a:t>Text goes here</a:t>
            </a:r>
            <a:endParaRPr kumimoji="1" lang="ja-JP" altLang="en-US" dirty="0"/>
          </a:p>
        </p:txBody>
      </p:sp>
    </p:spTree>
    <p:extLst>
      <p:ext uri="{BB962C8B-B14F-4D97-AF65-F5344CB8AC3E}">
        <p14:creationId xmlns:p14="http://schemas.microsoft.com/office/powerpoint/2010/main" val="34754138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nodeType="with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barn(outVertical)">
                                      <p:cBhvr>
                                        <p:cTn id="7" dur="500"/>
                                        <p:tgtEl>
                                          <p:spTgt spid="19"/>
                                        </p:tgtEl>
                                      </p:cBhvr>
                                    </p:animEffect>
                                  </p:childTnLst>
                                </p:cTn>
                              </p:par>
                            </p:childTnLst>
                          </p:cTn>
                        </p:par>
                        <p:par>
                          <p:cTn id="8" fill="hold">
                            <p:stCondLst>
                              <p:cond delay="500"/>
                            </p:stCondLst>
                            <p:childTnLst>
                              <p:par>
                                <p:cTn id="9" presetID="2" presetClass="entr" presetSubtype="1" decel="100000" fill="hold" nodeType="afterEffect">
                                  <p:stCondLst>
                                    <p:cond delay="0"/>
                                  </p:stCondLst>
                                  <p:childTnLst>
                                    <p:set>
                                      <p:cBhvr>
                                        <p:cTn id="10" dur="1" fill="hold">
                                          <p:stCondLst>
                                            <p:cond delay="0"/>
                                          </p:stCondLst>
                                        </p:cTn>
                                        <p:tgtEl>
                                          <p:spTgt spid="10"/>
                                        </p:tgtEl>
                                        <p:attrNameLst>
                                          <p:attrName>style.visibility</p:attrName>
                                        </p:attrNameLst>
                                      </p:cBhvr>
                                      <p:to>
                                        <p:strVal val="visible"/>
                                      </p:to>
                                    </p:set>
                                    <p:anim calcmode="lin" valueType="num">
                                      <p:cBhvr additive="base">
                                        <p:cTn id="11" dur="750" fill="hold"/>
                                        <p:tgtEl>
                                          <p:spTgt spid="10"/>
                                        </p:tgtEl>
                                        <p:attrNameLst>
                                          <p:attrName>ppt_x</p:attrName>
                                        </p:attrNameLst>
                                      </p:cBhvr>
                                      <p:tavLst>
                                        <p:tav tm="0">
                                          <p:val>
                                            <p:strVal val="#ppt_x"/>
                                          </p:val>
                                        </p:tav>
                                        <p:tav tm="100000">
                                          <p:val>
                                            <p:strVal val="#ppt_x"/>
                                          </p:val>
                                        </p:tav>
                                      </p:tavLst>
                                    </p:anim>
                                    <p:anim calcmode="lin" valueType="num">
                                      <p:cBhvr additive="base">
                                        <p:cTn id="12" dur="750" fill="hold"/>
                                        <p:tgtEl>
                                          <p:spTgt spid="10"/>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11"/>
                                        </p:tgtEl>
                                        <p:attrNameLst>
                                          <p:attrName>style.visibility</p:attrName>
                                        </p:attrNameLst>
                                      </p:cBhvr>
                                      <p:to>
                                        <p:strVal val="visible"/>
                                      </p:to>
                                    </p:set>
                                    <p:anim calcmode="lin" valueType="num">
                                      <p:cBhvr additive="base">
                                        <p:cTn id="15" dur="750" fill="hold"/>
                                        <p:tgtEl>
                                          <p:spTgt spid="11"/>
                                        </p:tgtEl>
                                        <p:attrNameLst>
                                          <p:attrName>ppt_x</p:attrName>
                                        </p:attrNameLst>
                                      </p:cBhvr>
                                      <p:tavLst>
                                        <p:tav tm="0">
                                          <p:val>
                                            <p:strVal val="#ppt_x"/>
                                          </p:val>
                                        </p:tav>
                                        <p:tav tm="100000">
                                          <p:val>
                                            <p:strVal val="#ppt_x"/>
                                          </p:val>
                                        </p:tav>
                                      </p:tavLst>
                                    </p:anim>
                                    <p:anim calcmode="lin" valueType="num">
                                      <p:cBhvr additive="base">
                                        <p:cTn id="16" dur="750" fill="hold"/>
                                        <p:tgtEl>
                                          <p:spTgt spid="11"/>
                                        </p:tgtEl>
                                        <p:attrNameLst>
                                          <p:attrName>ppt_y</p:attrName>
                                        </p:attrNameLst>
                                      </p:cBhvr>
                                      <p:tavLst>
                                        <p:tav tm="0">
                                          <p:val>
                                            <p:strVal val="0-#ppt_h/2"/>
                                          </p:val>
                                        </p:tav>
                                        <p:tav tm="100000">
                                          <p:val>
                                            <p:strVal val="#ppt_y"/>
                                          </p:val>
                                        </p:tav>
                                      </p:tavLst>
                                    </p:anim>
                                  </p:childTnLst>
                                </p:cTn>
                              </p:par>
                              <p:par>
                                <p:cTn id="17" presetID="2" presetClass="entr" presetSubtype="4" decel="100000" fill="hold" grpId="0" nodeType="withEffect">
                                  <p:stCondLst>
                                    <p:cond delay="250"/>
                                  </p:stCondLst>
                                  <p:iterate type="wd">
                                    <p:tmPct val="10000"/>
                                  </p:iterate>
                                  <p:childTnLst>
                                    <p:set>
                                      <p:cBhvr>
                                        <p:cTn id="18" dur="1" fill="hold">
                                          <p:stCondLst>
                                            <p:cond delay="0"/>
                                          </p:stCondLst>
                                        </p:cTn>
                                        <p:tgtEl>
                                          <p:spTgt spid="14">
                                            <p:txEl>
                                              <p:pRg st="0" end="0"/>
                                            </p:txEl>
                                          </p:spTgt>
                                        </p:tgtEl>
                                        <p:attrNameLst>
                                          <p:attrName>style.visibility</p:attrName>
                                        </p:attrNameLst>
                                      </p:cBhvr>
                                      <p:to>
                                        <p:strVal val="visible"/>
                                      </p:to>
                                    </p:set>
                                    <p:anim calcmode="lin" valueType="num">
                                      <p:cBhvr additive="base">
                                        <p:cTn id="19" dur="750" fill="hold"/>
                                        <p:tgtEl>
                                          <p:spTgt spid="14">
                                            <p:txEl>
                                              <p:pRg st="0" end="0"/>
                                            </p:txEl>
                                          </p:spTgt>
                                        </p:tgtEl>
                                        <p:attrNameLst>
                                          <p:attrName>ppt_x</p:attrName>
                                        </p:attrNameLst>
                                      </p:cBhvr>
                                      <p:tavLst>
                                        <p:tav tm="0">
                                          <p:val>
                                            <p:strVal val="#ppt_x"/>
                                          </p:val>
                                        </p:tav>
                                        <p:tav tm="100000">
                                          <p:val>
                                            <p:strVal val="#ppt_x"/>
                                          </p:val>
                                        </p:tav>
                                      </p:tavLst>
                                    </p:anim>
                                    <p:anim calcmode="lin" valueType="num">
                                      <p:cBhvr additive="base">
                                        <p:cTn id="20" dur="750" fill="hold"/>
                                        <p:tgtEl>
                                          <p:spTgt spid="14">
                                            <p:txEl>
                                              <p:pRg st="0" end="0"/>
                                            </p:txEl>
                                          </p:spTgt>
                                        </p:tgtEl>
                                        <p:attrNameLst>
                                          <p:attrName>ppt_y</p:attrName>
                                        </p:attrNameLst>
                                      </p:cBhvr>
                                      <p:tavLst>
                                        <p:tav tm="0">
                                          <p:val>
                                            <p:strVal val="1+#ppt_h/2"/>
                                          </p:val>
                                        </p:tav>
                                        <p:tav tm="100000">
                                          <p:val>
                                            <p:strVal val="#ppt_y"/>
                                          </p:val>
                                        </p:tav>
                                      </p:tavLst>
                                    </p:anim>
                                  </p:childTnLst>
                                </p:cTn>
                              </p:par>
                            </p:childTnLst>
                          </p:cTn>
                        </p:par>
                        <p:par>
                          <p:cTn id="21" fill="hold">
                            <p:stCondLst>
                              <p:cond delay="1650"/>
                            </p:stCondLst>
                            <p:childTnLst>
                              <p:par>
                                <p:cTn id="22" presetID="22" presetClass="entr" presetSubtype="8" fill="hold" grpId="0" nodeType="afterEffect">
                                  <p:stCondLst>
                                    <p:cond delay="0"/>
                                  </p:stCondLst>
                                  <p:childTnLst>
                                    <p:set>
                                      <p:cBhvr>
                                        <p:cTn id="23" dur="1" fill="hold">
                                          <p:stCondLst>
                                            <p:cond delay="0"/>
                                          </p:stCondLst>
                                        </p:cTn>
                                        <p:tgtEl>
                                          <p:spTgt spid="15"/>
                                        </p:tgtEl>
                                        <p:attrNameLst>
                                          <p:attrName>style.visibility</p:attrName>
                                        </p:attrNameLst>
                                      </p:cBhvr>
                                      <p:to>
                                        <p:strVal val="visible"/>
                                      </p:to>
                                    </p:set>
                                    <p:animEffect transition="in" filter="wipe(left)">
                                      <p:cBhvr>
                                        <p:cTn id="24"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4" grpId="0" build="p">
        <p:tmplLst>
          <p:tmpl lvl="1">
            <p:tnLst>
              <p:par>
                <p:cTn presetID="2" presetClass="entr" presetSubtype="4" decel="100000" fill="hold" nodeType="withEffect">
                  <p:stCondLst>
                    <p:cond delay="250"/>
                  </p:stCondLst>
                  <p:iterate type="wd">
                    <p:tmPct val="10000"/>
                  </p:iterate>
                  <p:childTnLst>
                    <p:set>
                      <p:cBhvr>
                        <p:cTn dur="1" fill="hold">
                          <p:stCondLst>
                            <p:cond delay="0"/>
                          </p:stCondLst>
                        </p:cTn>
                        <p:tgtEl>
                          <p:spTgt spid="14"/>
                        </p:tgtEl>
                        <p:attrNameLst>
                          <p:attrName>style.visibility</p:attrName>
                        </p:attrNameLst>
                      </p:cBhvr>
                      <p:to>
                        <p:strVal val="visible"/>
                      </p:to>
                    </p:set>
                    <p:anim calcmode="lin" valueType="num">
                      <p:cBhvr additive="base">
                        <p:cTn dur="750" fill="hold"/>
                        <p:tgtEl>
                          <p:spTgt spid="14"/>
                        </p:tgtEl>
                        <p:attrNameLst>
                          <p:attrName>ppt_x</p:attrName>
                        </p:attrNameLst>
                      </p:cBhvr>
                      <p:tavLst>
                        <p:tav tm="0">
                          <p:val>
                            <p:strVal val="#ppt_x"/>
                          </p:val>
                        </p:tav>
                        <p:tav tm="100000">
                          <p:val>
                            <p:strVal val="#ppt_x"/>
                          </p:val>
                        </p:tav>
                      </p:tavLst>
                    </p:anim>
                    <p:anim calcmode="lin" valueType="num">
                      <p:cBhvr additive="base">
                        <p:cTn dur="750" fill="hold"/>
                        <p:tgtEl>
                          <p:spTgt spid="14"/>
                        </p:tgtEl>
                        <p:attrNameLst>
                          <p:attrName>ppt_y</p:attrName>
                        </p:attrNameLst>
                      </p:cBhvr>
                      <p:tavLst>
                        <p:tav tm="0">
                          <p:val>
                            <p:strVal val="1+#ppt_h/2"/>
                          </p:val>
                        </p:tav>
                        <p:tav tm="100000">
                          <p:val>
                            <p:strVal val="#ppt_y"/>
                          </p:val>
                        </p:tav>
                      </p:tavLst>
                    </p:anim>
                  </p:childTnLst>
                </p:cTn>
              </p:par>
            </p:tnLst>
          </p:tmpl>
        </p:tmplLst>
      </p:bldP>
      <p:bldP spid="15" grpId="0">
        <p:tmplLst>
          <p:tmpl>
            <p:tnLst>
              <p:par>
                <p:cTn presetID="22" presetClass="entr" presetSubtype="8" fill="hold" nodeType="afterEffect">
                  <p:stCondLst>
                    <p:cond delay="0"/>
                  </p:stCondLst>
                  <p:childTnLst>
                    <p:set>
                      <p:cBhvr>
                        <p:cTn dur="1" fill="hold">
                          <p:stCondLst>
                            <p:cond delay="0"/>
                          </p:stCondLst>
                        </p:cTn>
                        <p:tgtEl>
                          <p:spTgt spid="15"/>
                        </p:tgtEl>
                        <p:attrNameLst>
                          <p:attrName>style.visibility</p:attrName>
                        </p:attrNameLst>
                      </p:cBhvr>
                      <p:to>
                        <p:strVal val="visible"/>
                      </p:to>
                    </p:set>
                    <p:animEffect transition="in" filter="wipe(left)">
                      <p:cBhvr>
                        <p:cTn dur="500"/>
                        <p:tgtEl>
                          <p:spTgt spid="15"/>
                        </p:tgtEl>
                      </p:cBhvr>
                    </p:animEffect>
                  </p:childTnLst>
                </p:cTn>
              </p:par>
            </p:tnLst>
          </p:tmpl>
        </p:tmplLst>
      </p:bldP>
    </p:bldLst>
  </p:timing>
  <p:extLst mod="1">
    <p:ext uri="{DCECCB84-F9BA-43D5-87BE-67443E8EF086}">
      <p15:sldGuideLst xmlns:p15="http://schemas.microsoft.com/office/powerpoint/2012/main">
        <p15:guide id="1" orient="horz" pos="3239" userDrawn="1">
          <p15:clr>
            <a:srgbClr val="FBAE40"/>
          </p15:clr>
        </p15:guide>
        <p15:guide id="2" pos="5760" userDrawn="1">
          <p15:clr>
            <a:srgbClr val="FBAE40"/>
          </p15:clr>
        </p15:guide>
      </p15:sldGuideLst>
    </p:ext>
  </p:extLst>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Mobile Phone &amp; Tablet">
    <p:spTree>
      <p:nvGrpSpPr>
        <p:cNvPr id="1" name=""/>
        <p:cNvGrpSpPr/>
        <p:nvPr/>
      </p:nvGrpSpPr>
      <p:grpSpPr>
        <a:xfrm>
          <a:off x="0" y="0"/>
          <a:ext cx="0" cy="0"/>
          <a:chOff x="0" y="0"/>
          <a:chExt cx="0" cy="0"/>
        </a:xfrm>
      </p:grpSpPr>
      <p:grpSp>
        <p:nvGrpSpPr>
          <p:cNvPr id="16" name="グループ化 15"/>
          <p:cNvGrpSpPr/>
          <p:nvPr userDrawn="1"/>
        </p:nvGrpSpPr>
        <p:grpSpPr>
          <a:xfrm>
            <a:off x="-1" y="0"/>
            <a:ext cx="18287643" cy="7085913"/>
            <a:chOff x="-1" y="0"/>
            <a:chExt cx="18287643" cy="7085913"/>
          </a:xfrm>
          <a:solidFill>
            <a:schemeClr val="accent1"/>
          </a:solidFill>
        </p:grpSpPr>
        <p:sp>
          <p:nvSpPr>
            <p:cNvPr id="12" name="正方形/長方形 11"/>
            <p:cNvSpPr/>
            <p:nvPr userDrawn="1"/>
          </p:nvSpPr>
          <p:spPr bwMode="auto">
            <a:xfrm>
              <a:off x="0" y="5141913"/>
              <a:ext cx="648000" cy="648000"/>
            </a:xfrm>
            <a:prstGeom prst="rect">
              <a:avLst/>
            </a:prstGeom>
            <a:grpFill/>
            <a:ln w="0">
              <a:noFill/>
              <a:prstDash val="solid"/>
              <a:round/>
              <a:headEnd/>
              <a:tailEnd/>
            </a:ln>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kumimoji="1" lang="ja-JP" altLang="en-US"/>
            </a:p>
          </p:txBody>
        </p:sp>
        <p:sp>
          <p:nvSpPr>
            <p:cNvPr id="13" name="正方形/長方形 12"/>
            <p:cNvSpPr/>
            <p:nvPr userDrawn="1"/>
          </p:nvSpPr>
          <p:spPr bwMode="auto">
            <a:xfrm>
              <a:off x="648000" y="5789913"/>
              <a:ext cx="648000" cy="648000"/>
            </a:xfrm>
            <a:prstGeom prst="rect">
              <a:avLst/>
            </a:prstGeom>
            <a:grpFill/>
            <a:ln w="0">
              <a:noFill/>
              <a:prstDash val="solid"/>
              <a:round/>
              <a:headEnd/>
              <a:tailEnd/>
            </a:ln>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kumimoji="1" lang="ja-JP" altLang="en-US"/>
            </a:p>
          </p:txBody>
        </p:sp>
        <p:sp>
          <p:nvSpPr>
            <p:cNvPr id="14" name="正方形/長方形 13"/>
            <p:cNvSpPr/>
            <p:nvPr userDrawn="1"/>
          </p:nvSpPr>
          <p:spPr bwMode="auto">
            <a:xfrm>
              <a:off x="1296000" y="5141913"/>
              <a:ext cx="648000" cy="648000"/>
            </a:xfrm>
            <a:prstGeom prst="rect">
              <a:avLst/>
            </a:prstGeom>
            <a:grpFill/>
            <a:ln w="0">
              <a:noFill/>
              <a:prstDash val="solid"/>
              <a:round/>
              <a:headEnd/>
              <a:tailEnd/>
            </a:ln>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kumimoji="1" lang="ja-JP" altLang="en-US"/>
            </a:p>
          </p:txBody>
        </p:sp>
        <p:sp>
          <p:nvSpPr>
            <p:cNvPr id="15" name="正方形/長方形 14"/>
            <p:cNvSpPr/>
            <p:nvPr userDrawn="1"/>
          </p:nvSpPr>
          <p:spPr bwMode="auto">
            <a:xfrm>
              <a:off x="-1" y="6437913"/>
              <a:ext cx="648000" cy="648000"/>
            </a:xfrm>
            <a:prstGeom prst="rect">
              <a:avLst/>
            </a:prstGeom>
            <a:grpFill/>
            <a:ln w="0">
              <a:noFill/>
              <a:prstDash val="solid"/>
              <a:round/>
              <a:headEnd/>
              <a:tailEnd/>
            </a:ln>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kumimoji="1" lang="ja-JP" altLang="en-US"/>
            </a:p>
          </p:txBody>
        </p:sp>
        <p:sp>
          <p:nvSpPr>
            <p:cNvPr id="9" name="正方形/長方形 8"/>
            <p:cNvSpPr/>
            <p:nvPr userDrawn="1"/>
          </p:nvSpPr>
          <p:spPr bwMode="auto">
            <a:xfrm>
              <a:off x="-1" y="0"/>
              <a:ext cx="18287643" cy="5141913"/>
            </a:xfrm>
            <a:prstGeom prst="rect">
              <a:avLst/>
            </a:prstGeom>
            <a:grpFill/>
            <a:ln w="0">
              <a:noFill/>
              <a:prstDash val="solid"/>
              <a:round/>
              <a:headEnd/>
              <a:tailEnd/>
            </a:ln>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kumimoji="1" lang="ja-JP" altLang="en-US"/>
            </a:p>
          </p:txBody>
        </p:sp>
      </p:grpSp>
      <p:pic>
        <p:nvPicPr>
          <p:cNvPr id="6" name="図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68937" y="4023832"/>
            <a:ext cx="2611063" cy="5334986"/>
          </a:xfrm>
          <a:prstGeom prst="rect">
            <a:avLst/>
          </a:prstGeom>
          <a:effectLst/>
        </p:spPr>
      </p:pic>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pic>
        <p:nvPicPr>
          <p:cNvPr id="5" name="図 4"/>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540795" y="949977"/>
            <a:ext cx="5884221" cy="8366379"/>
          </a:xfrm>
          <a:prstGeom prst="rect">
            <a:avLst/>
          </a:prstGeom>
        </p:spPr>
      </p:pic>
      <p:sp>
        <p:nvSpPr>
          <p:cNvPr id="7" name="図プレースホルダー 2"/>
          <p:cNvSpPr>
            <a:spLocks noGrp="1"/>
          </p:cNvSpPr>
          <p:nvPr>
            <p:ph type="pic" sz="quarter" idx="12" hasCustomPrompt="1"/>
          </p:nvPr>
        </p:nvSpPr>
        <p:spPr>
          <a:xfrm>
            <a:off x="3940519" y="1738131"/>
            <a:ext cx="5089181" cy="6761798"/>
          </a:xfrm>
        </p:spPr>
        <p:txBody>
          <a:bodyPr>
            <a:normAutofit/>
          </a:bodyPr>
          <a:lstStyle>
            <a:lvl1pPr>
              <a:defRPr sz="2000"/>
            </a:lvl1pPr>
          </a:lstStyle>
          <a:p>
            <a:r>
              <a:rPr kumimoji="1" lang="en-US" altLang="ja-JP" dirty="0"/>
              <a:t>Add an image</a:t>
            </a:r>
            <a:endParaRPr kumimoji="1" lang="ja-JP" altLang="en-US" dirty="0"/>
          </a:p>
        </p:txBody>
      </p:sp>
      <p:sp>
        <p:nvSpPr>
          <p:cNvPr id="8" name="図プレースホルダー 2"/>
          <p:cNvSpPr>
            <a:spLocks noGrp="1"/>
          </p:cNvSpPr>
          <p:nvPr>
            <p:ph type="pic" sz="quarter" idx="13" hasCustomPrompt="1"/>
          </p:nvPr>
        </p:nvSpPr>
        <p:spPr>
          <a:xfrm>
            <a:off x="1379954" y="4737100"/>
            <a:ext cx="2160841" cy="3930468"/>
          </a:xfrm>
        </p:spPr>
        <p:txBody>
          <a:bodyPr>
            <a:normAutofit/>
          </a:bodyPr>
          <a:lstStyle>
            <a:lvl1pPr>
              <a:defRPr sz="2000"/>
            </a:lvl1pPr>
          </a:lstStyle>
          <a:p>
            <a:r>
              <a:rPr kumimoji="1" lang="en-US" altLang="ja-JP" dirty="0"/>
              <a:t>Add an image</a:t>
            </a:r>
            <a:endParaRPr kumimoji="1" lang="ja-JP" altLang="en-US" dirty="0"/>
          </a:p>
        </p:txBody>
      </p:sp>
      <p:sp>
        <p:nvSpPr>
          <p:cNvPr id="10" name="テキスト プレースホルダー 12"/>
          <p:cNvSpPr>
            <a:spLocks noGrp="1"/>
          </p:cNvSpPr>
          <p:nvPr>
            <p:ph type="body" sz="quarter" idx="14" hasCustomPrompt="1"/>
          </p:nvPr>
        </p:nvSpPr>
        <p:spPr>
          <a:xfrm>
            <a:off x="9585535" y="1103086"/>
            <a:ext cx="7657436" cy="3849189"/>
          </a:xfrm>
        </p:spPr>
        <p:txBody>
          <a:bodyPr anchor="b">
            <a:noAutofit/>
          </a:bodyPr>
          <a:lstStyle>
            <a:lvl1pPr algn="l">
              <a:lnSpc>
                <a:spcPct val="100000"/>
              </a:lnSpc>
              <a:spcBef>
                <a:spcPts val="0"/>
              </a:spcBef>
              <a:defRPr sz="5400" baseline="0">
                <a:solidFill>
                  <a:schemeClr val="bg1"/>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11" name="テキスト プレースホルダー 12"/>
          <p:cNvSpPr>
            <a:spLocks noGrp="1"/>
          </p:cNvSpPr>
          <p:nvPr>
            <p:ph type="body" sz="quarter" idx="15" hasCustomPrompt="1"/>
          </p:nvPr>
        </p:nvSpPr>
        <p:spPr>
          <a:xfrm>
            <a:off x="9585534" y="5274171"/>
            <a:ext cx="7657436" cy="3051494"/>
          </a:xfrm>
        </p:spPr>
        <p:txBody>
          <a:bodyPr>
            <a:normAutofit/>
          </a:bodyPr>
          <a:lstStyle>
            <a:lvl1pPr marL="342900" indent="-342900" algn="l">
              <a:spcBef>
                <a:spcPts val="1200"/>
              </a:spcBef>
              <a:buFont typeface="Wingdings" panose="05000000000000000000" pitchFamily="2" charset="2"/>
              <a:buChar char="n"/>
              <a:defRPr sz="2000" baseline="0"/>
            </a:lvl1pPr>
          </a:lstStyle>
          <a:p>
            <a:pPr lvl="0"/>
            <a:r>
              <a:rPr kumimoji="1" lang="en-US" altLang="ja-JP" dirty="0"/>
              <a:t>Text goes here</a:t>
            </a:r>
            <a:endParaRPr kumimoji="1" lang="ja-JP" altLang="en-US" dirty="0"/>
          </a:p>
        </p:txBody>
      </p:sp>
    </p:spTree>
    <p:extLst>
      <p:ext uri="{BB962C8B-B14F-4D97-AF65-F5344CB8AC3E}">
        <p14:creationId xmlns:p14="http://schemas.microsoft.com/office/powerpoint/2010/main" val="25729786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nodeType="with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barn(outVertical)">
                                      <p:cBhvr>
                                        <p:cTn id="7" dur="500"/>
                                        <p:tgtEl>
                                          <p:spTgt spid="16"/>
                                        </p:tgtEl>
                                      </p:cBhvr>
                                    </p:animEffect>
                                  </p:childTnLst>
                                </p:cTn>
                              </p:par>
                            </p:childTnLst>
                          </p:cTn>
                        </p:par>
                        <p:par>
                          <p:cTn id="8" fill="hold">
                            <p:stCondLst>
                              <p:cond delay="500"/>
                            </p:stCondLst>
                            <p:childTnLst>
                              <p:par>
                                <p:cTn id="9" presetID="2" presetClass="entr" presetSubtype="1" decel="100000"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750" fill="hold"/>
                                        <p:tgtEl>
                                          <p:spTgt spid="5"/>
                                        </p:tgtEl>
                                        <p:attrNameLst>
                                          <p:attrName>ppt_x</p:attrName>
                                        </p:attrNameLst>
                                      </p:cBhvr>
                                      <p:tavLst>
                                        <p:tav tm="0">
                                          <p:val>
                                            <p:strVal val="#ppt_x"/>
                                          </p:val>
                                        </p:tav>
                                        <p:tav tm="100000">
                                          <p:val>
                                            <p:strVal val="#ppt_x"/>
                                          </p:val>
                                        </p:tav>
                                      </p:tavLst>
                                    </p:anim>
                                    <p:anim calcmode="lin" valueType="num">
                                      <p:cBhvr additive="base">
                                        <p:cTn id="12" dur="750" fill="hold"/>
                                        <p:tgtEl>
                                          <p:spTgt spid="5"/>
                                        </p:tgtEl>
                                        <p:attrNameLst>
                                          <p:attrName>ppt_y</p:attrName>
                                        </p:attrNameLst>
                                      </p:cBhvr>
                                      <p:tavLst>
                                        <p:tav tm="0">
                                          <p:val>
                                            <p:strVal val="0-#ppt_h/2"/>
                                          </p:val>
                                        </p:tav>
                                        <p:tav tm="100000">
                                          <p:val>
                                            <p:strVal val="#ppt_y"/>
                                          </p:val>
                                        </p:tav>
                                      </p:tavLst>
                                    </p:anim>
                                  </p:childTnLst>
                                </p:cTn>
                              </p:par>
                              <p:par>
                                <p:cTn id="13" presetID="10" presetClass="entr" presetSubtype="0" fill="hold" nodeType="with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fade">
                                      <p:cBhvr>
                                        <p:cTn id="15" dur="750"/>
                                        <p:tgtEl>
                                          <p:spTgt spid="5"/>
                                        </p:tgtEl>
                                      </p:cBhvr>
                                    </p:animEffect>
                                  </p:childTnLst>
                                </p:cTn>
                              </p:par>
                              <p:par>
                                <p:cTn id="16" presetID="2" presetClass="entr" presetSubtype="1" decel="100000" fill="hold" grpId="0" nodeType="withEffect">
                                  <p:stCondLst>
                                    <p:cond delay="0"/>
                                  </p:stCondLst>
                                  <p:childTnLst>
                                    <p:set>
                                      <p:cBhvr>
                                        <p:cTn id="17" dur="1" fill="hold">
                                          <p:stCondLst>
                                            <p:cond delay="0"/>
                                          </p:stCondLst>
                                        </p:cTn>
                                        <p:tgtEl>
                                          <p:spTgt spid="7"/>
                                        </p:tgtEl>
                                        <p:attrNameLst>
                                          <p:attrName>style.visibility</p:attrName>
                                        </p:attrNameLst>
                                      </p:cBhvr>
                                      <p:to>
                                        <p:strVal val="visible"/>
                                      </p:to>
                                    </p:set>
                                    <p:anim calcmode="lin" valueType="num">
                                      <p:cBhvr additive="base">
                                        <p:cTn id="18" dur="750" fill="hold"/>
                                        <p:tgtEl>
                                          <p:spTgt spid="7"/>
                                        </p:tgtEl>
                                        <p:attrNameLst>
                                          <p:attrName>ppt_x</p:attrName>
                                        </p:attrNameLst>
                                      </p:cBhvr>
                                      <p:tavLst>
                                        <p:tav tm="0">
                                          <p:val>
                                            <p:strVal val="#ppt_x"/>
                                          </p:val>
                                        </p:tav>
                                        <p:tav tm="100000">
                                          <p:val>
                                            <p:strVal val="#ppt_x"/>
                                          </p:val>
                                        </p:tav>
                                      </p:tavLst>
                                    </p:anim>
                                    <p:anim calcmode="lin" valueType="num">
                                      <p:cBhvr additive="base">
                                        <p:cTn id="19" dur="750" fill="hold"/>
                                        <p:tgtEl>
                                          <p:spTgt spid="7"/>
                                        </p:tgtEl>
                                        <p:attrNameLst>
                                          <p:attrName>ppt_y</p:attrName>
                                        </p:attrNameLst>
                                      </p:cBhvr>
                                      <p:tavLst>
                                        <p:tav tm="0">
                                          <p:val>
                                            <p:strVal val="0-#ppt_h/2"/>
                                          </p:val>
                                        </p:tav>
                                        <p:tav tm="100000">
                                          <p:val>
                                            <p:strVal val="#ppt_y"/>
                                          </p:val>
                                        </p:tav>
                                      </p:tavLst>
                                    </p:anim>
                                  </p:childTnLst>
                                </p:cTn>
                              </p:par>
                              <p:par>
                                <p:cTn id="20" presetID="10" presetClass="entr" presetSubtype="0" fill="hold" grpId="1" nodeType="with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fade">
                                      <p:cBhvr>
                                        <p:cTn id="22" dur="750"/>
                                        <p:tgtEl>
                                          <p:spTgt spid="7"/>
                                        </p:tgtEl>
                                      </p:cBhvr>
                                    </p:animEffect>
                                  </p:childTnLst>
                                </p:cTn>
                              </p:par>
                              <p:par>
                                <p:cTn id="23" presetID="2" presetClass="entr" presetSubtype="1" decel="100000" fill="hold" nodeType="withEffect">
                                  <p:stCondLst>
                                    <p:cond delay="250"/>
                                  </p:stCondLst>
                                  <p:childTnLst>
                                    <p:set>
                                      <p:cBhvr>
                                        <p:cTn id="24" dur="1" fill="hold">
                                          <p:stCondLst>
                                            <p:cond delay="0"/>
                                          </p:stCondLst>
                                        </p:cTn>
                                        <p:tgtEl>
                                          <p:spTgt spid="6"/>
                                        </p:tgtEl>
                                        <p:attrNameLst>
                                          <p:attrName>style.visibility</p:attrName>
                                        </p:attrNameLst>
                                      </p:cBhvr>
                                      <p:to>
                                        <p:strVal val="visible"/>
                                      </p:to>
                                    </p:set>
                                    <p:anim calcmode="lin" valueType="num">
                                      <p:cBhvr additive="base">
                                        <p:cTn id="25" dur="750" fill="hold"/>
                                        <p:tgtEl>
                                          <p:spTgt spid="6"/>
                                        </p:tgtEl>
                                        <p:attrNameLst>
                                          <p:attrName>ppt_x</p:attrName>
                                        </p:attrNameLst>
                                      </p:cBhvr>
                                      <p:tavLst>
                                        <p:tav tm="0">
                                          <p:val>
                                            <p:strVal val="#ppt_x"/>
                                          </p:val>
                                        </p:tav>
                                        <p:tav tm="100000">
                                          <p:val>
                                            <p:strVal val="#ppt_x"/>
                                          </p:val>
                                        </p:tav>
                                      </p:tavLst>
                                    </p:anim>
                                    <p:anim calcmode="lin" valueType="num">
                                      <p:cBhvr additive="base">
                                        <p:cTn id="26" dur="750" fill="hold"/>
                                        <p:tgtEl>
                                          <p:spTgt spid="6"/>
                                        </p:tgtEl>
                                        <p:attrNameLst>
                                          <p:attrName>ppt_y</p:attrName>
                                        </p:attrNameLst>
                                      </p:cBhvr>
                                      <p:tavLst>
                                        <p:tav tm="0">
                                          <p:val>
                                            <p:strVal val="0-#ppt_h/2"/>
                                          </p:val>
                                        </p:tav>
                                        <p:tav tm="100000">
                                          <p:val>
                                            <p:strVal val="#ppt_y"/>
                                          </p:val>
                                        </p:tav>
                                      </p:tavLst>
                                    </p:anim>
                                  </p:childTnLst>
                                </p:cTn>
                              </p:par>
                              <p:par>
                                <p:cTn id="27" presetID="10" presetClass="entr" presetSubtype="0" fill="hold" nodeType="withEffect">
                                  <p:stCondLst>
                                    <p:cond delay="250"/>
                                  </p:stCondLst>
                                  <p:childTnLst>
                                    <p:set>
                                      <p:cBhvr>
                                        <p:cTn id="28" dur="1" fill="hold">
                                          <p:stCondLst>
                                            <p:cond delay="0"/>
                                          </p:stCondLst>
                                        </p:cTn>
                                        <p:tgtEl>
                                          <p:spTgt spid="6"/>
                                        </p:tgtEl>
                                        <p:attrNameLst>
                                          <p:attrName>style.visibility</p:attrName>
                                        </p:attrNameLst>
                                      </p:cBhvr>
                                      <p:to>
                                        <p:strVal val="visible"/>
                                      </p:to>
                                    </p:set>
                                    <p:animEffect transition="in" filter="fade">
                                      <p:cBhvr>
                                        <p:cTn id="29" dur="750"/>
                                        <p:tgtEl>
                                          <p:spTgt spid="6"/>
                                        </p:tgtEl>
                                      </p:cBhvr>
                                    </p:animEffect>
                                  </p:childTnLst>
                                </p:cTn>
                              </p:par>
                              <p:par>
                                <p:cTn id="30" presetID="2" presetClass="entr" presetSubtype="1" decel="100000" fill="hold" grpId="0" nodeType="withEffect">
                                  <p:stCondLst>
                                    <p:cond delay="250"/>
                                  </p:stCondLst>
                                  <p:childTnLst>
                                    <p:set>
                                      <p:cBhvr>
                                        <p:cTn id="31" dur="1" fill="hold">
                                          <p:stCondLst>
                                            <p:cond delay="0"/>
                                          </p:stCondLst>
                                        </p:cTn>
                                        <p:tgtEl>
                                          <p:spTgt spid="8"/>
                                        </p:tgtEl>
                                        <p:attrNameLst>
                                          <p:attrName>style.visibility</p:attrName>
                                        </p:attrNameLst>
                                      </p:cBhvr>
                                      <p:to>
                                        <p:strVal val="visible"/>
                                      </p:to>
                                    </p:set>
                                    <p:anim calcmode="lin" valueType="num">
                                      <p:cBhvr additive="base">
                                        <p:cTn id="32" dur="750" fill="hold"/>
                                        <p:tgtEl>
                                          <p:spTgt spid="8"/>
                                        </p:tgtEl>
                                        <p:attrNameLst>
                                          <p:attrName>ppt_x</p:attrName>
                                        </p:attrNameLst>
                                      </p:cBhvr>
                                      <p:tavLst>
                                        <p:tav tm="0">
                                          <p:val>
                                            <p:strVal val="#ppt_x"/>
                                          </p:val>
                                        </p:tav>
                                        <p:tav tm="100000">
                                          <p:val>
                                            <p:strVal val="#ppt_x"/>
                                          </p:val>
                                        </p:tav>
                                      </p:tavLst>
                                    </p:anim>
                                    <p:anim calcmode="lin" valueType="num">
                                      <p:cBhvr additive="base">
                                        <p:cTn id="33" dur="750" fill="hold"/>
                                        <p:tgtEl>
                                          <p:spTgt spid="8"/>
                                        </p:tgtEl>
                                        <p:attrNameLst>
                                          <p:attrName>ppt_y</p:attrName>
                                        </p:attrNameLst>
                                      </p:cBhvr>
                                      <p:tavLst>
                                        <p:tav tm="0">
                                          <p:val>
                                            <p:strVal val="0-#ppt_h/2"/>
                                          </p:val>
                                        </p:tav>
                                        <p:tav tm="100000">
                                          <p:val>
                                            <p:strVal val="#ppt_y"/>
                                          </p:val>
                                        </p:tav>
                                      </p:tavLst>
                                    </p:anim>
                                  </p:childTnLst>
                                </p:cTn>
                              </p:par>
                              <p:par>
                                <p:cTn id="34" presetID="10" presetClass="entr" presetSubtype="0" fill="hold" grpId="1" nodeType="withEffect">
                                  <p:stCondLst>
                                    <p:cond delay="250"/>
                                  </p:stCondLst>
                                  <p:childTnLst>
                                    <p:set>
                                      <p:cBhvr>
                                        <p:cTn id="35" dur="1" fill="hold">
                                          <p:stCondLst>
                                            <p:cond delay="0"/>
                                          </p:stCondLst>
                                        </p:cTn>
                                        <p:tgtEl>
                                          <p:spTgt spid="8"/>
                                        </p:tgtEl>
                                        <p:attrNameLst>
                                          <p:attrName>style.visibility</p:attrName>
                                        </p:attrNameLst>
                                      </p:cBhvr>
                                      <p:to>
                                        <p:strVal val="visible"/>
                                      </p:to>
                                    </p:set>
                                    <p:animEffect transition="in" filter="fade">
                                      <p:cBhvr>
                                        <p:cTn id="36" dur="750"/>
                                        <p:tgtEl>
                                          <p:spTgt spid="8"/>
                                        </p:tgtEl>
                                      </p:cBhvr>
                                    </p:animEffect>
                                  </p:childTnLst>
                                </p:cTn>
                              </p:par>
                              <p:par>
                                <p:cTn id="37" presetID="2" presetClass="entr" presetSubtype="4" decel="100000" fill="hold" grpId="0" nodeType="withEffect">
                                  <p:stCondLst>
                                    <p:cond delay="750"/>
                                  </p:stCondLst>
                                  <p:iterate type="wd">
                                    <p:tmPct val="10000"/>
                                  </p:iterate>
                                  <p:childTnLst>
                                    <p:set>
                                      <p:cBhvr>
                                        <p:cTn id="38" dur="1" fill="hold">
                                          <p:stCondLst>
                                            <p:cond delay="0"/>
                                          </p:stCondLst>
                                        </p:cTn>
                                        <p:tgtEl>
                                          <p:spTgt spid="10">
                                            <p:txEl>
                                              <p:pRg st="0" end="0"/>
                                            </p:txEl>
                                          </p:spTgt>
                                        </p:tgtEl>
                                        <p:attrNameLst>
                                          <p:attrName>style.visibility</p:attrName>
                                        </p:attrNameLst>
                                      </p:cBhvr>
                                      <p:to>
                                        <p:strVal val="visible"/>
                                      </p:to>
                                    </p:set>
                                    <p:anim calcmode="lin" valueType="num">
                                      <p:cBhvr additive="base">
                                        <p:cTn id="39" dur="750" fill="hold"/>
                                        <p:tgtEl>
                                          <p:spTgt spid="10">
                                            <p:txEl>
                                              <p:pRg st="0" end="0"/>
                                            </p:txEl>
                                          </p:spTgt>
                                        </p:tgtEl>
                                        <p:attrNameLst>
                                          <p:attrName>ppt_x</p:attrName>
                                        </p:attrNameLst>
                                      </p:cBhvr>
                                      <p:tavLst>
                                        <p:tav tm="0">
                                          <p:val>
                                            <p:strVal val="#ppt_x"/>
                                          </p:val>
                                        </p:tav>
                                        <p:tav tm="100000">
                                          <p:val>
                                            <p:strVal val="#ppt_x"/>
                                          </p:val>
                                        </p:tav>
                                      </p:tavLst>
                                    </p:anim>
                                    <p:anim calcmode="lin" valueType="num">
                                      <p:cBhvr additive="base">
                                        <p:cTn id="40" dur="750" fill="hold"/>
                                        <p:tgtEl>
                                          <p:spTgt spid="10">
                                            <p:txEl>
                                              <p:pRg st="0" end="0"/>
                                            </p:txEl>
                                          </p:spTgt>
                                        </p:tgtEl>
                                        <p:attrNameLst>
                                          <p:attrName>ppt_y</p:attrName>
                                        </p:attrNameLst>
                                      </p:cBhvr>
                                      <p:tavLst>
                                        <p:tav tm="0">
                                          <p:val>
                                            <p:strVal val="1+#ppt_h/2"/>
                                          </p:val>
                                        </p:tav>
                                        <p:tav tm="100000">
                                          <p:val>
                                            <p:strVal val="#ppt_y"/>
                                          </p:val>
                                        </p:tav>
                                      </p:tavLst>
                                    </p:anim>
                                  </p:childTnLst>
                                </p:cTn>
                              </p:par>
                            </p:childTnLst>
                          </p:cTn>
                        </p:par>
                        <p:par>
                          <p:cTn id="41" fill="hold">
                            <p:stCondLst>
                              <p:cond delay="2150"/>
                            </p:stCondLst>
                            <p:childTnLst>
                              <p:par>
                                <p:cTn id="42" presetID="22" presetClass="entr" presetSubtype="8" fill="hold" grpId="0" nodeType="afterEffect">
                                  <p:stCondLst>
                                    <p:cond delay="0"/>
                                  </p:stCondLst>
                                  <p:childTnLst>
                                    <p:set>
                                      <p:cBhvr>
                                        <p:cTn id="43" dur="1" fill="hold">
                                          <p:stCondLst>
                                            <p:cond delay="0"/>
                                          </p:stCondLst>
                                        </p:cTn>
                                        <p:tgtEl>
                                          <p:spTgt spid="11"/>
                                        </p:tgtEl>
                                        <p:attrNameLst>
                                          <p:attrName>style.visibility</p:attrName>
                                        </p:attrNameLst>
                                      </p:cBhvr>
                                      <p:to>
                                        <p:strVal val="visible"/>
                                      </p:to>
                                    </p:set>
                                    <p:animEffect transition="in" filter="wipe(left)">
                                      <p:cBhvr>
                                        <p:cTn id="44"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7" grpId="1"/>
      <p:bldP spid="8" grpId="0"/>
      <p:bldP spid="8" grpId="1"/>
      <p:bldP spid="10" grpId="0" build="p">
        <p:tmplLst>
          <p:tmpl lvl="1">
            <p:tnLst>
              <p:par>
                <p:cTn presetID="2" presetClass="entr" presetSubtype="4" decel="100000" fill="hold" nodeType="withEffect">
                  <p:stCondLst>
                    <p:cond delay="750"/>
                  </p:stCondLst>
                  <p:iterate type="wd">
                    <p:tmPct val="10000"/>
                  </p:iterate>
                  <p:childTnLst>
                    <p:set>
                      <p:cBhvr>
                        <p:cTn dur="1" fill="hold">
                          <p:stCondLst>
                            <p:cond delay="0"/>
                          </p:stCondLst>
                        </p:cTn>
                        <p:tgtEl>
                          <p:spTgt spid="10"/>
                        </p:tgtEl>
                        <p:attrNameLst>
                          <p:attrName>style.visibility</p:attrName>
                        </p:attrNameLst>
                      </p:cBhvr>
                      <p:to>
                        <p:strVal val="visible"/>
                      </p:to>
                    </p:set>
                    <p:anim calcmode="lin" valueType="num">
                      <p:cBhvr additive="base">
                        <p:cTn dur="750" fill="hold"/>
                        <p:tgtEl>
                          <p:spTgt spid="10"/>
                        </p:tgtEl>
                        <p:attrNameLst>
                          <p:attrName>ppt_x</p:attrName>
                        </p:attrNameLst>
                      </p:cBhvr>
                      <p:tavLst>
                        <p:tav tm="0">
                          <p:val>
                            <p:strVal val="#ppt_x"/>
                          </p:val>
                        </p:tav>
                        <p:tav tm="100000">
                          <p:val>
                            <p:strVal val="#ppt_x"/>
                          </p:val>
                        </p:tav>
                      </p:tavLst>
                    </p:anim>
                    <p:anim calcmode="lin" valueType="num">
                      <p:cBhvr additive="base">
                        <p:cTn dur="750" fill="hold"/>
                        <p:tgtEl>
                          <p:spTgt spid="10"/>
                        </p:tgtEl>
                        <p:attrNameLst>
                          <p:attrName>ppt_y</p:attrName>
                        </p:attrNameLst>
                      </p:cBhvr>
                      <p:tavLst>
                        <p:tav tm="0">
                          <p:val>
                            <p:strVal val="1+#ppt_h/2"/>
                          </p:val>
                        </p:tav>
                        <p:tav tm="100000">
                          <p:val>
                            <p:strVal val="#ppt_y"/>
                          </p:val>
                        </p:tav>
                      </p:tavLst>
                    </p:anim>
                  </p:childTnLst>
                </p:cTn>
              </p:par>
            </p:tnLst>
          </p:tmpl>
        </p:tmplLst>
      </p:bldP>
      <p:bldP spid="11" grpId="0">
        <p:tmplLst>
          <p:tmpl>
            <p:tnLst>
              <p:par>
                <p:cTn presetID="22" presetClass="entr" presetSubtype="8" fill="hold" nodeType="afterEffect">
                  <p:stCondLst>
                    <p:cond delay="0"/>
                  </p:stCondLst>
                  <p:childTnLst>
                    <p:set>
                      <p:cBhvr>
                        <p:cTn dur="1" fill="hold">
                          <p:stCondLst>
                            <p:cond delay="0"/>
                          </p:stCondLst>
                        </p:cTn>
                        <p:tgtEl>
                          <p:spTgt spid="11"/>
                        </p:tgtEl>
                        <p:attrNameLst>
                          <p:attrName>style.visibility</p:attrName>
                        </p:attrNameLst>
                      </p:cBhvr>
                      <p:to>
                        <p:strVal val="visible"/>
                      </p:to>
                    </p:set>
                    <p:animEffect transition="in" filter="wipe(left)">
                      <p:cBhvr>
                        <p:cTn dur="500"/>
                        <p:tgtEl>
                          <p:spTgt spid="11"/>
                        </p:tgtEl>
                      </p:cBhvr>
                    </p:animEffect>
                  </p:childTnLst>
                </p:cTn>
              </p:par>
            </p:tnLst>
          </p:tmpl>
        </p:tmplLst>
      </p:bldP>
    </p:bldLst>
  </p:timing>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Web 1">
    <p:spTree>
      <p:nvGrpSpPr>
        <p:cNvPr id="1" name=""/>
        <p:cNvGrpSpPr/>
        <p:nvPr/>
      </p:nvGrpSpPr>
      <p:grpSpPr>
        <a:xfrm>
          <a:off x="0" y="0"/>
          <a:ext cx="0" cy="0"/>
          <a:chOff x="0" y="0"/>
          <a:chExt cx="0" cy="0"/>
        </a:xfrm>
      </p:grpSpPr>
      <p:grpSp>
        <p:nvGrpSpPr>
          <p:cNvPr id="16" name="グループ化 15"/>
          <p:cNvGrpSpPr/>
          <p:nvPr userDrawn="1"/>
        </p:nvGrpSpPr>
        <p:grpSpPr>
          <a:xfrm>
            <a:off x="-1" y="0"/>
            <a:ext cx="18287643" cy="7085913"/>
            <a:chOff x="-1" y="0"/>
            <a:chExt cx="18287643" cy="7085913"/>
          </a:xfrm>
          <a:solidFill>
            <a:schemeClr val="accent1"/>
          </a:solidFill>
        </p:grpSpPr>
        <p:sp>
          <p:nvSpPr>
            <p:cNvPr id="12" name="正方形/長方形 11"/>
            <p:cNvSpPr/>
            <p:nvPr userDrawn="1"/>
          </p:nvSpPr>
          <p:spPr bwMode="auto">
            <a:xfrm>
              <a:off x="0" y="5141913"/>
              <a:ext cx="648000" cy="648000"/>
            </a:xfrm>
            <a:prstGeom prst="rect">
              <a:avLst/>
            </a:prstGeom>
            <a:grpFill/>
            <a:ln w="0">
              <a:noFill/>
              <a:prstDash val="solid"/>
              <a:round/>
              <a:headEnd/>
              <a:tailEnd/>
            </a:ln>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kumimoji="1" lang="ja-JP" altLang="en-US"/>
            </a:p>
          </p:txBody>
        </p:sp>
        <p:sp>
          <p:nvSpPr>
            <p:cNvPr id="13" name="正方形/長方形 12"/>
            <p:cNvSpPr/>
            <p:nvPr userDrawn="1"/>
          </p:nvSpPr>
          <p:spPr bwMode="auto">
            <a:xfrm>
              <a:off x="648000" y="5789913"/>
              <a:ext cx="648000" cy="648000"/>
            </a:xfrm>
            <a:prstGeom prst="rect">
              <a:avLst/>
            </a:prstGeom>
            <a:grpFill/>
            <a:ln w="0">
              <a:noFill/>
              <a:prstDash val="solid"/>
              <a:round/>
              <a:headEnd/>
              <a:tailEnd/>
            </a:ln>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kumimoji="1" lang="ja-JP" altLang="en-US"/>
            </a:p>
          </p:txBody>
        </p:sp>
        <p:sp>
          <p:nvSpPr>
            <p:cNvPr id="14" name="正方形/長方形 13"/>
            <p:cNvSpPr/>
            <p:nvPr userDrawn="1"/>
          </p:nvSpPr>
          <p:spPr bwMode="auto">
            <a:xfrm>
              <a:off x="1296000" y="5141913"/>
              <a:ext cx="648000" cy="648000"/>
            </a:xfrm>
            <a:prstGeom prst="rect">
              <a:avLst/>
            </a:prstGeom>
            <a:grpFill/>
            <a:ln w="0">
              <a:noFill/>
              <a:prstDash val="solid"/>
              <a:round/>
              <a:headEnd/>
              <a:tailEnd/>
            </a:ln>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kumimoji="1" lang="ja-JP" altLang="en-US"/>
            </a:p>
          </p:txBody>
        </p:sp>
        <p:sp>
          <p:nvSpPr>
            <p:cNvPr id="15" name="正方形/長方形 14"/>
            <p:cNvSpPr/>
            <p:nvPr userDrawn="1"/>
          </p:nvSpPr>
          <p:spPr bwMode="auto">
            <a:xfrm>
              <a:off x="-1" y="6437913"/>
              <a:ext cx="648000" cy="648000"/>
            </a:xfrm>
            <a:prstGeom prst="rect">
              <a:avLst/>
            </a:prstGeom>
            <a:grpFill/>
            <a:ln w="0">
              <a:noFill/>
              <a:prstDash val="solid"/>
              <a:round/>
              <a:headEnd/>
              <a:tailEnd/>
            </a:ln>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kumimoji="1" lang="ja-JP" altLang="en-US"/>
            </a:p>
          </p:txBody>
        </p:sp>
        <p:sp>
          <p:nvSpPr>
            <p:cNvPr id="9" name="正方形/長方形 8"/>
            <p:cNvSpPr/>
            <p:nvPr userDrawn="1"/>
          </p:nvSpPr>
          <p:spPr bwMode="auto">
            <a:xfrm>
              <a:off x="-1" y="0"/>
              <a:ext cx="18287643" cy="5141913"/>
            </a:xfrm>
            <a:prstGeom prst="rect">
              <a:avLst/>
            </a:prstGeom>
            <a:grpFill/>
            <a:ln w="0">
              <a:noFill/>
              <a:prstDash val="solid"/>
              <a:round/>
              <a:headEnd/>
              <a:tailEnd/>
            </a:ln>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kumimoji="1" lang="ja-JP" altLang="en-US"/>
            </a:p>
          </p:txBody>
        </p:sp>
      </p:gr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10" name="テキスト プレースホルダー 12"/>
          <p:cNvSpPr>
            <a:spLocks noGrp="1"/>
          </p:cNvSpPr>
          <p:nvPr>
            <p:ph type="body" sz="quarter" idx="14" hasCustomPrompt="1"/>
          </p:nvPr>
        </p:nvSpPr>
        <p:spPr>
          <a:xfrm>
            <a:off x="10473429" y="1103086"/>
            <a:ext cx="6987257" cy="3849189"/>
          </a:xfrm>
        </p:spPr>
        <p:txBody>
          <a:bodyPr anchor="b">
            <a:noAutofit/>
          </a:bodyPr>
          <a:lstStyle>
            <a:lvl1pPr algn="l">
              <a:lnSpc>
                <a:spcPct val="100000"/>
              </a:lnSpc>
              <a:spcBef>
                <a:spcPts val="0"/>
              </a:spcBef>
              <a:defRPr sz="5400" baseline="0">
                <a:solidFill>
                  <a:schemeClr val="bg1"/>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11" name="テキスト プレースホルダー 12"/>
          <p:cNvSpPr>
            <a:spLocks noGrp="1"/>
          </p:cNvSpPr>
          <p:nvPr>
            <p:ph type="body" sz="quarter" idx="15" hasCustomPrompt="1"/>
          </p:nvPr>
        </p:nvSpPr>
        <p:spPr>
          <a:xfrm>
            <a:off x="10473428" y="5274171"/>
            <a:ext cx="6987257" cy="3051494"/>
          </a:xfrm>
        </p:spPr>
        <p:txBody>
          <a:bodyPr>
            <a:normAutofit/>
          </a:bodyPr>
          <a:lstStyle>
            <a:lvl1pPr marL="342900" indent="-342900" algn="l">
              <a:spcBef>
                <a:spcPts val="1200"/>
              </a:spcBef>
              <a:buFont typeface="Wingdings" panose="05000000000000000000" pitchFamily="2" charset="2"/>
              <a:buChar char="n"/>
              <a:defRPr sz="2000" baseline="0"/>
            </a:lvl1pPr>
          </a:lstStyle>
          <a:p>
            <a:pPr lvl="0"/>
            <a:r>
              <a:rPr kumimoji="1" lang="en-US" altLang="ja-JP" dirty="0"/>
              <a:t>Text goes here</a:t>
            </a:r>
            <a:endParaRPr kumimoji="1" lang="ja-JP" altLang="en-US" dirty="0"/>
          </a:p>
        </p:txBody>
      </p:sp>
      <p:sp>
        <p:nvSpPr>
          <p:cNvPr id="17" name="図プレースホルダー 19"/>
          <p:cNvSpPr>
            <a:spLocks noGrp="1"/>
          </p:cNvSpPr>
          <p:nvPr>
            <p:ph type="pic" sz="quarter" idx="12" hasCustomPrompt="1"/>
          </p:nvPr>
        </p:nvSpPr>
        <p:spPr>
          <a:xfrm>
            <a:off x="1056105" y="2800178"/>
            <a:ext cx="9177429" cy="5159898"/>
          </a:xfrm>
          <a:solidFill>
            <a:schemeClr val="accent1">
              <a:lumMod val="20000"/>
              <a:lumOff val="80000"/>
            </a:schemeClr>
          </a:solidFill>
        </p:spPr>
        <p:txBody>
          <a:bodyPr>
            <a:normAutofit/>
          </a:bodyPr>
          <a:lstStyle>
            <a:lvl1pPr>
              <a:defRPr sz="1600"/>
            </a:lvl1pPr>
          </a:lstStyle>
          <a:p>
            <a:r>
              <a:rPr kumimoji="1" lang="en-US" altLang="ja-JP" dirty="0"/>
              <a:t>Add an image</a:t>
            </a:r>
            <a:endParaRPr kumimoji="1" lang="ja-JP" altLang="en-US" dirty="0"/>
          </a:p>
        </p:txBody>
      </p:sp>
      <p:grpSp>
        <p:nvGrpSpPr>
          <p:cNvPr id="18" name="グループ化 17"/>
          <p:cNvGrpSpPr/>
          <p:nvPr userDrawn="1"/>
        </p:nvGrpSpPr>
        <p:grpSpPr>
          <a:xfrm>
            <a:off x="1056107" y="2279243"/>
            <a:ext cx="9177428" cy="523844"/>
            <a:chOff x="4888773" y="2065794"/>
            <a:chExt cx="8534400" cy="487140"/>
          </a:xfrm>
        </p:grpSpPr>
        <p:sp>
          <p:nvSpPr>
            <p:cNvPr id="19" name="角丸四角形 7"/>
            <p:cNvSpPr/>
            <p:nvPr userDrawn="1"/>
          </p:nvSpPr>
          <p:spPr>
            <a:xfrm>
              <a:off x="4888773" y="2065794"/>
              <a:ext cx="8534400" cy="487140"/>
            </a:xfrm>
            <a:custGeom>
              <a:avLst/>
              <a:gdLst/>
              <a:ahLst/>
              <a:cxnLst/>
              <a:rect l="l" t="t" r="r" b="b"/>
              <a:pathLst>
                <a:path w="8534400" h="487140">
                  <a:moveTo>
                    <a:pt x="148176" y="0"/>
                  </a:moveTo>
                  <a:lnTo>
                    <a:pt x="8386224" y="0"/>
                  </a:lnTo>
                  <a:cubicBezTo>
                    <a:pt x="8468059" y="0"/>
                    <a:pt x="8534400" y="66341"/>
                    <a:pt x="8534400" y="148176"/>
                  </a:cubicBezTo>
                  <a:lnTo>
                    <a:pt x="8534400" y="487140"/>
                  </a:lnTo>
                  <a:lnTo>
                    <a:pt x="0" y="487140"/>
                  </a:lnTo>
                  <a:lnTo>
                    <a:pt x="0" y="148176"/>
                  </a:lnTo>
                  <a:cubicBezTo>
                    <a:pt x="0" y="66341"/>
                    <a:pt x="66341" y="0"/>
                    <a:pt x="148176" y="0"/>
                  </a:cubicBezTo>
                  <a:close/>
                </a:path>
              </a:pathLst>
            </a:cu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 name="正方形/長方形 19"/>
            <p:cNvSpPr/>
            <p:nvPr userDrawn="1"/>
          </p:nvSpPr>
          <p:spPr>
            <a:xfrm>
              <a:off x="4888773" y="2489434"/>
              <a:ext cx="8534400" cy="63500"/>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21" name="グループ化 20"/>
            <p:cNvGrpSpPr/>
            <p:nvPr userDrawn="1"/>
          </p:nvGrpSpPr>
          <p:grpSpPr>
            <a:xfrm>
              <a:off x="5071109" y="2204589"/>
              <a:ext cx="542925" cy="142875"/>
              <a:chOff x="2524125" y="1614487"/>
              <a:chExt cx="542925" cy="142875"/>
            </a:xfrm>
          </p:grpSpPr>
          <p:sp>
            <p:nvSpPr>
              <p:cNvPr id="26" name="円/楕円 29"/>
              <p:cNvSpPr/>
              <p:nvPr userDrawn="1"/>
            </p:nvSpPr>
            <p:spPr>
              <a:xfrm>
                <a:off x="2524125" y="1614487"/>
                <a:ext cx="142875" cy="142875"/>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 name="円/楕円 30"/>
              <p:cNvSpPr/>
              <p:nvPr userDrawn="1"/>
            </p:nvSpPr>
            <p:spPr>
              <a:xfrm>
                <a:off x="2724150" y="1614487"/>
                <a:ext cx="142875" cy="142875"/>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 name="円/楕円 31"/>
              <p:cNvSpPr/>
              <p:nvPr userDrawn="1"/>
            </p:nvSpPr>
            <p:spPr>
              <a:xfrm>
                <a:off x="2924175" y="1614487"/>
                <a:ext cx="142875" cy="142875"/>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22" name="グループ化 21"/>
            <p:cNvGrpSpPr/>
            <p:nvPr userDrawn="1"/>
          </p:nvGrpSpPr>
          <p:grpSpPr>
            <a:xfrm>
              <a:off x="13043533" y="2180776"/>
              <a:ext cx="200026" cy="190500"/>
              <a:chOff x="7781924" y="1704975"/>
              <a:chExt cx="200026" cy="190500"/>
            </a:xfrm>
            <a:solidFill>
              <a:schemeClr val="tx1">
                <a:lumMod val="50000"/>
                <a:lumOff val="50000"/>
              </a:schemeClr>
            </a:solidFill>
          </p:grpSpPr>
          <p:sp>
            <p:nvSpPr>
              <p:cNvPr id="23" name="正方形/長方形 22"/>
              <p:cNvSpPr/>
              <p:nvPr userDrawn="1"/>
            </p:nvSpPr>
            <p:spPr>
              <a:xfrm>
                <a:off x="7781925" y="1704975"/>
                <a:ext cx="200025" cy="4762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 name="正方形/長方形 23"/>
              <p:cNvSpPr/>
              <p:nvPr userDrawn="1"/>
            </p:nvSpPr>
            <p:spPr>
              <a:xfrm>
                <a:off x="7781925" y="1776413"/>
                <a:ext cx="200025" cy="4762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5" name="正方形/長方形 24"/>
              <p:cNvSpPr/>
              <p:nvPr userDrawn="1"/>
            </p:nvSpPr>
            <p:spPr>
              <a:xfrm>
                <a:off x="7781924" y="1847850"/>
                <a:ext cx="200025" cy="4762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spTree>
    <p:extLst>
      <p:ext uri="{BB962C8B-B14F-4D97-AF65-F5344CB8AC3E}">
        <p14:creationId xmlns:p14="http://schemas.microsoft.com/office/powerpoint/2010/main" val="31894141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nodeType="with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barn(outVertical)">
                                      <p:cBhvr>
                                        <p:cTn id="7" dur="500"/>
                                        <p:tgtEl>
                                          <p:spTgt spid="16"/>
                                        </p:tgtEl>
                                      </p:cBhvr>
                                    </p:animEffect>
                                  </p:childTnLst>
                                </p:cTn>
                              </p:par>
                              <p:par>
                                <p:cTn id="8" presetID="2" presetClass="entr" presetSubtype="4" decel="100000" fill="hold" grpId="0" nodeType="withEffect">
                                  <p:stCondLst>
                                    <p:cond delay="750"/>
                                  </p:stCondLst>
                                  <p:iterate type="wd">
                                    <p:tmPct val="10000"/>
                                  </p:iterate>
                                  <p:childTnLst>
                                    <p:set>
                                      <p:cBhvr>
                                        <p:cTn id="9" dur="1" fill="hold">
                                          <p:stCondLst>
                                            <p:cond delay="0"/>
                                          </p:stCondLst>
                                        </p:cTn>
                                        <p:tgtEl>
                                          <p:spTgt spid="10">
                                            <p:txEl>
                                              <p:pRg st="0" end="0"/>
                                            </p:txEl>
                                          </p:spTgt>
                                        </p:tgtEl>
                                        <p:attrNameLst>
                                          <p:attrName>style.visibility</p:attrName>
                                        </p:attrNameLst>
                                      </p:cBhvr>
                                      <p:to>
                                        <p:strVal val="visible"/>
                                      </p:to>
                                    </p:set>
                                    <p:anim calcmode="lin" valueType="num">
                                      <p:cBhvr additive="base">
                                        <p:cTn id="10" dur="750" fill="hold"/>
                                        <p:tgtEl>
                                          <p:spTgt spid="10">
                                            <p:txEl>
                                              <p:pRg st="0" end="0"/>
                                            </p:txEl>
                                          </p:spTgt>
                                        </p:tgtEl>
                                        <p:attrNameLst>
                                          <p:attrName>ppt_x</p:attrName>
                                        </p:attrNameLst>
                                      </p:cBhvr>
                                      <p:tavLst>
                                        <p:tav tm="0">
                                          <p:val>
                                            <p:strVal val="#ppt_x"/>
                                          </p:val>
                                        </p:tav>
                                        <p:tav tm="100000">
                                          <p:val>
                                            <p:strVal val="#ppt_x"/>
                                          </p:val>
                                        </p:tav>
                                      </p:tavLst>
                                    </p:anim>
                                    <p:anim calcmode="lin" valueType="num">
                                      <p:cBhvr additive="base">
                                        <p:cTn id="11" dur="750" fill="hold"/>
                                        <p:tgtEl>
                                          <p:spTgt spid="10">
                                            <p:txEl>
                                              <p:pRg st="0" end="0"/>
                                            </p:txEl>
                                          </p:spTgt>
                                        </p:tgtEl>
                                        <p:attrNameLst>
                                          <p:attrName>ppt_y</p:attrName>
                                        </p:attrNameLst>
                                      </p:cBhvr>
                                      <p:tavLst>
                                        <p:tav tm="0">
                                          <p:val>
                                            <p:strVal val="1+#ppt_h/2"/>
                                          </p:val>
                                        </p:tav>
                                        <p:tav tm="100000">
                                          <p:val>
                                            <p:strVal val="#ppt_y"/>
                                          </p:val>
                                        </p:tav>
                                      </p:tavLst>
                                    </p:anim>
                                  </p:childTnLst>
                                </p:cTn>
                              </p:par>
                            </p:childTnLst>
                          </p:cTn>
                        </p:par>
                        <p:par>
                          <p:cTn id="12" fill="hold">
                            <p:stCondLst>
                              <p:cond delay="1650"/>
                            </p:stCondLst>
                            <p:childTnLst>
                              <p:par>
                                <p:cTn id="13" presetID="22" presetClass="entr" presetSubtype="8" fill="hold" grpId="0" nodeType="afterEffect">
                                  <p:stCondLst>
                                    <p:cond delay="0"/>
                                  </p:stCondLst>
                                  <p:childTnLst>
                                    <p:set>
                                      <p:cBhvr>
                                        <p:cTn id="14" dur="1" fill="hold">
                                          <p:stCondLst>
                                            <p:cond delay="0"/>
                                          </p:stCondLst>
                                        </p:cTn>
                                        <p:tgtEl>
                                          <p:spTgt spid="11"/>
                                        </p:tgtEl>
                                        <p:attrNameLst>
                                          <p:attrName>style.visibility</p:attrName>
                                        </p:attrNameLst>
                                      </p:cBhvr>
                                      <p:to>
                                        <p:strVal val="visible"/>
                                      </p:to>
                                    </p:set>
                                    <p:animEffect transition="in" filter="wipe(left)">
                                      <p:cBhvr>
                                        <p:cTn id="15" dur="500"/>
                                        <p:tgtEl>
                                          <p:spTgt spid="11"/>
                                        </p:tgtEl>
                                      </p:cBhvr>
                                    </p:animEffect>
                                  </p:childTnLst>
                                </p:cTn>
                              </p:par>
                            </p:childTnLst>
                          </p:cTn>
                        </p:par>
                        <p:par>
                          <p:cTn id="16" fill="hold">
                            <p:stCondLst>
                              <p:cond delay="2150"/>
                            </p:stCondLst>
                            <p:childTnLst>
                              <p:par>
                                <p:cTn id="17" presetID="2" presetClass="entr" presetSubtype="4" decel="100000" fill="hold" grpId="0" nodeType="afterEffect">
                                  <p:stCondLst>
                                    <p:cond delay="0"/>
                                  </p:stCondLst>
                                  <p:childTnLst>
                                    <p:set>
                                      <p:cBhvr>
                                        <p:cTn id="18" dur="1" fill="hold">
                                          <p:stCondLst>
                                            <p:cond delay="0"/>
                                          </p:stCondLst>
                                        </p:cTn>
                                        <p:tgtEl>
                                          <p:spTgt spid="17"/>
                                        </p:tgtEl>
                                        <p:attrNameLst>
                                          <p:attrName>style.visibility</p:attrName>
                                        </p:attrNameLst>
                                      </p:cBhvr>
                                      <p:to>
                                        <p:strVal val="visible"/>
                                      </p:to>
                                    </p:set>
                                    <p:anim calcmode="lin" valueType="num">
                                      <p:cBhvr additive="base">
                                        <p:cTn id="19" dur="1000" fill="hold"/>
                                        <p:tgtEl>
                                          <p:spTgt spid="17"/>
                                        </p:tgtEl>
                                        <p:attrNameLst>
                                          <p:attrName>ppt_x</p:attrName>
                                        </p:attrNameLst>
                                      </p:cBhvr>
                                      <p:tavLst>
                                        <p:tav tm="0">
                                          <p:val>
                                            <p:strVal val="#ppt_x"/>
                                          </p:val>
                                        </p:tav>
                                        <p:tav tm="100000">
                                          <p:val>
                                            <p:strVal val="#ppt_x"/>
                                          </p:val>
                                        </p:tav>
                                      </p:tavLst>
                                    </p:anim>
                                    <p:anim calcmode="lin" valueType="num">
                                      <p:cBhvr additive="base">
                                        <p:cTn id="20" dur="1000" fill="hold"/>
                                        <p:tgtEl>
                                          <p:spTgt spid="17"/>
                                        </p:tgtEl>
                                        <p:attrNameLst>
                                          <p:attrName>ppt_y</p:attrName>
                                        </p:attrNameLst>
                                      </p:cBhvr>
                                      <p:tavLst>
                                        <p:tav tm="0">
                                          <p:val>
                                            <p:strVal val="1+#ppt_h/2"/>
                                          </p:val>
                                        </p:tav>
                                        <p:tav tm="100000">
                                          <p:val>
                                            <p:strVal val="#ppt_y"/>
                                          </p:val>
                                        </p:tav>
                                      </p:tavLst>
                                    </p:anim>
                                  </p:childTnLst>
                                </p:cTn>
                              </p:par>
                              <p:par>
                                <p:cTn id="21" presetID="2" presetClass="entr" presetSubtype="4" decel="100000" fill="hold" nodeType="withEffect">
                                  <p:stCondLst>
                                    <p:cond delay="0"/>
                                  </p:stCondLst>
                                  <p:childTnLst>
                                    <p:set>
                                      <p:cBhvr>
                                        <p:cTn id="22" dur="1" fill="hold">
                                          <p:stCondLst>
                                            <p:cond delay="0"/>
                                          </p:stCondLst>
                                        </p:cTn>
                                        <p:tgtEl>
                                          <p:spTgt spid="18"/>
                                        </p:tgtEl>
                                        <p:attrNameLst>
                                          <p:attrName>style.visibility</p:attrName>
                                        </p:attrNameLst>
                                      </p:cBhvr>
                                      <p:to>
                                        <p:strVal val="visible"/>
                                      </p:to>
                                    </p:set>
                                    <p:anim calcmode="lin" valueType="num">
                                      <p:cBhvr additive="base">
                                        <p:cTn id="23" dur="1000" fill="hold"/>
                                        <p:tgtEl>
                                          <p:spTgt spid="18"/>
                                        </p:tgtEl>
                                        <p:attrNameLst>
                                          <p:attrName>ppt_x</p:attrName>
                                        </p:attrNameLst>
                                      </p:cBhvr>
                                      <p:tavLst>
                                        <p:tav tm="0">
                                          <p:val>
                                            <p:strVal val="#ppt_x"/>
                                          </p:val>
                                        </p:tav>
                                        <p:tav tm="100000">
                                          <p:val>
                                            <p:strVal val="#ppt_x"/>
                                          </p:val>
                                        </p:tav>
                                      </p:tavLst>
                                    </p:anim>
                                    <p:anim calcmode="lin" valueType="num">
                                      <p:cBhvr additive="base">
                                        <p:cTn id="24" dur="1000" fill="hold"/>
                                        <p:tgtEl>
                                          <p:spTgt spid="18"/>
                                        </p:tgtEl>
                                        <p:attrNameLst>
                                          <p:attrName>ppt_y</p:attrName>
                                        </p:attrNameLst>
                                      </p:cBhvr>
                                      <p:tavLst>
                                        <p:tav tm="0">
                                          <p:val>
                                            <p:strVal val="1+#ppt_h/2"/>
                                          </p:val>
                                        </p:tav>
                                        <p:tav tm="100000">
                                          <p:val>
                                            <p:strVal val="#ppt_y"/>
                                          </p:val>
                                        </p:tav>
                                      </p:tavLst>
                                    </p:anim>
                                  </p:childTnLst>
                                </p:cTn>
                              </p:par>
                              <p:par>
                                <p:cTn id="25" presetID="10" presetClass="entr" presetSubtype="0" fill="hold" grpId="1" nodeType="withEffect">
                                  <p:stCondLst>
                                    <p:cond delay="0"/>
                                  </p:stCondLst>
                                  <p:childTnLst>
                                    <p:set>
                                      <p:cBhvr>
                                        <p:cTn id="26" dur="1" fill="hold">
                                          <p:stCondLst>
                                            <p:cond delay="0"/>
                                          </p:stCondLst>
                                        </p:cTn>
                                        <p:tgtEl>
                                          <p:spTgt spid="17"/>
                                        </p:tgtEl>
                                        <p:attrNameLst>
                                          <p:attrName>style.visibility</p:attrName>
                                        </p:attrNameLst>
                                      </p:cBhvr>
                                      <p:to>
                                        <p:strVal val="visible"/>
                                      </p:to>
                                    </p:set>
                                    <p:animEffect transition="in" filter="fade">
                                      <p:cBhvr>
                                        <p:cTn id="27" dur="1000"/>
                                        <p:tgtEl>
                                          <p:spTgt spid="17"/>
                                        </p:tgtEl>
                                      </p:cBhvr>
                                    </p:animEffect>
                                  </p:childTnLst>
                                </p:cTn>
                              </p:par>
                              <p:par>
                                <p:cTn id="28" presetID="10" presetClass="entr" presetSubtype="0" fill="hold" nodeType="withEffect">
                                  <p:stCondLst>
                                    <p:cond delay="0"/>
                                  </p:stCondLst>
                                  <p:childTnLst>
                                    <p:set>
                                      <p:cBhvr>
                                        <p:cTn id="29" dur="1" fill="hold">
                                          <p:stCondLst>
                                            <p:cond delay="0"/>
                                          </p:stCondLst>
                                        </p:cTn>
                                        <p:tgtEl>
                                          <p:spTgt spid="18"/>
                                        </p:tgtEl>
                                        <p:attrNameLst>
                                          <p:attrName>style.visibility</p:attrName>
                                        </p:attrNameLst>
                                      </p:cBhvr>
                                      <p:to>
                                        <p:strVal val="visible"/>
                                      </p:to>
                                    </p:set>
                                    <p:animEffect transition="in" filter="fade">
                                      <p:cBhvr>
                                        <p:cTn id="30" dur="10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build="p">
        <p:tmplLst>
          <p:tmpl lvl="1">
            <p:tnLst>
              <p:par>
                <p:cTn presetID="2" presetClass="entr" presetSubtype="4" decel="100000" fill="hold" nodeType="withEffect">
                  <p:stCondLst>
                    <p:cond delay="750"/>
                  </p:stCondLst>
                  <p:iterate type="wd">
                    <p:tmPct val="10000"/>
                  </p:iterate>
                  <p:childTnLst>
                    <p:set>
                      <p:cBhvr>
                        <p:cTn dur="1" fill="hold">
                          <p:stCondLst>
                            <p:cond delay="0"/>
                          </p:stCondLst>
                        </p:cTn>
                        <p:tgtEl>
                          <p:spTgt spid="10"/>
                        </p:tgtEl>
                        <p:attrNameLst>
                          <p:attrName>style.visibility</p:attrName>
                        </p:attrNameLst>
                      </p:cBhvr>
                      <p:to>
                        <p:strVal val="visible"/>
                      </p:to>
                    </p:set>
                    <p:anim calcmode="lin" valueType="num">
                      <p:cBhvr additive="base">
                        <p:cTn dur="750" fill="hold"/>
                        <p:tgtEl>
                          <p:spTgt spid="10"/>
                        </p:tgtEl>
                        <p:attrNameLst>
                          <p:attrName>ppt_x</p:attrName>
                        </p:attrNameLst>
                      </p:cBhvr>
                      <p:tavLst>
                        <p:tav tm="0">
                          <p:val>
                            <p:strVal val="#ppt_x"/>
                          </p:val>
                        </p:tav>
                        <p:tav tm="100000">
                          <p:val>
                            <p:strVal val="#ppt_x"/>
                          </p:val>
                        </p:tav>
                      </p:tavLst>
                    </p:anim>
                    <p:anim calcmode="lin" valueType="num">
                      <p:cBhvr additive="base">
                        <p:cTn dur="750" fill="hold"/>
                        <p:tgtEl>
                          <p:spTgt spid="10"/>
                        </p:tgtEl>
                        <p:attrNameLst>
                          <p:attrName>ppt_y</p:attrName>
                        </p:attrNameLst>
                      </p:cBhvr>
                      <p:tavLst>
                        <p:tav tm="0">
                          <p:val>
                            <p:strVal val="1+#ppt_h/2"/>
                          </p:val>
                        </p:tav>
                        <p:tav tm="100000">
                          <p:val>
                            <p:strVal val="#ppt_y"/>
                          </p:val>
                        </p:tav>
                      </p:tavLst>
                    </p:anim>
                  </p:childTnLst>
                </p:cTn>
              </p:par>
            </p:tnLst>
          </p:tmpl>
        </p:tmplLst>
      </p:bldP>
      <p:bldP spid="11" grpId="0">
        <p:tmplLst>
          <p:tmpl>
            <p:tnLst>
              <p:par>
                <p:cTn presetID="22" presetClass="entr" presetSubtype="8" fill="hold" nodeType="afterEffect">
                  <p:stCondLst>
                    <p:cond delay="0"/>
                  </p:stCondLst>
                  <p:childTnLst>
                    <p:set>
                      <p:cBhvr>
                        <p:cTn dur="1" fill="hold">
                          <p:stCondLst>
                            <p:cond delay="0"/>
                          </p:stCondLst>
                        </p:cTn>
                        <p:tgtEl>
                          <p:spTgt spid="11"/>
                        </p:tgtEl>
                        <p:attrNameLst>
                          <p:attrName>style.visibility</p:attrName>
                        </p:attrNameLst>
                      </p:cBhvr>
                      <p:to>
                        <p:strVal val="visible"/>
                      </p:to>
                    </p:set>
                    <p:animEffect transition="in" filter="wipe(left)">
                      <p:cBhvr>
                        <p:cTn dur="500"/>
                        <p:tgtEl>
                          <p:spTgt spid="11"/>
                        </p:tgtEl>
                      </p:cBhvr>
                    </p:animEffect>
                  </p:childTnLst>
                </p:cTn>
              </p:par>
            </p:tnLst>
          </p:tmpl>
        </p:tmplLst>
      </p:bldP>
      <p:bldP spid="17" grpId="0" animBg="1"/>
      <p:bldP spid="17" grpId="1" animBg="1"/>
    </p:bldLst>
  </p:timing>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Devices">
    <p:spTree>
      <p:nvGrpSpPr>
        <p:cNvPr id="1" name=""/>
        <p:cNvGrpSpPr/>
        <p:nvPr/>
      </p:nvGrpSpPr>
      <p:grpSpPr>
        <a:xfrm>
          <a:off x="0" y="0"/>
          <a:ext cx="0" cy="0"/>
          <a:chOff x="0" y="0"/>
          <a:chExt cx="0" cy="0"/>
        </a:xfrm>
      </p:grpSpPr>
      <p:grpSp>
        <p:nvGrpSpPr>
          <p:cNvPr id="16" name="グループ化 15"/>
          <p:cNvGrpSpPr/>
          <p:nvPr userDrawn="1"/>
        </p:nvGrpSpPr>
        <p:grpSpPr>
          <a:xfrm>
            <a:off x="-1" y="0"/>
            <a:ext cx="18287643" cy="7085913"/>
            <a:chOff x="-1" y="0"/>
            <a:chExt cx="18287643" cy="7085913"/>
          </a:xfrm>
          <a:solidFill>
            <a:schemeClr val="accent1"/>
          </a:solidFill>
        </p:grpSpPr>
        <p:sp>
          <p:nvSpPr>
            <p:cNvPr id="12" name="正方形/長方形 11"/>
            <p:cNvSpPr/>
            <p:nvPr userDrawn="1"/>
          </p:nvSpPr>
          <p:spPr bwMode="auto">
            <a:xfrm>
              <a:off x="0" y="5141913"/>
              <a:ext cx="648000" cy="648000"/>
            </a:xfrm>
            <a:prstGeom prst="rect">
              <a:avLst/>
            </a:prstGeom>
            <a:grpFill/>
            <a:ln w="0">
              <a:noFill/>
              <a:prstDash val="solid"/>
              <a:round/>
              <a:headEnd/>
              <a:tailEnd/>
            </a:ln>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kumimoji="1" lang="ja-JP" altLang="en-US"/>
            </a:p>
          </p:txBody>
        </p:sp>
        <p:sp>
          <p:nvSpPr>
            <p:cNvPr id="13" name="正方形/長方形 12"/>
            <p:cNvSpPr/>
            <p:nvPr userDrawn="1"/>
          </p:nvSpPr>
          <p:spPr bwMode="auto">
            <a:xfrm>
              <a:off x="648000" y="5789913"/>
              <a:ext cx="648000" cy="648000"/>
            </a:xfrm>
            <a:prstGeom prst="rect">
              <a:avLst/>
            </a:prstGeom>
            <a:grpFill/>
            <a:ln w="0">
              <a:noFill/>
              <a:prstDash val="solid"/>
              <a:round/>
              <a:headEnd/>
              <a:tailEnd/>
            </a:ln>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kumimoji="1" lang="ja-JP" altLang="en-US"/>
            </a:p>
          </p:txBody>
        </p:sp>
        <p:sp>
          <p:nvSpPr>
            <p:cNvPr id="14" name="正方形/長方形 13"/>
            <p:cNvSpPr/>
            <p:nvPr userDrawn="1"/>
          </p:nvSpPr>
          <p:spPr bwMode="auto">
            <a:xfrm>
              <a:off x="1296000" y="5141913"/>
              <a:ext cx="648000" cy="648000"/>
            </a:xfrm>
            <a:prstGeom prst="rect">
              <a:avLst/>
            </a:prstGeom>
            <a:grpFill/>
            <a:ln w="0">
              <a:noFill/>
              <a:prstDash val="solid"/>
              <a:round/>
              <a:headEnd/>
              <a:tailEnd/>
            </a:ln>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kumimoji="1" lang="ja-JP" altLang="en-US"/>
            </a:p>
          </p:txBody>
        </p:sp>
        <p:sp>
          <p:nvSpPr>
            <p:cNvPr id="15" name="正方形/長方形 14"/>
            <p:cNvSpPr/>
            <p:nvPr userDrawn="1"/>
          </p:nvSpPr>
          <p:spPr bwMode="auto">
            <a:xfrm>
              <a:off x="-1" y="6437913"/>
              <a:ext cx="648000" cy="648000"/>
            </a:xfrm>
            <a:prstGeom prst="rect">
              <a:avLst/>
            </a:prstGeom>
            <a:grpFill/>
            <a:ln w="0">
              <a:noFill/>
              <a:prstDash val="solid"/>
              <a:round/>
              <a:headEnd/>
              <a:tailEnd/>
            </a:ln>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kumimoji="1" lang="ja-JP" altLang="en-US"/>
            </a:p>
          </p:txBody>
        </p:sp>
        <p:sp>
          <p:nvSpPr>
            <p:cNvPr id="9" name="正方形/長方形 8"/>
            <p:cNvSpPr/>
            <p:nvPr userDrawn="1"/>
          </p:nvSpPr>
          <p:spPr bwMode="auto">
            <a:xfrm>
              <a:off x="-1" y="0"/>
              <a:ext cx="18287643" cy="5141913"/>
            </a:xfrm>
            <a:prstGeom prst="rect">
              <a:avLst/>
            </a:prstGeom>
            <a:grpFill/>
            <a:ln w="0">
              <a:noFill/>
              <a:prstDash val="solid"/>
              <a:round/>
              <a:headEnd/>
              <a:tailEnd/>
            </a:ln>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kumimoji="1" lang="ja-JP" altLang="en-US"/>
            </a:p>
          </p:txBody>
        </p:sp>
      </p:gr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pic>
        <p:nvPicPr>
          <p:cNvPr id="30" name="図 29"/>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199146" y="361382"/>
            <a:ext cx="7911618" cy="6409096"/>
          </a:xfrm>
          <a:prstGeom prst="rect">
            <a:avLst/>
          </a:prstGeom>
        </p:spPr>
      </p:pic>
      <p:pic>
        <p:nvPicPr>
          <p:cNvPr id="31" name="図 30"/>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3000301" y="1323763"/>
            <a:ext cx="3830770" cy="5446715"/>
          </a:xfrm>
          <a:prstGeom prst="rect">
            <a:avLst/>
          </a:prstGeom>
        </p:spPr>
      </p:pic>
      <p:pic>
        <p:nvPicPr>
          <p:cNvPr id="32" name="図 31"/>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3227296" y="2604814"/>
            <a:ext cx="2044962" cy="4165664"/>
          </a:xfrm>
          <a:prstGeom prst="rect">
            <a:avLst/>
          </a:prstGeom>
        </p:spPr>
      </p:pic>
      <p:sp>
        <p:nvSpPr>
          <p:cNvPr id="33" name="図プレースホルダー 8"/>
          <p:cNvSpPr>
            <a:spLocks noGrp="1"/>
          </p:cNvSpPr>
          <p:nvPr>
            <p:ph type="pic" sz="quarter" idx="12" hasCustomPrompt="1"/>
          </p:nvPr>
        </p:nvSpPr>
        <p:spPr>
          <a:xfrm>
            <a:off x="3394909" y="3135071"/>
            <a:ext cx="1709737" cy="3105150"/>
          </a:xfrm>
        </p:spPr>
        <p:txBody>
          <a:bodyPr>
            <a:normAutofit/>
          </a:bodyPr>
          <a:lstStyle>
            <a:lvl1pPr>
              <a:defRPr sz="1600"/>
            </a:lvl1pPr>
          </a:lstStyle>
          <a:p>
            <a:r>
              <a:rPr kumimoji="1" lang="en-US" altLang="ja-JP" dirty="0"/>
              <a:t>Add an image</a:t>
            </a:r>
            <a:endParaRPr kumimoji="1" lang="ja-JP" altLang="en-US" dirty="0"/>
          </a:p>
        </p:txBody>
      </p:sp>
      <p:sp>
        <p:nvSpPr>
          <p:cNvPr id="34" name="図プレースホルダー 8"/>
          <p:cNvSpPr>
            <a:spLocks noGrp="1"/>
          </p:cNvSpPr>
          <p:nvPr>
            <p:ph type="pic" sz="quarter" idx="13" hasCustomPrompt="1"/>
          </p:nvPr>
        </p:nvSpPr>
        <p:spPr>
          <a:xfrm>
            <a:off x="5489811" y="631412"/>
            <a:ext cx="7335815" cy="4056234"/>
          </a:xfrm>
        </p:spPr>
        <p:txBody>
          <a:bodyPr>
            <a:normAutofit/>
          </a:bodyPr>
          <a:lstStyle>
            <a:lvl1pPr>
              <a:defRPr sz="1600"/>
            </a:lvl1pPr>
          </a:lstStyle>
          <a:p>
            <a:r>
              <a:rPr kumimoji="1" lang="en-US" altLang="ja-JP" dirty="0"/>
              <a:t>Add an image</a:t>
            </a:r>
            <a:endParaRPr kumimoji="1" lang="ja-JP" altLang="en-US" dirty="0"/>
          </a:p>
        </p:txBody>
      </p:sp>
      <p:sp>
        <p:nvSpPr>
          <p:cNvPr id="35" name="図プレースホルダー 8"/>
          <p:cNvSpPr>
            <a:spLocks noGrp="1"/>
          </p:cNvSpPr>
          <p:nvPr>
            <p:ph type="pic" sz="quarter" idx="14" hasCustomPrompt="1"/>
          </p:nvPr>
        </p:nvSpPr>
        <p:spPr>
          <a:xfrm>
            <a:off x="13257470" y="1822452"/>
            <a:ext cx="3314700" cy="4434585"/>
          </a:xfrm>
        </p:spPr>
        <p:txBody>
          <a:bodyPr>
            <a:normAutofit/>
          </a:bodyPr>
          <a:lstStyle>
            <a:lvl1pPr>
              <a:defRPr sz="1600"/>
            </a:lvl1pPr>
          </a:lstStyle>
          <a:p>
            <a:r>
              <a:rPr kumimoji="1" lang="en-US" altLang="ja-JP" dirty="0"/>
              <a:t>Add an image</a:t>
            </a:r>
            <a:endParaRPr kumimoji="1" lang="ja-JP" altLang="en-US" dirty="0"/>
          </a:p>
        </p:txBody>
      </p:sp>
      <p:grpSp>
        <p:nvGrpSpPr>
          <p:cNvPr id="36" name="グループ化 35"/>
          <p:cNvGrpSpPr/>
          <p:nvPr userDrawn="1"/>
        </p:nvGrpSpPr>
        <p:grpSpPr>
          <a:xfrm>
            <a:off x="8190907" y="7678639"/>
            <a:ext cx="1940630" cy="72008"/>
            <a:chOff x="6119664" y="3270498"/>
            <a:chExt cx="1940630" cy="72008"/>
          </a:xfrm>
        </p:grpSpPr>
        <p:sp>
          <p:nvSpPr>
            <p:cNvPr id="37" name="正方形/長方形 36"/>
            <p:cNvSpPr/>
            <p:nvPr userDrawn="1"/>
          </p:nvSpPr>
          <p:spPr>
            <a:xfrm>
              <a:off x="6765355" y="3270498"/>
              <a:ext cx="648072" cy="720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8" name="正方形/長方形 37"/>
            <p:cNvSpPr/>
            <p:nvPr userDrawn="1"/>
          </p:nvSpPr>
          <p:spPr>
            <a:xfrm>
              <a:off x="6119664" y="3270498"/>
              <a:ext cx="648072"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9" name="正方形/長方形 38"/>
            <p:cNvSpPr/>
            <p:nvPr userDrawn="1"/>
          </p:nvSpPr>
          <p:spPr>
            <a:xfrm>
              <a:off x="7412222" y="3270498"/>
              <a:ext cx="648072" cy="7200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40" name="テキスト プレースホルダー 12"/>
          <p:cNvSpPr>
            <a:spLocks noGrp="1"/>
          </p:cNvSpPr>
          <p:nvPr>
            <p:ph type="body" sz="quarter" idx="18" hasCustomPrompt="1"/>
          </p:nvPr>
        </p:nvSpPr>
        <p:spPr>
          <a:xfrm>
            <a:off x="4888291" y="7959431"/>
            <a:ext cx="8545863" cy="1423108"/>
          </a:xfrm>
        </p:spPr>
        <p:txBody>
          <a:bodyPr>
            <a:normAutofit/>
          </a:bodyPr>
          <a:lstStyle>
            <a:lvl1pPr algn="ctr">
              <a:defRPr sz="2000" baseline="0"/>
            </a:lvl1pPr>
          </a:lstStyle>
          <a:p>
            <a:pPr lvl="0"/>
            <a:r>
              <a:rPr kumimoji="1" lang="en-US" altLang="ja-JP" dirty="0"/>
              <a:t>Text goes here</a:t>
            </a:r>
            <a:endParaRPr kumimoji="1" lang="ja-JP" altLang="en-US" dirty="0"/>
          </a:p>
        </p:txBody>
      </p:sp>
      <p:sp>
        <p:nvSpPr>
          <p:cNvPr id="41" name="テキスト プレースホルダー 12"/>
          <p:cNvSpPr>
            <a:spLocks noGrp="1"/>
          </p:cNvSpPr>
          <p:nvPr>
            <p:ph type="body" sz="quarter" idx="19" hasCustomPrompt="1"/>
          </p:nvPr>
        </p:nvSpPr>
        <p:spPr>
          <a:xfrm>
            <a:off x="4888291" y="6839484"/>
            <a:ext cx="8545863" cy="747032"/>
          </a:xfrm>
        </p:spPr>
        <p:txBody>
          <a:bodyPr anchor="ctr">
            <a:noAutofit/>
          </a:bodyPr>
          <a:lstStyle>
            <a:lvl1pPr algn="ctr">
              <a:lnSpc>
                <a:spcPct val="100000"/>
              </a:lnSpc>
              <a:spcBef>
                <a:spcPts val="0"/>
              </a:spcBef>
              <a:defRPr sz="36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Tree>
    <p:extLst>
      <p:ext uri="{BB962C8B-B14F-4D97-AF65-F5344CB8AC3E}">
        <p14:creationId xmlns:p14="http://schemas.microsoft.com/office/powerpoint/2010/main" val="18496675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nodeType="with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barn(outVertical)">
                                      <p:cBhvr>
                                        <p:cTn id="7" dur="500"/>
                                        <p:tgtEl>
                                          <p:spTgt spid="16"/>
                                        </p:tgtEl>
                                      </p:cBhvr>
                                    </p:animEffect>
                                  </p:childTnLst>
                                </p:cTn>
                              </p:par>
                            </p:childTnLst>
                          </p:cTn>
                        </p:par>
                        <p:par>
                          <p:cTn id="8" fill="hold">
                            <p:stCondLst>
                              <p:cond delay="500"/>
                            </p:stCondLst>
                            <p:childTnLst>
                              <p:par>
                                <p:cTn id="9" presetID="14" presetClass="entr" presetSubtype="10" fill="hold" nodeType="afterEffect">
                                  <p:stCondLst>
                                    <p:cond delay="0"/>
                                  </p:stCondLst>
                                  <p:childTnLst>
                                    <p:set>
                                      <p:cBhvr>
                                        <p:cTn id="10" dur="1" fill="hold">
                                          <p:stCondLst>
                                            <p:cond delay="0"/>
                                          </p:stCondLst>
                                        </p:cTn>
                                        <p:tgtEl>
                                          <p:spTgt spid="32"/>
                                        </p:tgtEl>
                                        <p:attrNameLst>
                                          <p:attrName>style.visibility</p:attrName>
                                        </p:attrNameLst>
                                      </p:cBhvr>
                                      <p:to>
                                        <p:strVal val="visible"/>
                                      </p:to>
                                    </p:set>
                                    <p:animEffect transition="in" filter="randombar(horizontal)">
                                      <p:cBhvr>
                                        <p:cTn id="11" dur="500"/>
                                        <p:tgtEl>
                                          <p:spTgt spid="32"/>
                                        </p:tgtEl>
                                      </p:cBhvr>
                                    </p:animEffect>
                                  </p:childTnLst>
                                </p:cTn>
                              </p:par>
                              <p:par>
                                <p:cTn id="12" presetID="14" presetClass="entr" presetSubtype="10" fill="hold" grpId="0" nodeType="withEffect">
                                  <p:stCondLst>
                                    <p:cond delay="0"/>
                                  </p:stCondLst>
                                  <p:childTnLst>
                                    <p:set>
                                      <p:cBhvr>
                                        <p:cTn id="13" dur="1" fill="hold">
                                          <p:stCondLst>
                                            <p:cond delay="0"/>
                                          </p:stCondLst>
                                        </p:cTn>
                                        <p:tgtEl>
                                          <p:spTgt spid="33"/>
                                        </p:tgtEl>
                                        <p:attrNameLst>
                                          <p:attrName>style.visibility</p:attrName>
                                        </p:attrNameLst>
                                      </p:cBhvr>
                                      <p:to>
                                        <p:strVal val="visible"/>
                                      </p:to>
                                    </p:set>
                                    <p:animEffect transition="in" filter="randombar(horizontal)">
                                      <p:cBhvr>
                                        <p:cTn id="14" dur="500"/>
                                        <p:tgtEl>
                                          <p:spTgt spid="33"/>
                                        </p:tgtEl>
                                      </p:cBhvr>
                                    </p:animEffect>
                                  </p:childTnLst>
                                </p:cTn>
                              </p:par>
                            </p:childTnLst>
                          </p:cTn>
                        </p:par>
                        <p:par>
                          <p:cTn id="15" fill="hold">
                            <p:stCondLst>
                              <p:cond delay="1000"/>
                            </p:stCondLst>
                            <p:childTnLst>
                              <p:par>
                                <p:cTn id="16" presetID="14" presetClass="entr" presetSubtype="10" fill="hold" nodeType="afterEffect">
                                  <p:stCondLst>
                                    <p:cond delay="0"/>
                                  </p:stCondLst>
                                  <p:childTnLst>
                                    <p:set>
                                      <p:cBhvr>
                                        <p:cTn id="17" dur="1" fill="hold">
                                          <p:stCondLst>
                                            <p:cond delay="0"/>
                                          </p:stCondLst>
                                        </p:cTn>
                                        <p:tgtEl>
                                          <p:spTgt spid="30"/>
                                        </p:tgtEl>
                                        <p:attrNameLst>
                                          <p:attrName>style.visibility</p:attrName>
                                        </p:attrNameLst>
                                      </p:cBhvr>
                                      <p:to>
                                        <p:strVal val="visible"/>
                                      </p:to>
                                    </p:set>
                                    <p:animEffect transition="in" filter="randombar(horizontal)">
                                      <p:cBhvr>
                                        <p:cTn id="18" dur="500"/>
                                        <p:tgtEl>
                                          <p:spTgt spid="30"/>
                                        </p:tgtEl>
                                      </p:cBhvr>
                                    </p:animEffect>
                                  </p:childTnLst>
                                </p:cTn>
                              </p:par>
                              <p:par>
                                <p:cTn id="19" presetID="14" presetClass="entr" presetSubtype="10" fill="hold" grpId="0" nodeType="withEffect">
                                  <p:stCondLst>
                                    <p:cond delay="0"/>
                                  </p:stCondLst>
                                  <p:childTnLst>
                                    <p:set>
                                      <p:cBhvr>
                                        <p:cTn id="20" dur="1" fill="hold">
                                          <p:stCondLst>
                                            <p:cond delay="0"/>
                                          </p:stCondLst>
                                        </p:cTn>
                                        <p:tgtEl>
                                          <p:spTgt spid="34"/>
                                        </p:tgtEl>
                                        <p:attrNameLst>
                                          <p:attrName>style.visibility</p:attrName>
                                        </p:attrNameLst>
                                      </p:cBhvr>
                                      <p:to>
                                        <p:strVal val="visible"/>
                                      </p:to>
                                    </p:set>
                                    <p:animEffect transition="in" filter="randombar(horizontal)">
                                      <p:cBhvr>
                                        <p:cTn id="21" dur="500"/>
                                        <p:tgtEl>
                                          <p:spTgt spid="34"/>
                                        </p:tgtEl>
                                      </p:cBhvr>
                                    </p:animEffect>
                                  </p:childTnLst>
                                </p:cTn>
                              </p:par>
                            </p:childTnLst>
                          </p:cTn>
                        </p:par>
                        <p:par>
                          <p:cTn id="22" fill="hold">
                            <p:stCondLst>
                              <p:cond delay="1500"/>
                            </p:stCondLst>
                            <p:childTnLst>
                              <p:par>
                                <p:cTn id="23" presetID="14" presetClass="entr" presetSubtype="10" fill="hold" nodeType="afterEffect">
                                  <p:stCondLst>
                                    <p:cond delay="0"/>
                                  </p:stCondLst>
                                  <p:childTnLst>
                                    <p:set>
                                      <p:cBhvr>
                                        <p:cTn id="24" dur="1" fill="hold">
                                          <p:stCondLst>
                                            <p:cond delay="0"/>
                                          </p:stCondLst>
                                        </p:cTn>
                                        <p:tgtEl>
                                          <p:spTgt spid="31"/>
                                        </p:tgtEl>
                                        <p:attrNameLst>
                                          <p:attrName>style.visibility</p:attrName>
                                        </p:attrNameLst>
                                      </p:cBhvr>
                                      <p:to>
                                        <p:strVal val="visible"/>
                                      </p:to>
                                    </p:set>
                                    <p:animEffect transition="in" filter="randombar(horizontal)">
                                      <p:cBhvr>
                                        <p:cTn id="25" dur="500"/>
                                        <p:tgtEl>
                                          <p:spTgt spid="31"/>
                                        </p:tgtEl>
                                      </p:cBhvr>
                                    </p:animEffect>
                                  </p:childTnLst>
                                </p:cTn>
                              </p:par>
                              <p:par>
                                <p:cTn id="26" presetID="14" presetClass="entr" presetSubtype="10" fill="hold" grpId="0" nodeType="withEffect">
                                  <p:stCondLst>
                                    <p:cond delay="0"/>
                                  </p:stCondLst>
                                  <p:childTnLst>
                                    <p:set>
                                      <p:cBhvr>
                                        <p:cTn id="27" dur="1" fill="hold">
                                          <p:stCondLst>
                                            <p:cond delay="0"/>
                                          </p:stCondLst>
                                        </p:cTn>
                                        <p:tgtEl>
                                          <p:spTgt spid="35"/>
                                        </p:tgtEl>
                                        <p:attrNameLst>
                                          <p:attrName>style.visibility</p:attrName>
                                        </p:attrNameLst>
                                      </p:cBhvr>
                                      <p:to>
                                        <p:strVal val="visible"/>
                                      </p:to>
                                    </p:set>
                                    <p:animEffect transition="in" filter="randombar(horizontal)">
                                      <p:cBhvr>
                                        <p:cTn id="28" dur="500"/>
                                        <p:tgtEl>
                                          <p:spTgt spid="35"/>
                                        </p:tgtEl>
                                      </p:cBhvr>
                                    </p:animEffect>
                                  </p:childTnLst>
                                </p:cTn>
                              </p:par>
                            </p:childTnLst>
                          </p:cTn>
                        </p:par>
                        <p:par>
                          <p:cTn id="29" fill="hold">
                            <p:stCondLst>
                              <p:cond delay="2000"/>
                            </p:stCondLst>
                            <p:childTnLst>
                              <p:par>
                                <p:cTn id="30" presetID="2" presetClass="entr" presetSubtype="4" decel="100000" fill="hold" grpId="0" nodeType="afterEffect">
                                  <p:stCondLst>
                                    <p:cond delay="0"/>
                                  </p:stCondLst>
                                  <p:childTnLst>
                                    <p:set>
                                      <p:cBhvr>
                                        <p:cTn id="31" dur="1" fill="hold">
                                          <p:stCondLst>
                                            <p:cond delay="0"/>
                                          </p:stCondLst>
                                        </p:cTn>
                                        <p:tgtEl>
                                          <p:spTgt spid="41">
                                            <p:txEl>
                                              <p:pRg st="0" end="0"/>
                                            </p:txEl>
                                          </p:spTgt>
                                        </p:tgtEl>
                                        <p:attrNameLst>
                                          <p:attrName>style.visibility</p:attrName>
                                        </p:attrNameLst>
                                      </p:cBhvr>
                                      <p:to>
                                        <p:strVal val="visible"/>
                                      </p:to>
                                    </p:set>
                                    <p:anim calcmode="lin" valueType="num">
                                      <p:cBhvr additive="base">
                                        <p:cTn id="32" dur="750" fill="hold"/>
                                        <p:tgtEl>
                                          <p:spTgt spid="41">
                                            <p:txEl>
                                              <p:pRg st="0" end="0"/>
                                            </p:txEl>
                                          </p:spTgt>
                                        </p:tgtEl>
                                        <p:attrNameLst>
                                          <p:attrName>ppt_x</p:attrName>
                                        </p:attrNameLst>
                                      </p:cBhvr>
                                      <p:tavLst>
                                        <p:tav tm="0">
                                          <p:val>
                                            <p:strVal val="#ppt_x"/>
                                          </p:val>
                                        </p:tav>
                                        <p:tav tm="100000">
                                          <p:val>
                                            <p:strVal val="#ppt_x"/>
                                          </p:val>
                                        </p:tav>
                                      </p:tavLst>
                                    </p:anim>
                                    <p:anim calcmode="lin" valueType="num">
                                      <p:cBhvr additive="base">
                                        <p:cTn id="33" dur="750" fill="hold"/>
                                        <p:tgtEl>
                                          <p:spTgt spid="41">
                                            <p:txEl>
                                              <p:pRg st="0" end="0"/>
                                            </p:txEl>
                                          </p:spTgt>
                                        </p:tgtEl>
                                        <p:attrNameLst>
                                          <p:attrName>ppt_y</p:attrName>
                                        </p:attrNameLst>
                                      </p:cBhvr>
                                      <p:tavLst>
                                        <p:tav tm="0">
                                          <p:val>
                                            <p:strVal val="1+#ppt_h/2"/>
                                          </p:val>
                                        </p:tav>
                                        <p:tav tm="100000">
                                          <p:val>
                                            <p:strVal val="#ppt_y"/>
                                          </p:val>
                                        </p:tav>
                                      </p:tavLst>
                                    </p:anim>
                                  </p:childTnLst>
                                </p:cTn>
                              </p:par>
                              <p:par>
                                <p:cTn id="34" presetID="2" presetClass="entr" presetSubtype="4" decel="100000" fill="hold" nodeType="withEffect">
                                  <p:stCondLst>
                                    <p:cond delay="250"/>
                                  </p:stCondLst>
                                  <p:childTnLst>
                                    <p:set>
                                      <p:cBhvr>
                                        <p:cTn id="35" dur="1" fill="hold">
                                          <p:stCondLst>
                                            <p:cond delay="0"/>
                                          </p:stCondLst>
                                        </p:cTn>
                                        <p:tgtEl>
                                          <p:spTgt spid="36"/>
                                        </p:tgtEl>
                                        <p:attrNameLst>
                                          <p:attrName>style.visibility</p:attrName>
                                        </p:attrNameLst>
                                      </p:cBhvr>
                                      <p:to>
                                        <p:strVal val="visible"/>
                                      </p:to>
                                    </p:set>
                                    <p:anim calcmode="lin" valueType="num">
                                      <p:cBhvr additive="base">
                                        <p:cTn id="36" dur="500" fill="hold"/>
                                        <p:tgtEl>
                                          <p:spTgt spid="36"/>
                                        </p:tgtEl>
                                        <p:attrNameLst>
                                          <p:attrName>ppt_x</p:attrName>
                                        </p:attrNameLst>
                                      </p:cBhvr>
                                      <p:tavLst>
                                        <p:tav tm="0">
                                          <p:val>
                                            <p:strVal val="#ppt_x"/>
                                          </p:val>
                                        </p:tav>
                                        <p:tav tm="100000">
                                          <p:val>
                                            <p:strVal val="#ppt_x"/>
                                          </p:val>
                                        </p:tav>
                                      </p:tavLst>
                                    </p:anim>
                                    <p:anim calcmode="lin" valueType="num">
                                      <p:cBhvr additive="base">
                                        <p:cTn id="37" dur="500" fill="hold"/>
                                        <p:tgtEl>
                                          <p:spTgt spid="36"/>
                                        </p:tgtEl>
                                        <p:attrNameLst>
                                          <p:attrName>ppt_y</p:attrName>
                                        </p:attrNameLst>
                                      </p:cBhvr>
                                      <p:tavLst>
                                        <p:tav tm="0">
                                          <p:val>
                                            <p:strVal val="1+#ppt_h/2"/>
                                          </p:val>
                                        </p:tav>
                                        <p:tav tm="100000">
                                          <p:val>
                                            <p:strVal val="#ppt_y"/>
                                          </p:val>
                                        </p:tav>
                                      </p:tavLst>
                                    </p:anim>
                                  </p:childTnLst>
                                </p:cTn>
                              </p:par>
                            </p:childTnLst>
                          </p:cTn>
                        </p:par>
                        <p:par>
                          <p:cTn id="38" fill="hold">
                            <p:stCondLst>
                              <p:cond delay="2750"/>
                            </p:stCondLst>
                            <p:childTnLst>
                              <p:par>
                                <p:cTn id="39" presetID="22" presetClass="entr" presetSubtype="8" fill="hold" grpId="0" nodeType="afterEffect">
                                  <p:stCondLst>
                                    <p:cond delay="0"/>
                                  </p:stCondLst>
                                  <p:childTnLst>
                                    <p:set>
                                      <p:cBhvr>
                                        <p:cTn id="40" dur="1" fill="hold">
                                          <p:stCondLst>
                                            <p:cond delay="0"/>
                                          </p:stCondLst>
                                        </p:cTn>
                                        <p:tgtEl>
                                          <p:spTgt spid="40"/>
                                        </p:tgtEl>
                                        <p:attrNameLst>
                                          <p:attrName>style.visibility</p:attrName>
                                        </p:attrNameLst>
                                      </p:cBhvr>
                                      <p:to>
                                        <p:strVal val="visible"/>
                                      </p:to>
                                    </p:set>
                                    <p:animEffect transition="in" filter="wipe(left)">
                                      <p:cBhvr>
                                        <p:cTn id="41"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p:bldP spid="34" grpId="0"/>
      <p:bldP spid="35" grpId="0"/>
      <p:bldP spid="40" grpId="0">
        <p:tmplLst>
          <p:tmpl>
            <p:tnLst>
              <p:par>
                <p:cTn presetID="22" presetClass="entr" presetSubtype="8" fill="hold" nodeType="afterEffect">
                  <p:stCondLst>
                    <p:cond delay="0"/>
                  </p:stCondLst>
                  <p:childTnLst>
                    <p:set>
                      <p:cBhvr>
                        <p:cTn dur="1" fill="hold">
                          <p:stCondLst>
                            <p:cond delay="0"/>
                          </p:stCondLst>
                        </p:cTn>
                        <p:tgtEl>
                          <p:spTgt spid="40"/>
                        </p:tgtEl>
                        <p:attrNameLst>
                          <p:attrName>style.visibility</p:attrName>
                        </p:attrNameLst>
                      </p:cBhvr>
                      <p:to>
                        <p:strVal val="visible"/>
                      </p:to>
                    </p:set>
                    <p:animEffect transition="in" filter="wipe(left)">
                      <p:cBhvr>
                        <p:cTn dur="500"/>
                        <p:tgtEl>
                          <p:spTgt spid="40"/>
                        </p:tgtEl>
                      </p:cBhvr>
                    </p:animEffect>
                  </p:childTnLst>
                </p:cTn>
              </p:par>
            </p:tnLst>
          </p:tmpl>
        </p:tmplLst>
      </p:bldP>
      <p:bldP spid="41" grpId="0" build="p">
        <p:tmplLst>
          <p:tmpl lvl="1">
            <p:tnLst>
              <p:par>
                <p:cTn presetID="2" presetClass="entr" presetSubtype="4" decel="100000" fill="hold" nodeType="afterEffect">
                  <p:stCondLst>
                    <p:cond delay="0"/>
                  </p:stCondLst>
                  <p:childTnLst>
                    <p:set>
                      <p:cBhvr>
                        <p:cTn dur="1" fill="hold">
                          <p:stCondLst>
                            <p:cond delay="0"/>
                          </p:stCondLst>
                        </p:cTn>
                        <p:tgtEl>
                          <p:spTgt spid="41"/>
                        </p:tgtEl>
                        <p:attrNameLst>
                          <p:attrName>style.visibility</p:attrName>
                        </p:attrNameLst>
                      </p:cBhvr>
                      <p:to>
                        <p:strVal val="visible"/>
                      </p:to>
                    </p:set>
                    <p:anim calcmode="lin" valueType="num">
                      <p:cBhvr additive="base">
                        <p:cTn dur="750" fill="hold"/>
                        <p:tgtEl>
                          <p:spTgt spid="41"/>
                        </p:tgtEl>
                        <p:attrNameLst>
                          <p:attrName>ppt_x</p:attrName>
                        </p:attrNameLst>
                      </p:cBhvr>
                      <p:tavLst>
                        <p:tav tm="0">
                          <p:val>
                            <p:strVal val="#ppt_x"/>
                          </p:val>
                        </p:tav>
                        <p:tav tm="100000">
                          <p:val>
                            <p:strVal val="#ppt_x"/>
                          </p:val>
                        </p:tav>
                      </p:tavLst>
                    </p:anim>
                    <p:anim calcmode="lin" valueType="num">
                      <p:cBhvr additive="base">
                        <p:cTn dur="750" fill="hold"/>
                        <p:tgtEl>
                          <p:spTgt spid="41"/>
                        </p:tgtEl>
                        <p:attrNameLst>
                          <p:attrName>ppt_y</p:attrName>
                        </p:attrNameLst>
                      </p:cBhvr>
                      <p:tavLst>
                        <p:tav tm="0">
                          <p:val>
                            <p:strVal val="1+#ppt_h/2"/>
                          </p:val>
                        </p:tav>
                        <p:tav tm="100000">
                          <p:val>
                            <p:strVal val="#ppt_y"/>
                          </p:val>
                        </p:tav>
                      </p:tavLst>
                    </p:anim>
                  </p:childTnLst>
                </p:cTn>
              </p:par>
            </p:tnLst>
          </p:tmpl>
        </p:tmplLst>
      </p:bldP>
    </p:bldLst>
  </p:timing>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Title - Simple">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a:xfrm>
            <a:off x="475989" y="3650343"/>
            <a:ext cx="17336022" cy="1280040"/>
          </a:xfrm>
        </p:spPr>
        <p:txBody>
          <a:bodyPr anchor="b">
            <a:normAutofit/>
          </a:bodyPr>
          <a:lstStyle>
            <a:lvl1pPr>
              <a:defRPr sz="6000"/>
            </a:lvl1pPr>
          </a:lstStyle>
          <a:p>
            <a:r>
              <a:rPr kumimoji="1" lang="en-US" altLang="ja-JP" dirty="0"/>
              <a:t>Presentation Title</a:t>
            </a:r>
            <a:endParaRPr kumimoji="1" lang="ja-JP" altLang="en-US" dirty="0"/>
          </a:p>
        </p:txBody>
      </p:sp>
      <p:sp>
        <p:nvSpPr>
          <p:cNvPr id="9" name="正方形/長方形 8"/>
          <p:cNvSpPr/>
          <p:nvPr userDrawn="1"/>
        </p:nvSpPr>
        <p:spPr>
          <a:xfrm>
            <a:off x="8171304" y="5074275"/>
            <a:ext cx="648072"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正方形/長方形 9"/>
          <p:cNvSpPr/>
          <p:nvPr userDrawn="1"/>
        </p:nvSpPr>
        <p:spPr>
          <a:xfrm>
            <a:off x="8819376" y="5074275"/>
            <a:ext cx="648072" cy="720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正方形/長方形 10"/>
          <p:cNvSpPr/>
          <p:nvPr userDrawn="1"/>
        </p:nvSpPr>
        <p:spPr>
          <a:xfrm>
            <a:off x="9468624" y="5074275"/>
            <a:ext cx="648072" cy="7200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テキスト プレースホルダー 12"/>
          <p:cNvSpPr>
            <a:spLocks noGrp="1"/>
          </p:cNvSpPr>
          <p:nvPr userDrawn="1">
            <p:ph type="body" sz="quarter" idx="13" hasCustomPrompt="1"/>
          </p:nvPr>
        </p:nvSpPr>
        <p:spPr>
          <a:xfrm>
            <a:off x="3200400" y="5346700"/>
            <a:ext cx="11887200" cy="747032"/>
          </a:xfrm>
        </p:spPr>
        <p:txBody>
          <a:bodyPr anchor="t">
            <a:noAutofit/>
          </a:bodyPr>
          <a:lstStyle>
            <a:lvl1pPr algn="ct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Subtitle Goes Here</a:t>
            </a:r>
            <a:endParaRPr kumimoji="1" lang="ja-JP" altLang="en-US" dirty="0"/>
          </a:p>
        </p:txBody>
      </p:sp>
      <p:sp>
        <p:nvSpPr>
          <p:cNvPr id="15" name="テキスト プレースホルダー 12"/>
          <p:cNvSpPr>
            <a:spLocks noGrp="1"/>
          </p:cNvSpPr>
          <p:nvPr userDrawn="1">
            <p:ph type="body" sz="quarter" idx="12" hasCustomPrompt="1"/>
          </p:nvPr>
        </p:nvSpPr>
        <p:spPr>
          <a:xfrm>
            <a:off x="3200400" y="8280400"/>
            <a:ext cx="11887200" cy="1654996"/>
          </a:xfrm>
        </p:spPr>
        <p:txBody>
          <a:bodyPr anchor="b">
            <a:normAutofit/>
          </a:bodyPr>
          <a:lstStyle>
            <a:lvl1pPr algn="ctr">
              <a:spcBef>
                <a:spcPts val="0"/>
              </a:spcBef>
              <a:defRPr sz="2000" baseline="0">
                <a:solidFill>
                  <a:schemeClr val="tx2">
                    <a:lumMod val="60000"/>
                    <a:lumOff val="40000"/>
                  </a:schemeClr>
                </a:solidFill>
              </a:defRPr>
            </a:lvl1pPr>
          </a:lstStyle>
          <a:p>
            <a:pPr lvl="0"/>
            <a:r>
              <a:rPr kumimoji="1" lang="en-US" altLang="ja-JP" dirty="0"/>
              <a:t>Text goes here</a:t>
            </a:r>
            <a:endParaRPr kumimoji="1" lang="ja-JP" altLang="en-US" dirty="0"/>
          </a:p>
        </p:txBody>
      </p:sp>
    </p:spTree>
    <p:extLst>
      <p:ext uri="{BB962C8B-B14F-4D97-AF65-F5344CB8AC3E}">
        <p14:creationId xmlns:p14="http://schemas.microsoft.com/office/powerpoint/2010/main" val="26578305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750" fill="hold"/>
                                        <p:tgtEl>
                                          <p:spTgt spid="2"/>
                                        </p:tgtEl>
                                        <p:attrNameLst>
                                          <p:attrName>ppt_x</p:attrName>
                                        </p:attrNameLst>
                                      </p:cBhvr>
                                      <p:tavLst>
                                        <p:tav tm="0">
                                          <p:val>
                                            <p:strVal val="#ppt_x"/>
                                          </p:val>
                                        </p:tav>
                                        <p:tav tm="100000">
                                          <p:val>
                                            <p:strVal val="#ppt_x"/>
                                          </p:val>
                                        </p:tav>
                                      </p:tavLst>
                                    </p:anim>
                                    <p:anim calcmode="lin" valueType="num">
                                      <p:cBhvr additive="base">
                                        <p:cTn id="8" dur="750" fill="hold"/>
                                        <p:tgtEl>
                                          <p:spTgt spid="2"/>
                                        </p:tgtEl>
                                        <p:attrNameLst>
                                          <p:attrName>ppt_y</p:attrName>
                                        </p:attrNameLst>
                                      </p:cBhvr>
                                      <p:tavLst>
                                        <p:tav tm="0">
                                          <p:val>
                                            <p:strVal val="1+#ppt_h/2"/>
                                          </p:val>
                                        </p:tav>
                                        <p:tav tm="100000">
                                          <p:val>
                                            <p:strVal val="#ppt_y"/>
                                          </p:val>
                                        </p:tav>
                                      </p:tavLst>
                                    </p:anim>
                                  </p:childTnLst>
                                </p:cTn>
                              </p:par>
                            </p:childTnLst>
                          </p:cTn>
                        </p:par>
                        <p:par>
                          <p:cTn id="9" fill="hold">
                            <p:stCondLst>
                              <p:cond delay="750"/>
                            </p:stCondLst>
                            <p:childTnLst>
                              <p:par>
                                <p:cTn id="10" presetID="10" presetClass="entr" presetSubtype="0" fill="hold" grpId="0" nodeType="after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fade">
                                      <p:cBhvr>
                                        <p:cTn id="12" dur="500"/>
                                        <p:tgtEl>
                                          <p:spTgt spid="9"/>
                                        </p:tgtEl>
                                      </p:cBhvr>
                                    </p:animEffect>
                                  </p:childTnLst>
                                </p:cTn>
                              </p:par>
                            </p:childTnLst>
                          </p:cTn>
                        </p:par>
                        <p:par>
                          <p:cTn id="13" fill="hold">
                            <p:stCondLst>
                              <p:cond delay="1250"/>
                            </p:stCondLst>
                            <p:childTnLst>
                              <p:par>
                                <p:cTn id="14" presetID="10" presetClass="entr" presetSubtype="0" fill="hold" grpId="0" nodeType="afterEffect">
                                  <p:stCondLst>
                                    <p:cond delay="0"/>
                                  </p:stCondLst>
                                  <p:childTnLst>
                                    <p:set>
                                      <p:cBhvr>
                                        <p:cTn id="15" dur="1" fill="hold">
                                          <p:stCondLst>
                                            <p:cond delay="0"/>
                                          </p:stCondLst>
                                        </p:cTn>
                                        <p:tgtEl>
                                          <p:spTgt spid="10"/>
                                        </p:tgtEl>
                                        <p:attrNameLst>
                                          <p:attrName>style.visibility</p:attrName>
                                        </p:attrNameLst>
                                      </p:cBhvr>
                                      <p:to>
                                        <p:strVal val="visible"/>
                                      </p:to>
                                    </p:set>
                                    <p:animEffect transition="in" filter="fade">
                                      <p:cBhvr>
                                        <p:cTn id="16" dur="500"/>
                                        <p:tgtEl>
                                          <p:spTgt spid="10"/>
                                        </p:tgtEl>
                                      </p:cBhvr>
                                    </p:animEffect>
                                  </p:childTnLst>
                                </p:cTn>
                              </p:par>
                            </p:childTnLst>
                          </p:cTn>
                        </p:par>
                        <p:par>
                          <p:cTn id="17" fill="hold">
                            <p:stCondLst>
                              <p:cond delay="1750"/>
                            </p:stCondLst>
                            <p:childTnLst>
                              <p:par>
                                <p:cTn id="18" presetID="10" presetClass="entr" presetSubtype="0" fill="hold" grpId="0" nodeType="afterEffect">
                                  <p:stCondLst>
                                    <p:cond delay="0"/>
                                  </p:stCondLst>
                                  <p:childTnLst>
                                    <p:set>
                                      <p:cBhvr>
                                        <p:cTn id="19" dur="1" fill="hold">
                                          <p:stCondLst>
                                            <p:cond delay="0"/>
                                          </p:stCondLst>
                                        </p:cTn>
                                        <p:tgtEl>
                                          <p:spTgt spid="11"/>
                                        </p:tgtEl>
                                        <p:attrNameLst>
                                          <p:attrName>style.visibility</p:attrName>
                                        </p:attrNameLst>
                                      </p:cBhvr>
                                      <p:to>
                                        <p:strVal val="visible"/>
                                      </p:to>
                                    </p:set>
                                    <p:animEffect transition="in" filter="fade">
                                      <p:cBhvr>
                                        <p:cTn id="20" dur="500"/>
                                        <p:tgtEl>
                                          <p:spTgt spid="11"/>
                                        </p:tgtEl>
                                      </p:cBhvr>
                                    </p:animEffect>
                                  </p:childTnLst>
                                </p:cTn>
                              </p:par>
                            </p:childTnLst>
                          </p:cTn>
                        </p:par>
                        <p:par>
                          <p:cTn id="21" fill="hold">
                            <p:stCondLst>
                              <p:cond delay="2250"/>
                            </p:stCondLst>
                            <p:childTnLst>
                              <p:par>
                                <p:cTn id="22" presetID="2" presetClass="entr" presetSubtype="4" decel="100000" fill="hold" grpId="0" nodeType="afterEffect">
                                  <p:stCondLst>
                                    <p:cond delay="0"/>
                                  </p:stCondLst>
                                  <p:childTnLst>
                                    <p:set>
                                      <p:cBhvr>
                                        <p:cTn id="23" dur="1" fill="hold">
                                          <p:stCondLst>
                                            <p:cond delay="0"/>
                                          </p:stCondLst>
                                        </p:cTn>
                                        <p:tgtEl>
                                          <p:spTgt spid="12">
                                            <p:txEl>
                                              <p:pRg st="0" end="0"/>
                                            </p:txEl>
                                          </p:spTgt>
                                        </p:tgtEl>
                                        <p:attrNameLst>
                                          <p:attrName>style.visibility</p:attrName>
                                        </p:attrNameLst>
                                      </p:cBhvr>
                                      <p:to>
                                        <p:strVal val="visible"/>
                                      </p:to>
                                    </p:set>
                                    <p:anim calcmode="lin" valueType="num">
                                      <p:cBhvr additive="base">
                                        <p:cTn id="24" dur="500" fill="hold"/>
                                        <p:tgtEl>
                                          <p:spTgt spid="12">
                                            <p:txEl>
                                              <p:pRg st="0" end="0"/>
                                            </p:txEl>
                                          </p:spTgt>
                                        </p:tgtEl>
                                        <p:attrNameLst>
                                          <p:attrName>ppt_x</p:attrName>
                                        </p:attrNameLst>
                                      </p:cBhvr>
                                      <p:tavLst>
                                        <p:tav tm="0">
                                          <p:val>
                                            <p:strVal val="#ppt_x"/>
                                          </p:val>
                                        </p:tav>
                                        <p:tav tm="100000">
                                          <p:val>
                                            <p:strVal val="#ppt_x"/>
                                          </p:val>
                                        </p:tav>
                                      </p:tavLst>
                                    </p:anim>
                                    <p:anim calcmode="lin" valueType="num">
                                      <p:cBhvr additive="base">
                                        <p:cTn id="25" dur="500" fill="hold"/>
                                        <p:tgtEl>
                                          <p:spTgt spid="12">
                                            <p:txEl>
                                              <p:pRg st="0" end="0"/>
                                            </p:txEl>
                                          </p:spTgt>
                                        </p:tgtEl>
                                        <p:attrNameLst>
                                          <p:attrName>ppt_y</p:attrName>
                                        </p:attrNameLst>
                                      </p:cBhvr>
                                      <p:tavLst>
                                        <p:tav tm="0">
                                          <p:val>
                                            <p:strVal val="1+#ppt_h/2"/>
                                          </p:val>
                                        </p:tav>
                                        <p:tav tm="100000">
                                          <p:val>
                                            <p:strVal val="#ppt_y"/>
                                          </p:val>
                                        </p:tav>
                                      </p:tavLst>
                                    </p:anim>
                                  </p:childTnLst>
                                </p:cTn>
                              </p:par>
                            </p:childTnLst>
                          </p:cTn>
                        </p:par>
                        <p:par>
                          <p:cTn id="26" fill="hold">
                            <p:stCondLst>
                              <p:cond delay="2750"/>
                            </p:stCondLst>
                            <p:childTnLst>
                              <p:par>
                                <p:cTn id="27" presetID="10" presetClass="entr" presetSubtype="0" fill="hold" grpId="0" nodeType="afterEffect">
                                  <p:stCondLst>
                                    <p:cond delay="250"/>
                                  </p:stCondLst>
                                  <p:childTnLst>
                                    <p:set>
                                      <p:cBhvr>
                                        <p:cTn id="28" dur="1" fill="hold">
                                          <p:stCondLst>
                                            <p:cond delay="0"/>
                                          </p:stCondLst>
                                        </p:cTn>
                                        <p:tgtEl>
                                          <p:spTgt spid="15">
                                            <p:txEl>
                                              <p:pRg st="0" end="0"/>
                                            </p:txEl>
                                          </p:spTgt>
                                        </p:tgtEl>
                                        <p:attrNameLst>
                                          <p:attrName>style.visibility</p:attrName>
                                        </p:attrNameLst>
                                      </p:cBhvr>
                                      <p:to>
                                        <p:strVal val="visible"/>
                                      </p:to>
                                    </p:set>
                                    <p:animEffect transition="in" filter="fade">
                                      <p:cBhvr>
                                        <p:cTn id="29" dur="500"/>
                                        <p:tgtEl>
                                          <p:spTgt spid="1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9" grpId="0" animBg="1"/>
      <p:bldP spid="10" grpId="0" animBg="1"/>
      <p:bldP spid="11" grpId="0" animBg="1"/>
      <p:bldP spid="12" grpId="0" build="p">
        <p:tmplLst>
          <p:tmpl lvl="1">
            <p:tnLst>
              <p:par>
                <p:cTn presetID="2" presetClass="entr" presetSubtype="4" decel="100000" fill="hold" nodeType="afterEffect">
                  <p:stCondLst>
                    <p:cond delay="0"/>
                  </p:stCondLst>
                  <p:childTnLst>
                    <p:set>
                      <p:cBhvr>
                        <p:cTn dur="1" fill="hold">
                          <p:stCondLst>
                            <p:cond delay="0"/>
                          </p:stCondLst>
                        </p:cTn>
                        <p:tgtEl>
                          <p:spTgt spid="12"/>
                        </p:tgtEl>
                        <p:attrNameLst>
                          <p:attrName>style.visibility</p:attrName>
                        </p:attrNameLst>
                      </p:cBhvr>
                      <p:to>
                        <p:strVal val="visible"/>
                      </p:to>
                    </p:set>
                    <p:anim calcmode="lin" valueType="num">
                      <p:cBhvr additive="base">
                        <p:cTn dur="500" fill="hold"/>
                        <p:tgtEl>
                          <p:spTgt spid="12"/>
                        </p:tgtEl>
                        <p:attrNameLst>
                          <p:attrName>ppt_x</p:attrName>
                        </p:attrNameLst>
                      </p:cBhvr>
                      <p:tavLst>
                        <p:tav tm="0">
                          <p:val>
                            <p:strVal val="#ppt_x"/>
                          </p:val>
                        </p:tav>
                        <p:tav tm="100000">
                          <p:val>
                            <p:strVal val="#ppt_x"/>
                          </p:val>
                        </p:tav>
                      </p:tavLst>
                    </p:anim>
                    <p:anim calcmode="lin" valueType="num">
                      <p:cBhvr additive="base">
                        <p:cTn dur="500" fill="hold"/>
                        <p:tgtEl>
                          <p:spTgt spid="12"/>
                        </p:tgtEl>
                        <p:attrNameLst>
                          <p:attrName>ppt_y</p:attrName>
                        </p:attrNameLst>
                      </p:cBhvr>
                      <p:tavLst>
                        <p:tav tm="0">
                          <p:val>
                            <p:strVal val="1+#ppt_h/2"/>
                          </p:val>
                        </p:tav>
                        <p:tav tm="100000">
                          <p:val>
                            <p:strVal val="#ppt_y"/>
                          </p:val>
                        </p:tav>
                      </p:tavLst>
                    </p:anim>
                  </p:childTnLst>
                </p:cTn>
              </p:par>
            </p:tnLst>
          </p:tmpl>
        </p:tmplLst>
      </p:bldP>
      <p:bldP spid="15" grpId="0" build="p">
        <p:tmplLst>
          <p:tmpl lvl="1">
            <p:tnLst>
              <p:par>
                <p:cTn presetID="10" presetClass="entr" presetSubtype="0" fill="hold" nodeType="afterEffect">
                  <p:stCondLst>
                    <p:cond delay="250"/>
                  </p:stCondLst>
                  <p:childTnLst>
                    <p:set>
                      <p:cBhvr>
                        <p:cTn dur="1" fill="hold">
                          <p:stCondLst>
                            <p:cond delay="0"/>
                          </p:stCondLst>
                        </p:cTn>
                        <p:tgtEl>
                          <p:spTgt spid="15"/>
                        </p:tgtEl>
                        <p:attrNameLst>
                          <p:attrName>style.visibility</p:attrName>
                        </p:attrNameLst>
                      </p:cBhvr>
                      <p:to>
                        <p:strVal val="visible"/>
                      </p:to>
                    </p:set>
                    <p:animEffect transition="in" filter="fade">
                      <p:cBhvr>
                        <p:cTn dur="500"/>
                        <p:tgtEl>
                          <p:spTgt spid="15"/>
                        </p:tgtEl>
                      </p:cBhvr>
                    </p:animEffect>
                  </p:childTnLst>
                </p:cTn>
              </p:par>
            </p:tnLst>
          </p:tmpl>
        </p:tmplLst>
      </p:bldP>
    </p:bldLst>
  </p:timing>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Title - Full Animated">
    <p:spTree>
      <p:nvGrpSpPr>
        <p:cNvPr id="1" name=""/>
        <p:cNvGrpSpPr/>
        <p:nvPr/>
      </p:nvGrpSpPr>
      <p:grpSpPr>
        <a:xfrm>
          <a:off x="0" y="0"/>
          <a:ext cx="0" cy="0"/>
          <a:chOff x="0" y="0"/>
          <a:chExt cx="0" cy="0"/>
        </a:xfrm>
      </p:grpSpPr>
      <p:sp>
        <p:nvSpPr>
          <p:cNvPr id="18" name="正方形/長方形 17"/>
          <p:cNvSpPr/>
          <p:nvPr userDrawn="1"/>
        </p:nvSpPr>
        <p:spPr>
          <a:xfrm>
            <a:off x="0" y="0"/>
            <a:ext cx="18288000" cy="1028541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 name="正方形/長方形 2"/>
          <p:cNvSpPr/>
          <p:nvPr userDrawn="1"/>
        </p:nvSpPr>
        <p:spPr>
          <a:xfrm>
            <a:off x="0" y="0"/>
            <a:ext cx="18288000" cy="1028541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正方形/長方形 3"/>
          <p:cNvSpPr/>
          <p:nvPr userDrawn="1"/>
        </p:nvSpPr>
        <p:spPr>
          <a:xfrm rot="10800000">
            <a:off x="14510655" y="-14515"/>
            <a:ext cx="6110514" cy="10299927"/>
          </a:xfrm>
          <a:custGeom>
            <a:avLst/>
            <a:gdLst>
              <a:gd name="connsiteX0" fmla="*/ 0 w 3831771"/>
              <a:gd name="connsiteY0" fmla="*/ 0 h 10285413"/>
              <a:gd name="connsiteX1" fmla="*/ 3831771 w 3831771"/>
              <a:gd name="connsiteY1" fmla="*/ 0 h 10285413"/>
              <a:gd name="connsiteX2" fmla="*/ 3831771 w 3831771"/>
              <a:gd name="connsiteY2" fmla="*/ 10285413 h 10285413"/>
              <a:gd name="connsiteX3" fmla="*/ 0 w 3831771"/>
              <a:gd name="connsiteY3" fmla="*/ 10285413 h 10285413"/>
              <a:gd name="connsiteX4" fmla="*/ 0 w 3831771"/>
              <a:gd name="connsiteY4" fmla="*/ 0 h 10285413"/>
              <a:gd name="connsiteX0" fmla="*/ 0 w 5936343"/>
              <a:gd name="connsiteY0" fmla="*/ 0 h 10299927"/>
              <a:gd name="connsiteX1" fmla="*/ 5936343 w 5936343"/>
              <a:gd name="connsiteY1" fmla="*/ 14514 h 10299927"/>
              <a:gd name="connsiteX2" fmla="*/ 5936343 w 5936343"/>
              <a:gd name="connsiteY2" fmla="*/ 10299927 h 10299927"/>
              <a:gd name="connsiteX3" fmla="*/ 2104572 w 5936343"/>
              <a:gd name="connsiteY3" fmla="*/ 10299927 h 10299927"/>
              <a:gd name="connsiteX4" fmla="*/ 0 w 5936343"/>
              <a:gd name="connsiteY4" fmla="*/ 0 h 10299927"/>
              <a:gd name="connsiteX0" fmla="*/ 0 w 8215086"/>
              <a:gd name="connsiteY0" fmla="*/ 0 h 10299927"/>
              <a:gd name="connsiteX1" fmla="*/ 5936343 w 8215086"/>
              <a:gd name="connsiteY1" fmla="*/ 14514 h 10299927"/>
              <a:gd name="connsiteX2" fmla="*/ 8215086 w 8215086"/>
              <a:gd name="connsiteY2" fmla="*/ 10299927 h 10299927"/>
              <a:gd name="connsiteX3" fmla="*/ 2104572 w 8215086"/>
              <a:gd name="connsiteY3" fmla="*/ 10299927 h 10299927"/>
              <a:gd name="connsiteX4" fmla="*/ 0 w 8215086"/>
              <a:gd name="connsiteY4" fmla="*/ 0 h 10299927"/>
              <a:gd name="connsiteX0" fmla="*/ 1059543 w 6110514"/>
              <a:gd name="connsiteY0" fmla="*/ 0 h 10299927"/>
              <a:gd name="connsiteX1" fmla="*/ 3831771 w 6110514"/>
              <a:gd name="connsiteY1" fmla="*/ 14514 h 10299927"/>
              <a:gd name="connsiteX2" fmla="*/ 6110514 w 6110514"/>
              <a:gd name="connsiteY2" fmla="*/ 10299927 h 10299927"/>
              <a:gd name="connsiteX3" fmla="*/ 0 w 6110514"/>
              <a:gd name="connsiteY3" fmla="*/ 10299927 h 10299927"/>
              <a:gd name="connsiteX4" fmla="*/ 1059543 w 6110514"/>
              <a:gd name="connsiteY4" fmla="*/ 0 h 10299927"/>
              <a:gd name="connsiteX0" fmla="*/ 1059543 w 6110514"/>
              <a:gd name="connsiteY0" fmla="*/ 0 h 10299927"/>
              <a:gd name="connsiteX1" fmla="*/ 4746171 w 6110514"/>
              <a:gd name="connsiteY1" fmla="*/ 0 h 10299927"/>
              <a:gd name="connsiteX2" fmla="*/ 6110514 w 6110514"/>
              <a:gd name="connsiteY2" fmla="*/ 10299927 h 10299927"/>
              <a:gd name="connsiteX3" fmla="*/ 0 w 6110514"/>
              <a:gd name="connsiteY3" fmla="*/ 10299927 h 10299927"/>
              <a:gd name="connsiteX4" fmla="*/ 1059543 w 6110514"/>
              <a:gd name="connsiteY4" fmla="*/ 0 h 1029992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110514" h="10299927">
                <a:moveTo>
                  <a:pt x="1059543" y="0"/>
                </a:moveTo>
                <a:lnTo>
                  <a:pt x="4746171" y="0"/>
                </a:lnTo>
                <a:lnTo>
                  <a:pt x="6110514" y="10299927"/>
                </a:lnTo>
                <a:lnTo>
                  <a:pt x="0" y="10299927"/>
                </a:lnTo>
                <a:lnTo>
                  <a:pt x="1059543" y="0"/>
                </a:lnTo>
                <a:close/>
              </a:path>
            </a:pathLst>
          </a:cu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6" name="正方形/長方形 3"/>
          <p:cNvSpPr/>
          <p:nvPr userDrawn="1"/>
        </p:nvSpPr>
        <p:spPr>
          <a:xfrm>
            <a:off x="-1988456" y="0"/>
            <a:ext cx="9760856" cy="10314442"/>
          </a:xfrm>
          <a:custGeom>
            <a:avLst/>
            <a:gdLst>
              <a:gd name="connsiteX0" fmla="*/ 0 w 3831771"/>
              <a:gd name="connsiteY0" fmla="*/ 0 h 10285413"/>
              <a:gd name="connsiteX1" fmla="*/ 3831771 w 3831771"/>
              <a:gd name="connsiteY1" fmla="*/ 0 h 10285413"/>
              <a:gd name="connsiteX2" fmla="*/ 3831771 w 3831771"/>
              <a:gd name="connsiteY2" fmla="*/ 10285413 h 10285413"/>
              <a:gd name="connsiteX3" fmla="*/ 0 w 3831771"/>
              <a:gd name="connsiteY3" fmla="*/ 10285413 h 10285413"/>
              <a:gd name="connsiteX4" fmla="*/ 0 w 3831771"/>
              <a:gd name="connsiteY4" fmla="*/ 0 h 10285413"/>
              <a:gd name="connsiteX0" fmla="*/ 0 w 5936343"/>
              <a:gd name="connsiteY0" fmla="*/ 0 h 10299927"/>
              <a:gd name="connsiteX1" fmla="*/ 5936343 w 5936343"/>
              <a:gd name="connsiteY1" fmla="*/ 14514 h 10299927"/>
              <a:gd name="connsiteX2" fmla="*/ 5936343 w 5936343"/>
              <a:gd name="connsiteY2" fmla="*/ 10299927 h 10299927"/>
              <a:gd name="connsiteX3" fmla="*/ 2104572 w 5936343"/>
              <a:gd name="connsiteY3" fmla="*/ 10299927 h 10299927"/>
              <a:gd name="connsiteX4" fmla="*/ 0 w 5936343"/>
              <a:gd name="connsiteY4" fmla="*/ 0 h 10299927"/>
              <a:gd name="connsiteX0" fmla="*/ 0 w 8215086"/>
              <a:gd name="connsiteY0" fmla="*/ 0 h 10299927"/>
              <a:gd name="connsiteX1" fmla="*/ 5936343 w 8215086"/>
              <a:gd name="connsiteY1" fmla="*/ 14514 h 10299927"/>
              <a:gd name="connsiteX2" fmla="*/ 8215086 w 8215086"/>
              <a:gd name="connsiteY2" fmla="*/ 10299927 h 10299927"/>
              <a:gd name="connsiteX3" fmla="*/ 2104572 w 8215086"/>
              <a:gd name="connsiteY3" fmla="*/ 10299927 h 10299927"/>
              <a:gd name="connsiteX4" fmla="*/ 0 w 8215086"/>
              <a:gd name="connsiteY4" fmla="*/ 0 h 10299927"/>
              <a:gd name="connsiteX0" fmla="*/ 1059543 w 6110514"/>
              <a:gd name="connsiteY0" fmla="*/ 0 h 10299927"/>
              <a:gd name="connsiteX1" fmla="*/ 3831771 w 6110514"/>
              <a:gd name="connsiteY1" fmla="*/ 14514 h 10299927"/>
              <a:gd name="connsiteX2" fmla="*/ 6110514 w 6110514"/>
              <a:gd name="connsiteY2" fmla="*/ 10299927 h 10299927"/>
              <a:gd name="connsiteX3" fmla="*/ 0 w 6110514"/>
              <a:gd name="connsiteY3" fmla="*/ 10299927 h 10299927"/>
              <a:gd name="connsiteX4" fmla="*/ 1059543 w 6110514"/>
              <a:gd name="connsiteY4" fmla="*/ 0 h 10299927"/>
              <a:gd name="connsiteX0" fmla="*/ 1059543 w 6110514"/>
              <a:gd name="connsiteY0" fmla="*/ 0 h 10299927"/>
              <a:gd name="connsiteX1" fmla="*/ 4746171 w 6110514"/>
              <a:gd name="connsiteY1" fmla="*/ 0 h 10299927"/>
              <a:gd name="connsiteX2" fmla="*/ 6110514 w 6110514"/>
              <a:gd name="connsiteY2" fmla="*/ 10299927 h 10299927"/>
              <a:gd name="connsiteX3" fmla="*/ 0 w 6110514"/>
              <a:gd name="connsiteY3" fmla="*/ 10299927 h 10299927"/>
              <a:gd name="connsiteX4" fmla="*/ 1059543 w 6110514"/>
              <a:gd name="connsiteY4" fmla="*/ 0 h 10299927"/>
              <a:gd name="connsiteX0" fmla="*/ 1059543 w 10566400"/>
              <a:gd name="connsiteY0" fmla="*/ 0 h 10328956"/>
              <a:gd name="connsiteX1" fmla="*/ 4746171 w 10566400"/>
              <a:gd name="connsiteY1" fmla="*/ 0 h 10328956"/>
              <a:gd name="connsiteX2" fmla="*/ 10566400 w 10566400"/>
              <a:gd name="connsiteY2" fmla="*/ 10328956 h 10328956"/>
              <a:gd name="connsiteX3" fmla="*/ 0 w 10566400"/>
              <a:gd name="connsiteY3" fmla="*/ 10299927 h 10328956"/>
              <a:gd name="connsiteX4" fmla="*/ 1059543 w 10566400"/>
              <a:gd name="connsiteY4" fmla="*/ 0 h 10328956"/>
              <a:gd name="connsiteX0" fmla="*/ 1059543 w 6560457"/>
              <a:gd name="connsiteY0" fmla="*/ 0 h 10314442"/>
              <a:gd name="connsiteX1" fmla="*/ 4746171 w 6560457"/>
              <a:gd name="connsiteY1" fmla="*/ 0 h 10314442"/>
              <a:gd name="connsiteX2" fmla="*/ 6560457 w 6560457"/>
              <a:gd name="connsiteY2" fmla="*/ 10314442 h 10314442"/>
              <a:gd name="connsiteX3" fmla="*/ 0 w 6560457"/>
              <a:gd name="connsiteY3" fmla="*/ 10299927 h 10314442"/>
              <a:gd name="connsiteX4" fmla="*/ 1059543 w 6560457"/>
              <a:gd name="connsiteY4" fmla="*/ 0 h 1031444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560457" h="10314442">
                <a:moveTo>
                  <a:pt x="1059543" y="0"/>
                </a:moveTo>
                <a:lnTo>
                  <a:pt x="4746171" y="0"/>
                </a:lnTo>
                <a:lnTo>
                  <a:pt x="6560457" y="10314442"/>
                </a:lnTo>
                <a:lnTo>
                  <a:pt x="0" y="10299927"/>
                </a:lnTo>
                <a:lnTo>
                  <a:pt x="1059543" y="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4" name="正方形/長方形 3"/>
          <p:cNvSpPr/>
          <p:nvPr userDrawn="1"/>
        </p:nvSpPr>
        <p:spPr>
          <a:xfrm>
            <a:off x="8772070" y="0"/>
            <a:ext cx="9811657" cy="10314442"/>
          </a:xfrm>
          <a:custGeom>
            <a:avLst/>
            <a:gdLst>
              <a:gd name="connsiteX0" fmla="*/ 0 w 3831771"/>
              <a:gd name="connsiteY0" fmla="*/ 0 h 10285413"/>
              <a:gd name="connsiteX1" fmla="*/ 3831771 w 3831771"/>
              <a:gd name="connsiteY1" fmla="*/ 0 h 10285413"/>
              <a:gd name="connsiteX2" fmla="*/ 3831771 w 3831771"/>
              <a:gd name="connsiteY2" fmla="*/ 10285413 h 10285413"/>
              <a:gd name="connsiteX3" fmla="*/ 0 w 3831771"/>
              <a:gd name="connsiteY3" fmla="*/ 10285413 h 10285413"/>
              <a:gd name="connsiteX4" fmla="*/ 0 w 3831771"/>
              <a:gd name="connsiteY4" fmla="*/ 0 h 10285413"/>
              <a:gd name="connsiteX0" fmla="*/ 0 w 5936343"/>
              <a:gd name="connsiteY0" fmla="*/ 0 h 10299927"/>
              <a:gd name="connsiteX1" fmla="*/ 5936343 w 5936343"/>
              <a:gd name="connsiteY1" fmla="*/ 14514 h 10299927"/>
              <a:gd name="connsiteX2" fmla="*/ 5936343 w 5936343"/>
              <a:gd name="connsiteY2" fmla="*/ 10299927 h 10299927"/>
              <a:gd name="connsiteX3" fmla="*/ 2104572 w 5936343"/>
              <a:gd name="connsiteY3" fmla="*/ 10299927 h 10299927"/>
              <a:gd name="connsiteX4" fmla="*/ 0 w 5936343"/>
              <a:gd name="connsiteY4" fmla="*/ 0 h 10299927"/>
              <a:gd name="connsiteX0" fmla="*/ 0 w 8215086"/>
              <a:gd name="connsiteY0" fmla="*/ 0 h 10299927"/>
              <a:gd name="connsiteX1" fmla="*/ 5936343 w 8215086"/>
              <a:gd name="connsiteY1" fmla="*/ 14514 h 10299927"/>
              <a:gd name="connsiteX2" fmla="*/ 8215086 w 8215086"/>
              <a:gd name="connsiteY2" fmla="*/ 10299927 h 10299927"/>
              <a:gd name="connsiteX3" fmla="*/ 2104572 w 8215086"/>
              <a:gd name="connsiteY3" fmla="*/ 10299927 h 10299927"/>
              <a:gd name="connsiteX4" fmla="*/ 0 w 8215086"/>
              <a:gd name="connsiteY4" fmla="*/ 0 h 10299927"/>
              <a:gd name="connsiteX0" fmla="*/ 1059543 w 6110514"/>
              <a:gd name="connsiteY0" fmla="*/ 0 h 10299927"/>
              <a:gd name="connsiteX1" fmla="*/ 3831771 w 6110514"/>
              <a:gd name="connsiteY1" fmla="*/ 14514 h 10299927"/>
              <a:gd name="connsiteX2" fmla="*/ 6110514 w 6110514"/>
              <a:gd name="connsiteY2" fmla="*/ 10299927 h 10299927"/>
              <a:gd name="connsiteX3" fmla="*/ 0 w 6110514"/>
              <a:gd name="connsiteY3" fmla="*/ 10299927 h 10299927"/>
              <a:gd name="connsiteX4" fmla="*/ 1059543 w 6110514"/>
              <a:gd name="connsiteY4" fmla="*/ 0 h 10299927"/>
              <a:gd name="connsiteX0" fmla="*/ 1059543 w 9811657"/>
              <a:gd name="connsiteY0" fmla="*/ 14515 h 10314442"/>
              <a:gd name="connsiteX1" fmla="*/ 9811657 w 9811657"/>
              <a:gd name="connsiteY1" fmla="*/ 0 h 10314442"/>
              <a:gd name="connsiteX2" fmla="*/ 6110514 w 9811657"/>
              <a:gd name="connsiteY2" fmla="*/ 10314442 h 10314442"/>
              <a:gd name="connsiteX3" fmla="*/ 0 w 9811657"/>
              <a:gd name="connsiteY3" fmla="*/ 10314442 h 10314442"/>
              <a:gd name="connsiteX4" fmla="*/ 1059543 w 9811657"/>
              <a:gd name="connsiteY4" fmla="*/ 14515 h 1031444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811657" h="10314442">
                <a:moveTo>
                  <a:pt x="1059543" y="14515"/>
                </a:moveTo>
                <a:lnTo>
                  <a:pt x="9811657" y="0"/>
                </a:lnTo>
                <a:lnTo>
                  <a:pt x="6110514" y="10314442"/>
                </a:lnTo>
                <a:lnTo>
                  <a:pt x="0" y="10314442"/>
                </a:lnTo>
                <a:lnTo>
                  <a:pt x="1059543" y="14515"/>
                </a:lnTo>
                <a:close/>
              </a:path>
            </a:pathLst>
          </a:cu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3" name="正方形/長方形 3"/>
          <p:cNvSpPr/>
          <p:nvPr userDrawn="1"/>
        </p:nvSpPr>
        <p:spPr>
          <a:xfrm rot="10800000">
            <a:off x="4749800" y="0"/>
            <a:ext cx="6110514" cy="10299927"/>
          </a:xfrm>
          <a:custGeom>
            <a:avLst/>
            <a:gdLst>
              <a:gd name="connsiteX0" fmla="*/ 0 w 3831771"/>
              <a:gd name="connsiteY0" fmla="*/ 0 h 10285413"/>
              <a:gd name="connsiteX1" fmla="*/ 3831771 w 3831771"/>
              <a:gd name="connsiteY1" fmla="*/ 0 h 10285413"/>
              <a:gd name="connsiteX2" fmla="*/ 3831771 w 3831771"/>
              <a:gd name="connsiteY2" fmla="*/ 10285413 h 10285413"/>
              <a:gd name="connsiteX3" fmla="*/ 0 w 3831771"/>
              <a:gd name="connsiteY3" fmla="*/ 10285413 h 10285413"/>
              <a:gd name="connsiteX4" fmla="*/ 0 w 3831771"/>
              <a:gd name="connsiteY4" fmla="*/ 0 h 10285413"/>
              <a:gd name="connsiteX0" fmla="*/ 0 w 5936343"/>
              <a:gd name="connsiteY0" fmla="*/ 0 h 10299927"/>
              <a:gd name="connsiteX1" fmla="*/ 5936343 w 5936343"/>
              <a:gd name="connsiteY1" fmla="*/ 14514 h 10299927"/>
              <a:gd name="connsiteX2" fmla="*/ 5936343 w 5936343"/>
              <a:gd name="connsiteY2" fmla="*/ 10299927 h 10299927"/>
              <a:gd name="connsiteX3" fmla="*/ 2104572 w 5936343"/>
              <a:gd name="connsiteY3" fmla="*/ 10299927 h 10299927"/>
              <a:gd name="connsiteX4" fmla="*/ 0 w 5936343"/>
              <a:gd name="connsiteY4" fmla="*/ 0 h 10299927"/>
              <a:gd name="connsiteX0" fmla="*/ 0 w 8215086"/>
              <a:gd name="connsiteY0" fmla="*/ 0 h 10299927"/>
              <a:gd name="connsiteX1" fmla="*/ 5936343 w 8215086"/>
              <a:gd name="connsiteY1" fmla="*/ 14514 h 10299927"/>
              <a:gd name="connsiteX2" fmla="*/ 8215086 w 8215086"/>
              <a:gd name="connsiteY2" fmla="*/ 10299927 h 10299927"/>
              <a:gd name="connsiteX3" fmla="*/ 2104572 w 8215086"/>
              <a:gd name="connsiteY3" fmla="*/ 10299927 h 10299927"/>
              <a:gd name="connsiteX4" fmla="*/ 0 w 8215086"/>
              <a:gd name="connsiteY4" fmla="*/ 0 h 10299927"/>
              <a:gd name="connsiteX0" fmla="*/ 1059543 w 6110514"/>
              <a:gd name="connsiteY0" fmla="*/ 0 h 10299927"/>
              <a:gd name="connsiteX1" fmla="*/ 3831771 w 6110514"/>
              <a:gd name="connsiteY1" fmla="*/ 14514 h 10299927"/>
              <a:gd name="connsiteX2" fmla="*/ 6110514 w 6110514"/>
              <a:gd name="connsiteY2" fmla="*/ 10299927 h 10299927"/>
              <a:gd name="connsiteX3" fmla="*/ 0 w 6110514"/>
              <a:gd name="connsiteY3" fmla="*/ 10299927 h 10299927"/>
              <a:gd name="connsiteX4" fmla="*/ 1059543 w 6110514"/>
              <a:gd name="connsiteY4" fmla="*/ 0 h 10299927"/>
              <a:gd name="connsiteX0" fmla="*/ 1059543 w 6110514"/>
              <a:gd name="connsiteY0" fmla="*/ 0 h 10299927"/>
              <a:gd name="connsiteX1" fmla="*/ 4746171 w 6110514"/>
              <a:gd name="connsiteY1" fmla="*/ 0 h 10299927"/>
              <a:gd name="connsiteX2" fmla="*/ 6110514 w 6110514"/>
              <a:gd name="connsiteY2" fmla="*/ 10299927 h 10299927"/>
              <a:gd name="connsiteX3" fmla="*/ 0 w 6110514"/>
              <a:gd name="connsiteY3" fmla="*/ 10299927 h 10299927"/>
              <a:gd name="connsiteX4" fmla="*/ 1059543 w 6110514"/>
              <a:gd name="connsiteY4" fmla="*/ 0 h 1029992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110514" h="10299927">
                <a:moveTo>
                  <a:pt x="1059543" y="0"/>
                </a:moveTo>
                <a:lnTo>
                  <a:pt x="4746171" y="0"/>
                </a:lnTo>
                <a:lnTo>
                  <a:pt x="6110514" y="10299927"/>
                </a:lnTo>
                <a:lnTo>
                  <a:pt x="0" y="10299927"/>
                </a:lnTo>
                <a:lnTo>
                  <a:pt x="1059543" y="0"/>
                </a:lnTo>
                <a:close/>
              </a:path>
            </a:pathLst>
          </a:custGeom>
          <a:solidFill>
            <a:schemeClr val="accent6">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4" name="正方形/長方形 3"/>
          <p:cNvSpPr/>
          <p:nvPr userDrawn="1"/>
        </p:nvSpPr>
        <p:spPr>
          <a:xfrm rot="10800000">
            <a:off x="8931726" y="-43543"/>
            <a:ext cx="9506857" cy="10328956"/>
          </a:xfrm>
          <a:custGeom>
            <a:avLst/>
            <a:gdLst>
              <a:gd name="connsiteX0" fmla="*/ 0 w 3831771"/>
              <a:gd name="connsiteY0" fmla="*/ 0 h 10285413"/>
              <a:gd name="connsiteX1" fmla="*/ 3831771 w 3831771"/>
              <a:gd name="connsiteY1" fmla="*/ 0 h 10285413"/>
              <a:gd name="connsiteX2" fmla="*/ 3831771 w 3831771"/>
              <a:gd name="connsiteY2" fmla="*/ 10285413 h 10285413"/>
              <a:gd name="connsiteX3" fmla="*/ 0 w 3831771"/>
              <a:gd name="connsiteY3" fmla="*/ 10285413 h 10285413"/>
              <a:gd name="connsiteX4" fmla="*/ 0 w 3831771"/>
              <a:gd name="connsiteY4" fmla="*/ 0 h 10285413"/>
              <a:gd name="connsiteX0" fmla="*/ 0 w 5936343"/>
              <a:gd name="connsiteY0" fmla="*/ 0 h 10299927"/>
              <a:gd name="connsiteX1" fmla="*/ 5936343 w 5936343"/>
              <a:gd name="connsiteY1" fmla="*/ 14514 h 10299927"/>
              <a:gd name="connsiteX2" fmla="*/ 5936343 w 5936343"/>
              <a:gd name="connsiteY2" fmla="*/ 10299927 h 10299927"/>
              <a:gd name="connsiteX3" fmla="*/ 2104572 w 5936343"/>
              <a:gd name="connsiteY3" fmla="*/ 10299927 h 10299927"/>
              <a:gd name="connsiteX4" fmla="*/ 0 w 5936343"/>
              <a:gd name="connsiteY4" fmla="*/ 0 h 10299927"/>
              <a:gd name="connsiteX0" fmla="*/ 0 w 8215086"/>
              <a:gd name="connsiteY0" fmla="*/ 0 h 10299927"/>
              <a:gd name="connsiteX1" fmla="*/ 5936343 w 8215086"/>
              <a:gd name="connsiteY1" fmla="*/ 14514 h 10299927"/>
              <a:gd name="connsiteX2" fmla="*/ 8215086 w 8215086"/>
              <a:gd name="connsiteY2" fmla="*/ 10299927 h 10299927"/>
              <a:gd name="connsiteX3" fmla="*/ 2104572 w 8215086"/>
              <a:gd name="connsiteY3" fmla="*/ 10299927 h 10299927"/>
              <a:gd name="connsiteX4" fmla="*/ 0 w 8215086"/>
              <a:gd name="connsiteY4" fmla="*/ 0 h 10299927"/>
              <a:gd name="connsiteX0" fmla="*/ 1059543 w 6110514"/>
              <a:gd name="connsiteY0" fmla="*/ 0 h 10299927"/>
              <a:gd name="connsiteX1" fmla="*/ 3831771 w 6110514"/>
              <a:gd name="connsiteY1" fmla="*/ 14514 h 10299927"/>
              <a:gd name="connsiteX2" fmla="*/ 6110514 w 6110514"/>
              <a:gd name="connsiteY2" fmla="*/ 10299927 h 10299927"/>
              <a:gd name="connsiteX3" fmla="*/ 0 w 6110514"/>
              <a:gd name="connsiteY3" fmla="*/ 10299927 h 10299927"/>
              <a:gd name="connsiteX4" fmla="*/ 1059543 w 6110514"/>
              <a:gd name="connsiteY4" fmla="*/ 0 h 10299927"/>
              <a:gd name="connsiteX0" fmla="*/ 1059543 w 6110514"/>
              <a:gd name="connsiteY0" fmla="*/ 0 h 10299927"/>
              <a:gd name="connsiteX1" fmla="*/ 4746171 w 6110514"/>
              <a:gd name="connsiteY1" fmla="*/ 0 h 10299927"/>
              <a:gd name="connsiteX2" fmla="*/ 6110514 w 6110514"/>
              <a:gd name="connsiteY2" fmla="*/ 10299927 h 10299927"/>
              <a:gd name="connsiteX3" fmla="*/ 0 w 6110514"/>
              <a:gd name="connsiteY3" fmla="*/ 10299927 h 10299927"/>
              <a:gd name="connsiteX4" fmla="*/ 1059543 w 6110514"/>
              <a:gd name="connsiteY4" fmla="*/ 0 h 10299927"/>
              <a:gd name="connsiteX0" fmla="*/ 1059543 w 10566400"/>
              <a:gd name="connsiteY0" fmla="*/ 0 h 10328956"/>
              <a:gd name="connsiteX1" fmla="*/ 4746171 w 10566400"/>
              <a:gd name="connsiteY1" fmla="*/ 0 h 10328956"/>
              <a:gd name="connsiteX2" fmla="*/ 10566400 w 10566400"/>
              <a:gd name="connsiteY2" fmla="*/ 10328956 h 10328956"/>
              <a:gd name="connsiteX3" fmla="*/ 0 w 10566400"/>
              <a:gd name="connsiteY3" fmla="*/ 10299927 h 10328956"/>
              <a:gd name="connsiteX4" fmla="*/ 1059543 w 10566400"/>
              <a:gd name="connsiteY4" fmla="*/ 0 h 10328956"/>
              <a:gd name="connsiteX0" fmla="*/ 0 w 9506857"/>
              <a:gd name="connsiteY0" fmla="*/ 0 h 10328956"/>
              <a:gd name="connsiteX1" fmla="*/ 3686628 w 9506857"/>
              <a:gd name="connsiteY1" fmla="*/ 0 h 10328956"/>
              <a:gd name="connsiteX2" fmla="*/ 9506857 w 9506857"/>
              <a:gd name="connsiteY2" fmla="*/ 10328956 h 10328956"/>
              <a:gd name="connsiteX3" fmla="*/ 4601028 w 9506857"/>
              <a:gd name="connsiteY3" fmla="*/ 10314441 h 10328956"/>
              <a:gd name="connsiteX4" fmla="*/ 0 w 9506857"/>
              <a:gd name="connsiteY4" fmla="*/ 0 h 1032895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06857" h="10328956">
                <a:moveTo>
                  <a:pt x="0" y="0"/>
                </a:moveTo>
                <a:lnTo>
                  <a:pt x="3686628" y="0"/>
                </a:lnTo>
                <a:lnTo>
                  <a:pt x="9506857" y="10328956"/>
                </a:lnTo>
                <a:lnTo>
                  <a:pt x="4601028" y="10314441"/>
                </a:lnTo>
                <a:lnTo>
                  <a:pt x="0" y="0"/>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5" name="直角三角形 4"/>
          <p:cNvSpPr/>
          <p:nvPr userDrawn="1"/>
        </p:nvSpPr>
        <p:spPr>
          <a:xfrm rot="5400000">
            <a:off x="3956957" y="-4047444"/>
            <a:ext cx="10414005" cy="18438582"/>
          </a:xfrm>
          <a:prstGeom prst="rtTriangl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 name="直角三角形 18"/>
          <p:cNvSpPr/>
          <p:nvPr userDrawn="1"/>
        </p:nvSpPr>
        <p:spPr>
          <a:xfrm rot="16200000">
            <a:off x="3979522" y="-3986781"/>
            <a:ext cx="10328958" cy="18288001"/>
          </a:xfrm>
          <a:prstGeom prst="rtTriangl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6" name="直角三角形 25"/>
          <p:cNvSpPr/>
          <p:nvPr userDrawn="1"/>
        </p:nvSpPr>
        <p:spPr>
          <a:xfrm rot="5400000">
            <a:off x="3969137" y="-4049777"/>
            <a:ext cx="10391461" cy="18398666"/>
          </a:xfrm>
          <a:prstGeom prst="rtTriangl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 name="直角三角形 26"/>
          <p:cNvSpPr/>
          <p:nvPr userDrawn="1"/>
        </p:nvSpPr>
        <p:spPr>
          <a:xfrm rot="16200000">
            <a:off x="3979521" y="-4001294"/>
            <a:ext cx="10328958" cy="18288001"/>
          </a:xfrm>
          <a:prstGeom prst="rtTriangl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 name="直角三角形 27"/>
          <p:cNvSpPr/>
          <p:nvPr userDrawn="1"/>
        </p:nvSpPr>
        <p:spPr>
          <a:xfrm rot="5400000">
            <a:off x="3887541" y="-4034279"/>
            <a:ext cx="10430401" cy="18467612"/>
          </a:xfrm>
          <a:prstGeom prst="rtTriangle">
            <a:avLst/>
          </a:pr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9" name="直角三角形 28"/>
          <p:cNvSpPr/>
          <p:nvPr userDrawn="1"/>
        </p:nvSpPr>
        <p:spPr>
          <a:xfrm rot="16200000">
            <a:off x="3979521" y="-4001294"/>
            <a:ext cx="10328958" cy="18288001"/>
          </a:xfrm>
          <a:prstGeom prst="rtTriangle">
            <a:avLst/>
          </a:pr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0" name="正方形/長方形 29"/>
          <p:cNvSpPr/>
          <p:nvPr userDrawn="1"/>
        </p:nvSpPr>
        <p:spPr>
          <a:xfrm>
            <a:off x="0" y="0"/>
            <a:ext cx="18288000" cy="10285413"/>
          </a:xfrm>
          <a:prstGeom prst="rect">
            <a:avLst/>
          </a:prstGeom>
          <a:solidFill>
            <a:schemeClr val="tx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1" name="タイトル 1"/>
          <p:cNvSpPr>
            <a:spLocks noGrp="1"/>
          </p:cNvSpPr>
          <p:nvPr>
            <p:ph type="title" hasCustomPrompt="1"/>
          </p:nvPr>
        </p:nvSpPr>
        <p:spPr>
          <a:xfrm>
            <a:off x="475989" y="3650343"/>
            <a:ext cx="17336022" cy="1280040"/>
          </a:xfrm>
        </p:spPr>
        <p:txBody>
          <a:bodyPr anchor="b">
            <a:normAutofit/>
          </a:bodyPr>
          <a:lstStyle>
            <a:lvl1pPr>
              <a:defRPr sz="6000"/>
            </a:lvl1pPr>
          </a:lstStyle>
          <a:p>
            <a:r>
              <a:rPr kumimoji="1" lang="en-US" altLang="ja-JP" dirty="0"/>
              <a:t>Presentation Title</a:t>
            </a:r>
            <a:endParaRPr kumimoji="1" lang="ja-JP" altLang="en-US" dirty="0"/>
          </a:p>
        </p:txBody>
      </p:sp>
      <p:sp>
        <p:nvSpPr>
          <p:cNvPr id="32" name="正方形/長方形 31"/>
          <p:cNvSpPr/>
          <p:nvPr userDrawn="1"/>
        </p:nvSpPr>
        <p:spPr>
          <a:xfrm>
            <a:off x="8171304" y="5074275"/>
            <a:ext cx="648072"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3" name="正方形/長方形 32"/>
          <p:cNvSpPr/>
          <p:nvPr userDrawn="1"/>
        </p:nvSpPr>
        <p:spPr>
          <a:xfrm>
            <a:off x="8819376" y="5074275"/>
            <a:ext cx="648072" cy="720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4" name="正方形/長方形 33"/>
          <p:cNvSpPr/>
          <p:nvPr userDrawn="1"/>
        </p:nvSpPr>
        <p:spPr>
          <a:xfrm>
            <a:off x="9468624" y="5074275"/>
            <a:ext cx="648072" cy="7200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5" name="テキスト プレースホルダー 12"/>
          <p:cNvSpPr>
            <a:spLocks noGrp="1"/>
          </p:cNvSpPr>
          <p:nvPr>
            <p:ph type="body" sz="quarter" idx="13" hasCustomPrompt="1"/>
          </p:nvPr>
        </p:nvSpPr>
        <p:spPr>
          <a:xfrm>
            <a:off x="3200400" y="5346700"/>
            <a:ext cx="11887200" cy="747032"/>
          </a:xfrm>
        </p:spPr>
        <p:txBody>
          <a:bodyPr anchor="t">
            <a:noAutofit/>
          </a:bodyPr>
          <a:lstStyle>
            <a:lvl1pPr algn="ct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Subtitle Goes Here</a:t>
            </a:r>
            <a:endParaRPr kumimoji="1" lang="ja-JP" altLang="en-US" dirty="0"/>
          </a:p>
        </p:txBody>
      </p:sp>
      <p:sp>
        <p:nvSpPr>
          <p:cNvPr id="36" name="テキスト プレースホルダー 12"/>
          <p:cNvSpPr>
            <a:spLocks noGrp="1"/>
          </p:cNvSpPr>
          <p:nvPr>
            <p:ph type="body" sz="quarter" idx="12" hasCustomPrompt="1"/>
          </p:nvPr>
        </p:nvSpPr>
        <p:spPr>
          <a:xfrm>
            <a:off x="3200400" y="8280400"/>
            <a:ext cx="11887200" cy="1654996"/>
          </a:xfrm>
        </p:spPr>
        <p:txBody>
          <a:bodyPr anchor="b">
            <a:normAutofit/>
          </a:bodyPr>
          <a:lstStyle>
            <a:lvl1pPr algn="ctr">
              <a:spcBef>
                <a:spcPts val="0"/>
              </a:spcBef>
              <a:defRPr sz="2000" baseline="0">
                <a:solidFill>
                  <a:schemeClr val="tx2">
                    <a:lumMod val="60000"/>
                    <a:lumOff val="40000"/>
                  </a:schemeClr>
                </a:solidFill>
              </a:defRPr>
            </a:lvl1pPr>
          </a:lstStyle>
          <a:p>
            <a:pPr lvl="0"/>
            <a:r>
              <a:rPr kumimoji="1" lang="en-US" altLang="ja-JP" dirty="0"/>
              <a:t>Text goes here</a:t>
            </a:r>
            <a:endParaRPr kumimoji="1" lang="ja-JP" altLang="en-US" dirty="0"/>
          </a:p>
        </p:txBody>
      </p:sp>
    </p:spTree>
    <p:extLst>
      <p:ext uri="{BB962C8B-B14F-4D97-AF65-F5344CB8AC3E}">
        <p14:creationId xmlns:p14="http://schemas.microsoft.com/office/powerpoint/2010/main" val="38600758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1" nodeType="withEffect">
                                  <p:stCondLst>
                                    <p:cond delay="250"/>
                                  </p:stCondLst>
                                  <p:childTnLst>
                                    <p:set>
                                      <p:cBhvr>
                                        <p:cTn id="6" dur="1" fill="hold">
                                          <p:stCondLst>
                                            <p:cond delay="0"/>
                                          </p:stCondLst>
                                        </p:cTn>
                                        <p:tgtEl>
                                          <p:spTgt spid="17"/>
                                        </p:tgtEl>
                                        <p:attrNameLst>
                                          <p:attrName>style.visibility</p:attrName>
                                        </p:attrNameLst>
                                      </p:cBhvr>
                                      <p:to>
                                        <p:strVal val="visible"/>
                                      </p:to>
                                    </p:set>
                                    <p:anim calcmode="lin" valueType="num">
                                      <p:cBhvr>
                                        <p:cTn id="7" dur="750" fill="hold"/>
                                        <p:tgtEl>
                                          <p:spTgt spid="17"/>
                                        </p:tgtEl>
                                        <p:attrNameLst>
                                          <p:attrName>ppt_w</p:attrName>
                                        </p:attrNameLst>
                                      </p:cBhvr>
                                      <p:tavLst>
                                        <p:tav tm="0">
                                          <p:val>
                                            <p:fltVal val="0"/>
                                          </p:val>
                                        </p:tav>
                                        <p:tav tm="100000">
                                          <p:val>
                                            <p:strVal val="#ppt_w"/>
                                          </p:val>
                                        </p:tav>
                                      </p:tavLst>
                                    </p:anim>
                                    <p:anim calcmode="lin" valueType="num">
                                      <p:cBhvr>
                                        <p:cTn id="8" dur="750" fill="hold"/>
                                        <p:tgtEl>
                                          <p:spTgt spid="17"/>
                                        </p:tgtEl>
                                        <p:attrNameLst>
                                          <p:attrName>ppt_h</p:attrName>
                                        </p:attrNameLst>
                                      </p:cBhvr>
                                      <p:tavLst>
                                        <p:tav tm="0">
                                          <p:val>
                                            <p:fltVal val="0"/>
                                          </p:val>
                                        </p:tav>
                                        <p:tav tm="100000">
                                          <p:val>
                                            <p:strVal val="#ppt_h"/>
                                          </p:val>
                                        </p:tav>
                                      </p:tavLst>
                                    </p:anim>
                                    <p:anim calcmode="lin" valueType="num">
                                      <p:cBhvr>
                                        <p:cTn id="9" dur="750" fill="hold"/>
                                        <p:tgtEl>
                                          <p:spTgt spid="17"/>
                                        </p:tgtEl>
                                        <p:attrNameLst>
                                          <p:attrName>style.rotation</p:attrName>
                                        </p:attrNameLst>
                                      </p:cBhvr>
                                      <p:tavLst>
                                        <p:tav tm="0">
                                          <p:val>
                                            <p:fltVal val="360"/>
                                          </p:val>
                                        </p:tav>
                                        <p:tav tm="100000">
                                          <p:val>
                                            <p:fltVal val="0"/>
                                          </p:val>
                                        </p:tav>
                                      </p:tavLst>
                                    </p:anim>
                                    <p:animEffect transition="in" filter="fade">
                                      <p:cBhvr>
                                        <p:cTn id="10" dur="750"/>
                                        <p:tgtEl>
                                          <p:spTgt spid="17"/>
                                        </p:tgtEl>
                                      </p:cBhvr>
                                    </p:animEffect>
                                  </p:childTnLst>
                                </p:cTn>
                              </p:par>
                              <p:par>
                                <p:cTn id="11" presetID="49" presetClass="entr" presetSubtype="0" decel="100000" fill="hold" grpId="1" nodeType="withEffect">
                                  <p:stCondLst>
                                    <p:cond delay="250"/>
                                  </p:stCondLst>
                                  <p:childTnLst>
                                    <p:set>
                                      <p:cBhvr>
                                        <p:cTn id="12" dur="1" fill="hold">
                                          <p:stCondLst>
                                            <p:cond delay="0"/>
                                          </p:stCondLst>
                                        </p:cTn>
                                        <p:tgtEl>
                                          <p:spTgt spid="4"/>
                                        </p:tgtEl>
                                        <p:attrNameLst>
                                          <p:attrName>style.visibility</p:attrName>
                                        </p:attrNameLst>
                                      </p:cBhvr>
                                      <p:to>
                                        <p:strVal val="visible"/>
                                      </p:to>
                                    </p:set>
                                    <p:anim calcmode="lin" valueType="num">
                                      <p:cBhvr>
                                        <p:cTn id="13" dur="750" fill="hold"/>
                                        <p:tgtEl>
                                          <p:spTgt spid="4"/>
                                        </p:tgtEl>
                                        <p:attrNameLst>
                                          <p:attrName>ppt_w</p:attrName>
                                        </p:attrNameLst>
                                      </p:cBhvr>
                                      <p:tavLst>
                                        <p:tav tm="0">
                                          <p:val>
                                            <p:fltVal val="0"/>
                                          </p:val>
                                        </p:tav>
                                        <p:tav tm="100000">
                                          <p:val>
                                            <p:strVal val="#ppt_w"/>
                                          </p:val>
                                        </p:tav>
                                      </p:tavLst>
                                    </p:anim>
                                    <p:anim calcmode="lin" valueType="num">
                                      <p:cBhvr>
                                        <p:cTn id="14" dur="750" fill="hold"/>
                                        <p:tgtEl>
                                          <p:spTgt spid="4"/>
                                        </p:tgtEl>
                                        <p:attrNameLst>
                                          <p:attrName>ppt_h</p:attrName>
                                        </p:attrNameLst>
                                      </p:cBhvr>
                                      <p:tavLst>
                                        <p:tav tm="0">
                                          <p:val>
                                            <p:fltVal val="0"/>
                                          </p:val>
                                        </p:tav>
                                        <p:tav tm="100000">
                                          <p:val>
                                            <p:strVal val="#ppt_h"/>
                                          </p:val>
                                        </p:tav>
                                      </p:tavLst>
                                    </p:anim>
                                    <p:anim calcmode="lin" valueType="num">
                                      <p:cBhvr>
                                        <p:cTn id="15" dur="750" fill="hold"/>
                                        <p:tgtEl>
                                          <p:spTgt spid="4"/>
                                        </p:tgtEl>
                                        <p:attrNameLst>
                                          <p:attrName>style.rotation</p:attrName>
                                        </p:attrNameLst>
                                      </p:cBhvr>
                                      <p:tavLst>
                                        <p:tav tm="0">
                                          <p:val>
                                            <p:fltVal val="360"/>
                                          </p:val>
                                        </p:tav>
                                        <p:tav tm="100000">
                                          <p:val>
                                            <p:fltVal val="0"/>
                                          </p:val>
                                        </p:tav>
                                      </p:tavLst>
                                    </p:anim>
                                    <p:animEffect transition="in" filter="fade">
                                      <p:cBhvr>
                                        <p:cTn id="16" dur="750"/>
                                        <p:tgtEl>
                                          <p:spTgt spid="4"/>
                                        </p:tgtEl>
                                      </p:cBhvr>
                                    </p:animEffect>
                                  </p:childTnLst>
                                </p:cTn>
                              </p:par>
                              <p:par>
                                <p:cTn id="17" presetID="49" presetClass="entr" presetSubtype="0" decel="100000" fill="hold" grpId="1" nodeType="withEffect">
                                  <p:stCondLst>
                                    <p:cond delay="250"/>
                                  </p:stCondLst>
                                  <p:childTnLst>
                                    <p:set>
                                      <p:cBhvr>
                                        <p:cTn id="18" dur="1" fill="hold">
                                          <p:stCondLst>
                                            <p:cond delay="0"/>
                                          </p:stCondLst>
                                        </p:cTn>
                                        <p:tgtEl>
                                          <p:spTgt spid="14"/>
                                        </p:tgtEl>
                                        <p:attrNameLst>
                                          <p:attrName>style.visibility</p:attrName>
                                        </p:attrNameLst>
                                      </p:cBhvr>
                                      <p:to>
                                        <p:strVal val="visible"/>
                                      </p:to>
                                    </p:set>
                                    <p:anim calcmode="lin" valueType="num">
                                      <p:cBhvr>
                                        <p:cTn id="19" dur="750" fill="hold"/>
                                        <p:tgtEl>
                                          <p:spTgt spid="14"/>
                                        </p:tgtEl>
                                        <p:attrNameLst>
                                          <p:attrName>ppt_w</p:attrName>
                                        </p:attrNameLst>
                                      </p:cBhvr>
                                      <p:tavLst>
                                        <p:tav tm="0">
                                          <p:val>
                                            <p:fltVal val="0"/>
                                          </p:val>
                                        </p:tav>
                                        <p:tav tm="100000">
                                          <p:val>
                                            <p:strVal val="#ppt_w"/>
                                          </p:val>
                                        </p:tav>
                                      </p:tavLst>
                                    </p:anim>
                                    <p:anim calcmode="lin" valueType="num">
                                      <p:cBhvr>
                                        <p:cTn id="20" dur="750" fill="hold"/>
                                        <p:tgtEl>
                                          <p:spTgt spid="14"/>
                                        </p:tgtEl>
                                        <p:attrNameLst>
                                          <p:attrName>ppt_h</p:attrName>
                                        </p:attrNameLst>
                                      </p:cBhvr>
                                      <p:tavLst>
                                        <p:tav tm="0">
                                          <p:val>
                                            <p:fltVal val="0"/>
                                          </p:val>
                                        </p:tav>
                                        <p:tav tm="100000">
                                          <p:val>
                                            <p:strVal val="#ppt_h"/>
                                          </p:val>
                                        </p:tav>
                                      </p:tavLst>
                                    </p:anim>
                                    <p:anim calcmode="lin" valueType="num">
                                      <p:cBhvr>
                                        <p:cTn id="21" dur="750" fill="hold"/>
                                        <p:tgtEl>
                                          <p:spTgt spid="14"/>
                                        </p:tgtEl>
                                        <p:attrNameLst>
                                          <p:attrName>style.rotation</p:attrName>
                                        </p:attrNameLst>
                                      </p:cBhvr>
                                      <p:tavLst>
                                        <p:tav tm="0">
                                          <p:val>
                                            <p:fltVal val="360"/>
                                          </p:val>
                                        </p:tav>
                                        <p:tav tm="100000">
                                          <p:val>
                                            <p:fltVal val="0"/>
                                          </p:val>
                                        </p:tav>
                                      </p:tavLst>
                                    </p:anim>
                                    <p:animEffect transition="in" filter="fade">
                                      <p:cBhvr>
                                        <p:cTn id="22" dur="750"/>
                                        <p:tgtEl>
                                          <p:spTgt spid="14"/>
                                        </p:tgtEl>
                                      </p:cBhvr>
                                    </p:animEffect>
                                  </p:childTnLst>
                                </p:cTn>
                              </p:par>
                              <p:par>
                                <p:cTn id="23" presetID="49" presetClass="entr" presetSubtype="0" decel="100000" fill="hold" grpId="1" nodeType="withEffect">
                                  <p:stCondLst>
                                    <p:cond delay="250"/>
                                  </p:stCondLst>
                                  <p:childTnLst>
                                    <p:set>
                                      <p:cBhvr>
                                        <p:cTn id="24" dur="1" fill="hold">
                                          <p:stCondLst>
                                            <p:cond delay="0"/>
                                          </p:stCondLst>
                                        </p:cTn>
                                        <p:tgtEl>
                                          <p:spTgt spid="13"/>
                                        </p:tgtEl>
                                        <p:attrNameLst>
                                          <p:attrName>style.visibility</p:attrName>
                                        </p:attrNameLst>
                                      </p:cBhvr>
                                      <p:to>
                                        <p:strVal val="visible"/>
                                      </p:to>
                                    </p:set>
                                    <p:anim calcmode="lin" valueType="num">
                                      <p:cBhvr>
                                        <p:cTn id="25" dur="750" fill="hold"/>
                                        <p:tgtEl>
                                          <p:spTgt spid="13"/>
                                        </p:tgtEl>
                                        <p:attrNameLst>
                                          <p:attrName>ppt_w</p:attrName>
                                        </p:attrNameLst>
                                      </p:cBhvr>
                                      <p:tavLst>
                                        <p:tav tm="0">
                                          <p:val>
                                            <p:fltVal val="0"/>
                                          </p:val>
                                        </p:tav>
                                        <p:tav tm="100000">
                                          <p:val>
                                            <p:strVal val="#ppt_w"/>
                                          </p:val>
                                        </p:tav>
                                      </p:tavLst>
                                    </p:anim>
                                    <p:anim calcmode="lin" valueType="num">
                                      <p:cBhvr>
                                        <p:cTn id="26" dur="750" fill="hold"/>
                                        <p:tgtEl>
                                          <p:spTgt spid="13"/>
                                        </p:tgtEl>
                                        <p:attrNameLst>
                                          <p:attrName>ppt_h</p:attrName>
                                        </p:attrNameLst>
                                      </p:cBhvr>
                                      <p:tavLst>
                                        <p:tav tm="0">
                                          <p:val>
                                            <p:fltVal val="0"/>
                                          </p:val>
                                        </p:tav>
                                        <p:tav tm="100000">
                                          <p:val>
                                            <p:strVal val="#ppt_h"/>
                                          </p:val>
                                        </p:tav>
                                      </p:tavLst>
                                    </p:anim>
                                    <p:anim calcmode="lin" valueType="num">
                                      <p:cBhvr>
                                        <p:cTn id="27" dur="750" fill="hold"/>
                                        <p:tgtEl>
                                          <p:spTgt spid="13"/>
                                        </p:tgtEl>
                                        <p:attrNameLst>
                                          <p:attrName>style.rotation</p:attrName>
                                        </p:attrNameLst>
                                      </p:cBhvr>
                                      <p:tavLst>
                                        <p:tav tm="0">
                                          <p:val>
                                            <p:fltVal val="360"/>
                                          </p:val>
                                        </p:tav>
                                        <p:tav tm="100000">
                                          <p:val>
                                            <p:fltVal val="0"/>
                                          </p:val>
                                        </p:tav>
                                      </p:tavLst>
                                    </p:anim>
                                    <p:animEffect transition="in" filter="fade">
                                      <p:cBhvr>
                                        <p:cTn id="28" dur="750"/>
                                        <p:tgtEl>
                                          <p:spTgt spid="13"/>
                                        </p:tgtEl>
                                      </p:cBhvr>
                                    </p:animEffect>
                                  </p:childTnLst>
                                </p:cTn>
                              </p:par>
                              <p:par>
                                <p:cTn id="29" presetID="49" presetClass="entr" presetSubtype="0" decel="100000" fill="hold" grpId="1" nodeType="withEffect">
                                  <p:stCondLst>
                                    <p:cond delay="250"/>
                                  </p:stCondLst>
                                  <p:childTnLst>
                                    <p:set>
                                      <p:cBhvr>
                                        <p:cTn id="30" dur="1" fill="hold">
                                          <p:stCondLst>
                                            <p:cond delay="0"/>
                                          </p:stCondLst>
                                        </p:cTn>
                                        <p:tgtEl>
                                          <p:spTgt spid="16"/>
                                        </p:tgtEl>
                                        <p:attrNameLst>
                                          <p:attrName>style.visibility</p:attrName>
                                        </p:attrNameLst>
                                      </p:cBhvr>
                                      <p:to>
                                        <p:strVal val="visible"/>
                                      </p:to>
                                    </p:set>
                                    <p:anim calcmode="lin" valueType="num">
                                      <p:cBhvr>
                                        <p:cTn id="31" dur="750" fill="hold"/>
                                        <p:tgtEl>
                                          <p:spTgt spid="16"/>
                                        </p:tgtEl>
                                        <p:attrNameLst>
                                          <p:attrName>ppt_w</p:attrName>
                                        </p:attrNameLst>
                                      </p:cBhvr>
                                      <p:tavLst>
                                        <p:tav tm="0">
                                          <p:val>
                                            <p:fltVal val="0"/>
                                          </p:val>
                                        </p:tav>
                                        <p:tav tm="100000">
                                          <p:val>
                                            <p:strVal val="#ppt_w"/>
                                          </p:val>
                                        </p:tav>
                                      </p:tavLst>
                                    </p:anim>
                                    <p:anim calcmode="lin" valueType="num">
                                      <p:cBhvr>
                                        <p:cTn id="32" dur="750" fill="hold"/>
                                        <p:tgtEl>
                                          <p:spTgt spid="16"/>
                                        </p:tgtEl>
                                        <p:attrNameLst>
                                          <p:attrName>ppt_h</p:attrName>
                                        </p:attrNameLst>
                                      </p:cBhvr>
                                      <p:tavLst>
                                        <p:tav tm="0">
                                          <p:val>
                                            <p:fltVal val="0"/>
                                          </p:val>
                                        </p:tav>
                                        <p:tav tm="100000">
                                          <p:val>
                                            <p:strVal val="#ppt_h"/>
                                          </p:val>
                                        </p:tav>
                                      </p:tavLst>
                                    </p:anim>
                                    <p:anim calcmode="lin" valueType="num">
                                      <p:cBhvr>
                                        <p:cTn id="33" dur="750" fill="hold"/>
                                        <p:tgtEl>
                                          <p:spTgt spid="16"/>
                                        </p:tgtEl>
                                        <p:attrNameLst>
                                          <p:attrName>style.rotation</p:attrName>
                                        </p:attrNameLst>
                                      </p:cBhvr>
                                      <p:tavLst>
                                        <p:tav tm="0">
                                          <p:val>
                                            <p:fltVal val="360"/>
                                          </p:val>
                                        </p:tav>
                                        <p:tav tm="100000">
                                          <p:val>
                                            <p:fltVal val="0"/>
                                          </p:val>
                                        </p:tav>
                                      </p:tavLst>
                                    </p:anim>
                                    <p:animEffect transition="in" filter="fade">
                                      <p:cBhvr>
                                        <p:cTn id="34" dur="750"/>
                                        <p:tgtEl>
                                          <p:spTgt spid="16"/>
                                        </p:tgtEl>
                                      </p:cBhvr>
                                    </p:animEffect>
                                  </p:childTnLst>
                                </p:cTn>
                              </p:par>
                              <p:par>
                                <p:cTn id="35" presetID="2" presetClass="entr" presetSubtype="12" decel="100000" fill="hold" grpId="2" nodeType="withEffect">
                                  <p:stCondLst>
                                    <p:cond delay="250"/>
                                  </p:stCondLst>
                                  <p:childTnLst>
                                    <p:set>
                                      <p:cBhvr>
                                        <p:cTn id="36" dur="1" fill="hold">
                                          <p:stCondLst>
                                            <p:cond delay="0"/>
                                          </p:stCondLst>
                                        </p:cTn>
                                        <p:tgtEl>
                                          <p:spTgt spid="17"/>
                                        </p:tgtEl>
                                        <p:attrNameLst>
                                          <p:attrName>style.visibility</p:attrName>
                                        </p:attrNameLst>
                                      </p:cBhvr>
                                      <p:to>
                                        <p:strVal val="visible"/>
                                      </p:to>
                                    </p:set>
                                    <p:anim calcmode="lin" valueType="num">
                                      <p:cBhvr additive="base">
                                        <p:cTn id="37" dur="750" fill="hold"/>
                                        <p:tgtEl>
                                          <p:spTgt spid="17"/>
                                        </p:tgtEl>
                                        <p:attrNameLst>
                                          <p:attrName>ppt_x</p:attrName>
                                        </p:attrNameLst>
                                      </p:cBhvr>
                                      <p:tavLst>
                                        <p:tav tm="0">
                                          <p:val>
                                            <p:strVal val="0-#ppt_w/2"/>
                                          </p:val>
                                        </p:tav>
                                        <p:tav tm="100000">
                                          <p:val>
                                            <p:strVal val="#ppt_x"/>
                                          </p:val>
                                        </p:tav>
                                      </p:tavLst>
                                    </p:anim>
                                    <p:anim calcmode="lin" valueType="num">
                                      <p:cBhvr additive="base">
                                        <p:cTn id="38" dur="750" fill="hold"/>
                                        <p:tgtEl>
                                          <p:spTgt spid="17"/>
                                        </p:tgtEl>
                                        <p:attrNameLst>
                                          <p:attrName>ppt_y</p:attrName>
                                        </p:attrNameLst>
                                      </p:cBhvr>
                                      <p:tavLst>
                                        <p:tav tm="0">
                                          <p:val>
                                            <p:strVal val="1+#ppt_h/2"/>
                                          </p:val>
                                        </p:tav>
                                        <p:tav tm="100000">
                                          <p:val>
                                            <p:strVal val="#ppt_y"/>
                                          </p:val>
                                        </p:tav>
                                      </p:tavLst>
                                    </p:anim>
                                  </p:childTnLst>
                                </p:cTn>
                              </p:par>
                              <p:par>
                                <p:cTn id="39" presetID="2" presetClass="entr" presetSubtype="8" decel="100000" fill="hold" grpId="2" nodeType="withEffect">
                                  <p:stCondLst>
                                    <p:cond delay="250"/>
                                  </p:stCondLst>
                                  <p:childTnLst>
                                    <p:set>
                                      <p:cBhvr>
                                        <p:cTn id="40" dur="1" fill="hold">
                                          <p:stCondLst>
                                            <p:cond delay="0"/>
                                          </p:stCondLst>
                                        </p:cTn>
                                        <p:tgtEl>
                                          <p:spTgt spid="4"/>
                                        </p:tgtEl>
                                        <p:attrNameLst>
                                          <p:attrName>style.visibility</p:attrName>
                                        </p:attrNameLst>
                                      </p:cBhvr>
                                      <p:to>
                                        <p:strVal val="visible"/>
                                      </p:to>
                                    </p:set>
                                    <p:anim calcmode="lin" valueType="num">
                                      <p:cBhvr additive="base">
                                        <p:cTn id="41" dur="750" fill="hold"/>
                                        <p:tgtEl>
                                          <p:spTgt spid="4"/>
                                        </p:tgtEl>
                                        <p:attrNameLst>
                                          <p:attrName>ppt_x</p:attrName>
                                        </p:attrNameLst>
                                      </p:cBhvr>
                                      <p:tavLst>
                                        <p:tav tm="0">
                                          <p:val>
                                            <p:strVal val="0-#ppt_w/2"/>
                                          </p:val>
                                        </p:tav>
                                        <p:tav tm="100000">
                                          <p:val>
                                            <p:strVal val="#ppt_x"/>
                                          </p:val>
                                        </p:tav>
                                      </p:tavLst>
                                    </p:anim>
                                    <p:anim calcmode="lin" valueType="num">
                                      <p:cBhvr additive="base">
                                        <p:cTn id="42" dur="750" fill="hold"/>
                                        <p:tgtEl>
                                          <p:spTgt spid="4"/>
                                        </p:tgtEl>
                                        <p:attrNameLst>
                                          <p:attrName>ppt_y</p:attrName>
                                        </p:attrNameLst>
                                      </p:cBhvr>
                                      <p:tavLst>
                                        <p:tav tm="0">
                                          <p:val>
                                            <p:strVal val="#ppt_y"/>
                                          </p:val>
                                        </p:tav>
                                        <p:tav tm="100000">
                                          <p:val>
                                            <p:strVal val="#ppt_y"/>
                                          </p:val>
                                        </p:tav>
                                      </p:tavLst>
                                    </p:anim>
                                  </p:childTnLst>
                                </p:cTn>
                              </p:par>
                              <p:par>
                                <p:cTn id="43" presetID="2" presetClass="entr" presetSubtype="8" decel="100000" fill="hold" grpId="2" nodeType="withEffect">
                                  <p:stCondLst>
                                    <p:cond delay="250"/>
                                  </p:stCondLst>
                                  <p:childTnLst>
                                    <p:set>
                                      <p:cBhvr>
                                        <p:cTn id="44" dur="1" fill="hold">
                                          <p:stCondLst>
                                            <p:cond delay="0"/>
                                          </p:stCondLst>
                                        </p:cTn>
                                        <p:tgtEl>
                                          <p:spTgt spid="14"/>
                                        </p:tgtEl>
                                        <p:attrNameLst>
                                          <p:attrName>style.visibility</p:attrName>
                                        </p:attrNameLst>
                                      </p:cBhvr>
                                      <p:to>
                                        <p:strVal val="visible"/>
                                      </p:to>
                                    </p:set>
                                    <p:anim calcmode="lin" valueType="num">
                                      <p:cBhvr additive="base">
                                        <p:cTn id="45" dur="750" fill="hold"/>
                                        <p:tgtEl>
                                          <p:spTgt spid="14"/>
                                        </p:tgtEl>
                                        <p:attrNameLst>
                                          <p:attrName>ppt_x</p:attrName>
                                        </p:attrNameLst>
                                      </p:cBhvr>
                                      <p:tavLst>
                                        <p:tav tm="0">
                                          <p:val>
                                            <p:strVal val="0-#ppt_w/2"/>
                                          </p:val>
                                        </p:tav>
                                        <p:tav tm="100000">
                                          <p:val>
                                            <p:strVal val="#ppt_x"/>
                                          </p:val>
                                        </p:tav>
                                      </p:tavLst>
                                    </p:anim>
                                    <p:anim calcmode="lin" valueType="num">
                                      <p:cBhvr additive="base">
                                        <p:cTn id="46" dur="750" fill="hold"/>
                                        <p:tgtEl>
                                          <p:spTgt spid="14"/>
                                        </p:tgtEl>
                                        <p:attrNameLst>
                                          <p:attrName>ppt_y</p:attrName>
                                        </p:attrNameLst>
                                      </p:cBhvr>
                                      <p:tavLst>
                                        <p:tav tm="0">
                                          <p:val>
                                            <p:strVal val="#ppt_y"/>
                                          </p:val>
                                        </p:tav>
                                        <p:tav tm="100000">
                                          <p:val>
                                            <p:strVal val="#ppt_y"/>
                                          </p:val>
                                        </p:tav>
                                      </p:tavLst>
                                    </p:anim>
                                  </p:childTnLst>
                                </p:cTn>
                              </p:par>
                              <p:par>
                                <p:cTn id="47" presetID="2" presetClass="entr" presetSubtype="2" decel="100000" fill="hold" grpId="2" nodeType="withEffect">
                                  <p:stCondLst>
                                    <p:cond delay="250"/>
                                  </p:stCondLst>
                                  <p:childTnLst>
                                    <p:set>
                                      <p:cBhvr>
                                        <p:cTn id="48" dur="1" fill="hold">
                                          <p:stCondLst>
                                            <p:cond delay="0"/>
                                          </p:stCondLst>
                                        </p:cTn>
                                        <p:tgtEl>
                                          <p:spTgt spid="13"/>
                                        </p:tgtEl>
                                        <p:attrNameLst>
                                          <p:attrName>style.visibility</p:attrName>
                                        </p:attrNameLst>
                                      </p:cBhvr>
                                      <p:to>
                                        <p:strVal val="visible"/>
                                      </p:to>
                                    </p:set>
                                    <p:anim calcmode="lin" valueType="num">
                                      <p:cBhvr additive="base">
                                        <p:cTn id="49" dur="750" fill="hold"/>
                                        <p:tgtEl>
                                          <p:spTgt spid="13"/>
                                        </p:tgtEl>
                                        <p:attrNameLst>
                                          <p:attrName>ppt_x</p:attrName>
                                        </p:attrNameLst>
                                      </p:cBhvr>
                                      <p:tavLst>
                                        <p:tav tm="0">
                                          <p:val>
                                            <p:strVal val="1+#ppt_w/2"/>
                                          </p:val>
                                        </p:tav>
                                        <p:tav tm="100000">
                                          <p:val>
                                            <p:strVal val="#ppt_x"/>
                                          </p:val>
                                        </p:tav>
                                      </p:tavLst>
                                    </p:anim>
                                    <p:anim calcmode="lin" valueType="num">
                                      <p:cBhvr additive="base">
                                        <p:cTn id="50" dur="750" fill="hold"/>
                                        <p:tgtEl>
                                          <p:spTgt spid="13"/>
                                        </p:tgtEl>
                                        <p:attrNameLst>
                                          <p:attrName>ppt_y</p:attrName>
                                        </p:attrNameLst>
                                      </p:cBhvr>
                                      <p:tavLst>
                                        <p:tav tm="0">
                                          <p:val>
                                            <p:strVal val="#ppt_y"/>
                                          </p:val>
                                        </p:tav>
                                        <p:tav tm="100000">
                                          <p:val>
                                            <p:strVal val="#ppt_y"/>
                                          </p:val>
                                        </p:tav>
                                      </p:tavLst>
                                    </p:anim>
                                  </p:childTnLst>
                                </p:cTn>
                              </p:par>
                              <p:par>
                                <p:cTn id="51" presetID="2" presetClass="entr" presetSubtype="2" decel="100000" fill="hold" grpId="2" nodeType="withEffect">
                                  <p:stCondLst>
                                    <p:cond delay="250"/>
                                  </p:stCondLst>
                                  <p:childTnLst>
                                    <p:set>
                                      <p:cBhvr>
                                        <p:cTn id="52" dur="1" fill="hold">
                                          <p:stCondLst>
                                            <p:cond delay="0"/>
                                          </p:stCondLst>
                                        </p:cTn>
                                        <p:tgtEl>
                                          <p:spTgt spid="16"/>
                                        </p:tgtEl>
                                        <p:attrNameLst>
                                          <p:attrName>style.visibility</p:attrName>
                                        </p:attrNameLst>
                                      </p:cBhvr>
                                      <p:to>
                                        <p:strVal val="visible"/>
                                      </p:to>
                                    </p:set>
                                    <p:anim calcmode="lin" valueType="num">
                                      <p:cBhvr additive="base">
                                        <p:cTn id="53" dur="750" fill="hold"/>
                                        <p:tgtEl>
                                          <p:spTgt spid="16"/>
                                        </p:tgtEl>
                                        <p:attrNameLst>
                                          <p:attrName>ppt_x</p:attrName>
                                        </p:attrNameLst>
                                      </p:cBhvr>
                                      <p:tavLst>
                                        <p:tav tm="0">
                                          <p:val>
                                            <p:strVal val="1+#ppt_w/2"/>
                                          </p:val>
                                        </p:tav>
                                        <p:tav tm="100000">
                                          <p:val>
                                            <p:strVal val="#ppt_x"/>
                                          </p:val>
                                        </p:tav>
                                      </p:tavLst>
                                    </p:anim>
                                    <p:anim calcmode="lin" valueType="num">
                                      <p:cBhvr additive="base">
                                        <p:cTn id="54" dur="750" fill="hold"/>
                                        <p:tgtEl>
                                          <p:spTgt spid="16"/>
                                        </p:tgtEl>
                                        <p:attrNameLst>
                                          <p:attrName>ppt_y</p:attrName>
                                        </p:attrNameLst>
                                      </p:cBhvr>
                                      <p:tavLst>
                                        <p:tav tm="0">
                                          <p:val>
                                            <p:strVal val="#ppt_y"/>
                                          </p:val>
                                        </p:tav>
                                        <p:tav tm="100000">
                                          <p:val>
                                            <p:strVal val="#ppt_y"/>
                                          </p:val>
                                        </p:tav>
                                      </p:tavLst>
                                    </p:anim>
                                  </p:childTnLst>
                                </p:cTn>
                              </p:par>
                            </p:childTnLst>
                          </p:cTn>
                        </p:par>
                        <p:par>
                          <p:cTn id="55" fill="hold">
                            <p:stCondLst>
                              <p:cond delay="1000"/>
                            </p:stCondLst>
                            <p:childTnLst>
                              <p:par>
                                <p:cTn id="56" presetID="2" presetClass="exit" presetSubtype="2" accel="100000" fill="hold" grpId="3" nodeType="afterEffect">
                                  <p:stCondLst>
                                    <p:cond delay="0"/>
                                  </p:stCondLst>
                                  <p:childTnLst>
                                    <p:anim calcmode="lin" valueType="num">
                                      <p:cBhvr additive="base">
                                        <p:cTn id="57" dur="500"/>
                                        <p:tgtEl>
                                          <p:spTgt spid="17"/>
                                        </p:tgtEl>
                                        <p:attrNameLst>
                                          <p:attrName>ppt_x</p:attrName>
                                        </p:attrNameLst>
                                      </p:cBhvr>
                                      <p:tavLst>
                                        <p:tav tm="0">
                                          <p:val>
                                            <p:strVal val="ppt_x"/>
                                          </p:val>
                                        </p:tav>
                                        <p:tav tm="100000">
                                          <p:val>
                                            <p:strVal val="1+ppt_w/2"/>
                                          </p:val>
                                        </p:tav>
                                      </p:tavLst>
                                    </p:anim>
                                    <p:anim calcmode="lin" valueType="num">
                                      <p:cBhvr additive="base">
                                        <p:cTn id="58" dur="500"/>
                                        <p:tgtEl>
                                          <p:spTgt spid="17"/>
                                        </p:tgtEl>
                                        <p:attrNameLst>
                                          <p:attrName>ppt_y</p:attrName>
                                        </p:attrNameLst>
                                      </p:cBhvr>
                                      <p:tavLst>
                                        <p:tav tm="0">
                                          <p:val>
                                            <p:strVal val="ppt_y"/>
                                          </p:val>
                                        </p:tav>
                                        <p:tav tm="100000">
                                          <p:val>
                                            <p:strVal val="ppt_y"/>
                                          </p:val>
                                        </p:tav>
                                      </p:tavLst>
                                    </p:anim>
                                    <p:set>
                                      <p:cBhvr>
                                        <p:cTn id="59" dur="1" fill="hold">
                                          <p:stCondLst>
                                            <p:cond delay="499"/>
                                          </p:stCondLst>
                                        </p:cTn>
                                        <p:tgtEl>
                                          <p:spTgt spid="17"/>
                                        </p:tgtEl>
                                        <p:attrNameLst>
                                          <p:attrName>style.visibility</p:attrName>
                                        </p:attrNameLst>
                                      </p:cBhvr>
                                      <p:to>
                                        <p:strVal val="hidden"/>
                                      </p:to>
                                    </p:set>
                                  </p:childTnLst>
                                </p:cTn>
                              </p:par>
                              <p:par>
                                <p:cTn id="60" presetID="2" presetClass="exit" presetSubtype="2" accel="100000" fill="hold" grpId="3" nodeType="withEffect">
                                  <p:stCondLst>
                                    <p:cond delay="100"/>
                                  </p:stCondLst>
                                  <p:childTnLst>
                                    <p:anim calcmode="lin" valueType="num">
                                      <p:cBhvr additive="base">
                                        <p:cTn id="61" dur="500"/>
                                        <p:tgtEl>
                                          <p:spTgt spid="4"/>
                                        </p:tgtEl>
                                        <p:attrNameLst>
                                          <p:attrName>ppt_x</p:attrName>
                                        </p:attrNameLst>
                                      </p:cBhvr>
                                      <p:tavLst>
                                        <p:tav tm="0">
                                          <p:val>
                                            <p:strVal val="ppt_x"/>
                                          </p:val>
                                        </p:tav>
                                        <p:tav tm="100000">
                                          <p:val>
                                            <p:strVal val="1+ppt_w/2"/>
                                          </p:val>
                                        </p:tav>
                                      </p:tavLst>
                                    </p:anim>
                                    <p:anim calcmode="lin" valueType="num">
                                      <p:cBhvr additive="base">
                                        <p:cTn id="62" dur="500"/>
                                        <p:tgtEl>
                                          <p:spTgt spid="4"/>
                                        </p:tgtEl>
                                        <p:attrNameLst>
                                          <p:attrName>ppt_y</p:attrName>
                                        </p:attrNameLst>
                                      </p:cBhvr>
                                      <p:tavLst>
                                        <p:tav tm="0">
                                          <p:val>
                                            <p:strVal val="ppt_y"/>
                                          </p:val>
                                        </p:tav>
                                        <p:tav tm="100000">
                                          <p:val>
                                            <p:strVal val="ppt_y"/>
                                          </p:val>
                                        </p:tav>
                                      </p:tavLst>
                                    </p:anim>
                                    <p:set>
                                      <p:cBhvr>
                                        <p:cTn id="63" dur="1" fill="hold">
                                          <p:stCondLst>
                                            <p:cond delay="499"/>
                                          </p:stCondLst>
                                        </p:cTn>
                                        <p:tgtEl>
                                          <p:spTgt spid="4"/>
                                        </p:tgtEl>
                                        <p:attrNameLst>
                                          <p:attrName>style.visibility</p:attrName>
                                        </p:attrNameLst>
                                      </p:cBhvr>
                                      <p:to>
                                        <p:strVal val="hidden"/>
                                      </p:to>
                                    </p:set>
                                  </p:childTnLst>
                                </p:cTn>
                              </p:par>
                              <p:par>
                                <p:cTn id="64" presetID="2" presetClass="exit" presetSubtype="8" accel="100000" fill="hold" grpId="3" nodeType="withEffect">
                                  <p:stCondLst>
                                    <p:cond delay="0"/>
                                  </p:stCondLst>
                                  <p:childTnLst>
                                    <p:anim calcmode="lin" valueType="num">
                                      <p:cBhvr additive="base">
                                        <p:cTn id="65" dur="500"/>
                                        <p:tgtEl>
                                          <p:spTgt spid="14"/>
                                        </p:tgtEl>
                                        <p:attrNameLst>
                                          <p:attrName>ppt_x</p:attrName>
                                        </p:attrNameLst>
                                      </p:cBhvr>
                                      <p:tavLst>
                                        <p:tav tm="0">
                                          <p:val>
                                            <p:strVal val="ppt_x"/>
                                          </p:val>
                                        </p:tav>
                                        <p:tav tm="100000">
                                          <p:val>
                                            <p:strVal val="0-ppt_w/2"/>
                                          </p:val>
                                        </p:tav>
                                      </p:tavLst>
                                    </p:anim>
                                    <p:anim calcmode="lin" valueType="num">
                                      <p:cBhvr additive="base">
                                        <p:cTn id="66" dur="500"/>
                                        <p:tgtEl>
                                          <p:spTgt spid="14"/>
                                        </p:tgtEl>
                                        <p:attrNameLst>
                                          <p:attrName>ppt_y</p:attrName>
                                        </p:attrNameLst>
                                      </p:cBhvr>
                                      <p:tavLst>
                                        <p:tav tm="0">
                                          <p:val>
                                            <p:strVal val="ppt_y"/>
                                          </p:val>
                                        </p:tav>
                                        <p:tav tm="100000">
                                          <p:val>
                                            <p:strVal val="ppt_y"/>
                                          </p:val>
                                        </p:tav>
                                      </p:tavLst>
                                    </p:anim>
                                    <p:set>
                                      <p:cBhvr>
                                        <p:cTn id="67" dur="1" fill="hold">
                                          <p:stCondLst>
                                            <p:cond delay="499"/>
                                          </p:stCondLst>
                                        </p:cTn>
                                        <p:tgtEl>
                                          <p:spTgt spid="14"/>
                                        </p:tgtEl>
                                        <p:attrNameLst>
                                          <p:attrName>style.visibility</p:attrName>
                                        </p:attrNameLst>
                                      </p:cBhvr>
                                      <p:to>
                                        <p:strVal val="hidden"/>
                                      </p:to>
                                    </p:set>
                                  </p:childTnLst>
                                </p:cTn>
                              </p:par>
                              <p:par>
                                <p:cTn id="68" presetID="2" presetClass="exit" presetSubtype="8" accel="100000" fill="hold" grpId="3" nodeType="withEffect">
                                  <p:stCondLst>
                                    <p:cond delay="100"/>
                                  </p:stCondLst>
                                  <p:childTnLst>
                                    <p:anim calcmode="lin" valueType="num">
                                      <p:cBhvr additive="base">
                                        <p:cTn id="69" dur="500"/>
                                        <p:tgtEl>
                                          <p:spTgt spid="13"/>
                                        </p:tgtEl>
                                        <p:attrNameLst>
                                          <p:attrName>ppt_x</p:attrName>
                                        </p:attrNameLst>
                                      </p:cBhvr>
                                      <p:tavLst>
                                        <p:tav tm="0">
                                          <p:val>
                                            <p:strVal val="ppt_x"/>
                                          </p:val>
                                        </p:tav>
                                        <p:tav tm="100000">
                                          <p:val>
                                            <p:strVal val="0-ppt_w/2"/>
                                          </p:val>
                                        </p:tav>
                                      </p:tavLst>
                                    </p:anim>
                                    <p:anim calcmode="lin" valueType="num">
                                      <p:cBhvr additive="base">
                                        <p:cTn id="70" dur="500"/>
                                        <p:tgtEl>
                                          <p:spTgt spid="13"/>
                                        </p:tgtEl>
                                        <p:attrNameLst>
                                          <p:attrName>ppt_y</p:attrName>
                                        </p:attrNameLst>
                                      </p:cBhvr>
                                      <p:tavLst>
                                        <p:tav tm="0">
                                          <p:val>
                                            <p:strVal val="ppt_y"/>
                                          </p:val>
                                        </p:tav>
                                        <p:tav tm="100000">
                                          <p:val>
                                            <p:strVal val="ppt_y"/>
                                          </p:val>
                                        </p:tav>
                                      </p:tavLst>
                                    </p:anim>
                                    <p:set>
                                      <p:cBhvr>
                                        <p:cTn id="71" dur="1" fill="hold">
                                          <p:stCondLst>
                                            <p:cond delay="499"/>
                                          </p:stCondLst>
                                        </p:cTn>
                                        <p:tgtEl>
                                          <p:spTgt spid="13"/>
                                        </p:tgtEl>
                                        <p:attrNameLst>
                                          <p:attrName>style.visibility</p:attrName>
                                        </p:attrNameLst>
                                      </p:cBhvr>
                                      <p:to>
                                        <p:strVal val="hidden"/>
                                      </p:to>
                                    </p:set>
                                  </p:childTnLst>
                                </p:cTn>
                              </p:par>
                              <p:par>
                                <p:cTn id="72" presetID="2" presetClass="exit" presetSubtype="8" accel="100000" fill="hold" grpId="3" nodeType="withEffect">
                                  <p:stCondLst>
                                    <p:cond delay="0"/>
                                  </p:stCondLst>
                                  <p:childTnLst>
                                    <p:anim calcmode="lin" valueType="num">
                                      <p:cBhvr additive="base">
                                        <p:cTn id="73" dur="500"/>
                                        <p:tgtEl>
                                          <p:spTgt spid="16"/>
                                        </p:tgtEl>
                                        <p:attrNameLst>
                                          <p:attrName>ppt_x</p:attrName>
                                        </p:attrNameLst>
                                      </p:cBhvr>
                                      <p:tavLst>
                                        <p:tav tm="0">
                                          <p:val>
                                            <p:strVal val="ppt_x"/>
                                          </p:val>
                                        </p:tav>
                                        <p:tav tm="100000">
                                          <p:val>
                                            <p:strVal val="0-ppt_w/2"/>
                                          </p:val>
                                        </p:tav>
                                      </p:tavLst>
                                    </p:anim>
                                    <p:anim calcmode="lin" valueType="num">
                                      <p:cBhvr additive="base">
                                        <p:cTn id="74" dur="500"/>
                                        <p:tgtEl>
                                          <p:spTgt spid="16"/>
                                        </p:tgtEl>
                                        <p:attrNameLst>
                                          <p:attrName>ppt_y</p:attrName>
                                        </p:attrNameLst>
                                      </p:cBhvr>
                                      <p:tavLst>
                                        <p:tav tm="0">
                                          <p:val>
                                            <p:strVal val="ppt_y"/>
                                          </p:val>
                                        </p:tav>
                                        <p:tav tm="100000">
                                          <p:val>
                                            <p:strVal val="ppt_y"/>
                                          </p:val>
                                        </p:tav>
                                      </p:tavLst>
                                    </p:anim>
                                    <p:set>
                                      <p:cBhvr>
                                        <p:cTn id="75" dur="1" fill="hold">
                                          <p:stCondLst>
                                            <p:cond delay="499"/>
                                          </p:stCondLst>
                                        </p:cTn>
                                        <p:tgtEl>
                                          <p:spTgt spid="16"/>
                                        </p:tgtEl>
                                        <p:attrNameLst>
                                          <p:attrName>style.visibility</p:attrName>
                                        </p:attrNameLst>
                                      </p:cBhvr>
                                      <p:to>
                                        <p:strVal val="hidden"/>
                                      </p:to>
                                    </p:set>
                                  </p:childTnLst>
                                </p:cTn>
                              </p:par>
                            </p:childTnLst>
                          </p:cTn>
                        </p:par>
                        <p:par>
                          <p:cTn id="76" fill="hold">
                            <p:stCondLst>
                              <p:cond delay="1600"/>
                            </p:stCondLst>
                            <p:childTnLst>
                              <p:par>
                                <p:cTn id="77" presetID="2" presetClass="entr" presetSubtype="6" decel="100000" fill="hold" grpId="0" nodeType="afterEffect">
                                  <p:stCondLst>
                                    <p:cond delay="0"/>
                                  </p:stCondLst>
                                  <p:childTnLst>
                                    <p:set>
                                      <p:cBhvr>
                                        <p:cTn id="78" dur="1" fill="hold">
                                          <p:stCondLst>
                                            <p:cond delay="0"/>
                                          </p:stCondLst>
                                        </p:cTn>
                                        <p:tgtEl>
                                          <p:spTgt spid="19"/>
                                        </p:tgtEl>
                                        <p:attrNameLst>
                                          <p:attrName>style.visibility</p:attrName>
                                        </p:attrNameLst>
                                      </p:cBhvr>
                                      <p:to>
                                        <p:strVal val="visible"/>
                                      </p:to>
                                    </p:set>
                                    <p:anim calcmode="lin" valueType="num">
                                      <p:cBhvr additive="base">
                                        <p:cTn id="79" dur="500" fill="hold"/>
                                        <p:tgtEl>
                                          <p:spTgt spid="19"/>
                                        </p:tgtEl>
                                        <p:attrNameLst>
                                          <p:attrName>ppt_x</p:attrName>
                                        </p:attrNameLst>
                                      </p:cBhvr>
                                      <p:tavLst>
                                        <p:tav tm="0">
                                          <p:val>
                                            <p:strVal val="1+#ppt_w/2"/>
                                          </p:val>
                                        </p:tav>
                                        <p:tav tm="100000">
                                          <p:val>
                                            <p:strVal val="#ppt_x"/>
                                          </p:val>
                                        </p:tav>
                                      </p:tavLst>
                                    </p:anim>
                                    <p:anim calcmode="lin" valueType="num">
                                      <p:cBhvr additive="base">
                                        <p:cTn id="80" dur="500" fill="hold"/>
                                        <p:tgtEl>
                                          <p:spTgt spid="19"/>
                                        </p:tgtEl>
                                        <p:attrNameLst>
                                          <p:attrName>ppt_y</p:attrName>
                                        </p:attrNameLst>
                                      </p:cBhvr>
                                      <p:tavLst>
                                        <p:tav tm="0">
                                          <p:val>
                                            <p:strVal val="1+#ppt_h/2"/>
                                          </p:val>
                                        </p:tav>
                                        <p:tav tm="100000">
                                          <p:val>
                                            <p:strVal val="#ppt_y"/>
                                          </p:val>
                                        </p:tav>
                                      </p:tavLst>
                                    </p:anim>
                                  </p:childTnLst>
                                </p:cTn>
                              </p:par>
                              <p:par>
                                <p:cTn id="81" presetID="2" presetClass="entr" presetSubtype="9" decel="100000" fill="hold" grpId="0" nodeType="withEffect">
                                  <p:stCondLst>
                                    <p:cond delay="0"/>
                                  </p:stCondLst>
                                  <p:childTnLst>
                                    <p:set>
                                      <p:cBhvr>
                                        <p:cTn id="82" dur="1" fill="hold">
                                          <p:stCondLst>
                                            <p:cond delay="0"/>
                                          </p:stCondLst>
                                        </p:cTn>
                                        <p:tgtEl>
                                          <p:spTgt spid="5"/>
                                        </p:tgtEl>
                                        <p:attrNameLst>
                                          <p:attrName>style.visibility</p:attrName>
                                        </p:attrNameLst>
                                      </p:cBhvr>
                                      <p:to>
                                        <p:strVal val="visible"/>
                                      </p:to>
                                    </p:set>
                                    <p:anim calcmode="lin" valueType="num">
                                      <p:cBhvr additive="base">
                                        <p:cTn id="83" dur="500" fill="hold"/>
                                        <p:tgtEl>
                                          <p:spTgt spid="5"/>
                                        </p:tgtEl>
                                        <p:attrNameLst>
                                          <p:attrName>ppt_x</p:attrName>
                                        </p:attrNameLst>
                                      </p:cBhvr>
                                      <p:tavLst>
                                        <p:tav tm="0">
                                          <p:val>
                                            <p:strVal val="0-#ppt_w/2"/>
                                          </p:val>
                                        </p:tav>
                                        <p:tav tm="100000">
                                          <p:val>
                                            <p:strVal val="#ppt_x"/>
                                          </p:val>
                                        </p:tav>
                                      </p:tavLst>
                                    </p:anim>
                                    <p:anim calcmode="lin" valueType="num">
                                      <p:cBhvr additive="base">
                                        <p:cTn id="84" dur="500" fill="hold"/>
                                        <p:tgtEl>
                                          <p:spTgt spid="5"/>
                                        </p:tgtEl>
                                        <p:attrNameLst>
                                          <p:attrName>ppt_y</p:attrName>
                                        </p:attrNameLst>
                                      </p:cBhvr>
                                      <p:tavLst>
                                        <p:tav tm="0">
                                          <p:val>
                                            <p:strVal val="0-#ppt_h/2"/>
                                          </p:val>
                                        </p:tav>
                                        <p:tav tm="100000">
                                          <p:val>
                                            <p:strVal val="#ppt_y"/>
                                          </p:val>
                                        </p:tav>
                                      </p:tavLst>
                                    </p:anim>
                                  </p:childTnLst>
                                </p:cTn>
                              </p:par>
                              <p:par>
                                <p:cTn id="85" presetID="2" presetClass="entr" presetSubtype="6" decel="100000" fill="hold" grpId="0" nodeType="withEffect">
                                  <p:stCondLst>
                                    <p:cond delay="100"/>
                                  </p:stCondLst>
                                  <p:childTnLst>
                                    <p:set>
                                      <p:cBhvr>
                                        <p:cTn id="86" dur="1" fill="hold">
                                          <p:stCondLst>
                                            <p:cond delay="0"/>
                                          </p:stCondLst>
                                        </p:cTn>
                                        <p:tgtEl>
                                          <p:spTgt spid="27"/>
                                        </p:tgtEl>
                                        <p:attrNameLst>
                                          <p:attrName>style.visibility</p:attrName>
                                        </p:attrNameLst>
                                      </p:cBhvr>
                                      <p:to>
                                        <p:strVal val="visible"/>
                                      </p:to>
                                    </p:set>
                                    <p:anim calcmode="lin" valueType="num">
                                      <p:cBhvr additive="base">
                                        <p:cTn id="87" dur="500" fill="hold"/>
                                        <p:tgtEl>
                                          <p:spTgt spid="27"/>
                                        </p:tgtEl>
                                        <p:attrNameLst>
                                          <p:attrName>ppt_x</p:attrName>
                                        </p:attrNameLst>
                                      </p:cBhvr>
                                      <p:tavLst>
                                        <p:tav tm="0">
                                          <p:val>
                                            <p:strVal val="1+#ppt_w/2"/>
                                          </p:val>
                                        </p:tav>
                                        <p:tav tm="100000">
                                          <p:val>
                                            <p:strVal val="#ppt_x"/>
                                          </p:val>
                                        </p:tav>
                                      </p:tavLst>
                                    </p:anim>
                                    <p:anim calcmode="lin" valueType="num">
                                      <p:cBhvr additive="base">
                                        <p:cTn id="88" dur="500" fill="hold"/>
                                        <p:tgtEl>
                                          <p:spTgt spid="27"/>
                                        </p:tgtEl>
                                        <p:attrNameLst>
                                          <p:attrName>ppt_y</p:attrName>
                                        </p:attrNameLst>
                                      </p:cBhvr>
                                      <p:tavLst>
                                        <p:tav tm="0">
                                          <p:val>
                                            <p:strVal val="1+#ppt_h/2"/>
                                          </p:val>
                                        </p:tav>
                                        <p:tav tm="100000">
                                          <p:val>
                                            <p:strVal val="#ppt_y"/>
                                          </p:val>
                                        </p:tav>
                                      </p:tavLst>
                                    </p:anim>
                                  </p:childTnLst>
                                </p:cTn>
                              </p:par>
                              <p:par>
                                <p:cTn id="89" presetID="2" presetClass="entr" presetSubtype="9" decel="100000" fill="hold" grpId="0" nodeType="withEffect">
                                  <p:stCondLst>
                                    <p:cond delay="100"/>
                                  </p:stCondLst>
                                  <p:childTnLst>
                                    <p:set>
                                      <p:cBhvr>
                                        <p:cTn id="90" dur="1" fill="hold">
                                          <p:stCondLst>
                                            <p:cond delay="0"/>
                                          </p:stCondLst>
                                        </p:cTn>
                                        <p:tgtEl>
                                          <p:spTgt spid="26"/>
                                        </p:tgtEl>
                                        <p:attrNameLst>
                                          <p:attrName>style.visibility</p:attrName>
                                        </p:attrNameLst>
                                      </p:cBhvr>
                                      <p:to>
                                        <p:strVal val="visible"/>
                                      </p:to>
                                    </p:set>
                                    <p:anim calcmode="lin" valueType="num">
                                      <p:cBhvr additive="base">
                                        <p:cTn id="91" dur="500" fill="hold"/>
                                        <p:tgtEl>
                                          <p:spTgt spid="26"/>
                                        </p:tgtEl>
                                        <p:attrNameLst>
                                          <p:attrName>ppt_x</p:attrName>
                                        </p:attrNameLst>
                                      </p:cBhvr>
                                      <p:tavLst>
                                        <p:tav tm="0">
                                          <p:val>
                                            <p:strVal val="0-#ppt_w/2"/>
                                          </p:val>
                                        </p:tav>
                                        <p:tav tm="100000">
                                          <p:val>
                                            <p:strVal val="#ppt_x"/>
                                          </p:val>
                                        </p:tav>
                                      </p:tavLst>
                                    </p:anim>
                                    <p:anim calcmode="lin" valueType="num">
                                      <p:cBhvr additive="base">
                                        <p:cTn id="92" dur="500" fill="hold"/>
                                        <p:tgtEl>
                                          <p:spTgt spid="26"/>
                                        </p:tgtEl>
                                        <p:attrNameLst>
                                          <p:attrName>ppt_y</p:attrName>
                                        </p:attrNameLst>
                                      </p:cBhvr>
                                      <p:tavLst>
                                        <p:tav tm="0">
                                          <p:val>
                                            <p:strVal val="0-#ppt_h/2"/>
                                          </p:val>
                                        </p:tav>
                                        <p:tav tm="100000">
                                          <p:val>
                                            <p:strVal val="#ppt_y"/>
                                          </p:val>
                                        </p:tav>
                                      </p:tavLst>
                                    </p:anim>
                                  </p:childTnLst>
                                </p:cTn>
                              </p:par>
                              <p:par>
                                <p:cTn id="93" presetID="2" presetClass="entr" presetSubtype="6" decel="100000" fill="hold" grpId="0" nodeType="withEffect">
                                  <p:stCondLst>
                                    <p:cond delay="500"/>
                                  </p:stCondLst>
                                  <p:childTnLst>
                                    <p:set>
                                      <p:cBhvr>
                                        <p:cTn id="94" dur="1" fill="hold">
                                          <p:stCondLst>
                                            <p:cond delay="0"/>
                                          </p:stCondLst>
                                        </p:cTn>
                                        <p:tgtEl>
                                          <p:spTgt spid="29"/>
                                        </p:tgtEl>
                                        <p:attrNameLst>
                                          <p:attrName>style.visibility</p:attrName>
                                        </p:attrNameLst>
                                      </p:cBhvr>
                                      <p:to>
                                        <p:strVal val="visible"/>
                                      </p:to>
                                    </p:set>
                                    <p:anim calcmode="lin" valueType="num">
                                      <p:cBhvr additive="base">
                                        <p:cTn id="95" dur="500" fill="hold"/>
                                        <p:tgtEl>
                                          <p:spTgt spid="29"/>
                                        </p:tgtEl>
                                        <p:attrNameLst>
                                          <p:attrName>ppt_x</p:attrName>
                                        </p:attrNameLst>
                                      </p:cBhvr>
                                      <p:tavLst>
                                        <p:tav tm="0">
                                          <p:val>
                                            <p:strVal val="1+#ppt_w/2"/>
                                          </p:val>
                                        </p:tav>
                                        <p:tav tm="100000">
                                          <p:val>
                                            <p:strVal val="#ppt_x"/>
                                          </p:val>
                                        </p:tav>
                                      </p:tavLst>
                                    </p:anim>
                                    <p:anim calcmode="lin" valueType="num">
                                      <p:cBhvr additive="base">
                                        <p:cTn id="96" dur="500" fill="hold"/>
                                        <p:tgtEl>
                                          <p:spTgt spid="29"/>
                                        </p:tgtEl>
                                        <p:attrNameLst>
                                          <p:attrName>ppt_y</p:attrName>
                                        </p:attrNameLst>
                                      </p:cBhvr>
                                      <p:tavLst>
                                        <p:tav tm="0">
                                          <p:val>
                                            <p:strVal val="1+#ppt_h/2"/>
                                          </p:val>
                                        </p:tav>
                                        <p:tav tm="100000">
                                          <p:val>
                                            <p:strVal val="#ppt_y"/>
                                          </p:val>
                                        </p:tav>
                                      </p:tavLst>
                                    </p:anim>
                                  </p:childTnLst>
                                </p:cTn>
                              </p:par>
                              <p:par>
                                <p:cTn id="97" presetID="2" presetClass="entr" presetSubtype="9" decel="100000" fill="hold" grpId="0" nodeType="withEffect">
                                  <p:stCondLst>
                                    <p:cond delay="500"/>
                                  </p:stCondLst>
                                  <p:childTnLst>
                                    <p:set>
                                      <p:cBhvr>
                                        <p:cTn id="98" dur="1" fill="hold">
                                          <p:stCondLst>
                                            <p:cond delay="0"/>
                                          </p:stCondLst>
                                        </p:cTn>
                                        <p:tgtEl>
                                          <p:spTgt spid="28"/>
                                        </p:tgtEl>
                                        <p:attrNameLst>
                                          <p:attrName>style.visibility</p:attrName>
                                        </p:attrNameLst>
                                      </p:cBhvr>
                                      <p:to>
                                        <p:strVal val="visible"/>
                                      </p:to>
                                    </p:set>
                                    <p:anim calcmode="lin" valueType="num">
                                      <p:cBhvr additive="base">
                                        <p:cTn id="99" dur="500" fill="hold"/>
                                        <p:tgtEl>
                                          <p:spTgt spid="28"/>
                                        </p:tgtEl>
                                        <p:attrNameLst>
                                          <p:attrName>ppt_x</p:attrName>
                                        </p:attrNameLst>
                                      </p:cBhvr>
                                      <p:tavLst>
                                        <p:tav tm="0">
                                          <p:val>
                                            <p:strVal val="0-#ppt_w/2"/>
                                          </p:val>
                                        </p:tav>
                                        <p:tav tm="100000">
                                          <p:val>
                                            <p:strVal val="#ppt_x"/>
                                          </p:val>
                                        </p:tav>
                                      </p:tavLst>
                                    </p:anim>
                                    <p:anim calcmode="lin" valueType="num">
                                      <p:cBhvr additive="base">
                                        <p:cTn id="100" dur="500" fill="hold"/>
                                        <p:tgtEl>
                                          <p:spTgt spid="28"/>
                                        </p:tgtEl>
                                        <p:attrNameLst>
                                          <p:attrName>ppt_y</p:attrName>
                                        </p:attrNameLst>
                                      </p:cBhvr>
                                      <p:tavLst>
                                        <p:tav tm="0">
                                          <p:val>
                                            <p:strVal val="0-#ppt_h/2"/>
                                          </p:val>
                                        </p:tav>
                                        <p:tav tm="100000">
                                          <p:val>
                                            <p:strVal val="#ppt_y"/>
                                          </p:val>
                                        </p:tav>
                                      </p:tavLst>
                                    </p:anim>
                                  </p:childTnLst>
                                </p:cTn>
                              </p:par>
                              <p:par>
                                <p:cTn id="101" presetID="2" presetClass="exit" presetSubtype="9" accel="100000" fill="hold" grpId="1" nodeType="withEffect">
                                  <p:stCondLst>
                                    <p:cond delay="1250"/>
                                  </p:stCondLst>
                                  <p:childTnLst>
                                    <p:anim calcmode="lin" valueType="num">
                                      <p:cBhvr additive="base">
                                        <p:cTn id="102" dur="500"/>
                                        <p:tgtEl>
                                          <p:spTgt spid="29"/>
                                        </p:tgtEl>
                                        <p:attrNameLst>
                                          <p:attrName>ppt_x</p:attrName>
                                        </p:attrNameLst>
                                      </p:cBhvr>
                                      <p:tavLst>
                                        <p:tav tm="0">
                                          <p:val>
                                            <p:strVal val="ppt_x"/>
                                          </p:val>
                                        </p:tav>
                                        <p:tav tm="100000">
                                          <p:val>
                                            <p:strVal val="0-ppt_w/2"/>
                                          </p:val>
                                        </p:tav>
                                      </p:tavLst>
                                    </p:anim>
                                    <p:anim calcmode="lin" valueType="num">
                                      <p:cBhvr additive="base">
                                        <p:cTn id="103" dur="500"/>
                                        <p:tgtEl>
                                          <p:spTgt spid="29"/>
                                        </p:tgtEl>
                                        <p:attrNameLst>
                                          <p:attrName>ppt_y</p:attrName>
                                        </p:attrNameLst>
                                      </p:cBhvr>
                                      <p:tavLst>
                                        <p:tav tm="0">
                                          <p:val>
                                            <p:strVal val="ppt_y"/>
                                          </p:val>
                                        </p:tav>
                                        <p:tav tm="100000">
                                          <p:val>
                                            <p:strVal val="0-ppt_h/2"/>
                                          </p:val>
                                        </p:tav>
                                      </p:tavLst>
                                    </p:anim>
                                    <p:set>
                                      <p:cBhvr>
                                        <p:cTn id="104" dur="1" fill="hold">
                                          <p:stCondLst>
                                            <p:cond delay="499"/>
                                          </p:stCondLst>
                                        </p:cTn>
                                        <p:tgtEl>
                                          <p:spTgt spid="29"/>
                                        </p:tgtEl>
                                        <p:attrNameLst>
                                          <p:attrName>style.visibility</p:attrName>
                                        </p:attrNameLst>
                                      </p:cBhvr>
                                      <p:to>
                                        <p:strVal val="hidden"/>
                                      </p:to>
                                    </p:set>
                                  </p:childTnLst>
                                </p:cTn>
                              </p:par>
                              <p:par>
                                <p:cTn id="105" presetID="2" presetClass="exit" presetSubtype="6" accel="100000" fill="hold" grpId="1" nodeType="withEffect">
                                  <p:stCondLst>
                                    <p:cond delay="1250"/>
                                  </p:stCondLst>
                                  <p:childTnLst>
                                    <p:anim calcmode="lin" valueType="num">
                                      <p:cBhvr additive="base">
                                        <p:cTn id="106" dur="500"/>
                                        <p:tgtEl>
                                          <p:spTgt spid="28"/>
                                        </p:tgtEl>
                                        <p:attrNameLst>
                                          <p:attrName>ppt_x</p:attrName>
                                        </p:attrNameLst>
                                      </p:cBhvr>
                                      <p:tavLst>
                                        <p:tav tm="0">
                                          <p:val>
                                            <p:strVal val="ppt_x"/>
                                          </p:val>
                                        </p:tav>
                                        <p:tav tm="100000">
                                          <p:val>
                                            <p:strVal val="1+ppt_w/2"/>
                                          </p:val>
                                        </p:tav>
                                      </p:tavLst>
                                    </p:anim>
                                    <p:anim calcmode="lin" valueType="num">
                                      <p:cBhvr additive="base">
                                        <p:cTn id="107" dur="500"/>
                                        <p:tgtEl>
                                          <p:spTgt spid="28"/>
                                        </p:tgtEl>
                                        <p:attrNameLst>
                                          <p:attrName>ppt_y</p:attrName>
                                        </p:attrNameLst>
                                      </p:cBhvr>
                                      <p:tavLst>
                                        <p:tav tm="0">
                                          <p:val>
                                            <p:strVal val="ppt_y"/>
                                          </p:val>
                                        </p:tav>
                                        <p:tav tm="100000">
                                          <p:val>
                                            <p:strVal val="1+ppt_h/2"/>
                                          </p:val>
                                        </p:tav>
                                      </p:tavLst>
                                    </p:anim>
                                    <p:set>
                                      <p:cBhvr>
                                        <p:cTn id="108" dur="1" fill="hold">
                                          <p:stCondLst>
                                            <p:cond delay="499"/>
                                          </p:stCondLst>
                                        </p:cTn>
                                        <p:tgtEl>
                                          <p:spTgt spid="28"/>
                                        </p:tgtEl>
                                        <p:attrNameLst>
                                          <p:attrName>style.visibility</p:attrName>
                                        </p:attrNameLst>
                                      </p:cBhvr>
                                      <p:to>
                                        <p:strVal val="hidden"/>
                                      </p:to>
                                    </p:set>
                                  </p:childTnLst>
                                </p:cTn>
                              </p:par>
                            </p:childTnLst>
                          </p:cTn>
                        </p:par>
                        <p:par>
                          <p:cTn id="109" fill="hold">
                            <p:stCondLst>
                              <p:cond delay="3350"/>
                            </p:stCondLst>
                            <p:childTnLst>
                              <p:par>
                                <p:cTn id="110" presetID="2" presetClass="entr" presetSubtype="4" decel="100000" fill="hold" grpId="0" nodeType="afterEffect">
                                  <p:stCondLst>
                                    <p:cond delay="0"/>
                                  </p:stCondLst>
                                  <p:childTnLst>
                                    <p:set>
                                      <p:cBhvr>
                                        <p:cTn id="111" dur="1" fill="hold">
                                          <p:stCondLst>
                                            <p:cond delay="0"/>
                                          </p:stCondLst>
                                        </p:cTn>
                                        <p:tgtEl>
                                          <p:spTgt spid="30"/>
                                        </p:tgtEl>
                                        <p:attrNameLst>
                                          <p:attrName>style.visibility</p:attrName>
                                        </p:attrNameLst>
                                      </p:cBhvr>
                                      <p:to>
                                        <p:strVal val="visible"/>
                                      </p:to>
                                    </p:set>
                                    <p:anim calcmode="lin" valueType="num">
                                      <p:cBhvr additive="base">
                                        <p:cTn id="112" dur="500" fill="hold"/>
                                        <p:tgtEl>
                                          <p:spTgt spid="30"/>
                                        </p:tgtEl>
                                        <p:attrNameLst>
                                          <p:attrName>ppt_x</p:attrName>
                                        </p:attrNameLst>
                                      </p:cBhvr>
                                      <p:tavLst>
                                        <p:tav tm="0">
                                          <p:val>
                                            <p:strVal val="#ppt_x"/>
                                          </p:val>
                                        </p:tav>
                                        <p:tav tm="100000">
                                          <p:val>
                                            <p:strVal val="#ppt_x"/>
                                          </p:val>
                                        </p:tav>
                                      </p:tavLst>
                                    </p:anim>
                                    <p:anim calcmode="lin" valueType="num">
                                      <p:cBhvr additive="base">
                                        <p:cTn id="113" dur="500" fill="hold"/>
                                        <p:tgtEl>
                                          <p:spTgt spid="30"/>
                                        </p:tgtEl>
                                        <p:attrNameLst>
                                          <p:attrName>ppt_y</p:attrName>
                                        </p:attrNameLst>
                                      </p:cBhvr>
                                      <p:tavLst>
                                        <p:tav tm="0">
                                          <p:val>
                                            <p:strVal val="1+#ppt_h/2"/>
                                          </p:val>
                                        </p:tav>
                                        <p:tav tm="100000">
                                          <p:val>
                                            <p:strVal val="#ppt_y"/>
                                          </p:val>
                                        </p:tav>
                                      </p:tavLst>
                                    </p:anim>
                                  </p:childTnLst>
                                </p:cTn>
                              </p:par>
                              <p:par>
                                <p:cTn id="114" presetID="2" presetClass="entr" presetSubtype="4" decel="100000" fill="hold" grpId="0" nodeType="withEffect">
                                  <p:stCondLst>
                                    <p:cond delay="0"/>
                                  </p:stCondLst>
                                  <p:childTnLst>
                                    <p:set>
                                      <p:cBhvr>
                                        <p:cTn id="115" dur="1" fill="hold">
                                          <p:stCondLst>
                                            <p:cond delay="0"/>
                                          </p:stCondLst>
                                        </p:cTn>
                                        <p:tgtEl>
                                          <p:spTgt spid="31"/>
                                        </p:tgtEl>
                                        <p:attrNameLst>
                                          <p:attrName>style.visibility</p:attrName>
                                        </p:attrNameLst>
                                      </p:cBhvr>
                                      <p:to>
                                        <p:strVal val="visible"/>
                                      </p:to>
                                    </p:set>
                                    <p:anim calcmode="lin" valueType="num">
                                      <p:cBhvr additive="base">
                                        <p:cTn id="116" dur="750" fill="hold"/>
                                        <p:tgtEl>
                                          <p:spTgt spid="31"/>
                                        </p:tgtEl>
                                        <p:attrNameLst>
                                          <p:attrName>ppt_x</p:attrName>
                                        </p:attrNameLst>
                                      </p:cBhvr>
                                      <p:tavLst>
                                        <p:tav tm="0">
                                          <p:val>
                                            <p:strVal val="#ppt_x"/>
                                          </p:val>
                                        </p:tav>
                                        <p:tav tm="100000">
                                          <p:val>
                                            <p:strVal val="#ppt_x"/>
                                          </p:val>
                                        </p:tav>
                                      </p:tavLst>
                                    </p:anim>
                                    <p:anim calcmode="lin" valueType="num">
                                      <p:cBhvr additive="base">
                                        <p:cTn id="117" dur="750" fill="hold"/>
                                        <p:tgtEl>
                                          <p:spTgt spid="31"/>
                                        </p:tgtEl>
                                        <p:attrNameLst>
                                          <p:attrName>ppt_y</p:attrName>
                                        </p:attrNameLst>
                                      </p:cBhvr>
                                      <p:tavLst>
                                        <p:tav tm="0">
                                          <p:val>
                                            <p:strVal val="1+#ppt_h/2"/>
                                          </p:val>
                                        </p:tav>
                                        <p:tav tm="100000">
                                          <p:val>
                                            <p:strVal val="#ppt_y"/>
                                          </p:val>
                                        </p:tav>
                                      </p:tavLst>
                                    </p:anim>
                                  </p:childTnLst>
                                </p:cTn>
                              </p:par>
                            </p:childTnLst>
                          </p:cTn>
                        </p:par>
                        <p:par>
                          <p:cTn id="118" fill="hold">
                            <p:stCondLst>
                              <p:cond delay="4100"/>
                            </p:stCondLst>
                            <p:childTnLst>
                              <p:par>
                                <p:cTn id="119" presetID="10" presetClass="entr" presetSubtype="0" fill="hold" grpId="0" nodeType="afterEffect">
                                  <p:stCondLst>
                                    <p:cond delay="0"/>
                                  </p:stCondLst>
                                  <p:childTnLst>
                                    <p:set>
                                      <p:cBhvr>
                                        <p:cTn id="120" dur="1" fill="hold">
                                          <p:stCondLst>
                                            <p:cond delay="0"/>
                                          </p:stCondLst>
                                        </p:cTn>
                                        <p:tgtEl>
                                          <p:spTgt spid="32"/>
                                        </p:tgtEl>
                                        <p:attrNameLst>
                                          <p:attrName>style.visibility</p:attrName>
                                        </p:attrNameLst>
                                      </p:cBhvr>
                                      <p:to>
                                        <p:strVal val="visible"/>
                                      </p:to>
                                    </p:set>
                                    <p:animEffect transition="in" filter="fade">
                                      <p:cBhvr>
                                        <p:cTn id="121" dur="500"/>
                                        <p:tgtEl>
                                          <p:spTgt spid="32"/>
                                        </p:tgtEl>
                                      </p:cBhvr>
                                    </p:animEffect>
                                  </p:childTnLst>
                                </p:cTn>
                              </p:par>
                            </p:childTnLst>
                          </p:cTn>
                        </p:par>
                        <p:par>
                          <p:cTn id="122" fill="hold">
                            <p:stCondLst>
                              <p:cond delay="4600"/>
                            </p:stCondLst>
                            <p:childTnLst>
                              <p:par>
                                <p:cTn id="123" presetID="10" presetClass="entr" presetSubtype="0" fill="hold" grpId="0" nodeType="afterEffect">
                                  <p:stCondLst>
                                    <p:cond delay="0"/>
                                  </p:stCondLst>
                                  <p:childTnLst>
                                    <p:set>
                                      <p:cBhvr>
                                        <p:cTn id="124" dur="1" fill="hold">
                                          <p:stCondLst>
                                            <p:cond delay="0"/>
                                          </p:stCondLst>
                                        </p:cTn>
                                        <p:tgtEl>
                                          <p:spTgt spid="33"/>
                                        </p:tgtEl>
                                        <p:attrNameLst>
                                          <p:attrName>style.visibility</p:attrName>
                                        </p:attrNameLst>
                                      </p:cBhvr>
                                      <p:to>
                                        <p:strVal val="visible"/>
                                      </p:to>
                                    </p:set>
                                    <p:animEffect transition="in" filter="fade">
                                      <p:cBhvr>
                                        <p:cTn id="125" dur="500"/>
                                        <p:tgtEl>
                                          <p:spTgt spid="33"/>
                                        </p:tgtEl>
                                      </p:cBhvr>
                                    </p:animEffect>
                                  </p:childTnLst>
                                </p:cTn>
                              </p:par>
                            </p:childTnLst>
                          </p:cTn>
                        </p:par>
                        <p:par>
                          <p:cTn id="126" fill="hold">
                            <p:stCondLst>
                              <p:cond delay="5100"/>
                            </p:stCondLst>
                            <p:childTnLst>
                              <p:par>
                                <p:cTn id="127" presetID="10" presetClass="entr" presetSubtype="0" fill="hold" grpId="0" nodeType="afterEffect">
                                  <p:stCondLst>
                                    <p:cond delay="0"/>
                                  </p:stCondLst>
                                  <p:childTnLst>
                                    <p:set>
                                      <p:cBhvr>
                                        <p:cTn id="128" dur="1" fill="hold">
                                          <p:stCondLst>
                                            <p:cond delay="0"/>
                                          </p:stCondLst>
                                        </p:cTn>
                                        <p:tgtEl>
                                          <p:spTgt spid="34"/>
                                        </p:tgtEl>
                                        <p:attrNameLst>
                                          <p:attrName>style.visibility</p:attrName>
                                        </p:attrNameLst>
                                      </p:cBhvr>
                                      <p:to>
                                        <p:strVal val="visible"/>
                                      </p:to>
                                    </p:set>
                                    <p:animEffect transition="in" filter="fade">
                                      <p:cBhvr>
                                        <p:cTn id="129" dur="500"/>
                                        <p:tgtEl>
                                          <p:spTgt spid="34"/>
                                        </p:tgtEl>
                                      </p:cBhvr>
                                    </p:animEffect>
                                  </p:childTnLst>
                                </p:cTn>
                              </p:par>
                            </p:childTnLst>
                          </p:cTn>
                        </p:par>
                        <p:par>
                          <p:cTn id="130" fill="hold">
                            <p:stCondLst>
                              <p:cond delay="5600"/>
                            </p:stCondLst>
                            <p:childTnLst>
                              <p:par>
                                <p:cTn id="131" presetID="2" presetClass="entr" presetSubtype="4" decel="100000" fill="hold" grpId="0" nodeType="afterEffect">
                                  <p:stCondLst>
                                    <p:cond delay="0"/>
                                  </p:stCondLst>
                                  <p:childTnLst>
                                    <p:set>
                                      <p:cBhvr>
                                        <p:cTn id="132" dur="1" fill="hold">
                                          <p:stCondLst>
                                            <p:cond delay="0"/>
                                          </p:stCondLst>
                                        </p:cTn>
                                        <p:tgtEl>
                                          <p:spTgt spid="35">
                                            <p:txEl>
                                              <p:pRg st="0" end="0"/>
                                            </p:txEl>
                                          </p:spTgt>
                                        </p:tgtEl>
                                        <p:attrNameLst>
                                          <p:attrName>style.visibility</p:attrName>
                                        </p:attrNameLst>
                                      </p:cBhvr>
                                      <p:to>
                                        <p:strVal val="visible"/>
                                      </p:to>
                                    </p:set>
                                    <p:anim calcmode="lin" valueType="num">
                                      <p:cBhvr additive="base">
                                        <p:cTn id="133" dur="500" fill="hold"/>
                                        <p:tgtEl>
                                          <p:spTgt spid="35">
                                            <p:txEl>
                                              <p:pRg st="0" end="0"/>
                                            </p:txEl>
                                          </p:spTgt>
                                        </p:tgtEl>
                                        <p:attrNameLst>
                                          <p:attrName>ppt_x</p:attrName>
                                        </p:attrNameLst>
                                      </p:cBhvr>
                                      <p:tavLst>
                                        <p:tav tm="0">
                                          <p:val>
                                            <p:strVal val="#ppt_x"/>
                                          </p:val>
                                        </p:tav>
                                        <p:tav tm="100000">
                                          <p:val>
                                            <p:strVal val="#ppt_x"/>
                                          </p:val>
                                        </p:tav>
                                      </p:tavLst>
                                    </p:anim>
                                    <p:anim calcmode="lin" valueType="num">
                                      <p:cBhvr additive="base">
                                        <p:cTn id="134" dur="500" fill="hold"/>
                                        <p:tgtEl>
                                          <p:spTgt spid="35">
                                            <p:txEl>
                                              <p:pRg st="0" end="0"/>
                                            </p:txEl>
                                          </p:spTgt>
                                        </p:tgtEl>
                                        <p:attrNameLst>
                                          <p:attrName>ppt_y</p:attrName>
                                        </p:attrNameLst>
                                      </p:cBhvr>
                                      <p:tavLst>
                                        <p:tav tm="0">
                                          <p:val>
                                            <p:strVal val="1+#ppt_h/2"/>
                                          </p:val>
                                        </p:tav>
                                        <p:tav tm="100000">
                                          <p:val>
                                            <p:strVal val="#ppt_y"/>
                                          </p:val>
                                        </p:tav>
                                      </p:tavLst>
                                    </p:anim>
                                  </p:childTnLst>
                                </p:cTn>
                              </p:par>
                            </p:childTnLst>
                          </p:cTn>
                        </p:par>
                        <p:par>
                          <p:cTn id="135" fill="hold">
                            <p:stCondLst>
                              <p:cond delay="6100"/>
                            </p:stCondLst>
                            <p:childTnLst>
                              <p:par>
                                <p:cTn id="136" presetID="10" presetClass="entr" presetSubtype="0" fill="hold" grpId="0" nodeType="afterEffect">
                                  <p:stCondLst>
                                    <p:cond delay="250"/>
                                  </p:stCondLst>
                                  <p:childTnLst>
                                    <p:set>
                                      <p:cBhvr>
                                        <p:cTn id="137" dur="1" fill="hold">
                                          <p:stCondLst>
                                            <p:cond delay="0"/>
                                          </p:stCondLst>
                                        </p:cTn>
                                        <p:tgtEl>
                                          <p:spTgt spid="36">
                                            <p:txEl>
                                              <p:pRg st="0" end="0"/>
                                            </p:txEl>
                                          </p:spTgt>
                                        </p:tgtEl>
                                        <p:attrNameLst>
                                          <p:attrName>style.visibility</p:attrName>
                                        </p:attrNameLst>
                                      </p:cBhvr>
                                      <p:to>
                                        <p:strVal val="visible"/>
                                      </p:to>
                                    </p:set>
                                    <p:animEffect transition="in" filter="fade">
                                      <p:cBhvr>
                                        <p:cTn id="138" dur="500"/>
                                        <p:tgtEl>
                                          <p:spTgt spid="3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1" animBg="1"/>
      <p:bldP spid="17" grpId="2" animBg="1"/>
      <p:bldP spid="17" grpId="3" animBg="1"/>
      <p:bldP spid="16" grpId="1" animBg="1"/>
      <p:bldP spid="16" grpId="2" animBg="1"/>
      <p:bldP spid="16" grpId="3" animBg="1"/>
      <p:bldP spid="4" grpId="1" animBg="1"/>
      <p:bldP spid="4" grpId="2" animBg="1"/>
      <p:bldP spid="4" grpId="3" animBg="1"/>
      <p:bldP spid="13" grpId="1" animBg="1"/>
      <p:bldP spid="13" grpId="2" animBg="1"/>
      <p:bldP spid="13" grpId="3" animBg="1"/>
      <p:bldP spid="14" grpId="1" animBg="1"/>
      <p:bldP spid="14" grpId="2" animBg="1"/>
      <p:bldP spid="14" grpId="3" animBg="1"/>
      <p:bldP spid="5" grpId="0" animBg="1"/>
      <p:bldP spid="19" grpId="0" animBg="1"/>
      <p:bldP spid="26" grpId="0" animBg="1"/>
      <p:bldP spid="27" grpId="0" animBg="1"/>
      <p:bldP spid="28" grpId="0" animBg="1"/>
      <p:bldP spid="28" grpId="1" animBg="1"/>
      <p:bldP spid="29" grpId="0" animBg="1"/>
      <p:bldP spid="29" grpId="1" animBg="1"/>
      <p:bldP spid="30" grpId="0" animBg="1"/>
      <p:bldP spid="31" grpId="0"/>
      <p:bldP spid="32" grpId="0" animBg="1"/>
      <p:bldP spid="33" grpId="0" animBg="1"/>
      <p:bldP spid="34" grpId="0" animBg="1"/>
      <p:bldP spid="35" grpId="0" build="p">
        <p:tmplLst>
          <p:tmpl lvl="1">
            <p:tnLst>
              <p:par>
                <p:cTn presetID="2" presetClass="entr" presetSubtype="4" decel="100000" fill="hold" nodeType="afterEffect">
                  <p:stCondLst>
                    <p:cond delay="0"/>
                  </p:stCondLst>
                  <p:childTnLst>
                    <p:set>
                      <p:cBhvr>
                        <p:cTn dur="1" fill="hold">
                          <p:stCondLst>
                            <p:cond delay="0"/>
                          </p:stCondLst>
                        </p:cTn>
                        <p:tgtEl>
                          <p:spTgt spid="35"/>
                        </p:tgtEl>
                        <p:attrNameLst>
                          <p:attrName>style.visibility</p:attrName>
                        </p:attrNameLst>
                      </p:cBhvr>
                      <p:to>
                        <p:strVal val="visible"/>
                      </p:to>
                    </p:set>
                    <p:anim calcmode="lin" valueType="num">
                      <p:cBhvr additive="base">
                        <p:cTn dur="500" fill="hold"/>
                        <p:tgtEl>
                          <p:spTgt spid="35"/>
                        </p:tgtEl>
                        <p:attrNameLst>
                          <p:attrName>ppt_x</p:attrName>
                        </p:attrNameLst>
                      </p:cBhvr>
                      <p:tavLst>
                        <p:tav tm="0">
                          <p:val>
                            <p:strVal val="#ppt_x"/>
                          </p:val>
                        </p:tav>
                        <p:tav tm="100000">
                          <p:val>
                            <p:strVal val="#ppt_x"/>
                          </p:val>
                        </p:tav>
                      </p:tavLst>
                    </p:anim>
                    <p:anim calcmode="lin" valueType="num">
                      <p:cBhvr additive="base">
                        <p:cTn dur="500" fill="hold"/>
                        <p:tgtEl>
                          <p:spTgt spid="35"/>
                        </p:tgtEl>
                        <p:attrNameLst>
                          <p:attrName>ppt_y</p:attrName>
                        </p:attrNameLst>
                      </p:cBhvr>
                      <p:tavLst>
                        <p:tav tm="0">
                          <p:val>
                            <p:strVal val="1+#ppt_h/2"/>
                          </p:val>
                        </p:tav>
                        <p:tav tm="100000">
                          <p:val>
                            <p:strVal val="#ppt_y"/>
                          </p:val>
                        </p:tav>
                      </p:tavLst>
                    </p:anim>
                  </p:childTnLst>
                </p:cTn>
              </p:par>
            </p:tnLst>
          </p:tmpl>
        </p:tmplLst>
      </p:bldP>
      <p:bldP spid="36" grpId="0" build="p">
        <p:tmplLst>
          <p:tmpl lvl="1">
            <p:tnLst>
              <p:par>
                <p:cTn presetID="10" presetClass="entr" presetSubtype="0" fill="hold" nodeType="afterEffect">
                  <p:stCondLst>
                    <p:cond delay="250"/>
                  </p:stCondLst>
                  <p:childTnLst>
                    <p:set>
                      <p:cBhvr>
                        <p:cTn dur="1" fill="hold">
                          <p:stCondLst>
                            <p:cond delay="0"/>
                          </p:stCondLst>
                        </p:cTn>
                        <p:tgtEl>
                          <p:spTgt spid="36"/>
                        </p:tgtEl>
                        <p:attrNameLst>
                          <p:attrName>style.visibility</p:attrName>
                        </p:attrNameLst>
                      </p:cBhvr>
                      <p:to>
                        <p:strVal val="visible"/>
                      </p:to>
                    </p:set>
                    <p:animEffect transition="in" filter="fade">
                      <p:cBhvr>
                        <p:cTn dur="500"/>
                        <p:tgtEl>
                          <p:spTgt spid="36"/>
                        </p:tgtEl>
                      </p:cBhvr>
                    </p:animEffect>
                  </p:childTnLst>
                </p:cTn>
              </p:par>
            </p:tnLst>
          </p:tmpl>
        </p:tmplLst>
      </p:bldP>
    </p:bld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4 Icons, Headings &amp; Texts - Horizontal">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5" name="テキスト プレースホルダー 12"/>
          <p:cNvSpPr>
            <a:spLocks noGrp="1"/>
          </p:cNvSpPr>
          <p:nvPr>
            <p:ph type="body" sz="quarter" idx="12" hasCustomPrompt="1"/>
          </p:nvPr>
        </p:nvSpPr>
        <p:spPr>
          <a:xfrm>
            <a:off x="1277819" y="5556408"/>
            <a:ext cx="3743360" cy="2479915"/>
          </a:xfrm>
        </p:spPr>
        <p:txBody>
          <a:bodyPr>
            <a:normAutofit/>
          </a:bodyPr>
          <a:lstStyle>
            <a:lvl1pPr algn="ctr">
              <a:defRPr sz="2000" baseline="0"/>
            </a:lvl1pPr>
          </a:lstStyle>
          <a:p>
            <a:pPr lvl="0"/>
            <a:r>
              <a:rPr kumimoji="1" lang="en-US" altLang="ja-JP" dirty="0"/>
              <a:t>Text goes here</a:t>
            </a:r>
            <a:endParaRPr kumimoji="1" lang="ja-JP" altLang="en-US" dirty="0"/>
          </a:p>
        </p:txBody>
      </p:sp>
      <p:sp>
        <p:nvSpPr>
          <p:cNvPr id="6" name="テキスト プレースホルダー 12"/>
          <p:cNvSpPr>
            <a:spLocks noGrp="1"/>
          </p:cNvSpPr>
          <p:nvPr>
            <p:ph type="body" sz="quarter" idx="13" hasCustomPrompt="1"/>
          </p:nvPr>
        </p:nvSpPr>
        <p:spPr>
          <a:xfrm>
            <a:off x="1277819" y="4567087"/>
            <a:ext cx="3743360" cy="747032"/>
          </a:xfrm>
        </p:spPr>
        <p:txBody>
          <a:bodyPr anchor="ctr">
            <a:noAutofit/>
          </a:bodyPr>
          <a:lstStyle>
            <a:lvl1pPr algn="ctr">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Word</a:t>
            </a:r>
            <a:endParaRPr kumimoji="1" lang="ja-JP" altLang="en-US" dirty="0"/>
          </a:p>
        </p:txBody>
      </p:sp>
      <p:sp>
        <p:nvSpPr>
          <p:cNvPr id="7" name="正方形/長方形 6"/>
          <p:cNvSpPr/>
          <p:nvPr userDrawn="1"/>
        </p:nvSpPr>
        <p:spPr>
          <a:xfrm>
            <a:off x="2235550" y="5332253"/>
            <a:ext cx="1827899"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円/楕円 4"/>
          <p:cNvSpPr/>
          <p:nvPr userDrawn="1"/>
        </p:nvSpPr>
        <p:spPr>
          <a:xfrm>
            <a:off x="2581242" y="3174870"/>
            <a:ext cx="1136515" cy="1138145"/>
          </a:xfrm>
          <a:prstGeom prst="rect">
            <a:avLst/>
          </a:prstGeom>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6" name="図プレースホルダー 25"/>
          <p:cNvSpPr>
            <a:spLocks noGrp="1"/>
          </p:cNvSpPr>
          <p:nvPr>
            <p:ph type="pic" sz="quarter" idx="14" hasCustomPrompt="1"/>
          </p:nvPr>
        </p:nvSpPr>
        <p:spPr>
          <a:xfrm>
            <a:off x="2834499" y="3428942"/>
            <a:ext cx="630000" cy="630000"/>
          </a:xfrm>
        </p:spPr>
        <p:txBody>
          <a:bodyPr>
            <a:normAutofit/>
          </a:bodyPr>
          <a:lstStyle>
            <a:lvl1pPr algn="ctr">
              <a:defRPr sz="1400">
                <a:solidFill>
                  <a:schemeClr val="bg1"/>
                </a:solidFill>
              </a:defRPr>
            </a:lvl1pPr>
          </a:lstStyle>
          <a:p>
            <a:r>
              <a:rPr kumimoji="1" lang="en-US" altLang="ja-JP" dirty="0"/>
              <a:t>Icon</a:t>
            </a:r>
            <a:endParaRPr kumimoji="1" lang="ja-JP" altLang="en-US" dirty="0"/>
          </a:p>
        </p:txBody>
      </p:sp>
      <p:sp>
        <p:nvSpPr>
          <p:cNvPr id="32" name="テキスト プレースホルダー 12"/>
          <p:cNvSpPr>
            <a:spLocks noGrp="1"/>
          </p:cNvSpPr>
          <p:nvPr>
            <p:ph type="body" sz="quarter" idx="15" hasCustomPrompt="1"/>
          </p:nvPr>
        </p:nvSpPr>
        <p:spPr>
          <a:xfrm>
            <a:off x="5274436" y="5556408"/>
            <a:ext cx="3743360" cy="2479915"/>
          </a:xfrm>
        </p:spPr>
        <p:txBody>
          <a:bodyPr>
            <a:normAutofit/>
          </a:bodyPr>
          <a:lstStyle>
            <a:lvl1pPr algn="ctr">
              <a:defRPr sz="2000" baseline="0"/>
            </a:lvl1pPr>
          </a:lstStyle>
          <a:p>
            <a:pPr lvl="0"/>
            <a:r>
              <a:rPr kumimoji="1" lang="en-US" altLang="ja-JP" dirty="0"/>
              <a:t>Text goes here</a:t>
            </a:r>
            <a:endParaRPr kumimoji="1" lang="ja-JP" altLang="en-US" dirty="0"/>
          </a:p>
        </p:txBody>
      </p:sp>
      <p:sp>
        <p:nvSpPr>
          <p:cNvPr id="33" name="テキスト プレースホルダー 12"/>
          <p:cNvSpPr>
            <a:spLocks noGrp="1"/>
          </p:cNvSpPr>
          <p:nvPr>
            <p:ph type="body" sz="quarter" idx="16" hasCustomPrompt="1"/>
          </p:nvPr>
        </p:nvSpPr>
        <p:spPr>
          <a:xfrm>
            <a:off x="5274436" y="4567087"/>
            <a:ext cx="3743360" cy="747032"/>
          </a:xfrm>
        </p:spPr>
        <p:txBody>
          <a:bodyPr anchor="ctr">
            <a:noAutofit/>
          </a:bodyPr>
          <a:lstStyle>
            <a:lvl1pPr algn="ctr">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Word</a:t>
            </a:r>
            <a:endParaRPr kumimoji="1" lang="ja-JP" altLang="en-US" dirty="0"/>
          </a:p>
        </p:txBody>
      </p:sp>
      <p:sp>
        <p:nvSpPr>
          <p:cNvPr id="34" name="正方形/長方形 33"/>
          <p:cNvSpPr/>
          <p:nvPr userDrawn="1"/>
        </p:nvSpPr>
        <p:spPr>
          <a:xfrm>
            <a:off x="6232167" y="5332253"/>
            <a:ext cx="1827899" cy="720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5" name="円/楕円 4"/>
          <p:cNvSpPr/>
          <p:nvPr userDrawn="1"/>
        </p:nvSpPr>
        <p:spPr>
          <a:xfrm>
            <a:off x="6577859" y="3174870"/>
            <a:ext cx="1136515" cy="1138145"/>
          </a:xfrm>
          <a:prstGeom prst="rect">
            <a:avLst/>
          </a:prstGeom>
          <a:solidFill>
            <a:schemeClr val="accent2"/>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6" name="図プレースホルダー 25"/>
          <p:cNvSpPr>
            <a:spLocks noGrp="1"/>
          </p:cNvSpPr>
          <p:nvPr>
            <p:ph type="pic" sz="quarter" idx="17" hasCustomPrompt="1"/>
          </p:nvPr>
        </p:nvSpPr>
        <p:spPr>
          <a:xfrm>
            <a:off x="6831116" y="3428942"/>
            <a:ext cx="630000" cy="630000"/>
          </a:xfrm>
        </p:spPr>
        <p:txBody>
          <a:bodyPr>
            <a:normAutofit/>
          </a:bodyPr>
          <a:lstStyle>
            <a:lvl1pPr algn="ctr">
              <a:defRPr sz="1400">
                <a:solidFill>
                  <a:schemeClr val="bg1"/>
                </a:solidFill>
              </a:defRPr>
            </a:lvl1pPr>
          </a:lstStyle>
          <a:p>
            <a:r>
              <a:rPr kumimoji="1" lang="en-US" altLang="ja-JP" dirty="0"/>
              <a:t>Icon</a:t>
            </a:r>
            <a:endParaRPr kumimoji="1" lang="ja-JP" altLang="en-US" dirty="0"/>
          </a:p>
        </p:txBody>
      </p:sp>
      <p:sp>
        <p:nvSpPr>
          <p:cNvPr id="46" name="テキスト プレースホルダー 12"/>
          <p:cNvSpPr>
            <a:spLocks noGrp="1"/>
          </p:cNvSpPr>
          <p:nvPr>
            <p:ph type="body" sz="quarter" idx="18" hasCustomPrompt="1"/>
          </p:nvPr>
        </p:nvSpPr>
        <p:spPr>
          <a:xfrm>
            <a:off x="9271053" y="5556408"/>
            <a:ext cx="3743360" cy="2479915"/>
          </a:xfrm>
        </p:spPr>
        <p:txBody>
          <a:bodyPr>
            <a:normAutofit/>
          </a:bodyPr>
          <a:lstStyle>
            <a:lvl1pPr algn="ctr">
              <a:defRPr sz="2000" baseline="0"/>
            </a:lvl1pPr>
          </a:lstStyle>
          <a:p>
            <a:pPr lvl="0"/>
            <a:r>
              <a:rPr kumimoji="1" lang="en-US" altLang="ja-JP" dirty="0"/>
              <a:t>Text goes here</a:t>
            </a:r>
            <a:endParaRPr kumimoji="1" lang="ja-JP" altLang="en-US" dirty="0"/>
          </a:p>
        </p:txBody>
      </p:sp>
      <p:sp>
        <p:nvSpPr>
          <p:cNvPr id="47" name="テキスト プレースホルダー 12"/>
          <p:cNvSpPr>
            <a:spLocks noGrp="1"/>
          </p:cNvSpPr>
          <p:nvPr>
            <p:ph type="body" sz="quarter" idx="19" hasCustomPrompt="1"/>
          </p:nvPr>
        </p:nvSpPr>
        <p:spPr>
          <a:xfrm>
            <a:off x="9271053" y="4567087"/>
            <a:ext cx="3743360" cy="747032"/>
          </a:xfrm>
        </p:spPr>
        <p:txBody>
          <a:bodyPr anchor="ctr">
            <a:noAutofit/>
          </a:bodyPr>
          <a:lstStyle>
            <a:lvl1pPr algn="ctr">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Word</a:t>
            </a:r>
            <a:endParaRPr kumimoji="1" lang="ja-JP" altLang="en-US" dirty="0"/>
          </a:p>
        </p:txBody>
      </p:sp>
      <p:sp>
        <p:nvSpPr>
          <p:cNvPr id="48" name="正方形/長方形 47"/>
          <p:cNvSpPr/>
          <p:nvPr userDrawn="1"/>
        </p:nvSpPr>
        <p:spPr>
          <a:xfrm>
            <a:off x="10228784" y="5332253"/>
            <a:ext cx="1827899" cy="7200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9" name="円/楕円 4"/>
          <p:cNvSpPr/>
          <p:nvPr userDrawn="1"/>
        </p:nvSpPr>
        <p:spPr>
          <a:xfrm>
            <a:off x="10574476" y="3174870"/>
            <a:ext cx="1136515" cy="1138145"/>
          </a:xfrm>
          <a:prstGeom prst="rect">
            <a:avLst/>
          </a:prstGeom>
          <a:solidFill>
            <a:schemeClr val="accent3"/>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0" name="図プレースホルダー 25"/>
          <p:cNvSpPr>
            <a:spLocks noGrp="1"/>
          </p:cNvSpPr>
          <p:nvPr>
            <p:ph type="pic" sz="quarter" idx="20" hasCustomPrompt="1"/>
          </p:nvPr>
        </p:nvSpPr>
        <p:spPr>
          <a:xfrm>
            <a:off x="10827733" y="3428942"/>
            <a:ext cx="630000" cy="630000"/>
          </a:xfrm>
        </p:spPr>
        <p:txBody>
          <a:bodyPr>
            <a:normAutofit/>
          </a:bodyPr>
          <a:lstStyle>
            <a:lvl1pPr algn="ctr">
              <a:defRPr sz="1400">
                <a:solidFill>
                  <a:schemeClr val="bg1"/>
                </a:solidFill>
              </a:defRPr>
            </a:lvl1pPr>
          </a:lstStyle>
          <a:p>
            <a:r>
              <a:rPr kumimoji="1" lang="en-US" altLang="ja-JP" dirty="0"/>
              <a:t>Icon</a:t>
            </a:r>
            <a:endParaRPr kumimoji="1" lang="ja-JP" altLang="en-US" dirty="0"/>
          </a:p>
        </p:txBody>
      </p:sp>
      <p:sp>
        <p:nvSpPr>
          <p:cNvPr id="51" name="テキスト プレースホルダー 12"/>
          <p:cNvSpPr>
            <a:spLocks noGrp="1"/>
          </p:cNvSpPr>
          <p:nvPr>
            <p:ph type="body" sz="quarter" idx="21" hasCustomPrompt="1"/>
          </p:nvPr>
        </p:nvSpPr>
        <p:spPr>
          <a:xfrm>
            <a:off x="13267670" y="5556408"/>
            <a:ext cx="3743360" cy="2479915"/>
          </a:xfrm>
        </p:spPr>
        <p:txBody>
          <a:bodyPr>
            <a:normAutofit/>
          </a:bodyPr>
          <a:lstStyle>
            <a:lvl1pPr algn="ctr">
              <a:defRPr sz="2000" baseline="0"/>
            </a:lvl1pPr>
          </a:lstStyle>
          <a:p>
            <a:pPr lvl="0"/>
            <a:r>
              <a:rPr kumimoji="1" lang="en-US" altLang="ja-JP" dirty="0"/>
              <a:t>Text goes here</a:t>
            </a:r>
            <a:endParaRPr kumimoji="1" lang="ja-JP" altLang="en-US" dirty="0"/>
          </a:p>
        </p:txBody>
      </p:sp>
      <p:sp>
        <p:nvSpPr>
          <p:cNvPr id="52" name="テキスト プレースホルダー 12"/>
          <p:cNvSpPr>
            <a:spLocks noGrp="1"/>
          </p:cNvSpPr>
          <p:nvPr>
            <p:ph type="body" sz="quarter" idx="22" hasCustomPrompt="1"/>
          </p:nvPr>
        </p:nvSpPr>
        <p:spPr>
          <a:xfrm>
            <a:off x="13267670" y="4567087"/>
            <a:ext cx="3743360" cy="747032"/>
          </a:xfrm>
        </p:spPr>
        <p:txBody>
          <a:bodyPr anchor="ctr">
            <a:noAutofit/>
          </a:bodyPr>
          <a:lstStyle>
            <a:lvl1pPr algn="ctr">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Word</a:t>
            </a:r>
            <a:endParaRPr kumimoji="1" lang="ja-JP" altLang="en-US" dirty="0"/>
          </a:p>
        </p:txBody>
      </p:sp>
      <p:sp>
        <p:nvSpPr>
          <p:cNvPr id="53" name="正方形/長方形 52"/>
          <p:cNvSpPr/>
          <p:nvPr userDrawn="1"/>
        </p:nvSpPr>
        <p:spPr>
          <a:xfrm>
            <a:off x="14225401" y="5332253"/>
            <a:ext cx="1827899" cy="72008"/>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4" name="円/楕円 4"/>
          <p:cNvSpPr/>
          <p:nvPr userDrawn="1"/>
        </p:nvSpPr>
        <p:spPr>
          <a:xfrm>
            <a:off x="14571093" y="3174870"/>
            <a:ext cx="1136515" cy="1138145"/>
          </a:xfrm>
          <a:prstGeom prst="rect">
            <a:avLst/>
          </a:prstGeom>
          <a:solidFill>
            <a:schemeClr val="accent5"/>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5" name="図プレースホルダー 25"/>
          <p:cNvSpPr>
            <a:spLocks noGrp="1"/>
          </p:cNvSpPr>
          <p:nvPr>
            <p:ph type="pic" sz="quarter" idx="23" hasCustomPrompt="1"/>
          </p:nvPr>
        </p:nvSpPr>
        <p:spPr>
          <a:xfrm>
            <a:off x="14824350" y="3428942"/>
            <a:ext cx="630000" cy="630000"/>
          </a:xfrm>
        </p:spPr>
        <p:txBody>
          <a:bodyPr>
            <a:normAutofit/>
          </a:bodyPr>
          <a:lstStyle>
            <a:lvl1pPr algn="ctr">
              <a:defRPr sz="1400">
                <a:solidFill>
                  <a:schemeClr val="bg1"/>
                </a:solidFill>
              </a:defRPr>
            </a:lvl1pPr>
          </a:lstStyle>
          <a:p>
            <a:r>
              <a:rPr kumimoji="1" lang="en-US" altLang="ja-JP" dirty="0"/>
              <a:t>Icon</a:t>
            </a:r>
            <a:endParaRPr kumimoji="1" lang="ja-JP" altLang="en-US" dirty="0"/>
          </a:p>
        </p:txBody>
      </p:sp>
    </p:spTree>
    <p:extLst>
      <p:ext uri="{BB962C8B-B14F-4D97-AF65-F5344CB8AC3E}">
        <p14:creationId xmlns:p14="http://schemas.microsoft.com/office/powerpoint/2010/main" val="17869468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750" fill="hold"/>
                                        <p:tgtEl>
                                          <p:spTgt spid="14"/>
                                        </p:tgtEl>
                                        <p:attrNameLst>
                                          <p:attrName>ppt_x</p:attrName>
                                        </p:attrNameLst>
                                      </p:cBhvr>
                                      <p:tavLst>
                                        <p:tav tm="0">
                                          <p:val>
                                            <p:strVal val="#ppt_x"/>
                                          </p:val>
                                        </p:tav>
                                        <p:tav tm="100000">
                                          <p:val>
                                            <p:strVal val="#ppt_x"/>
                                          </p:val>
                                        </p:tav>
                                      </p:tavLst>
                                    </p:anim>
                                    <p:anim calcmode="lin" valueType="num">
                                      <p:cBhvr additive="base">
                                        <p:cTn id="8" dur="750" fill="hold"/>
                                        <p:tgtEl>
                                          <p:spTgt spid="14"/>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26"/>
                                        </p:tgtEl>
                                        <p:attrNameLst>
                                          <p:attrName>style.visibility</p:attrName>
                                        </p:attrNameLst>
                                      </p:cBhvr>
                                      <p:to>
                                        <p:strVal val="visible"/>
                                      </p:to>
                                    </p:set>
                                    <p:anim calcmode="lin" valueType="num">
                                      <p:cBhvr additive="base">
                                        <p:cTn id="11" dur="750" fill="hold"/>
                                        <p:tgtEl>
                                          <p:spTgt spid="26"/>
                                        </p:tgtEl>
                                        <p:attrNameLst>
                                          <p:attrName>ppt_x</p:attrName>
                                        </p:attrNameLst>
                                      </p:cBhvr>
                                      <p:tavLst>
                                        <p:tav tm="0">
                                          <p:val>
                                            <p:strVal val="#ppt_x"/>
                                          </p:val>
                                        </p:tav>
                                        <p:tav tm="100000">
                                          <p:val>
                                            <p:strVal val="#ppt_x"/>
                                          </p:val>
                                        </p:tav>
                                      </p:tavLst>
                                    </p:anim>
                                    <p:anim calcmode="lin" valueType="num">
                                      <p:cBhvr additive="base">
                                        <p:cTn id="12" dur="750" fill="hold"/>
                                        <p:tgtEl>
                                          <p:spTgt spid="26"/>
                                        </p:tgtEl>
                                        <p:attrNameLst>
                                          <p:attrName>ppt_y</p:attrName>
                                        </p:attrNameLst>
                                      </p:cBhvr>
                                      <p:tavLst>
                                        <p:tav tm="0">
                                          <p:val>
                                            <p:strVal val="0-#ppt_h/2"/>
                                          </p:val>
                                        </p:tav>
                                        <p:tav tm="100000">
                                          <p:val>
                                            <p:strVal val="#ppt_y"/>
                                          </p:val>
                                        </p:tav>
                                      </p:tavLst>
                                    </p:anim>
                                  </p:childTnLst>
                                </p:cTn>
                              </p:par>
                            </p:childTnLst>
                          </p:cTn>
                        </p:par>
                        <p:par>
                          <p:cTn id="13" fill="hold">
                            <p:stCondLst>
                              <p:cond delay="750"/>
                            </p:stCondLst>
                            <p:childTnLst>
                              <p:par>
                                <p:cTn id="14" presetID="2" presetClass="entr" presetSubtype="8" decel="100000" fill="hold" grpId="0" nodeType="afterEffect">
                                  <p:stCondLst>
                                    <p:cond delay="0"/>
                                  </p:stCondLst>
                                  <p:childTnLst>
                                    <p:set>
                                      <p:cBhvr>
                                        <p:cTn id="15" dur="1" fill="hold">
                                          <p:stCondLst>
                                            <p:cond delay="0"/>
                                          </p:stCondLst>
                                        </p:cTn>
                                        <p:tgtEl>
                                          <p:spTgt spid="6">
                                            <p:txEl>
                                              <p:pRg st="0" end="0"/>
                                            </p:txEl>
                                          </p:spTgt>
                                        </p:tgtEl>
                                        <p:attrNameLst>
                                          <p:attrName>style.visibility</p:attrName>
                                        </p:attrNameLst>
                                      </p:cBhvr>
                                      <p:to>
                                        <p:strVal val="visible"/>
                                      </p:to>
                                    </p:set>
                                    <p:anim calcmode="lin" valueType="num">
                                      <p:cBhvr additive="base">
                                        <p:cTn id="16" dur="500" fill="hold"/>
                                        <p:tgtEl>
                                          <p:spTgt spid="6">
                                            <p:txEl>
                                              <p:pRg st="0" end="0"/>
                                            </p:txEl>
                                          </p:spTgt>
                                        </p:tgtEl>
                                        <p:attrNameLst>
                                          <p:attrName>ppt_x</p:attrName>
                                        </p:attrNameLst>
                                      </p:cBhvr>
                                      <p:tavLst>
                                        <p:tav tm="0">
                                          <p:val>
                                            <p:strVal val="0-#ppt_w/2"/>
                                          </p:val>
                                        </p:tav>
                                        <p:tav tm="100000">
                                          <p:val>
                                            <p:strVal val="#ppt_x"/>
                                          </p:val>
                                        </p:tav>
                                      </p:tavLst>
                                    </p:anim>
                                    <p:anim calcmode="lin" valueType="num">
                                      <p:cBhvr additive="base">
                                        <p:cTn id="17" dur="500" fill="hold"/>
                                        <p:tgtEl>
                                          <p:spTgt spid="6">
                                            <p:txEl>
                                              <p:pRg st="0" end="0"/>
                                            </p:txEl>
                                          </p:spTgt>
                                        </p:tgtEl>
                                        <p:attrNameLst>
                                          <p:attrName>ppt_y</p:attrName>
                                        </p:attrNameLst>
                                      </p:cBhvr>
                                      <p:tavLst>
                                        <p:tav tm="0">
                                          <p:val>
                                            <p:strVal val="#ppt_y"/>
                                          </p:val>
                                        </p:tav>
                                        <p:tav tm="100000">
                                          <p:val>
                                            <p:strVal val="#ppt_y"/>
                                          </p:val>
                                        </p:tav>
                                      </p:tavLst>
                                    </p:anim>
                                  </p:childTnLst>
                                </p:cTn>
                              </p:par>
                              <p:par>
                                <p:cTn id="18" presetID="2" presetClass="entr" presetSubtype="4" decel="100000" fill="hold" grpId="0" nodeType="withEffect">
                                  <p:stCondLst>
                                    <p:cond delay="0"/>
                                  </p:stCondLst>
                                  <p:childTnLst>
                                    <p:set>
                                      <p:cBhvr>
                                        <p:cTn id="19" dur="1" fill="hold">
                                          <p:stCondLst>
                                            <p:cond delay="0"/>
                                          </p:stCondLst>
                                        </p:cTn>
                                        <p:tgtEl>
                                          <p:spTgt spid="7"/>
                                        </p:tgtEl>
                                        <p:attrNameLst>
                                          <p:attrName>style.visibility</p:attrName>
                                        </p:attrNameLst>
                                      </p:cBhvr>
                                      <p:to>
                                        <p:strVal val="visible"/>
                                      </p:to>
                                    </p:set>
                                    <p:anim calcmode="lin" valueType="num">
                                      <p:cBhvr additive="base">
                                        <p:cTn id="20" dur="500" fill="hold"/>
                                        <p:tgtEl>
                                          <p:spTgt spid="7"/>
                                        </p:tgtEl>
                                        <p:attrNameLst>
                                          <p:attrName>ppt_x</p:attrName>
                                        </p:attrNameLst>
                                      </p:cBhvr>
                                      <p:tavLst>
                                        <p:tav tm="0">
                                          <p:val>
                                            <p:strVal val="#ppt_x"/>
                                          </p:val>
                                        </p:tav>
                                        <p:tav tm="100000">
                                          <p:val>
                                            <p:strVal val="#ppt_x"/>
                                          </p:val>
                                        </p:tav>
                                      </p:tavLst>
                                    </p:anim>
                                    <p:anim calcmode="lin" valueType="num">
                                      <p:cBhvr additive="base">
                                        <p:cTn id="21" dur="500" fill="hold"/>
                                        <p:tgtEl>
                                          <p:spTgt spid="7"/>
                                        </p:tgtEl>
                                        <p:attrNameLst>
                                          <p:attrName>ppt_y</p:attrName>
                                        </p:attrNameLst>
                                      </p:cBhvr>
                                      <p:tavLst>
                                        <p:tav tm="0">
                                          <p:val>
                                            <p:strVal val="1+#ppt_h/2"/>
                                          </p:val>
                                        </p:tav>
                                        <p:tav tm="100000">
                                          <p:val>
                                            <p:strVal val="#ppt_y"/>
                                          </p:val>
                                        </p:tav>
                                      </p:tavLst>
                                    </p:anim>
                                  </p:childTnLst>
                                </p:cTn>
                              </p:par>
                            </p:childTnLst>
                          </p:cTn>
                        </p:par>
                        <p:par>
                          <p:cTn id="22" fill="hold">
                            <p:stCondLst>
                              <p:cond delay="1250"/>
                            </p:stCondLst>
                            <p:childTnLst>
                              <p:par>
                                <p:cTn id="23" presetID="22" presetClass="entr" presetSubtype="8" fill="hold" grpId="0" nodeType="afterEffect">
                                  <p:stCondLst>
                                    <p:cond delay="0"/>
                                  </p:stCondLst>
                                  <p:childTnLst>
                                    <p:set>
                                      <p:cBhvr>
                                        <p:cTn id="24" dur="1" fill="hold">
                                          <p:stCondLst>
                                            <p:cond delay="0"/>
                                          </p:stCondLst>
                                        </p:cTn>
                                        <p:tgtEl>
                                          <p:spTgt spid="5"/>
                                        </p:tgtEl>
                                        <p:attrNameLst>
                                          <p:attrName>style.visibility</p:attrName>
                                        </p:attrNameLst>
                                      </p:cBhvr>
                                      <p:to>
                                        <p:strVal val="visible"/>
                                      </p:to>
                                    </p:set>
                                    <p:animEffect transition="in" filter="wipe(left)">
                                      <p:cBhvr>
                                        <p:cTn id="25" dur="500"/>
                                        <p:tgtEl>
                                          <p:spTgt spid="5"/>
                                        </p:tgtEl>
                                      </p:cBhvr>
                                    </p:animEffect>
                                  </p:childTnLst>
                                </p:cTn>
                              </p:par>
                            </p:childTnLst>
                          </p:cTn>
                        </p:par>
                        <p:par>
                          <p:cTn id="26" fill="hold">
                            <p:stCondLst>
                              <p:cond delay="1750"/>
                            </p:stCondLst>
                            <p:childTnLst>
                              <p:par>
                                <p:cTn id="27" presetID="2" presetClass="entr" presetSubtype="1" decel="100000" fill="hold" grpId="0" nodeType="afterEffect">
                                  <p:stCondLst>
                                    <p:cond delay="0"/>
                                  </p:stCondLst>
                                  <p:childTnLst>
                                    <p:set>
                                      <p:cBhvr>
                                        <p:cTn id="28" dur="1" fill="hold">
                                          <p:stCondLst>
                                            <p:cond delay="0"/>
                                          </p:stCondLst>
                                        </p:cTn>
                                        <p:tgtEl>
                                          <p:spTgt spid="35"/>
                                        </p:tgtEl>
                                        <p:attrNameLst>
                                          <p:attrName>style.visibility</p:attrName>
                                        </p:attrNameLst>
                                      </p:cBhvr>
                                      <p:to>
                                        <p:strVal val="visible"/>
                                      </p:to>
                                    </p:set>
                                    <p:anim calcmode="lin" valueType="num">
                                      <p:cBhvr additive="base">
                                        <p:cTn id="29" dur="750" fill="hold"/>
                                        <p:tgtEl>
                                          <p:spTgt spid="35"/>
                                        </p:tgtEl>
                                        <p:attrNameLst>
                                          <p:attrName>ppt_x</p:attrName>
                                        </p:attrNameLst>
                                      </p:cBhvr>
                                      <p:tavLst>
                                        <p:tav tm="0">
                                          <p:val>
                                            <p:strVal val="#ppt_x"/>
                                          </p:val>
                                        </p:tav>
                                        <p:tav tm="100000">
                                          <p:val>
                                            <p:strVal val="#ppt_x"/>
                                          </p:val>
                                        </p:tav>
                                      </p:tavLst>
                                    </p:anim>
                                    <p:anim calcmode="lin" valueType="num">
                                      <p:cBhvr additive="base">
                                        <p:cTn id="30" dur="750" fill="hold"/>
                                        <p:tgtEl>
                                          <p:spTgt spid="35"/>
                                        </p:tgtEl>
                                        <p:attrNameLst>
                                          <p:attrName>ppt_y</p:attrName>
                                        </p:attrNameLst>
                                      </p:cBhvr>
                                      <p:tavLst>
                                        <p:tav tm="0">
                                          <p:val>
                                            <p:strVal val="0-#ppt_h/2"/>
                                          </p:val>
                                        </p:tav>
                                        <p:tav tm="100000">
                                          <p:val>
                                            <p:strVal val="#ppt_y"/>
                                          </p:val>
                                        </p:tav>
                                      </p:tavLst>
                                    </p:anim>
                                  </p:childTnLst>
                                </p:cTn>
                              </p:par>
                              <p:par>
                                <p:cTn id="31" presetID="2" presetClass="entr" presetSubtype="1" decel="100000" fill="hold" grpId="0" nodeType="withEffect">
                                  <p:stCondLst>
                                    <p:cond delay="0"/>
                                  </p:stCondLst>
                                  <p:childTnLst>
                                    <p:set>
                                      <p:cBhvr>
                                        <p:cTn id="32" dur="1" fill="hold">
                                          <p:stCondLst>
                                            <p:cond delay="0"/>
                                          </p:stCondLst>
                                        </p:cTn>
                                        <p:tgtEl>
                                          <p:spTgt spid="36"/>
                                        </p:tgtEl>
                                        <p:attrNameLst>
                                          <p:attrName>style.visibility</p:attrName>
                                        </p:attrNameLst>
                                      </p:cBhvr>
                                      <p:to>
                                        <p:strVal val="visible"/>
                                      </p:to>
                                    </p:set>
                                    <p:anim calcmode="lin" valueType="num">
                                      <p:cBhvr additive="base">
                                        <p:cTn id="33" dur="750" fill="hold"/>
                                        <p:tgtEl>
                                          <p:spTgt spid="36"/>
                                        </p:tgtEl>
                                        <p:attrNameLst>
                                          <p:attrName>ppt_x</p:attrName>
                                        </p:attrNameLst>
                                      </p:cBhvr>
                                      <p:tavLst>
                                        <p:tav tm="0">
                                          <p:val>
                                            <p:strVal val="#ppt_x"/>
                                          </p:val>
                                        </p:tav>
                                        <p:tav tm="100000">
                                          <p:val>
                                            <p:strVal val="#ppt_x"/>
                                          </p:val>
                                        </p:tav>
                                      </p:tavLst>
                                    </p:anim>
                                    <p:anim calcmode="lin" valueType="num">
                                      <p:cBhvr additive="base">
                                        <p:cTn id="34" dur="750" fill="hold"/>
                                        <p:tgtEl>
                                          <p:spTgt spid="36"/>
                                        </p:tgtEl>
                                        <p:attrNameLst>
                                          <p:attrName>ppt_y</p:attrName>
                                        </p:attrNameLst>
                                      </p:cBhvr>
                                      <p:tavLst>
                                        <p:tav tm="0">
                                          <p:val>
                                            <p:strVal val="0-#ppt_h/2"/>
                                          </p:val>
                                        </p:tav>
                                        <p:tav tm="100000">
                                          <p:val>
                                            <p:strVal val="#ppt_y"/>
                                          </p:val>
                                        </p:tav>
                                      </p:tavLst>
                                    </p:anim>
                                  </p:childTnLst>
                                </p:cTn>
                              </p:par>
                            </p:childTnLst>
                          </p:cTn>
                        </p:par>
                        <p:par>
                          <p:cTn id="35" fill="hold">
                            <p:stCondLst>
                              <p:cond delay="2500"/>
                            </p:stCondLst>
                            <p:childTnLst>
                              <p:par>
                                <p:cTn id="36" presetID="2" presetClass="entr" presetSubtype="8" decel="100000" fill="hold" grpId="0" nodeType="afterEffect">
                                  <p:stCondLst>
                                    <p:cond delay="0"/>
                                  </p:stCondLst>
                                  <p:childTnLst>
                                    <p:set>
                                      <p:cBhvr>
                                        <p:cTn id="37" dur="1" fill="hold">
                                          <p:stCondLst>
                                            <p:cond delay="0"/>
                                          </p:stCondLst>
                                        </p:cTn>
                                        <p:tgtEl>
                                          <p:spTgt spid="33">
                                            <p:txEl>
                                              <p:pRg st="0" end="0"/>
                                            </p:txEl>
                                          </p:spTgt>
                                        </p:tgtEl>
                                        <p:attrNameLst>
                                          <p:attrName>style.visibility</p:attrName>
                                        </p:attrNameLst>
                                      </p:cBhvr>
                                      <p:to>
                                        <p:strVal val="visible"/>
                                      </p:to>
                                    </p:set>
                                    <p:anim calcmode="lin" valueType="num">
                                      <p:cBhvr additive="base">
                                        <p:cTn id="38" dur="500" fill="hold"/>
                                        <p:tgtEl>
                                          <p:spTgt spid="33">
                                            <p:txEl>
                                              <p:pRg st="0" end="0"/>
                                            </p:txEl>
                                          </p:spTgt>
                                        </p:tgtEl>
                                        <p:attrNameLst>
                                          <p:attrName>ppt_x</p:attrName>
                                        </p:attrNameLst>
                                      </p:cBhvr>
                                      <p:tavLst>
                                        <p:tav tm="0">
                                          <p:val>
                                            <p:strVal val="0-#ppt_w/2"/>
                                          </p:val>
                                        </p:tav>
                                        <p:tav tm="100000">
                                          <p:val>
                                            <p:strVal val="#ppt_x"/>
                                          </p:val>
                                        </p:tav>
                                      </p:tavLst>
                                    </p:anim>
                                    <p:anim calcmode="lin" valueType="num">
                                      <p:cBhvr additive="base">
                                        <p:cTn id="39" dur="500" fill="hold"/>
                                        <p:tgtEl>
                                          <p:spTgt spid="33">
                                            <p:txEl>
                                              <p:pRg st="0" end="0"/>
                                            </p:txEl>
                                          </p:spTgt>
                                        </p:tgtEl>
                                        <p:attrNameLst>
                                          <p:attrName>ppt_y</p:attrName>
                                        </p:attrNameLst>
                                      </p:cBhvr>
                                      <p:tavLst>
                                        <p:tav tm="0">
                                          <p:val>
                                            <p:strVal val="#ppt_y"/>
                                          </p:val>
                                        </p:tav>
                                        <p:tav tm="100000">
                                          <p:val>
                                            <p:strVal val="#ppt_y"/>
                                          </p:val>
                                        </p:tav>
                                      </p:tavLst>
                                    </p:anim>
                                  </p:childTnLst>
                                </p:cTn>
                              </p:par>
                              <p:par>
                                <p:cTn id="40" presetID="2" presetClass="entr" presetSubtype="4" decel="100000" fill="hold" grpId="0" nodeType="withEffect">
                                  <p:stCondLst>
                                    <p:cond delay="0"/>
                                  </p:stCondLst>
                                  <p:childTnLst>
                                    <p:set>
                                      <p:cBhvr>
                                        <p:cTn id="41" dur="1" fill="hold">
                                          <p:stCondLst>
                                            <p:cond delay="0"/>
                                          </p:stCondLst>
                                        </p:cTn>
                                        <p:tgtEl>
                                          <p:spTgt spid="34"/>
                                        </p:tgtEl>
                                        <p:attrNameLst>
                                          <p:attrName>style.visibility</p:attrName>
                                        </p:attrNameLst>
                                      </p:cBhvr>
                                      <p:to>
                                        <p:strVal val="visible"/>
                                      </p:to>
                                    </p:set>
                                    <p:anim calcmode="lin" valueType="num">
                                      <p:cBhvr additive="base">
                                        <p:cTn id="42" dur="500" fill="hold"/>
                                        <p:tgtEl>
                                          <p:spTgt spid="34"/>
                                        </p:tgtEl>
                                        <p:attrNameLst>
                                          <p:attrName>ppt_x</p:attrName>
                                        </p:attrNameLst>
                                      </p:cBhvr>
                                      <p:tavLst>
                                        <p:tav tm="0">
                                          <p:val>
                                            <p:strVal val="#ppt_x"/>
                                          </p:val>
                                        </p:tav>
                                        <p:tav tm="100000">
                                          <p:val>
                                            <p:strVal val="#ppt_x"/>
                                          </p:val>
                                        </p:tav>
                                      </p:tavLst>
                                    </p:anim>
                                    <p:anim calcmode="lin" valueType="num">
                                      <p:cBhvr additive="base">
                                        <p:cTn id="43" dur="500" fill="hold"/>
                                        <p:tgtEl>
                                          <p:spTgt spid="34"/>
                                        </p:tgtEl>
                                        <p:attrNameLst>
                                          <p:attrName>ppt_y</p:attrName>
                                        </p:attrNameLst>
                                      </p:cBhvr>
                                      <p:tavLst>
                                        <p:tav tm="0">
                                          <p:val>
                                            <p:strVal val="1+#ppt_h/2"/>
                                          </p:val>
                                        </p:tav>
                                        <p:tav tm="100000">
                                          <p:val>
                                            <p:strVal val="#ppt_y"/>
                                          </p:val>
                                        </p:tav>
                                      </p:tavLst>
                                    </p:anim>
                                  </p:childTnLst>
                                </p:cTn>
                              </p:par>
                            </p:childTnLst>
                          </p:cTn>
                        </p:par>
                        <p:par>
                          <p:cTn id="44" fill="hold">
                            <p:stCondLst>
                              <p:cond delay="3000"/>
                            </p:stCondLst>
                            <p:childTnLst>
                              <p:par>
                                <p:cTn id="45" presetID="22" presetClass="entr" presetSubtype="8" fill="hold" grpId="0" nodeType="afterEffect">
                                  <p:stCondLst>
                                    <p:cond delay="0"/>
                                  </p:stCondLst>
                                  <p:childTnLst>
                                    <p:set>
                                      <p:cBhvr>
                                        <p:cTn id="46" dur="1" fill="hold">
                                          <p:stCondLst>
                                            <p:cond delay="0"/>
                                          </p:stCondLst>
                                        </p:cTn>
                                        <p:tgtEl>
                                          <p:spTgt spid="32"/>
                                        </p:tgtEl>
                                        <p:attrNameLst>
                                          <p:attrName>style.visibility</p:attrName>
                                        </p:attrNameLst>
                                      </p:cBhvr>
                                      <p:to>
                                        <p:strVal val="visible"/>
                                      </p:to>
                                    </p:set>
                                    <p:animEffect transition="in" filter="wipe(left)">
                                      <p:cBhvr>
                                        <p:cTn id="47" dur="500"/>
                                        <p:tgtEl>
                                          <p:spTgt spid="32"/>
                                        </p:tgtEl>
                                      </p:cBhvr>
                                    </p:animEffect>
                                  </p:childTnLst>
                                </p:cTn>
                              </p:par>
                            </p:childTnLst>
                          </p:cTn>
                        </p:par>
                        <p:par>
                          <p:cTn id="48" fill="hold">
                            <p:stCondLst>
                              <p:cond delay="3500"/>
                            </p:stCondLst>
                            <p:childTnLst>
                              <p:par>
                                <p:cTn id="49" presetID="2" presetClass="entr" presetSubtype="1" decel="100000" fill="hold" grpId="0" nodeType="afterEffect">
                                  <p:stCondLst>
                                    <p:cond delay="0"/>
                                  </p:stCondLst>
                                  <p:childTnLst>
                                    <p:set>
                                      <p:cBhvr>
                                        <p:cTn id="50" dur="1" fill="hold">
                                          <p:stCondLst>
                                            <p:cond delay="0"/>
                                          </p:stCondLst>
                                        </p:cTn>
                                        <p:tgtEl>
                                          <p:spTgt spid="49"/>
                                        </p:tgtEl>
                                        <p:attrNameLst>
                                          <p:attrName>style.visibility</p:attrName>
                                        </p:attrNameLst>
                                      </p:cBhvr>
                                      <p:to>
                                        <p:strVal val="visible"/>
                                      </p:to>
                                    </p:set>
                                    <p:anim calcmode="lin" valueType="num">
                                      <p:cBhvr additive="base">
                                        <p:cTn id="51" dur="750" fill="hold"/>
                                        <p:tgtEl>
                                          <p:spTgt spid="49"/>
                                        </p:tgtEl>
                                        <p:attrNameLst>
                                          <p:attrName>ppt_x</p:attrName>
                                        </p:attrNameLst>
                                      </p:cBhvr>
                                      <p:tavLst>
                                        <p:tav tm="0">
                                          <p:val>
                                            <p:strVal val="#ppt_x"/>
                                          </p:val>
                                        </p:tav>
                                        <p:tav tm="100000">
                                          <p:val>
                                            <p:strVal val="#ppt_x"/>
                                          </p:val>
                                        </p:tav>
                                      </p:tavLst>
                                    </p:anim>
                                    <p:anim calcmode="lin" valueType="num">
                                      <p:cBhvr additive="base">
                                        <p:cTn id="52" dur="750" fill="hold"/>
                                        <p:tgtEl>
                                          <p:spTgt spid="49"/>
                                        </p:tgtEl>
                                        <p:attrNameLst>
                                          <p:attrName>ppt_y</p:attrName>
                                        </p:attrNameLst>
                                      </p:cBhvr>
                                      <p:tavLst>
                                        <p:tav tm="0">
                                          <p:val>
                                            <p:strVal val="0-#ppt_h/2"/>
                                          </p:val>
                                        </p:tav>
                                        <p:tav tm="100000">
                                          <p:val>
                                            <p:strVal val="#ppt_y"/>
                                          </p:val>
                                        </p:tav>
                                      </p:tavLst>
                                    </p:anim>
                                  </p:childTnLst>
                                </p:cTn>
                              </p:par>
                              <p:par>
                                <p:cTn id="53" presetID="2" presetClass="entr" presetSubtype="1" decel="100000" fill="hold" grpId="0" nodeType="withEffect">
                                  <p:stCondLst>
                                    <p:cond delay="0"/>
                                  </p:stCondLst>
                                  <p:childTnLst>
                                    <p:set>
                                      <p:cBhvr>
                                        <p:cTn id="54" dur="1" fill="hold">
                                          <p:stCondLst>
                                            <p:cond delay="0"/>
                                          </p:stCondLst>
                                        </p:cTn>
                                        <p:tgtEl>
                                          <p:spTgt spid="50"/>
                                        </p:tgtEl>
                                        <p:attrNameLst>
                                          <p:attrName>style.visibility</p:attrName>
                                        </p:attrNameLst>
                                      </p:cBhvr>
                                      <p:to>
                                        <p:strVal val="visible"/>
                                      </p:to>
                                    </p:set>
                                    <p:anim calcmode="lin" valueType="num">
                                      <p:cBhvr additive="base">
                                        <p:cTn id="55" dur="750" fill="hold"/>
                                        <p:tgtEl>
                                          <p:spTgt spid="50"/>
                                        </p:tgtEl>
                                        <p:attrNameLst>
                                          <p:attrName>ppt_x</p:attrName>
                                        </p:attrNameLst>
                                      </p:cBhvr>
                                      <p:tavLst>
                                        <p:tav tm="0">
                                          <p:val>
                                            <p:strVal val="#ppt_x"/>
                                          </p:val>
                                        </p:tav>
                                        <p:tav tm="100000">
                                          <p:val>
                                            <p:strVal val="#ppt_x"/>
                                          </p:val>
                                        </p:tav>
                                      </p:tavLst>
                                    </p:anim>
                                    <p:anim calcmode="lin" valueType="num">
                                      <p:cBhvr additive="base">
                                        <p:cTn id="56" dur="750" fill="hold"/>
                                        <p:tgtEl>
                                          <p:spTgt spid="50"/>
                                        </p:tgtEl>
                                        <p:attrNameLst>
                                          <p:attrName>ppt_y</p:attrName>
                                        </p:attrNameLst>
                                      </p:cBhvr>
                                      <p:tavLst>
                                        <p:tav tm="0">
                                          <p:val>
                                            <p:strVal val="0-#ppt_h/2"/>
                                          </p:val>
                                        </p:tav>
                                        <p:tav tm="100000">
                                          <p:val>
                                            <p:strVal val="#ppt_y"/>
                                          </p:val>
                                        </p:tav>
                                      </p:tavLst>
                                    </p:anim>
                                  </p:childTnLst>
                                </p:cTn>
                              </p:par>
                            </p:childTnLst>
                          </p:cTn>
                        </p:par>
                        <p:par>
                          <p:cTn id="57" fill="hold">
                            <p:stCondLst>
                              <p:cond delay="4250"/>
                            </p:stCondLst>
                            <p:childTnLst>
                              <p:par>
                                <p:cTn id="58" presetID="2" presetClass="entr" presetSubtype="8" decel="100000" fill="hold" grpId="0" nodeType="afterEffect">
                                  <p:stCondLst>
                                    <p:cond delay="0"/>
                                  </p:stCondLst>
                                  <p:childTnLst>
                                    <p:set>
                                      <p:cBhvr>
                                        <p:cTn id="59" dur="1" fill="hold">
                                          <p:stCondLst>
                                            <p:cond delay="0"/>
                                          </p:stCondLst>
                                        </p:cTn>
                                        <p:tgtEl>
                                          <p:spTgt spid="47">
                                            <p:txEl>
                                              <p:pRg st="0" end="0"/>
                                            </p:txEl>
                                          </p:spTgt>
                                        </p:tgtEl>
                                        <p:attrNameLst>
                                          <p:attrName>style.visibility</p:attrName>
                                        </p:attrNameLst>
                                      </p:cBhvr>
                                      <p:to>
                                        <p:strVal val="visible"/>
                                      </p:to>
                                    </p:set>
                                    <p:anim calcmode="lin" valueType="num">
                                      <p:cBhvr additive="base">
                                        <p:cTn id="60" dur="500" fill="hold"/>
                                        <p:tgtEl>
                                          <p:spTgt spid="47">
                                            <p:txEl>
                                              <p:pRg st="0" end="0"/>
                                            </p:txEl>
                                          </p:spTgt>
                                        </p:tgtEl>
                                        <p:attrNameLst>
                                          <p:attrName>ppt_x</p:attrName>
                                        </p:attrNameLst>
                                      </p:cBhvr>
                                      <p:tavLst>
                                        <p:tav tm="0">
                                          <p:val>
                                            <p:strVal val="0-#ppt_w/2"/>
                                          </p:val>
                                        </p:tav>
                                        <p:tav tm="100000">
                                          <p:val>
                                            <p:strVal val="#ppt_x"/>
                                          </p:val>
                                        </p:tav>
                                      </p:tavLst>
                                    </p:anim>
                                    <p:anim calcmode="lin" valueType="num">
                                      <p:cBhvr additive="base">
                                        <p:cTn id="61" dur="500" fill="hold"/>
                                        <p:tgtEl>
                                          <p:spTgt spid="47">
                                            <p:txEl>
                                              <p:pRg st="0" end="0"/>
                                            </p:txEl>
                                          </p:spTgt>
                                        </p:tgtEl>
                                        <p:attrNameLst>
                                          <p:attrName>ppt_y</p:attrName>
                                        </p:attrNameLst>
                                      </p:cBhvr>
                                      <p:tavLst>
                                        <p:tav tm="0">
                                          <p:val>
                                            <p:strVal val="#ppt_y"/>
                                          </p:val>
                                        </p:tav>
                                        <p:tav tm="100000">
                                          <p:val>
                                            <p:strVal val="#ppt_y"/>
                                          </p:val>
                                        </p:tav>
                                      </p:tavLst>
                                    </p:anim>
                                  </p:childTnLst>
                                </p:cTn>
                              </p:par>
                              <p:par>
                                <p:cTn id="62" presetID="2" presetClass="entr" presetSubtype="4" decel="100000" fill="hold" grpId="0" nodeType="withEffect">
                                  <p:stCondLst>
                                    <p:cond delay="0"/>
                                  </p:stCondLst>
                                  <p:childTnLst>
                                    <p:set>
                                      <p:cBhvr>
                                        <p:cTn id="63" dur="1" fill="hold">
                                          <p:stCondLst>
                                            <p:cond delay="0"/>
                                          </p:stCondLst>
                                        </p:cTn>
                                        <p:tgtEl>
                                          <p:spTgt spid="48"/>
                                        </p:tgtEl>
                                        <p:attrNameLst>
                                          <p:attrName>style.visibility</p:attrName>
                                        </p:attrNameLst>
                                      </p:cBhvr>
                                      <p:to>
                                        <p:strVal val="visible"/>
                                      </p:to>
                                    </p:set>
                                    <p:anim calcmode="lin" valueType="num">
                                      <p:cBhvr additive="base">
                                        <p:cTn id="64" dur="500" fill="hold"/>
                                        <p:tgtEl>
                                          <p:spTgt spid="48"/>
                                        </p:tgtEl>
                                        <p:attrNameLst>
                                          <p:attrName>ppt_x</p:attrName>
                                        </p:attrNameLst>
                                      </p:cBhvr>
                                      <p:tavLst>
                                        <p:tav tm="0">
                                          <p:val>
                                            <p:strVal val="#ppt_x"/>
                                          </p:val>
                                        </p:tav>
                                        <p:tav tm="100000">
                                          <p:val>
                                            <p:strVal val="#ppt_x"/>
                                          </p:val>
                                        </p:tav>
                                      </p:tavLst>
                                    </p:anim>
                                    <p:anim calcmode="lin" valueType="num">
                                      <p:cBhvr additive="base">
                                        <p:cTn id="65" dur="500" fill="hold"/>
                                        <p:tgtEl>
                                          <p:spTgt spid="48"/>
                                        </p:tgtEl>
                                        <p:attrNameLst>
                                          <p:attrName>ppt_y</p:attrName>
                                        </p:attrNameLst>
                                      </p:cBhvr>
                                      <p:tavLst>
                                        <p:tav tm="0">
                                          <p:val>
                                            <p:strVal val="1+#ppt_h/2"/>
                                          </p:val>
                                        </p:tav>
                                        <p:tav tm="100000">
                                          <p:val>
                                            <p:strVal val="#ppt_y"/>
                                          </p:val>
                                        </p:tav>
                                      </p:tavLst>
                                    </p:anim>
                                  </p:childTnLst>
                                </p:cTn>
                              </p:par>
                            </p:childTnLst>
                          </p:cTn>
                        </p:par>
                        <p:par>
                          <p:cTn id="66" fill="hold">
                            <p:stCondLst>
                              <p:cond delay="4750"/>
                            </p:stCondLst>
                            <p:childTnLst>
                              <p:par>
                                <p:cTn id="67" presetID="22" presetClass="entr" presetSubtype="8" fill="hold" grpId="0" nodeType="afterEffect">
                                  <p:stCondLst>
                                    <p:cond delay="0"/>
                                  </p:stCondLst>
                                  <p:childTnLst>
                                    <p:set>
                                      <p:cBhvr>
                                        <p:cTn id="68" dur="1" fill="hold">
                                          <p:stCondLst>
                                            <p:cond delay="0"/>
                                          </p:stCondLst>
                                        </p:cTn>
                                        <p:tgtEl>
                                          <p:spTgt spid="46"/>
                                        </p:tgtEl>
                                        <p:attrNameLst>
                                          <p:attrName>style.visibility</p:attrName>
                                        </p:attrNameLst>
                                      </p:cBhvr>
                                      <p:to>
                                        <p:strVal val="visible"/>
                                      </p:to>
                                    </p:set>
                                    <p:animEffect transition="in" filter="wipe(left)">
                                      <p:cBhvr>
                                        <p:cTn id="69" dur="500"/>
                                        <p:tgtEl>
                                          <p:spTgt spid="46"/>
                                        </p:tgtEl>
                                      </p:cBhvr>
                                    </p:animEffect>
                                  </p:childTnLst>
                                </p:cTn>
                              </p:par>
                            </p:childTnLst>
                          </p:cTn>
                        </p:par>
                        <p:par>
                          <p:cTn id="70" fill="hold">
                            <p:stCondLst>
                              <p:cond delay="5250"/>
                            </p:stCondLst>
                            <p:childTnLst>
                              <p:par>
                                <p:cTn id="71" presetID="2" presetClass="entr" presetSubtype="1" decel="100000" fill="hold" grpId="0" nodeType="afterEffect">
                                  <p:stCondLst>
                                    <p:cond delay="0"/>
                                  </p:stCondLst>
                                  <p:childTnLst>
                                    <p:set>
                                      <p:cBhvr>
                                        <p:cTn id="72" dur="1" fill="hold">
                                          <p:stCondLst>
                                            <p:cond delay="0"/>
                                          </p:stCondLst>
                                        </p:cTn>
                                        <p:tgtEl>
                                          <p:spTgt spid="54"/>
                                        </p:tgtEl>
                                        <p:attrNameLst>
                                          <p:attrName>style.visibility</p:attrName>
                                        </p:attrNameLst>
                                      </p:cBhvr>
                                      <p:to>
                                        <p:strVal val="visible"/>
                                      </p:to>
                                    </p:set>
                                    <p:anim calcmode="lin" valueType="num">
                                      <p:cBhvr additive="base">
                                        <p:cTn id="73" dur="750" fill="hold"/>
                                        <p:tgtEl>
                                          <p:spTgt spid="54"/>
                                        </p:tgtEl>
                                        <p:attrNameLst>
                                          <p:attrName>ppt_x</p:attrName>
                                        </p:attrNameLst>
                                      </p:cBhvr>
                                      <p:tavLst>
                                        <p:tav tm="0">
                                          <p:val>
                                            <p:strVal val="#ppt_x"/>
                                          </p:val>
                                        </p:tav>
                                        <p:tav tm="100000">
                                          <p:val>
                                            <p:strVal val="#ppt_x"/>
                                          </p:val>
                                        </p:tav>
                                      </p:tavLst>
                                    </p:anim>
                                    <p:anim calcmode="lin" valueType="num">
                                      <p:cBhvr additive="base">
                                        <p:cTn id="74" dur="750" fill="hold"/>
                                        <p:tgtEl>
                                          <p:spTgt spid="54"/>
                                        </p:tgtEl>
                                        <p:attrNameLst>
                                          <p:attrName>ppt_y</p:attrName>
                                        </p:attrNameLst>
                                      </p:cBhvr>
                                      <p:tavLst>
                                        <p:tav tm="0">
                                          <p:val>
                                            <p:strVal val="0-#ppt_h/2"/>
                                          </p:val>
                                        </p:tav>
                                        <p:tav tm="100000">
                                          <p:val>
                                            <p:strVal val="#ppt_y"/>
                                          </p:val>
                                        </p:tav>
                                      </p:tavLst>
                                    </p:anim>
                                  </p:childTnLst>
                                </p:cTn>
                              </p:par>
                              <p:par>
                                <p:cTn id="75" presetID="2" presetClass="entr" presetSubtype="1" decel="100000" fill="hold" grpId="0" nodeType="withEffect">
                                  <p:stCondLst>
                                    <p:cond delay="0"/>
                                  </p:stCondLst>
                                  <p:childTnLst>
                                    <p:set>
                                      <p:cBhvr>
                                        <p:cTn id="76" dur="1" fill="hold">
                                          <p:stCondLst>
                                            <p:cond delay="0"/>
                                          </p:stCondLst>
                                        </p:cTn>
                                        <p:tgtEl>
                                          <p:spTgt spid="55"/>
                                        </p:tgtEl>
                                        <p:attrNameLst>
                                          <p:attrName>style.visibility</p:attrName>
                                        </p:attrNameLst>
                                      </p:cBhvr>
                                      <p:to>
                                        <p:strVal val="visible"/>
                                      </p:to>
                                    </p:set>
                                    <p:anim calcmode="lin" valueType="num">
                                      <p:cBhvr additive="base">
                                        <p:cTn id="77" dur="750" fill="hold"/>
                                        <p:tgtEl>
                                          <p:spTgt spid="55"/>
                                        </p:tgtEl>
                                        <p:attrNameLst>
                                          <p:attrName>ppt_x</p:attrName>
                                        </p:attrNameLst>
                                      </p:cBhvr>
                                      <p:tavLst>
                                        <p:tav tm="0">
                                          <p:val>
                                            <p:strVal val="#ppt_x"/>
                                          </p:val>
                                        </p:tav>
                                        <p:tav tm="100000">
                                          <p:val>
                                            <p:strVal val="#ppt_x"/>
                                          </p:val>
                                        </p:tav>
                                      </p:tavLst>
                                    </p:anim>
                                    <p:anim calcmode="lin" valueType="num">
                                      <p:cBhvr additive="base">
                                        <p:cTn id="78" dur="750" fill="hold"/>
                                        <p:tgtEl>
                                          <p:spTgt spid="55"/>
                                        </p:tgtEl>
                                        <p:attrNameLst>
                                          <p:attrName>ppt_y</p:attrName>
                                        </p:attrNameLst>
                                      </p:cBhvr>
                                      <p:tavLst>
                                        <p:tav tm="0">
                                          <p:val>
                                            <p:strVal val="0-#ppt_h/2"/>
                                          </p:val>
                                        </p:tav>
                                        <p:tav tm="100000">
                                          <p:val>
                                            <p:strVal val="#ppt_y"/>
                                          </p:val>
                                        </p:tav>
                                      </p:tavLst>
                                    </p:anim>
                                  </p:childTnLst>
                                </p:cTn>
                              </p:par>
                            </p:childTnLst>
                          </p:cTn>
                        </p:par>
                        <p:par>
                          <p:cTn id="79" fill="hold">
                            <p:stCondLst>
                              <p:cond delay="6000"/>
                            </p:stCondLst>
                            <p:childTnLst>
                              <p:par>
                                <p:cTn id="80" presetID="2" presetClass="entr" presetSubtype="8" decel="100000" fill="hold" grpId="0" nodeType="afterEffect">
                                  <p:stCondLst>
                                    <p:cond delay="0"/>
                                  </p:stCondLst>
                                  <p:childTnLst>
                                    <p:set>
                                      <p:cBhvr>
                                        <p:cTn id="81" dur="1" fill="hold">
                                          <p:stCondLst>
                                            <p:cond delay="0"/>
                                          </p:stCondLst>
                                        </p:cTn>
                                        <p:tgtEl>
                                          <p:spTgt spid="52">
                                            <p:txEl>
                                              <p:pRg st="0" end="0"/>
                                            </p:txEl>
                                          </p:spTgt>
                                        </p:tgtEl>
                                        <p:attrNameLst>
                                          <p:attrName>style.visibility</p:attrName>
                                        </p:attrNameLst>
                                      </p:cBhvr>
                                      <p:to>
                                        <p:strVal val="visible"/>
                                      </p:to>
                                    </p:set>
                                    <p:anim calcmode="lin" valueType="num">
                                      <p:cBhvr additive="base">
                                        <p:cTn id="82" dur="500" fill="hold"/>
                                        <p:tgtEl>
                                          <p:spTgt spid="52">
                                            <p:txEl>
                                              <p:pRg st="0" end="0"/>
                                            </p:txEl>
                                          </p:spTgt>
                                        </p:tgtEl>
                                        <p:attrNameLst>
                                          <p:attrName>ppt_x</p:attrName>
                                        </p:attrNameLst>
                                      </p:cBhvr>
                                      <p:tavLst>
                                        <p:tav tm="0">
                                          <p:val>
                                            <p:strVal val="0-#ppt_w/2"/>
                                          </p:val>
                                        </p:tav>
                                        <p:tav tm="100000">
                                          <p:val>
                                            <p:strVal val="#ppt_x"/>
                                          </p:val>
                                        </p:tav>
                                      </p:tavLst>
                                    </p:anim>
                                    <p:anim calcmode="lin" valueType="num">
                                      <p:cBhvr additive="base">
                                        <p:cTn id="83" dur="500" fill="hold"/>
                                        <p:tgtEl>
                                          <p:spTgt spid="52">
                                            <p:txEl>
                                              <p:pRg st="0" end="0"/>
                                            </p:txEl>
                                          </p:spTgt>
                                        </p:tgtEl>
                                        <p:attrNameLst>
                                          <p:attrName>ppt_y</p:attrName>
                                        </p:attrNameLst>
                                      </p:cBhvr>
                                      <p:tavLst>
                                        <p:tav tm="0">
                                          <p:val>
                                            <p:strVal val="#ppt_y"/>
                                          </p:val>
                                        </p:tav>
                                        <p:tav tm="100000">
                                          <p:val>
                                            <p:strVal val="#ppt_y"/>
                                          </p:val>
                                        </p:tav>
                                      </p:tavLst>
                                    </p:anim>
                                  </p:childTnLst>
                                </p:cTn>
                              </p:par>
                              <p:par>
                                <p:cTn id="84" presetID="2" presetClass="entr" presetSubtype="4" decel="100000" fill="hold" grpId="0" nodeType="withEffect">
                                  <p:stCondLst>
                                    <p:cond delay="0"/>
                                  </p:stCondLst>
                                  <p:childTnLst>
                                    <p:set>
                                      <p:cBhvr>
                                        <p:cTn id="85" dur="1" fill="hold">
                                          <p:stCondLst>
                                            <p:cond delay="0"/>
                                          </p:stCondLst>
                                        </p:cTn>
                                        <p:tgtEl>
                                          <p:spTgt spid="53"/>
                                        </p:tgtEl>
                                        <p:attrNameLst>
                                          <p:attrName>style.visibility</p:attrName>
                                        </p:attrNameLst>
                                      </p:cBhvr>
                                      <p:to>
                                        <p:strVal val="visible"/>
                                      </p:to>
                                    </p:set>
                                    <p:anim calcmode="lin" valueType="num">
                                      <p:cBhvr additive="base">
                                        <p:cTn id="86" dur="500" fill="hold"/>
                                        <p:tgtEl>
                                          <p:spTgt spid="53"/>
                                        </p:tgtEl>
                                        <p:attrNameLst>
                                          <p:attrName>ppt_x</p:attrName>
                                        </p:attrNameLst>
                                      </p:cBhvr>
                                      <p:tavLst>
                                        <p:tav tm="0">
                                          <p:val>
                                            <p:strVal val="#ppt_x"/>
                                          </p:val>
                                        </p:tav>
                                        <p:tav tm="100000">
                                          <p:val>
                                            <p:strVal val="#ppt_x"/>
                                          </p:val>
                                        </p:tav>
                                      </p:tavLst>
                                    </p:anim>
                                    <p:anim calcmode="lin" valueType="num">
                                      <p:cBhvr additive="base">
                                        <p:cTn id="87" dur="500" fill="hold"/>
                                        <p:tgtEl>
                                          <p:spTgt spid="53"/>
                                        </p:tgtEl>
                                        <p:attrNameLst>
                                          <p:attrName>ppt_y</p:attrName>
                                        </p:attrNameLst>
                                      </p:cBhvr>
                                      <p:tavLst>
                                        <p:tav tm="0">
                                          <p:val>
                                            <p:strVal val="1+#ppt_h/2"/>
                                          </p:val>
                                        </p:tav>
                                        <p:tav tm="100000">
                                          <p:val>
                                            <p:strVal val="#ppt_y"/>
                                          </p:val>
                                        </p:tav>
                                      </p:tavLst>
                                    </p:anim>
                                  </p:childTnLst>
                                </p:cTn>
                              </p:par>
                            </p:childTnLst>
                          </p:cTn>
                        </p:par>
                        <p:par>
                          <p:cTn id="88" fill="hold">
                            <p:stCondLst>
                              <p:cond delay="6500"/>
                            </p:stCondLst>
                            <p:childTnLst>
                              <p:par>
                                <p:cTn id="89" presetID="22" presetClass="entr" presetSubtype="8" fill="hold" grpId="0" nodeType="afterEffect">
                                  <p:stCondLst>
                                    <p:cond delay="0"/>
                                  </p:stCondLst>
                                  <p:childTnLst>
                                    <p:set>
                                      <p:cBhvr>
                                        <p:cTn id="90" dur="1" fill="hold">
                                          <p:stCondLst>
                                            <p:cond delay="0"/>
                                          </p:stCondLst>
                                        </p:cTn>
                                        <p:tgtEl>
                                          <p:spTgt spid="51"/>
                                        </p:tgtEl>
                                        <p:attrNameLst>
                                          <p:attrName>style.visibility</p:attrName>
                                        </p:attrNameLst>
                                      </p:cBhvr>
                                      <p:to>
                                        <p:strVal val="visible"/>
                                      </p:to>
                                    </p:set>
                                    <p:animEffect transition="in" filter="wipe(left)">
                                      <p:cBhvr>
                                        <p:cTn id="91" dur="500"/>
                                        <p:tgtEl>
                                          <p:spTgt spid="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tmplLst>
          <p:tmpl>
            <p:tnLst>
              <p:par>
                <p:cTn presetID="22" presetClass="entr" presetSubtype="8" fill="hold" nodeType="afterEffect">
                  <p:stCondLst>
                    <p:cond delay="0"/>
                  </p:stCondLst>
                  <p:childTnLst>
                    <p:set>
                      <p:cBhvr>
                        <p:cTn dur="1" fill="hold">
                          <p:stCondLst>
                            <p:cond delay="0"/>
                          </p:stCondLst>
                        </p:cTn>
                        <p:tgtEl>
                          <p:spTgt spid="5"/>
                        </p:tgtEl>
                        <p:attrNameLst>
                          <p:attrName>style.visibility</p:attrName>
                        </p:attrNameLst>
                      </p:cBhvr>
                      <p:to>
                        <p:strVal val="visible"/>
                      </p:to>
                    </p:set>
                    <p:animEffect transition="in" filter="wipe(left)">
                      <p:cBhvr>
                        <p:cTn dur="500"/>
                        <p:tgtEl>
                          <p:spTgt spid="5"/>
                        </p:tgtEl>
                      </p:cBhvr>
                    </p:animEffect>
                  </p:childTnLst>
                </p:cTn>
              </p:par>
            </p:tnLst>
          </p:tmpl>
        </p:tmplLst>
      </p:bldP>
      <p:bldP spid="6" grpId="0" build="p">
        <p:tmplLst>
          <p:tmpl lvl="1">
            <p:tnLst>
              <p:par>
                <p:cTn presetID="2" presetClass="entr" presetSubtype="8" decel="100000" fill="hold" nodeType="afterEffect">
                  <p:stCondLst>
                    <p:cond delay="0"/>
                  </p:stCondLst>
                  <p:childTnLst>
                    <p:set>
                      <p:cBhvr>
                        <p:cTn dur="1" fill="hold">
                          <p:stCondLst>
                            <p:cond delay="0"/>
                          </p:stCondLst>
                        </p:cTn>
                        <p:tgtEl>
                          <p:spTgt spid="6"/>
                        </p:tgtEl>
                        <p:attrNameLst>
                          <p:attrName>style.visibility</p:attrName>
                        </p:attrNameLst>
                      </p:cBhvr>
                      <p:to>
                        <p:strVal val="visible"/>
                      </p:to>
                    </p:set>
                    <p:anim calcmode="lin" valueType="num">
                      <p:cBhvr additive="base">
                        <p:cTn dur="500" fill="hold"/>
                        <p:tgtEl>
                          <p:spTgt spid="6"/>
                        </p:tgtEl>
                        <p:attrNameLst>
                          <p:attrName>ppt_x</p:attrName>
                        </p:attrNameLst>
                      </p:cBhvr>
                      <p:tavLst>
                        <p:tav tm="0">
                          <p:val>
                            <p:strVal val="0-#ppt_w/2"/>
                          </p:val>
                        </p:tav>
                        <p:tav tm="100000">
                          <p:val>
                            <p:strVal val="#ppt_x"/>
                          </p:val>
                        </p:tav>
                      </p:tavLst>
                    </p:anim>
                    <p:anim calcmode="lin" valueType="num">
                      <p:cBhvr additive="base">
                        <p:cTn dur="500" fill="hold"/>
                        <p:tgtEl>
                          <p:spTgt spid="6"/>
                        </p:tgtEl>
                        <p:attrNameLst>
                          <p:attrName>ppt_y</p:attrName>
                        </p:attrNameLst>
                      </p:cBhvr>
                      <p:tavLst>
                        <p:tav tm="0">
                          <p:val>
                            <p:strVal val="#ppt_y"/>
                          </p:val>
                        </p:tav>
                        <p:tav tm="100000">
                          <p:val>
                            <p:strVal val="#ppt_y"/>
                          </p:val>
                        </p:tav>
                      </p:tavLst>
                    </p:anim>
                  </p:childTnLst>
                </p:cTn>
              </p:par>
            </p:tnLst>
          </p:tmpl>
        </p:tmplLst>
      </p:bldP>
      <p:bldP spid="7" grpId="0" animBg="1"/>
      <p:bldP spid="14" grpId="0" animBg="1"/>
      <p:bldP spid="26" grpId="0"/>
      <p:bldP spid="32" grpId="0">
        <p:tmplLst>
          <p:tmpl>
            <p:tnLst>
              <p:par>
                <p:cTn presetID="22" presetClass="entr" presetSubtype="8" fill="hold" nodeType="afterEffect">
                  <p:stCondLst>
                    <p:cond delay="0"/>
                  </p:stCondLst>
                  <p:childTnLst>
                    <p:set>
                      <p:cBhvr>
                        <p:cTn dur="1" fill="hold">
                          <p:stCondLst>
                            <p:cond delay="0"/>
                          </p:stCondLst>
                        </p:cTn>
                        <p:tgtEl>
                          <p:spTgt spid="32"/>
                        </p:tgtEl>
                        <p:attrNameLst>
                          <p:attrName>style.visibility</p:attrName>
                        </p:attrNameLst>
                      </p:cBhvr>
                      <p:to>
                        <p:strVal val="visible"/>
                      </p:to>
                    </p:set>
                    <p:animEffect transition="in" filter="wipe(left)">
                      <p:cBhvr>
                        <p:cTn dur="500"/>
                        <p:tgtEl>
                          <p:spTgt spid="32"/>
                        </p:tgtEl>
                      </p:cBhvr>
                    </p:animEffect>
                  </p:childTnLst>
                </p:cTn>
              </p:par>
            </p:tnLst>
          </p:tmpl>
        </p:tmplLst>
      </p:bldP>
      <p:bldP spid="33" grpId="0" build="p">
        <p:tmplLst>
          <p:tmpl lvl="1">
            <p:tnLst>
              <p:par>
                <p:cTn presetID="2" presetClass="entr" presetSubtype="8" decel="100000" fill="hold" nodeType="afterEffect">
                  <p:stCondLst>
                    <p:cond delay="0"/>
                  </p:stCondLst>
                  <p:childTnLst>
                    <p:set>
                      <p:cBhvr>
                        <p:cTn dur="1" fill="hold">
                          <p:stCondLst>
                            <p:cond delay="0"/>
                          </p:stCondLst>
                        </p:cTn>
                        <p:tgtEl>
                          <p:spTgt spid="33"/>
                        </p:tgtEl>
                        <p:attrNameLst>
                          <p:attrName>style.visibility</p:attrName>
                        </p:attrNameLst>
                      </p:cBhvr>
                      <p:to>
                        <p:strVal val="visible"/>
                      </p:to>
                    </p:set>
                    <p:anim calcmode="lin" valueType="num">
                      <p:cBhvr additive="base">
                        <p:cTn dur="500" fill="hold"/>
                        <p:tgtEl>
                          <p:spTgt spid="33"/>
                        </p:tgtEl>
                        <p:attrNameLst>
                          <p:attrName>ppt_x</p:attrName>
                        </p:attrNameLst>
                      </p:cBhvr>
                      <p:tavLst>
                        <p:tav tm="0">
                          <p:val>
                            <p:strVal val="0-#ppt_w/2"/>
                          </p:val>
                        </p:tav>
                        <p:tav tm="100000">
                          <p:val>
                            <p:strVal val="#ppt_x"/>
                          </p:val>
                        </p:tav>
                      </p:tavLst>
                    </p:anim>
                    <p:anim calcmode="lin" valueType="num">
                      <p:cBhvr additive="base">
                        <p:cTn dur="500" fill="hold"/>
                        <p:tgtEl>
                          <p:spTgt spid="33"/>
                        </p:tgtEl>
                        <p:attrNameLst>
                          <p:attrName>ppt_y</p:attrName>
                        </p:attrNameLst>
                      </p:cBhvr>
                      <p:tavLst>
                        <p:tav tm="0">
                          <p:val>
                            <p:strVal val="#ppt_y"/>
                          </p:val>
                        </p:tav>
                        <p:tav tm="100000">
                          <p:val>
                            <p:strVal val="#ppt_y"/>
                          </p:val>
                        </p:tav>
                      </p:tavLst>
                    </p:anim>
                  </p:childTnLst>
                </p:cTn>
              </p:par>
            </p:tnLst>
          </p:tmpl>
        </p:tmplLst>
      </p:bldP>
      <p:bldP spid="34" grpId="0" animBg="1"/>
      <p:bldP spid="35" grpId="0" animBg="1"/>
      <p:bldP spid="36" grpId="0"/>
      <p:bldP spid="46" grpId="0">
        <p:tmplLst>
          <p:tmpl>
            <p:tnLst>
              <p:par>
                <p:cTn presetID="22" presetClass="entr" presetSubtype="8" fill="hold" nodeType="afterEffect">
                  <p:stCondLst>
                    <p:cond delay="0"/>
                  </p:stCondLst>
                  <p:childTnLst>
                    <p:set>
                      <p:cBhvr>
                        <p:cTn dur="1" fill="hold">
                          <p:stCondLst>
                            <p:cond delay="0"/>
                          </p:stCondLst>
                        </p:cTn>
                        <p:tgtEl>
                          <p:spTgt spid="46"/>
                        </p:tgtEl>
                        <p:attrNameLst>
                          <p:attrName>style.visibility</p:attrName>
                        </p:attrNameLst>
                      </p:cBhvr>
                      <p:to>
                        <p:strVal val="visible"/>
                      </p:to>
                    </p:set>
                    <p:animEffect transition="in" filter="wipe(left)">
                      <p:cBhvr>
                        <p:cTn dur="500"/>
                        <p:tgtEl>
                          <p:spTgt spid="46"/>
                        </p:tgtEl>
                      </p:cBhvr>
                    </p:animEffect>
                  </p:childTnLst>
                </p:cTn>
              </p:par>
            </p:tnLst>
          </p:tmpl>
        </p:tmplLst>
      </p:bldP>
      <p:bldP spid="47" grpId="0" build="p">
        <p:tmplLst>
          <p:tmpl lvl="1">
            <p:tnLst>
              <p:par>
                <p:cTn presetID="2" presetClass="entr" presetSubtype="8" decel="100000" fill="hold" nodeType="afterEffect">
                  <p:stCondLst>
                    <p:cond delay="0"/>
                  </p:stCondLst>
                  <p:childTnLst>
                    <p:set>
                      <p:cBhvr>
                        <p:cTn dur="1" fill="hold">
                          <p:stCondLst>
                            <p:cond delay="0"/>
                          </p:stCondLst>
                        </p:cTn>
                        <p:tgtEl>
                          <p:spTgt spid="47"/>
                        </p:tgtEl>
                        <p:attrNameLst>
                          <p:attrName>style.visibility</p:attrName>
                        </p:attrNameLst>
                      </p:cBhvr>
                      <p:to>
                        <p:strVal val="visible"/>
                      </p:to>
                    </p:set>
                    <p:anim calcmode="lin" valueType="num">
                      <p:cBhvr additive="base">
                        <p:cTn dur="500" fill="hold"/>
                        <p:tgtEl>
                          <p:spTgt spid="47"/>
                        </p:tgtEl>
                        <p:attrNameLst>
                          <p:attrName>ppt_x</p:attrName>
                        </p:attrNameLst>
                      </p:cBhvr>
                      <p:tavLst>
                        <p:tav tm="0">
                          <p:val>
                            <p:strVal val="0-#ppt_w/2"/>
                          </p:val>
                        </p:tav>
                        <p:tav tm="100000">
                          <p:val>
                            <p:strVal val="#ppt_x"/>
                          </p:val>
                        </p:tav>
                      </p:tavLst>
                    </p:anim>
                    <p:anim calcmode="lin" valueType="num">
                      <p:cBhvr additive="base">
                        <p:cTn dur="500" fill="hold"/>
                        <p:tgtEl>
                          <p:spTgt spid="47"/>
                        </p:tgtEl>
                        <p:attrNameLst>
                          <p:attrName>ppt_y</p:attrName>
                        </p:attrNameLst>
                      </p:cBhvr>
                      <p:tavLst>
                        <p:tav tm="0">
                          <p:val>
                            <p:strVal val="#ppt_y"/>
                          </p:val>
                        </p:tav>
                        <p:tav tm="100000">
                          <p:val>
                            <p:strVal val="#ppt_y"/>
                          </p:val>
                        </p:tav>
                      </p:tavLst>
                    </p:anim>
                  </p:childTnLst>
                </p:cTn>
              </p:par>
            </p:tnLst>
          </p:tmpl>
        </p:tmplLst>
      </p:bldP>
      <p:bldP spid="48" grpId="0" animBg="1"/>
      <p:bldP spid="49" grpId="0" animBg="1"/>
      <p:bldP spid="50" grpId="0"/>
      <p:bldP spid="51" grpId="0">
        <p:tmplLst>
          <p:tmpl>
            <p:tnLst>
              <p:par>
                <p:cTn presetID="22" presetClass="entr" presetSubtype="8" fill="hold" nodeType="afterEffect">
                  <p:stCondLst>
                    <p:cond delay="0"/>
                  </p:stCondLst>
                  <p:childTnLst>
                    <p:set>
                      <p:cBhvr>
                        <p:cTn dur="1" fill="hold">
                          <p:stCondLst>
                            <p:cond delay="0"/>
                          </p:stCondLst>
                        </p:cTn>
                        <p:tgtEl>
                          <p:spTgt spid="51"/>
                        </p:tgtEl>
                        <p:attrNameLst>
                          <p:attrName>style.visibility</p:attrName>
                        </p:attrNameLst>
                      </p:cBhvr>
                      <p:to>
                        <p:strVal val="visible"/>
                      </p:to>
                    </p:set>
                    <p:animEffect transition="in" filter="wipe(left)">
                      <p:cBhvr>
                        <p:cTn dur="500"/>
                        <p:tgtEl>
                          <p:spTgt spid="51"/>
                        </p:tgtEl>
                      </p:cBhvr>
                    </p:animEffect>
                  </p:childTnLst>
                </p:cTn>
              </p:par>
            </p:tnLst>
          </p:tmpl>
        </p:tmplLst>
      </p:bldP>
      <p:bldP spid="52" grpId="0" build="p">
        <p:tmplLst>
          <p:tmpl lvl="1">
            <p:tnLst>
              <p:par>
                <p:cTn presetID="2" presetClass="entr" presetSubtype="8" decel="100000" fill="hold" nodeType="afterEffect">
                  <p:stCondLst>
                    <p:cond delay="0"/>
                  </p:stCondLst>
                  <p:childTnLst>
                    <p:set>
                      <p:cBhvr>
                        <p:cTn dur="1" fill="hold">
                          <p:stCondLst>
                            <p:cond delay="0"/>
                          </p:stCondLst>
                        </p:cTn>
                        <p:tgtEl>
                          <p:spTgt spid="52"/>
                        </p:tgtEl>
                        <p:attrNameLst>
                          <p:attrName>style.visibility</p:attrName>
                        </p:attrNameLst>
                      </p:cBhvr>
                      <p:to>
                        <p:strVal val="visible"/>
                      </p:to>
                    </p:set>
                    <p:anim calcmode="lin" valueType="num">
                      <p:cBhvr additive="base">
                        <p:cTn dur="500" fill="hold"/>
                        <p:tgtEl>
                          <p:spTgt spid="52"/>
                        </p:tgtEl>
                        <p:attrNameLst>
                          <p:attrName>ppt_x</p:attrName>
                        </p:attrNameLst>
                      </p:cBhvr>
                      <p:tavLst>
                        <p:tav tm="0">
                          <p:val>
                            <p:strVal val="0-#ppt_w/2"/>
                          </p:val>
                        </p:tav>
                        <p:tav tm="100000">
                          <p:val>
                            <p:strVal val="#ppt_x"/>
                          </p:val>
                        </p:tav>
                      </p:tavLst>
                    </p:anim>
                    <p:anim calcmode="lin" valueType="num">
                      <p:cBhvr additive="base">
                        <p:cTn dur="500" fill="hold"/>
                        <p:tgtEl>
                          <p:spTgt spid="52"/>
                        </p:tgtEl>
                        <p:attrNameLst>
                          <p:attrName>ppt_y</p:attrName>
                        </p:attrNameLst>
                      </p:cBhvr>
                      <p:tavLst>
                        <p:tav tm="0">
                          <p:val>
                            <p:strVal val="#ppt_y"/>
                          </p:val>
                        </p:tav>
                        <p:tav tm="100000">
                          <p:val>
                            <p:strVal val="#ppt_y"/>
                          </p:val>
                        </p:tav>
                      </p:tavLst>
                    </p:anim>
                  </p:childTnLst>
                </p:cTn>
              </p:par>
            </p:tnLst>
          </p:tmpl>
        </p:tmplLst>
      </p:bldP>
      <p:bldP spid="53" grpId="0" animBg="1"/>
      <p:bldP spid="54" grpId="0" animBg="1"/>
      <p:bldP spid="55" grpId="0"/>
    </p:bldLst>
  </p:timing>
  <p:extLst mod="1">
    <p:ext uri="{DCECCB84-F9BA-43D5-87BE-67443E8EF086}">
      <p15:sldGuideLst xmlns:p15="http://schemas.microsoft.com/office/powerpoint/2012/main">
        <p15:guide id="1" orient="horz" pos="3239">
          <p15:clr>
            <a:srgbClr val="FBAE40"/>
          </p15:clr>
        </p15:guide>
        <p15:guide id="2" pos="5760">
          <p15:clr>
            <a:srgbClr val="FBAE40"/>
          </p15:clr>
        </p15:guide>
      </p15:sldGuideLst>
    </p:ext>
  </p:extLst>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Final Slide">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a:xfrm>
            <a:off x="475989" y="3650343"/>
            <a:ext cx="17336022" cy="1280040"/>
          </a:xfrm>
        </p:spPr>
        <p:txBody>
          <a:bodyPr anchor="b">
            <a:normAutofit/>
          </a:bodyPr>
          <a:lstStyle>
            <a:lvl1pPr>
              <a:defRPr sz="6000"/>
            </a:lvl1pPr>
          </a:lstStyle>
          <a:p>
            <a:r>
              <a:rPr kumimoji="1" lang="en-US" altLang="ja-JP" dirty="0"/>
              <a:t>Presentation Title</a:t>
            </a:r>
            <a:endParaRPr kumimoji="1" lang="ja-JP" altLang="en-US" dirty="0"/>
          </a:p>
        </p:txBody>
      </p:sp>
      <p:sp>
        <p:nvSpPr>
          <p:cNvPr id="9" name="正方形/長方形 8"/>
          <p:cNvSpPr/>
          <p:nvPr userDrawn="1"/>
        </p:nvSpPr>
        <p:spPr>
          <a:xfrm>
            <a:off x="8171304" y="5074275"/>
            <a:ext cx="648072"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正方形/長方形 9"/>
          <p:cNvSpPr/>
          <p:nvPr userDrawn="1"/>
        </p:nvSpPr>
        <p:spPr>
          <a:xfrm>
            <a:off x="8819376" y="5074275"/>
            <a:ext cx="648072" cy="720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正方形/長方形 10"/>
          <p:cNvSpPr/>
          <p:nvPr userDrawn="1"/>
        </p:nvSpPr>
        <p:spPr>
          <a:xfrm>
            <a:off x="9468624" y="5074275"/>
            <a:ext cx="648072" cy="7200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テキスト プレースホルダー 12"/>
          <p:cNvSpPr>
            <a:spLocks noGrp="1"/>
          </p:cNvSpPr>
          <p:nvPr userDrawn="1">
            <p:ph type="body" sz="quarter" idx="13" hasCustomPrompt="1"/>
          </p:nvPr>
        </p:nvSpPr>
        <p:spPr>
          <a:xfrm>
            <a:off x="3200400" y="5346700"/>
            <a:ext cx="11887200" cy="747032"/>
          </a:xfrm>
        </p:spPr>
        <p:txBody>
          <a:bodyPr anchor="t">
            <a:noAutofit/>
          </a:bodyPr>
          <a:lstStyle>
            <a:lvl1pPr algn="ct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Subtitle Goes Here</a:t>
            </a:r>
            <a:endParaRPr kumimoji="1" lang="ja-JP" altLang="en-US" dirty="0"/>
          </a:p>
        </p:txBody>
      </p:sp>
      <p:sp>
        <p:nvSpPr>
          <p:cNvPr id="15" name="テキスト プレースホルダー 12"/>
          <p:cNvSpPr>
            <a:spLocks noGrp="1"/>
          </p:cNvSpPr>
          <p:nvPr userDrawn="1">
            <p:ph type="body" sz="quarter" idx="12" hasCustomPrompt="1"/>
          </p:nvPr>
        </p:nvSpPr>
        <p:spPr>
          <a:xfrm>
            <a:off x="3200400" y="8280400"/>
            <a:ext cx="11887200" cy="1654996"/>
          </a:xfrm>
        </p:spPr>
        <p:txBody>
          <a:bodyPr anchor="b">
            <a:normAutofit/>
          </a:bodyPr>
          <a:lstStyle>
            <a:lvl1pPr algn="ctr">
              <a:spcBef>
                <a:spcPts val="0"/>
              </a:spcBef>
              <a:defRPr sz="2000" baseline="0">
                <a:solidFill>
                  <a:schemeClr val="tx2">
                    <a:lumMod val="60000"/>
                    <a:lumOff val="40000"/>
                  </a:schemeClr>
                </a:solidFill>
              </a:defRPr>
            </a:lvl1pPr>
          </a:lstStyle>
          <a:p>
            <a:pPr lvl="0"/>
            <a:r>
              <a:rPr kumimoji="1" lang="en-US" altLang="ja-JP" dirty="0"/>
              <a:t>Text goes here</a:t>
            </a:r>
            <a:endParaRPr kumimoji="1" lang="ja-JP" altLang="en-US" dirty="0"/>
          </a:p>
        </p:txBody>
      </p:sp>
    </p:spTree>
    <p:extLst>
      <p:ext uri="{BB962C8B-B14F-4D97-AF65-F5344CB8AC3E}">
        <p14:creationId xmlns:p14="http://schemas.microsoft.com/office/powerpoint/2010/main" val="963864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750" fill="hold"/>
                                        <p:tgtEl>
                                          <p:spTgt spid="2"/>
                                        </p:tgtEl>
                                        <p:attrNameLst>
                                          <p:attrName>ppt_x</p:attrName>
                                        </p:attrNameLst>
                                      </p:cBhvr>
                                      <p:tavLst>
                                        <p:tav tm="0">
                                          <p:val>
                                            <p:strVal val="#ppt_x"/>
                                          </p:val>
                                        </p:tav>
                                        <p:tav tm="100000">
                                          <p:val>
                                            <p:strVal val="#ppt_x"/>
                                          </p:val>
                                        </p:tav>
                                      </p:tavLst>
                                    </p:anim>
                                    <p:anim calcmode="lin" valueType="num">
                                      <p:cBhvr additive="base">
                                        <p:cTn id="8" dur="750" fill="hold"/>
                                        <p:tgtEl>
                                          <p:spTgt spid="2"/>
                                        </p:tgtEl>
                                        <p:attrNameLst>
                                          <p:attrName>ppt_y</p:attrName>
                                        </p:attrNameLst>
                                      </p:cBhvr>
                                      <p:tavLst>
                                        <p:tav tm="0">
                                          <p:val>
                                            <p:strVal val="1+#ppt_h/2"/>
                                          </p:val>
                                        </p:tav>
                                        <p:tav tm="100000">
                                          <p:val>
                                            <p:strVal val="#ppt_y"/>
                                          </p:val>
                                        </p:tav>
                                      </p:tavLst>
                                    </p:anim>
                                  </p:childTnLst>
                                </p:cTn>
                              </p:par>
                            </p:childTnLst>
                          </p:cTn>
                        </p:par>
                        <p:par>
                          <p:cTn id="9" fill="hold">
                            <p:stCondLst>
                              <p:cond delay="750"/>
                            </p:stCondLst>
                            <p:childTnLst>
                              <p:par>
                                <p:cTn id="10" presetID="10" presetClass="entr" presetSubtype="0" fill="hold" grpId="0" nodeType="after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fade">
                                      <p:cBhvr>
                                        <p:cTn id="12" dur="500"/>
                                        <p:tgtEl>
                                          <p:spTgt spid="9"/>
                                        </p:tgtEl>
                                      </p:cBhvr>
                                    </p:animEffect>
                                  </p:childTnLst>
                                </p:cTn>
                              </p:par>
                            </p:childTnLst>
                          </p:cTn>
                        </p:par>
                        <p:par>
                          <p:cTn id="13" fill="hold">
                            <p:stCondLst>
                              <p:cond delay="1250"/>
                            </p:stCondLst>
                            <p:childTnLst>
                              <p:par>
                                <p:cTn id="14" presetID="10" presetClass="entr" presetSubtype="0" fill="hold" grpId="0" nodeType="afterEffect">
                                  <p:stCondLst>
                                    <p:cond delay="0"/>
                                  </p:stCondLst>
                                  <p:childTnLst>
                                    <p:set>
                                      <p:cBhvr>
                                        <p:cTn id="15" dur="1" fill="hold">
                                          <p:stCondLst>
                                            <p:cond delay="0"/>
                                          </p:stCondLst>
                                        </p:cTn>
                                        <p:tgtEl>
                                          <p:spTgt spid="10"/>
                                        </p:tgtEl>
                                        <p:attrNameLst>
                                          <p:attrName>style.visibility</p:attrName>
                                        </p:attrNameLst>
                                      </p:cBhvr>
                                      <p:to>
                                        <p:strVal val="visible"/>
                                      </p:to>
                                    </p:set>
                                    <p:animEffect transition="in" filter="fade">
                                      <p:cBhvr>
                                        <p:cTn id="16" dur="500"/>
                                        <p:tgtEl>
                                          <p:spTgt spid="10"/>
                                        </p:tgtEl>
                                      </p:cBhvr>
                                    </p:animEffect>
                                  </p:childTnLst>
                                </p:cTn>
                              </p:par>
                            </p:childTnLst>
                          </p:cTn>
                        </p:par>
                        <p:par>
                          <p:cTn id="17" fill="hold">
                            <p:stCondLst>
                              <p:cond delay="1750"/>
                            </p:stCondLst>
                            <p:childTnLst>
                              <p:par>
                                <p:cTn id="18" presetID="10" presetClass="entr" presetSubtype="0" fill="hold" grpId="0" nodeType="afterEffect">
                                  <p:stCondLst>
                                    <p:cond delay="0"/>
                                  </p:stCondLst>
                                  <p:childTnLst>
                                    <p:set>
                                      <p:cBhvr>
                                        <p:cTn id="19" dur="1" fill="hold">
                                          <p:stCondLst>
                                            <p:cond delay="0"/>
                                          </p:stCondLst>
                                        </p:cTn>
                                        <p:tgtEl>
                                          <p:spTgt spid="11"/>
                                        </p:tgtEl>
                                        <p:attrNameLst>
                                          <p:attrName>style.visibility</p:attrName>
                                        </p:attrNameLst>
                                      </p:cBhvr>
                                      <p:to>
                                        <p:strVal val="visible"/>
                                      </p:to>
                                    </p:set>
                                    <p:animEffect transition="in" filter="fade">
                                      <p:cBhvr>
                                        <p:cTn id="20" dur="500"/>
                                        <p:tgtEl>
                                          <p:spTgt spid="11"/>
                                        </p:tgtEl>
                                      </p:cBhvr>
                                    </p:animEffect>
                                  </p:childTnLst>
                                </p:cTn>
                              </p:par>
                            </p:childTnLst>
                          </p:cTn>
                        </p:par>
                        <p:par>
                          <p:cTn id="21" fill="hold">
                            <p:stCondLst>
                              <p:cond delay="2250"/>
                            </p:stCondLst>
                            <p:childTnLst>
                              <p:par>
                                <p:cTn id="22" presetID="2" presetClass="entr" presetSubtype="4" decel="100000" fill="hold" grpId="0" nodeType="afterEffect">
                                  <p:stCondLst>
                                    <p:cond delay="0"/>
                                  </p:stCondLst>
                                  <p:childTnLst>
                                    <p:set>
                                      <p:cBhvr>
                                        <p:cTn id="23" dur="1" fill="hold">
                                          <p:stCondLst>
                                            <p:cond delay="0"/>
                                          </p:stCondLst>
                                        </p:cTn>
                                        <p:tgtEl>
                                          <p:spTgt spid="12">
                                            <p:txEl>
                                              <p:pRg st="0" end="0"/>
                                            </p:txEl>
                                          </p:spTgt>
                                        </p:tgtEl>
                                        <p:attrNameLst>
                                          <p:attrName>style.visibility</p:attrName>
                                        </p:attrNameLst>
                                      </p:cBhvr>
                                      <p:to>
                                        <p:strVal val="visible"/>
                                      </p:to>
                                    </p:set>
                                    <p:anim calcmode="lin" valueType="num">
                                      <p:cBhvr additive="base">
                                        <p:cTn id="24" dur="500" fill="hold"/>
                                        <p:tgtEl>
                                          <p:spTgt spid="12">
                                            <p:txEl>
                                              <p:pRg st="0" end="0"/>
                                            </p:txEl>
                                          </p:spTgt>
                                        </p:tgtEl>
                                        <p:attrNameLst>
                                          <p:attrName>ppt_x</p:attrName>
                                        </p:attrNameLst>
                                      </p:cBhvr>
                                      <p:tavLst>
                                        <p:tav tm="0">
                                          <p:val>
                                            <p:strVal val="#ppt_x"/>
                                          </p:val>
                                        </p:tav>
                                        <p:tav tm="100000">
                                          <p:val>
                                            <p:strVal val="#ppt_x"/>
                                          </p:val>
                                        </p:tav>
                                      </p:tavLst>
                                    </p:anim>
                                    <p:anim calcmode="lin" valueType="num">
                                      <p:cBhvr additive="base">
                                        <p:cTn id="25" dur="500" fill="hold"/>
                                        <p:tgtEl>
                                          <p:spTgt spid="12">
                                            <p:txEl>
                                              <p:pRg st="0" end="0"/>
                                            </p:txEl>
                                          </p:spTgt>
                                        </p:tgtEl>
                                        <p:attrNameLst>
                                          <p:attrName>ppt_y</p:attrName>
                                        </p:attrNameLst>
                                      </p:cBhvr>
                                      <p:tavLst>
                                        <p:tav tm="0">
                                          <p:val>
                                            <p:strVal val="1+#ppt_h/2"/>
                                          </p:val>
                                        </p:tav>
                                        <p:tav tm="100000">
                                          <p:val>
                                            <p:strVal val="#ppt_y"/>
                                          </p:val>
                                        </p:tav>
                                      </p:tavLst>
                                    </p:anim>
                                  </p:childTnLst>
                                </p:cTn>
                              </p:par>
                            </p:childTnLst>
                          </p:cTn>
                        </p:par>
                        <p:par>
                          <p:cTn id="26" fill="hold">
                            <p:stCondLst>
                              <p:cond delay="2750"/>
                            </p:stCondLst>
                            <p:childTnLst>
                              <p:par>
                                <p:cTn id="27" presetID="10" presetClass="entr" presetSubtype="0" fill="hold" grpId="0" nodeType="afterEffect">
                                  <p:stCondLst>
                                    <p:cond delay="250"/>
                                  </p:stCondLst>
                                  <p:childTnLst>
                                    <p:set>
                                      <p:cBhvr>
                                        <p:cTn id="28" dur="1" fill="hold">
                                          <p:stCondLst>
                                            <p:cond delay="0"/>
                                          </p:stCondLst>
                                        </p:cTn>
                                        <p:tgtEl>
                                          <p:spTgt spid="15">
                                            <p:txEl>
                                              <p:pRg st="0" end="0"/>
                                            </p:txEl>
                                          </p:spTgt>
                                        </p:tgtEl>
                                        <p:attrNameLst>
                                          <p:attrName>style.visibility</p:attrName>
                                        </p:attrNameLst>
                                      </p:cBhvr>
                                      <p:to>
                                        <p:strVal val="visible"/>
                                      </p:to>
                                    </p:set>
                                    <p:animEffect transition="in" filter="fade">
                                      <p:cBhvr>
                                        <p:cTn id="29" dur="500"/>
                                        <p:tgtEl>
                                          <p:spTgt spid="1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9" grpId="0" animBg="1"/>
      <p:bldP spid="10" grpId="0" animBg="1"/>
      <p:bldP spid="11" grpId="0" animBg="1"/>
      <p:bldP spid="12" grpId="0" build="p">
        <p:tmplLst>
          <p:tmpl lvl="1">
            <p:tnLst>
              <p:par>
                <p:cTn presetID="2" presetClass="entr" presetSubtype="4" decel="100000" fill="hold" nodeType="afterEffect">
                  <p:stCondLst>
                    <p:cond delay="0"/>
                  </p:stCondLst>
                  <p:childTnLst>
                    <p:set>
                      <p:cBhvr>
                        <p:cTn dur="1" fill="hold">
                          <p:stCondLst>
                            <p:cond delay="0"/>
                          </p:stCondLst>
                        </p:cTn>
                        <p:tgtEl>
                          <p:spTgt spid="12"/>
                        </p:tgtEl>
                        <p:attrNameLst>
                          <p:attrName>style.visibility</p:attrName>
                        </p:attrNameLst>
                      </p:cBhvr>
                      <p:to>
                        <p:strVal val="visible"/>
                      </p:to>
                    </p:set>
                    <p:anim calcmode="lin" valueType="num">
                      <p:cBhvr additive="base">
                        <p:cTn dur="500" fill="hold"/>
                        <p:tgtEl>
                          <p:spTgt spid="12"/>
                        </p:tgtEl>
                        <p:attrNameLst>
                          <p:attrName>ppt_x</p:attrName>
                        </p:attrNameLst>
                      </p:cBhvr>
                      <p:tavLst>
                        <p:tav tm="0">
                          <p:val>
                            <p:strVal val="#ppt_x"/>
                          </p:val>
                        </p:tav>
                        <p:tav tm="100000">
                          <p:val>
                            <p:strVal val="#ppt_x"/>
                          </p:val>
                        </p:tav>
                      </p:tavLst>
                    </p:anim>
                    <p:anim calcmode="lin" valueType="num">
                      <p:cBhvr additive="base">
                        <p:cTn dur="500" fill="hold"/>
                        <p:tgtEl>
                          <p:spTgt spid="12"/>
                        </p:tgtEl>
                        <p:attrNameLst>
                          <p:attrName>ppt_y</p:attrName>
                        </p:attrNameLst>
                      </p:cBhvr>
                      <p:tavLst>
                        <p:tav tm="0">
                          <p:val>
                            <p:strVal val="1+#ppt_h/2"/>
                          </p:val>
                        </p:tav>
                        <p:tav tm="100000">
                          <p:val>
                            <p:strVal val="#ppt_y"/>
                          </p:val>
                        </p:tav>
                      </p:tavLst>
                    </p:anim>
                  </p:childTnLst>
                </p:cTn>
              </p:par>
            </p:tnLst>
          </p:tmpl>
        </p:tmplLst>
      </p:bldP>
      <p:bldP spid="15" grpId="0" build="p">
        <p:tmplLst>
          <p:tmpl lvl="1">
            <p:tnLst>
              <p:par>
                <p:cTn presetID="10" presetClass="entr" presetSubtype="0" fill="hold" nodeType="afterEffect">
                  <p:stCondLst>
                    <p:cond delay="250"/>
                  </p:stCondLst>
                  <p:childTnLst>
                    <p:set>
                      <p:cBhvr>
                        <p:cTn dur="1" fill="hold">
                          <p:stCondLst>
                            <p:cond delay="0"/>
                          </p:stCondLst>
                        </p:cTn>
                        <p:tgtEl>
                          <p:spTgt spid="15"/>
                        </p:tgtEl>
                        <p:attrNameLst>
                          <p:attrName>style.visibility</p:attrName>
                        </p:attrNameLst>
                      </p:cBhvr>
                      <p:to>
                        <p:strVal val="visible"/>
                      </p:to>
                    </p:set>
                    <p:animEffect transition="in" filter="fade">
                      <p:cBhvr>
                        <p:cTn dur="500"/>
                        <p:tgtEl>
                          <p:spTgt spid="15"/>
                        </p:tgtEl>
                      </p:cBhvr>
                    </p:animEffect>
                  </p:childTnLst>
                </p:cTn>
              </p:par>
            </p:tnLst>
          </p:tmpl>
        </p:tmplLst>
      </p:bldP>
    </p:bldLst>
  </p:timing>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Section Break 1">
    <p:spTree>
      <p:nvGrpSpPr>
        <p:cNvPr id="1" name=""/>
        <p:cNvGrpSpPr/>
        <p:nvPr/>
      </p:nvGrpSpPr>
      <p:grpSpPr>
        <a:xfrm>
          <a:off x="0" y="0"/>
          <a:ext cx="0" cy="0"/>
          <a:chOff x="0" y="0"/>
          <a:chExt cx="0" cy="0"/>
        </a:xfrm>
      </p:grpSpPr>
      <p:sp>
        <p:nvSpPr>
          <p:cNvPr id="4" name="図プレースホルダー 3"/>
          <p:cNvSpPr>
            <a:spLocks noGrp="1"/>
          </p:cNvSpPr>
          <p:nvPr>
            <p:ph type="pic" sz="quarter" idx="10" hasCustomPrompt="1"/>
          </p:nvPr>
        </p:nvSpPr>
        <p:spPr>
          <a:xfrm>
            <a:off x="0" y="0"/>
            <a:ext cx="18288000" cy="10285413"/>
          </a:xfrm>
        </p:spPr>
        <p:txBody>
          <a:bodyPr/>
          <a:lstStyle>
            <a:lvl1pPr>
              <a:defRPr baseline="0"/>
            </a:lvl1pPr>
          </a:lstStyle>
          <a:p>
            <a:r>
              <a:rPr kumimoji="1" lang="en-US" altLang="ja-JP" dirty="0"/>
              <a:t>Add a full screen image</a:t>
            </a:r>
            <a:endParaRPr kumimoji="1" lang="ja-JP" altLang="en-US" dirty="0"/>
          </a:p>
        </p:txBody>
      </p:sp>
      <p:sp>
        <p:nvSpPr>
          <p:cNvPr id="6" name="テキスト プレースホルダー 5"/>
          <p:cNvSpPr>
            <a:spLocks noGrp="1"/>
          </p:cNvSpPr>
          <p:nvPr>
            <p:ph type="body" sz="quarter" idx="11" hasCustomPrompt="1"/>
          </p:nvPr>
        </p:nvSpPr>
        <p:spPr>
          <a:xfrm>
            <a:off x="1248229" y="0"/>
            <a:ext cx="6400801" cy="10285413"/>
          </a:xfrm>
          <a:solidFill>
            <a:schemeClr val="accent1">
              <a:alpha val="70000"/>
            </a:schemeClr>
          </a:solidFill>
        </p:spPr>
        <p:txBody>
          <a:bodyPr/>
          <a:lstStyle/>
          <a:p>
            <a:pPr lvl="0"/>
            <a:r>
              <a:rPr kumimoji="1" lang="en-US" altLang="ja-JP" dirty="0"/>
              <a:t> </a:t>
            </a:r>
            <a:endParaRPr kumimoji="1" lang="ja-JP" altLang="en-US" dirty="0"/>
          </a:p>
        </p:txBody>
      </p:sp>
      <p:sp>
        <p:nvSpPr>
          <p:cNvPr id="7" name="テキスト プレースホルダー 5"/>
          <p:cNvSpPr>
            <a:spLocks noGrp="1"/>
          </p:cNvSpPr>
          <p:nvPr>
            <p:ph type="body" sz="quarter" idx="12" hasCustomPrompt="1"/>
          </p:nvPr>
        </p:nvSpPr>
        <p:spPr>
          <a:xfrm>
            <a:off x="1605165" y="1925052"/>
            <a:ext cx="5686928" cy="4347411"/>
          </a:xfrm>
          <a:noFill/>
        </p:spPr>
        <p:txBody>
          <a:bodyPr anchor="b">
            <a:noAutofit/>
          </a:bodyPr>
          <a:lstStyle>
            <a:lvl1pPr algn="ctr">
              <a:lnSpc>
                <a:spcPct val="100000"/>
              </a:lnSpc>
              <a:spcBef>
                <a:spcPts val="0"/>
              </a:spcBef>
              <a:defRPr sz="30000">
                <a:solidFill>
                  <a:schemeClr val="bg1"/>
                </a:solidFill>
              </a:defRPr>
            </a:lvl1pPr>
          </a:lstStyle>
          <a:p>
            <a:pPr lvl="0"/>
            <a:r>
              <a:rPr kumimoji="1" lang="en-US" altLang="ja-JP" dirty="0"/>
              <a:t>0</a:t>
            </a:r>
            <a:endParaRPr kumimoji="1" lang="ja-JP" altLang="en-US" dirty="0"/>
          </a:p>
        </p:txBody>
      </p:sp>
      <p:sp>
        <p:nvSpPr>
          <p:cNvPr id="8" name="テキスト プレースホルダー 5"/>
          <p:cNvSpPr>
            <a:spLocks noGrp="1"/>
          </p:cNvSpPr>
          <p:nvPr>
            <p:ph type="body" sz="quarter" idx="13" hasCustomPrompt="1"/>
          </p:nvPr>
        </p:nvSpPr>
        <p:spPr>
          <a:xfrm>
            <a:off x="1605165" y="6104021"/>
            <a:ext cx="5686928" cy="1211179"/>
          </a:xfrm>
          <a:noFill/>
        </p:spPr>
        <p:txBody>
          <a:bodyPr anchor="t">
            <a:noAutofit/>
          </a:bodyPr>
          <a:lstStyle>
            <a:lvl1pPr algn="ctr">
              <a:lnSpc>
                <a:spcPct val="100000"/>
              </a:lnSpc>
              <a:spcBef>
                <a:spcPts val="0"/>
              </a:spcBef>
              <a:defRPr sz="4400">
                <a:solidFill>
                  <a:schemeClr val="bg1"/>
                </a:solidFill>
              </a:defRPr>
            </a:lvl1pPr>
          </a:lstStyle>
          <a:p>
            <a:pPr lvl="0"/>
            <a:r>
              <a:rPr kumimoji="1" lang="en-US" altLang="ja-JP" dirty="0"/>
              <a:t>Section Name</a:t>
            </a:r>
            <a:endParaRPr kumimoji="1" lang="ja-JP" altLang="en-US" dirty="0"/>
          </a:p>
        </p:txBody>
      </p:sp>
      <p:sp>
        <p:nvSpPr>
          <p:cNvPr id="9" name="テキスト プレースホルダー 5"/>
          <p:cNvSpPr>
            <a:spLocks noGrp="1"/>
          </p:cNvSpPr>
          <p:nvPr>
            <p:ph type="body" sz="quarter" idx="24" hasCustomPrompt="1"/>
          </p:nvPr>
        </p:nvSpPr>
        <p:spPr>
          <a:xfrm>
            <a:off x="8945030" y="9637413"/>
            <a:ext cx="648000" cy="648000"/>
          </a:xfrm>
          <a:solidFill>
            <a:schemeClr val="accent1">
              <a:alpha val="70000"/>
            </a:schemeClr>
          </a:solidFill>
        </p:spPr>
        <p:txBody>
          <a:bodyPr/>
          <a:lstStyle/>
          <a:p>
            <a:pPr lvl="0"/>
            <a:r>
              <a:rPr kumimoji="1" lang="en-US" altLang="ja-JP" dirty="0"/>
              <a:t> </a:t>
            </a:r>
            <a:endParaRPr kumimoji="1" lang="ja-JP" altLang="en-US" dirty="0"/>
          </a:p>
        </p:txBody>
      </p:sp>
      <p:sp>
        <p:nvSpPr>
          <p:cNvPr id="10" name="テキスト プレースホルダー 5"/>
          <p:cNvSpPr>
            <a:spLocks noGrp="1"/>
          </p:cNvSpPr>
          <p:nvPr>
            <p:ph type="body" sz="quarter" idx="25" hasCustomPrompt="1"/>
          </p:nvPr>
        </p:nvSpPr>
        <p:spPr>
          <a:xfrm>
            <a:off x="8297030" y="8989413"/>
            <a:ext cx="648000" cy="648000"/>
          </a:xfrm>
          <a:solidFill>
            <a:schemeClr val="accent1">
              <a:alpha val="70000"/>
            </a:schemeClr>
          </a:solidFill>
        </p:spPr>
        <p:txBody>
          <a:bodyPr/>
          <a:lstStyle/>
          <a:p>
            <a:pPr lvl="0"/>
            <a:r>
              <a:rPr kumimoji="1" lang="en-US" altLang="ja-JP" dirty="0"/>
              <a:t> </a:t>
            </a:r>
            <a:endParaRPr kumimoji="1" lang="ja-JP" altLang="en-US" dirty="0"/>
          </a:p>
        </p:txBody>
      </p:sp>
      <p:sp>
        <p:nvSpPr>
          <p:cNvPr id="11" name="テキスト プレースホルダー 5"/>
          <p:cNvSpPr>
            <a:spLocks noGrp="1"/>
          </p:cNvSpPr>
          <p:nvPr>
            <p:ph type="body" sz="quarter" idx="26" hasCustomPrompt="1"/>
          </p:nvPr>
        </p:nvSpPr>
        <p:spPr>
          <a:xfrm>
            <a:off x="7649030" y="8341413"/>
            <a:ext cx="648000" cy="648000"/>
          </a:xfrm>
          <a:solidFill>
            <a:schemeClr val="accent1">
              <a:alpha val="70000"/>
            </a:schemeClr>
          </a:solidFill>
        </p:spPr>
        <p:txBody>
          <a:bodyPr/>
          <a:lstStyle/>
          <a:p>
            <a:pPr lvl="0"/>
            <a:r>
              <a:rPr kumimoji="1" lang="en-US" altLang="ja-JP" dirty="0"/>
              <a:t> </a:t>
            </a:r>
            <a:endParaRPr kumimoji="1" lang="ja-JP" altLang="en-US" dirty="0"/>
          </a:p>
        </p:txBody>
      </p:sp>
      <p:sp>
        <p:nvSpPr>
          <p:cNvPr id="12" name="テキスト プレースホルダー 5"/>
          <p:cNvSpPr>
            <a:spLocks noGrp="1"/>
          </p:cNvSpPr>
          <p:nvPr>
            <p:ph type="body" sz="quarter" idx="27" hasCustomPrompt="1"/>
          </p:nvPr>
        </p:nvSpPr>
        <p:spPr>
          <a:xfrm>
            <a:off x="7649030" y="9637413"/>
            <a:ext cx="648000" cy="648000"/>
          </a:xfrm>
          <a:solidFill>
            <a:schemeClr val="accent1">
              <a:alpha val="70000"/>
            </a:schemeClr>
          </a:solidFill>
        </p:spPr>
        <p:txBody>
          <a:bodyPr/>
          <a:lstStyle/>
          <a:p>
            <a:pPr lvl="0"/>
            <a:r>
              <a:rPr kumimoji="1" lang="en-US" altLang="ja-JP" dirty="0"/>
              <a:t> </a:t>
            </a:r>
            <a:endParaRPr kumimoji="1" lang="ja-JP" altLang="en-US" dirty="0"/>
          </a:p>
        </p:txBody>
      </p:sp>
    </p:spTree>
    <p:extLst>
      <p:ext uri="{BB962C8B-B14F-4D97-AF65-F5344CB8AC3E}">
        <p14:creationId xmlns:p14="http://schemas.microsoft.com/office/powerpoint/2010/main" val="41995879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wipe(down)">
                                      <p:cBhvr>
                                        <p:cTn id="11" dur="500"/>
                                        <p:tgtEl>
                                          <p:spTgt spid="6"/>
                                        </p:tgtEl>
                                      </p:cBhvr>
                                    </p:animEffect>
                                  </p:childTnLst>
                                </p:cTn>
                              </p:par>
                              <p:par>
                                <p:cTn id="12" presetID="2" presetClass="entr" presetSubtype="2" decel="100000" fill="hold" grpId="0" nodeType="withEffect">
                                  <p:stCondLst>
                                    <p:cond delay="0"/>
                                  </p:stCondLst>
                                  <p:childTnLst>
                                    <p:set>
                                      <p:cBhvr>
                                        <p:cTn id="13" dur="1" fill="hold">
                                          <p:stCondLst>
                                            <p:cond delay="0"/>
                                          </p:stCondLst>
                                        </p:cTn>
                                        <p:tgtEl>
                                          <p:spTgt spid="9"/>
                                        </p:tgtEl>
                                        <p:attrNameLst>
                                          <p:attrName>style.visibility</p:attrName>
                                        </p:attrNameLst>
                                      </p:cBhvr>
                                      <p:to>
                                        <p:strVal val="visible"/>
                                      </p:to>
                                    </p:set>
                                    <p:anim calcmode="lin" valueType="num">
                                      <p:cBhvr additive="base">
                                        <p:cTn id="14" dur="750" fill="hold"/>
                                        <p:tgtEl>
                                          <p:spTgt spid="9"/>
                                        </p:tgtEl>
                                        <p:attrNameLst>
                                          <p:attrName>ppt_x</p:attrName>
                                        </p:attrNameLst>
                                      </p:cBhvr>
                                      <p:tavLst>
                                        <p:tav tm="0">
                                          <p:val>
                                            <p:strVal val="1+#ppt_w/2"/>
                                          </p:val>
                                        </p:tav>
                                        <p:tav tm="100000">
                                          <p:val>
                                            <p:strVal val="#ppt_x"/>
                                          </p:val>
                                        </p:tav>
                                      </p:tavLst>
                                    </p:anim>
                                    <p:anim calcmode="lin" valueType="num">
                                      <p:cBhvr additive="base">
                                        <p:cTn id="15" dur="750" fill="hold"/>
                                        <p:tgtEl>
                                          <p:spTgt spid="9"/>
                                        </p:tgtEl>
                                        <p:attrNameLst>
                                          <p:attrName>ppt_y</p:attrName>
                                        </p:attrNameLst>
                                      </p:cBhvr>
                                      <p:tavLst>
                                        <p:tav tm="0">
                                          <p:val>
                                            <p:strVal val="#ppt_y"/>
                                          </p:val>
                                        </p:tav>
                                        <p:tav tm="100000">
                                          <p:val>
                                            <p:strVal val="#ppt_y"/>
                                          </p:val>
                                        </p:tav>
                                      </p:tavLst>
                                    </p:anim>
                                  </p:childTnLst>
                                </p:cTn>
                              </p:par>
                              <p:par>
                                <p:cTn id="16" presetID="2" presetClass="entr" presetSubtype="6" decel="100000" fill="hold" grpId="0" nodeType="withEffect">
                                  <p:stCondLst>
                                    <p:cond delay="0"/>
                                  </p:stCondLst>
                                  <p:childTnLst>
                                    <p:set>
                                      <p:cBhvr>
                                        <p:cTn id="17" dur="1" fill="hold">
                                          <p:stCondLst>
                                            <p:cond delay="0"/>
                                          </p:stCondLst>
                                        </p:cTn>
                                        <p:tgtEl>
                                          <p:spTgt spid="10"/>
                                        </p:tgtEl>
                                        <p:attrNameLst>
                                          <p:attrName>style.visibility</p:attrName>
                                        </p:attrNameLst>
                                      </p:cBhvr>
                                      <p:to>
                                        <p:strVal val="visible"/>
                                      </p:to>
                                    </p:set>
                                    <p:anim calcmode="lin" valueType="num">
                                      <p:cBhvr additive="base">
                                        <p:cTn id="18" dur="750" fill="hold"/>
                                        <p:tgtEl>
                                          <p:spTgt spid="10"/>
                                        </p:tgtEl>
                                        <p:attrNameLst>
                                          <p:attrName>ppt_x</p:attrName>
                                        </p:attrNameLst>
                                      </p:cBhvr>
                                      <p:tavLst>
                                        <p:tav tm="0">
                                          <p:val>
                                            <p:strVal val="1+#ppt_w/2"/>
                                          </p:val>
                                        </p:tav>
                                        <p:tav tm="100000">
                                          <p:val>
                                            <p:strVal val="#ppt_x"/>
                                          </p:val>
                                        </p:tav>
                                      </p:tavLst>
                                    </p:anim>
                                    <p:anim calcmode="lin" valueType="num">
                                      <p:cBhvr additive="base">
                                        <p:cTn id="19" dur="750" fill="hold"/>
                                        <p:tgtEl>
                                          <p:spTgt spid="10"/>
                                        </p:tgtEl>
                                        <p:attrNameLst>
                                          <p:attrName>ppt_y</p:attrName>
                                        </p:attrNameLst>
                                      </p:cBhvr>
                                      <p:tavLst>
                                        <p:tav tm="0">
                                          <p:val>
                                            <p:strVal val="1+#ppt_h/2"/>
                                          </p:val>
                                        </p:tav>
                                        <p:tav tm="100000">
                                          <p:val>
                                            <p:strVal val="#ppt_y"/>
                                          </p:val>
                                        </p:tav>
                                      </p:tavLst>
                                    </p:anim>
                                  </p:childTnLst>
                                </p:cTn>
                              </p:par>
                              <p:par>
                                <p:cTn id="20" presetID="2" presetClass="entr" presetSubtype="1" decel="100000" fill="hold" grpId="0" nodeType="withEffect">
                                  <p:stCondLst>
                                    <p:cond delay="0"/>
                                  </p:stCondLst>
                                  <p:childTnLst>
                                    <p:set>
                                      <p:cBhvr>
                                        <p:cTn id="21" dur="1" fill="hold">
                                          <p:stCondLst>
                                            <p:cond delay="0"/>
                                          </p:stCondLst>
                                        </p:cTn>
                                        <p:tgtEl>
                                          <p:spTgt spid="11"/>
                                        </p:tgtEl>
                                        <p:attrNameLst>
                                          <p:attrName>style.visibility</p:attrName>
                                        </p:attrNameLst>
                                      </p:cBhvr>
                                      <p:to>
                                        <p:strVal val="visible"/>
                                      </p:to>
                                    </p:set>
                                    <p:anim calcmode="lin" valueType="num">
                                      <p:cBhvr additive="base">
                                        <p:cTn id="22" dur="750" fill="hold"/>
                                        <p:tgtEl>
                                          <p:spTgt spid="11"/>
                                        </p:tgtEl>
                                        <p:attrNameLst>
                                          <p:attrName>ppt_x</p:attrName>
                                        </p:attrNameLst>
                                      </p:cBhvr>
                                      <p:tavLst>
                                        <p:tav tm="0">
                                          <p:val>
                                            <p:strVal val="#ppt_x"/>
                                          </p:val>
                                        </p:tav>
                                        <p:tav tm="100000">
                                          <p:val>
                                            <p:strVal val="#ppt_x"/>
                                          </p:val>
                                        </p:tav>
                                      </p:tavLst>
                                    </p:anim>
                                    <p:anim calcmode="lin" valueType="num">
                                      <p:cBhvr additive="base">
                                        <p:cTn id="23" dur="750" fill="hold"/>
                                        <p:tgtEl>
                                          <p:spTgt spid="11"/>
                                        </p:tgtEl>
                                        <p:attrNameLst>
                                          <p:attrName>ppt_y</p:attrName>
                                        </p:attrNameLst>
                                      </p:cBhvr>
                                      <p:tavLst>
                                        <p:tav tm="0">
                                          <p:val>
                                            <p:strVal val="0-#ppt_h/2"/>
                                          </p:val>
                                        </p:tav>
                                        <p:tav tm="100000">
                                          <p:val>
                                            <p:strVal val="#ppt_y"/>
                                          </p:val>
                                        </p:tav>
                                      </p:tavLst>
                                    </p:anim>
                                  </p:childTnLst>
                                </p:cTn>
                              </p:par>
                              <p:par>
                                <p:cTn id="24" presetID="2" presetClass="entr" presetSubtype="3" decel="100000" fill="hold" grpId="0" nodeType="withEffect">
                                  <p:stCondLst>
                                    <p:cond delay="0"/>
                                  </p:stCondLst>
                                  <p:childTnLst>
                                    <p:set>
                                      <p:cBhvr>
                                        <p:cTn id="25" dur="1" fill="hold">
                                          <p:stCondLst>
                                            <p:cond delay="0"/>
                                          </p:stCondLst>
                                        </p:cTn>
                                        <p:tgtEl>
                                          <p:spTgt spid="12"/>
                                        </p:tgtEl>
                                        <p:attrNameLst>
                                          <p:attrName>style.visibility</p:attrName>
                                        </p:attrNameLst>
                                      </p:cBhvr>
                                      <p:to>
                                        <p:strVal val="visible"/>
                                      </p:to>
                                    </p:set>
                                    <p:anim calcmode="lin" valueType="num">
                                      <p:cBhvr additive="base">
                                        <p:cTn id="26" dur="750" fill="hold"/>
                                        <p:tgtEl>
                                          <p:spTgt spid="12"/>
                                        </p:tgtEl>
                                        <p:attrNameLst>
                                          <p:attrName>ppt_x</p:attrName>
                                        </p:attrNameLst>
                                      </p:cBhvr>
                                      <p:tavLst>
                                        <p:tav tm="0">
                                          <p:val>
                                            <p:strVal val="1+#ppt_w/2"/>
                                          </p:val>
                                        </p:tav>
                                        <p:tav tm="100000">
                                          <p:val>
                                            <p:strVal val="#ppt_x"/>
                                          </p:val>
                                        </p:tav>
                                      </p:tavLst>
                                    </p:anim>
                                    <p:anim calcmode="lin" valueType="num">
                                      <p:cBhvr additive="base">
                                        <p:cTn id="27" dur="750" fill="hold"/>
                                        <p:tgtEl>
                                          <p:spTgt spid="12"/>
                                        </p:tgtEl>
                                        <p:attrNameLst>
                                          <p:attrName>ppt_y</p:attrName>
                                        </p:attrNameLst>
                                      </p:cBhvr>
                                      <p:tavLst>
                                        <p:tav tm="0">
                                          <p:val>
                                            <p:strVal val="0-#ppt_h/2"/>
                                          </p:val>
                                        </p:tav>
                                        <p:tav tm="100000">
                                          <p:val>
                                            <p:strVal val="#ppt_y"/>
                                          </p:val>
                                        </p:tav>
                                      </p:tavLst>
                                    </p:anim>
                                  </p:childTnLst>
                                </p:cTn>
                              </p:par>
                            </p:childTnLst>
                          </p:cTn>
                        </p:par>
                        <p:par>
                          <p:cTn id="28" fill="hold">
                            <p:stCondLst>
                              <p:cond delay="1250"/>
                            </p:stCondLst>
                            <p:childTnLst>
                              <p:par>
                                <p:cTn id="29" presetID="2" presetClass="entr" presetSubtype="4" decel="100000" fill="hold" grpId="0" nodeType="afterEffect">
                                  <p:stCondLst>
                                    <p:cond delay="0"/>
                                  </p:stCondLst>
                                  <p:childTnLst>
                                    <p:set>
                                      <p:cBhvr>
                                        <p:cTn id="30" dur="1" fill="hold">
                                          <p:stCondLst>
                                            <p:cond delay="0"/>
                                          </p:stCondLst>
                                        </p:cTn>
                                        <p:tgtEl>
                                          <p:spTgt spid="7">
                                            <p:txEl>
                                              <p:pRg st="0" end="0"/>
                                            </p:txEl>
                                          </p:spTgt>
                                        </p:tgtEl>
                                        <p:attrNameLst>
                                          <p:attrName>style.visibility</p:attrName>
                                        </p:attrNameLst>
                                      </p:cBhvr>
                                      <p:to>
                                        <p:strVal val="visible"/>
                                      </p:to>
                                    </p:set>
                                    <p:anim calcmode="lin" valueType="num">
                                      <p:cBhvr additive="base">
                                        <p:cTn id="31" dur="10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32" dur="1000" fill="hold"/>
                                        <p:tgtEl>
                                          <p:spTgt spid="7">
                                            <p:txEl>
                                              <p:pRg st="0" end="0"/>
                                            </p:txEl>
                                          </p:spTgt>
                                        </p:tgtEl>
                                        <p:attrNameLst>
                                          <p:attrName>ppt_y</p:attrName>
                                        </p:attrNameLst>
                                      </p:cBhvr>
                                      <p:tavLst>
                                        <p:tav tm="0">
                                          <p:val>
                                            <p:strVal val="1+#ppt_h/2"/>
                                          </p:val>
                                        </p:tav>
                                        <p:tav tm="100000">
                                          <p:val>
                                            <p:strVal val="#ppt_y"/>
                                          </p:val>
                                        </p:tav>
                                      </p:tavLst>
                                    </p:anim>
                                  </p:childTnLst>
                                </p:cTn>
                              </p:par>
                              <p:par>
                                <p:cTn id="33" presetID="45" presetClass="entr" presetSubtype="0" fill="hold" grpId="1" nodeType="withEffect">
                                  <p:stCondLst>
                                    <p:cond delay="0"/>
                                  </p:stCondLst>
                                  <p:childTnLst>
                                    <p:set>
                                      <p:cBhvr>
                                        <p:cTn id="34" dur="1" fill="hold">
                                          <p:stCondLst>
                                            <p:cond delay="0"/>
                                          </p:stCondLst>
                                        </p:cTn>
                                        <p:tgtEl>
                                          <p:spTgt spid="7">
                                            <p:txEl>
                                              <p:pRg st="0" end="0"/>
                                            </p:txEl>
                                          </p:spTgt>
                                        </p:tgtEl>
                                        <p:attrNameLst>
                                          <p:attrName>style.visibility</p:attrName>
                                        </p:attrNameLst>
                                      </p:cBhvr>
                                      <p:to>
                                        <p:strVal val="visible"/>
                                      </p:to>
                                    </p:set>
                                    <p:animEffect transition="in" filter="fade">
                                      <p:cBhvr>
                                        <p:cTn id="35" dur="1000"/>
                                        <p:tgtEl>
                                          <p:spTgt spid="7">
                                            <p:txEl>
                                              <p:pRg st="0" end="0"/>
                                            </p:txEl>
                                          </p:spTgt>
                                        </p:tgtEl>
                                      </p:cBhvr>
                                    </p:animEffect>
                                    <p:anim calcmode="lin" valueType="num">
                                      <p:cBhvr>
                                        <p:cTn id="36" dur="1000" fill="hold"/>
                                        <p:tgtEl>
                                          <p:spTgt spid="7">
                                            <p:txEl>
                                              <p:pRg st="0" end="0"/>
                                            </p:txEl>
                                          </p:spTgt>
                                        </p:tgtEl>
                                        <p:attrNameLst>
                                          <p:attrName>ppt_w</p:attrName>
                                        </p:attrNameLst>
                                      </p:cBhvr>
                                      <p:tavLst>
                                        <p:tav tm="0" fmla="#ppt_w*sin(2.5*pi*$)">
                                          <p:val>
                                            <p:fltVal val="0"/>
                                          </p:val>
                                        </p:tav>
                                        <p:tav tm="100000">
                                          <p:val>
                                            <p:fltVal val="1"/>
                                          </p:val>
                                        </p:tav>
                                      </p:tavLst>
                                    </p:anim>
                                    <p:anim calcmode="lin" valueType="num">
                                      <p:cBhvr>
                                        <p:cTn id="37" dur="1000" fill="hold"/>
                                        <p:tgtEl>
                                          <p:spTgt spid="7">
                                            <p:txEl>
                                              <p:pRg st="0" end="0"/>
                                            </p:txEl>
                                          </p:spTgt>
                                        </p:tgtEl>
                                        <p:attrNameLst>
                                          <p:attrName>ppt_h</p:attrName>
                                        </p:attrNameLst>
                                      </p:cBhvr>
                                      <p:tavLst>
                                        <p:tav tm="0">
                                          <p:val>
                                            <p:strVal val="#ppt_h"/>
                                          </p:val>
                                        </p:tav>
                                        <p:tav tm="100000">
                                          <p:val>
                                            <p:strVal val="#ppt_h"/>
                                          </p:val>
                                        </p:tav>
                                      </p:tavLst>
                                    </p:anim>
                                  </p:childTnLst>
                                </p:cTn>
                              </p:par>
                              <p:par>
                                <p:cTn id="38" presetID="2" presetClass="entr" presetSubtype="4" decel="100000" fill="hold" grpId="0" nodeType="withEffect">
                                  <p:stCondLst>
                                    <p:cond delay="250"/>
                                  </p:stCondLst>
                                  <p:childTnLst>
                                    <p:set>
                                      <p:cBhvr>
                                        <p:cTn id="39" dur="1" fill="hold">
                                          <p:stCondLst>
                                            <p:cond delay="0"/>
                                          </p:stCondLst>
                                        </p:cTn>
                                        <p:tgtEl>
                                          <p:spTgt spid="8">
                                            <p:txEl>
                                              <p:pRg st="0" end="0"/>
                                            </p:txEl>
                                          </p:spTgt>
                                        </p:tgtEl>
                                        <p:attrNameLst>
                                          <p:attrName>style.visibility</p:attrName>
                                        </p:attrNameLst>
                                      </p:cBhvr>
                                      <p:to>
                                        <p:strVal val="visible"/>
                                      </p:to>
                                    </p:set>
                                    <p:anim calcmode="lin" valueType="num">
                                      <p:cBhvr additive="base">
                                        <p:cTn id="40" dur="750" fill="hold"/>
                                        <p:tgtEl>
                                          <p:spTgt spid="8">
                                            <p:txEl>
                                              <p:pRg st="0" end="0"/>
                                            </p:txEl>
                                          </p:spTgt>
                                        </p:tgtEl>
                                        <p:attrNameLst>
                                          <p:attrName>ppt_x</p:attrName>
                                        </p:attrNameLst>
                                      </p:cBhvr>
                                      <p:tavLst>
                                        <p:tav tm="0">
                                          <p:val>
                                            <p:strVal val="#ppt_x"/>
                                          </p:val>
                                        </p:tav>
                                        <p:tav tm="100000">
                                          <p:val>
                                            <p:strVal val="#ppt_x"/>
                                          </p:val>
                                        </p:tav>
                                      </p:tavLst>
                                    </p:anim>
                                    <p:anim calcmode="lin" valueType="num">
                                      <p:cBhvr additive="base">
                                        <p:cTn id="41" dur="750" fill="hold"/>
                                        <p:tgtEl>
                                          <p:spTgt spid="8">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animBg="1">
        <p:tmplLst>
          <p:tmpl>
            <p:tnLst>
              <p:par>
                <p:cTn presetID="22" presetClass="entr" presetSubtype="4" fill="hold" nodeType="afterEffect">
                  <p:stCondLst>
                    <p:cond delay="0"/>
                  </p:stCondLst>
                  <p:childTnLst>
                    <p:set>
                      <p:cBhvr>
                        <p:cTn dur="1" fill="hold">
                          <p:stCondLst>
                            <p:cond delay="0"/>
                          </p:stCondLst>
                        </p:cTn>
                        <p:tgtEl>
                          <p:spTgt spid="6"/>
                        </p:tgtEl>
                        <p:attrNameLst>
                          <p:attrName>style.visibility</p:attrName>
                        </p:attrNameLst>
                      </p:cBhvr>
                      <p:to>
                        <p:strVal val="visible"/>
                      </p:to>
                    </p:set>
                    <p:animEffect transition="in" filter="wipe(down)">
                      <p:cBhvr>
                        <p:cTn dur="500"/>
                        <p:tgtEl>
                          <p:spTgt spid="6"/>
                        </p:tgtEl>
                      </p:cBhvr>
                    </p:animEffect>
                  </p:childTnLst>
                </p:cTn>
              </p:par>
            </p:tnLst>
          </p:tmpl>
        </p:tmplLst>
      </p:bldP>
      <p:bldP spid="7" grpId="0" build="p">
        <p:tmplLst>
          <p:tmpl lvl="1">
            <p:tnLst>
              <p:par>
                <p:cTn presetID="2" presetClass="entr" presetSubtype="4" decel="100000" fill="hold" nodeType="afterEffect">
                  <p:stCondLst>
                    <p:cond delay="0"/>
                  </p:stCondLst>
                  <p:childTnLst>
                    <p:set>
                      <p:cBhvr>
                        <p:cTn dur="1" fill="hold">
                          <p:stCondLst>
                            <p:cond delay="0"/>
                          </p:stCondLst>
                        </p:cTn>
                        <p:tgtEl>
                          <p:spTgt spid="7"/>
                        </p:tgtEl>
                        <p:attrNameLst>
                          <p:attrName>style.visibility</p:attrName>
                        </p:attrNameLst>
                      </p:cBhvr>
                      <p:to>
                        <p:strVal val="visible"/>
                      </p:to>
                    </p:set>
                    <p:anim calcmode="lin" valueType="num">
                      <p:cBhvr additive="base">
                        <p:cTn dur="1000" fill="hold"/>
                        <p:tgtEl>
                          <p:spTgt spid="7"/>
                        </p:tgtEl>
                        <p:attrNameLst>
                          <p:attrName>ppt_x</p:attrName>
                        </p:attrNameLst>
                      </p:cBhvr>
                      <p:tavLst>
                        <p:tav tm="0">
                          <p:val>
                            <p:strVal val="#ppt_x"/>
                          </p:val>
                        </p:tav>
                        <p:tav tm="100000">
                          <p:val>
                            <p:strVal val="#ppt_x"/>
                          </p:val>
                        </p:tav>
                      </p:tavLst>
                    </p:anim>
                    <p:anim calcmode="lin" valueType="num">
                      <p:cBhvr additive="base">
                        <p:cTn dur="1000" fill="hold"/>
                        <p:tgtEl>
                          <p:spTgt spid="7"/>
                        </p:tgtEl>
                        <p:attrNameLst>
                          <p:attrName>ppt_y</p:attrName>
                        </p:attrNameLst>
                      </p:cBhvr>
                      <p:tavLst>
                        <p:tav tm="0">
                          <p:val>
                            <p:strVal val="1+#ppt_h/2"/>
                          </p:val>
                        </p:tav>
                        <p:tav tm="100000">
                          <p:val>
                            <p:strVal val="#ppt_y"/>
                          </p:val>
                        </p:tav>
                      </p:tavLst>
                    </p:anim>
                  </p:childTnLst>
                </p:cTn>
              </p:par>
            </p:tnLst>
          </p:tmpl>
        </p:tmplLst>
      </p:bldP>
      <p:bldP spid="7" grpId="1" build="p">
        <p:tmplLst>
          <p:tmpl lvl="1">
            <p:tnLst>
              <p:par>
                <p:cTn presetID="45" presetClass="entr" presetSubtype="0" fill="hold" nodeType="withEffect">
                  <p:stCondLst>
                    <p:cond delay="0"/>
                  </p:stCondLst>
                  <p:childTnLst>
                    <p:set>
                      <p:cBhvr>
                        <p:cTn dur="1" fill="hold">
                          <p:stCondLst>
                            <p:cond delay="0"/>
                          </p:stCondLst>
                        </p:cTn>
                        <p:tgtEl>
                          <p:spTgt spid="7"/>
                        </p:tgtEl>
                        <p:attrNameLst>
                          <p:attrName>style.visibility</p:attrName>
                        </p:attrNameLst>
                      </p:cBhvr>
                      <p:to>
                        <p:strVal val="visible"/>
                      </p:to>
                    </p:set>
                    <p:animEffect transition="in" filter="fade">
                      <p:cBhvr>
                        <p:cTn dur="1000"/>
                        <p:tgtEl>
                          <p:spTgt spid="7"/>
                        </p:tgtEl>
                      </p:cBhvr>
                    </p:animEffect>
                    <p:anim calcmode="lin" valueType="num">
                      <p:cBhvr>
                        <p:cTn dur="1000" fill="hold"/>
                        <p:tgtEl>
                          <p:spTgt spid="7"/>
                        </p:tgtEl>
                        <p:attrNameLst>
                          <p:attrName>ppt_w</p:attrName>
                        </p:attrNameLst>
                      </p:cBhvr>
                      <p:tavLst>
                        <p:tav tm="0" fmla="#ppt_w*sin(2.5*pi*$)">
                          <p:val>
                            <p:fltVal val="0"/>
                          </p:val>
                        </p:tav>
                        <p:tav tm="100000">
                          <p:val>
                            <p:fltVal val="1"/>
                          </p:val>
                        </p:tav>
                      </p:tavLst>
                    </p:anim>
                    <p:anim calcmode="lin" valueType="num">
                      <p:cBhvr>
                        <p:cTn dur="1000" fill="hold"/>
                        <p:tgtEl>
                          <p:spTgt spid="7"/>
                        </p:tgtEl>
                        <p:attrNameLst>
                          <p:attrName>ppt_h</p:attrName>
                        </p:attrNameLst>
                      </p:cBhvr>
                      <p:tavLst>
                        <p:tav tm="0">
                          <p:val>
                            <p:strVal val="#ppt_h"/>
                          </p:val>
                        </p:tav>
                        <p:tav tm="100000">
                          <p:val>
                            <p:strVal val="#ppt_h"/>
                          </p:val>
                        </p:tav>
                      </p:tavLst>
                    </p:anim>
                  </p:childTnLst>
                </p:cTn>
              </p:par>
            </p:tnLst>
          </p:tmpl>
        </p:tmplLst>
      </p:bldP>
      <p:bldP spid="8" grpId="0" build="p">
        <p:tmplLst>
          <p:tmpl lvl="1">
            <p:tnLst>
              <p:par>
                <p:cTn presetID="2" presetClass="entr" presetSubtype="4" decel="100000" fill="hold" nodeType="withEffect">
                  <p:stCondLst>
                    <p:cond delay="250"/>
                  </p:stCondLst>
                  <p:childTnLst>
                    <p:set>
                      <p:cBhvr>
                        <p:cTn dur="1" fill="hold">
                          <p:stCondLst>
                            <p:cond delay="0"/>
                          </p:stCondLst>
                        </p:cTn>
                        <p:tgtEl>
                          <p:spTgt spid="8"/>
                        </p:tgtEl>
                        <p:attrNameLst>
                          <p:attrName>style.visibility</p:attrName>
                        </p:attrNameLst>
                      </p:cBhvr>
                      <p:to>
                        <p:strVal val="visible"/>
                      </p:to>
                    </p:set>
                    <p:anim calcmode="lin" valueType="num">
                      <p:cBhvr additive="base">
                        <p:cTn dur="750" fill="hold"/>
                        <p:tgtEl>
                          <p:spTgt spid="8"/>
                        </p:tgtEl>
                        <p:attrNameLst>
                          <p:attrName>ppt_x</p:attrName>
                        </p:attrNameLst>
                      </p:cBhvr>
                      <p:tavLst>
                        <p:tav tm="0">
                          <p:val>
                            <p:strVal val="#ppt_x"/>
                          </p:val>
                        </p:tav>
                        <p:tav tm="100000">
                          <p:val>
                            <p:strVal val="#ppt_x"/>
                          </p:val>
                        </p:tav>
                      </p:tavLst>
                    </p:anim>
                    <p:anim calcmode="lin" valueType="num">
                      <p:cBhvr additive="base">
                        <p:cTn dur="750" fill="hold"/>
                        <p:tgtEl>
                          <p:spTgt spid="8"/>
                        </p:tgtEl>
                        <p:attrNameLst>
                          <p:attrName>ppt_y</p:attrName>
                        </p:attrNameLst>
                      </p:cBhvr>
                      <p:tavLst>
                        <p:tav tm="0">
                          <p:val>
                            <p:strVal val="1+#ppt_h/2"/>
                          </p:val>
                        </p:tav>
                        <p:tav tm="100000">
                          <p:val>
                            <p:strVal val="#ppt_y"/>
                          </p:val>
                        </p:tav>
                      </p:tavLst>
                    </p:anim>
                  </p:childTnLst>
                </p:cTn>
              </p:par>
            </p:tnLst>
          </p:tmpl>
        </p:tmplLst>
      </p:bldP>
      <p:bldP spid="9" grpId="0" animBg="1">
        <p:tmplLst>
          <p:tmpl>
            <p:tnLst>
              <p:par>
                <p:cTn presetID="2" presetClass="entr" presetSubtype="2" decel="100000" fill="hold" nodeType="withEffect">
                  <p:stCondLst>
                    <p:cond delay="0"/>
                  </p:stCondLst>
                  <p:childTnLst>
                    <p:set>
                      <p:cBhvr>
                        <p:cTn dur="1" fill="hold">
                          <p:stCondLst>
                            <p:cond delay="0"/>
                          </p:stCondLst>
                        </p:cTn>
                        <p:tgtEl>
                          <p:spTgt spid="9"/>
                        </p:tgtEl>
                        <p:attrNameLst>
                          <p:attrName>style.visibility</p:attrName>
                        </p:attrNameLst>
                      </p:cBhvr>
                      <p:to>
                        <p:strVal val="visible"/>
                      </p:to>
                    </p:set>
                    <p:anim calcmode="lin" valueType="num">
                      <p:cBhvr additive="base">
                        <p:cTn dur="750" fill="hold"/>
                        <p:tgtEl>
                          <p:spTgt spid="9"/>
                        </p:tgtEl>
                        <p:attrNameLst>
                          <p:attrName>ppt_x</p:attrName>
                        </p:attrNameLst>
                      </p:cBhvr>
                      <p:tavLst>
                        <p:tav tm="0">
                          <p:val>
                            <p:strVal val="1+#ppt_w/2"/>
                          </p:val>
                        </p:tav>
                        <p:tav tm="100000">
                          <p:val>
                            <p:strVal val="#ppt_x"/>
                          </p:val>
                        </p:tav>
                      </p:tavLst>
                    </p:anim>
                    <p:anim calcmode="lin" valueType="num">
                      <p:cBhvr additive="base">
                        <p:cTn dur="750" fill="hold"/>
                        <p:tgtEl>
                          <p:spTgt spid="9"/>
                        </p:tgtEl>
                        <p:attrNameLst>
                          <p:attrName>ppt_y</p:attrName>
                        </p:attrNameLst>
                      </p:cBhvr>
                      <p:tavLst>
                        <p:tav tm="0">
                          <p:val>
                            <p:strVal val="#ppt_y"/>
                          </p:val>
                        </p:tav>
                        <p:tav tm="100000">
                          <p:val>
                            <p:strVal val="#ppt_y"/>
                          </p:val>
                        </p:tav>
                      </p:tavLst>
                    </p:anim>
                  </p:childTnLst>
                </p:cTn>
              </p:par>
            </p:tnLst>
          </p:tmpl>
        </p:tmplLst>
      </p:bldP>
      <p:bldP spid="10" grpId="0" animBg="1">
        <p:tmplLst>
          <p:tmpl>
            <p:tnLst>
              <p:par>
                <p:cTn presetID="2" presetClass="entr" presetSubtype="6" decel="100000" fill="hold" nodeType="withEffect">
                  <p:stCondLst>
                    <p:cond delay="0"/>
                  </p:stCondLst>
                  <p:childTnLst>
                    <p:set>
                      <p:cBhvr>
                        <p:cTn dur="1" fill="hold">
                          <p:stCondLst>
                            <p:cond delay="0"/>
                          </p:stCondLst>
                        </p:cTn>
                        <p:tgtEl>
                          <p:spTgt spid="10"/>
                        </p:tgtEl>
                        <p:attrNameLst>
                          <p:attrName>style.visibility</p:attrName>
                        </p:attrNameLst>
                      </p:cBhvr>
                      <p:to>
                        <p:strVal val="visible"/>
                      </p:to>
                    </p:set>
                    <p:anim calcmode="lin" valueType="num">
                      <p:cBhvr additive="base">
                        <p:cTn dur="750" fill="hold"/>
                        <p:tgtEl>
                          <p:spTgt spid="10"/>
                        </p:tgtEl>
                        <p:attrNameLst>
                          <p:attrName>ppt_x</p:attrName>
                        </p:attrNameLst>
                      </p:cBhvr>
                      <p:tavLst>
                        <p:tav tm="0">
                          <p:val>
                            <p:strVal val="1+#ppt_w/2"/>
                          </p:val>
                        </p:tav>
                        <p:tav tm="100000">
                          <p:val>
                            <p:strVal val="#ppt_x"/>
                          </p:val>
                        </p:tav>
                      </p:tavLst>
                    </p:anim>
                    <p:anim calcmode="lin" valueType="num">
                      <p:cBhvr additive="base">
                        <p:cTn dur="750" fill="hold"/>
                        <p:tgtEl>
                          <p:spTgt spid="10"/>
                        </p:tgtEl>
                        <p:attrNameLst>
                          <p:attrName>ppt_y</p:attrName>
                        </p:attrNameLst>
                      </p:cBhvr>
                      <p:tavLst>
                        <p:tav tm="0">
                          <p:val>
                            <p:strVal val="1+#ppt_h/2"/>
                          </p:val>
                        </p:tav>
                        <p:tav tm="100000">
                          <p:val>
                            <p:strVal val="#ppt_y"/>
                          </p:val>
                        </p:tav>
                      </p:tavLst>
                    </p:anim>
                  </p:childTnLst>
                </p:cTn>
              </p:par>
            </p:tnLst>
          </p:tmpl>
        </p:tmplLst>
      </p:bldP>
      <p:bldP spid="11" grpId="0" animBg="1">
        <p:tmplLst>
          <p:tmpl>
            <p:tnLst>
              <p:par>
                <p:cTn presetID="2" presetClass="entr" presetSubtype="1" decel="100000" fill="hold" nodeType="withEffect">
                  <p:stCondLst>
                    <p:cond delay="0"/>
                  </p:stCondLst>
                  <p:childTnLst>
                    <p:set>
                      <p:cBhvr>
                        <p:cTn dur="1" fill="hold">
                          <p:stCondLst>
                            <p:cond delay="0"/>
                          </p:stCondLst>
                        </p:cTn>
                        <p:tgtEl>
                          <p:spTgt spid="11"/>
                        </p:tgtEl>
                        <p:attrNameLst>
                          <p:attrName>style.visibility</p:attrName>
                        </p:attrNameLst>
                      </p:cBhvr>
                      <p:to>
                        <p:strVal val="visible"/>
                      </p:to>
                    </p:set>
                    <p:anim calcmode="lin" valueType="num">
                      <p:cBhvr additive="base">
                        <p:cTn dur="750" fill="hold"/>
                        <p:tgtEl>
                          <p:spTgt spid="11"/>
                        </p:tgtEl>
                        <p:attrNameLst>
                          <p:attrName>ppt_x</p:attrName>
                        </p:attrNameLst>
                      </p:cBhvr>
                      <p:tavLst>
                        <p:tav tm="0">
                          <p:val>
                            <p:strVal val="#ppt_x"/>
                          </p:val>
                        </p:tav>
                        <p:tav tm="100000">
                          <p:val>
                            <p:strVal val="#ppt_x"/>
                          </p:val>
                        </p:tav>
                      </p:tavLst>
                    </p:anim>
                    <p:anim calcmode="lin" valueType="num">
                      <p:cBhvr additive="base">
                        <p:cTn dur="750" fill="hold"/>
                        <p:tgtEl>
                          <p:spTgt spid="11"/>
                        </p:tgtEl>
                        <p:attrNameLst>
                          <p:attrName>ppt_y</p:attrName>
                        </p:attrNameLst>
                      </p:cBhvr>
                      <p:tavLst>
                        <p:tav tm="0">
                          <p:val>
                            <p:strVal val="0-#ppt_h/2"/>
                          </p:val>
                        </p:tav>
                        <p:tav tm="100000">
                          <p:val>
                            <p:strVal val="#ppt_y"/>
                          </p:val>
                        </p:tav>
                      </p:tavLst>
                    </p:anim>
                  </p:childTnLst>
                </p:cTn>
              </p:par>
            </p:tnLst>
          </p:tmpl>
        </p:tmplLst>
      </p:bldP>
      <p:bldP spid="12" grpId="0" animBg="1">
        <p:tmplLst>
          <p:tmpl>
            <p:tnLst>
              <p:par>
                <p:cTn presetID="2" presetClass="entr" presetSubtype="3" decel="100000" fill="hold" nodeType="withEffect">
                  <p:stCondLst>
                    <p:cond delay="0"/>
                  </p:stCondLst>
                  <p:childTnLst>
                    <p:set>
                      <p:cBhvr>
                        <p:cTn dur="1" fill="hold">
                          <p:stCondLst>
                            <p:cond delay="0"/>
                          </p:stCondLst>
                        </p:cTn>
                        <p:tgtEl>
                          <p:spTgt spid="12"/>
                        </p:tgtEl>
                        <p:attrNameLst>
                          <p:attrName>style.visibility</p:attrName>
                        </p:attrNameLst>
                      </p:cBhvr>
                      <p:to>
                        <p:strVal val="visible"/>
                      </p:to>
                    </p:set>
                    <p:anim calcmode="lin" valueType="num">
                      <p:cBhvr additive="base">
                        <p:cTn dur="750" fill="hold"/>
                        <p:tgtEl>
                          <p:spTgt spid="12"/>
                        </p:tgtEl>
                        <p:attrNameLst>
                          <p:attrName>ppt_x</p:attrName>
                        </p:attrNameLst>
                      </p:cBhvr>
                      <p:tavLst>
                        <p:tav tm="0">
                          <p:val>
                            <p:strVal val="1+#ppt_w/2"/>
                          </p:val>
                        </p:tav>
                        <p:tav tm="100000">
                          <p:val>
                            <p:strVal val="#ppt_x"/>
                          </p:val>
                        </p:tav>
                      </p:tavLst>
                    </p:anim>
                    <p:anim calcmode="lin" valueType="num">
                      <p:cBhvr additive="base">
                        <p:cTn dur="750" fill="hold"/>
                        <p:tgtEl>
                          <p:spTgt spid="12"/>
                        </p:tgtEl>
                        <p:attrNameLst>
                          <p:attrName>ppt_y</p:attrName>
                        </p:attrNameLst>
                      </p:cBhvr>
                      <p:tavLst>
                        <p:tav tm="0">
                          <p:val>
                            <p:strVal val="0-#ppt_h/2"/>
                          </p:val>
                        </p:tav>
                        <p:tav tm="100000">
                          <p:val>
                            <p:strVal val="#ppt_y"/>
                          </p:val>
                        </p:tav>
                      </p:tavLst>
                    </p:anim>
                  </p:childTnLst>
                </p:cTn>
              </p:par>
            </p:tnLst>
          </p:tmpl>
        </p:tmplLst>
      </p:bldP>
    </p:bldLst>
  </p:timing>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userDrawn="1">
  <p:cSld name="Section Break 2">
    <p:spTree>
      <p:nvGrpSpPr>
        <p:cNvPr id="1" name=""/>
        <p:cNvGrpSpPr/>
        <p:nvPr/>
      </p:nvGrpSpPr>
      <p:grpSpPr>
        <a:xfrm>
          <a:off x="0" y="0"/>
          <a:ext cx="0" cy="0"/>
          <a:chOff x="0" y="0"/>
          <a:chExt cx="0" cy="0"/>
        </a:xfrm>
      </p:grpSpPr>
      <p:sp>
        <p:nvSpPr>
          <p:cNvPr id="4" name="図プレースホルダー 3"/>
          <p:cNvSpPr>
            <a:spLocks noGrp="1"/>
          </p:cNvSpPr>
          <p:nvPr>
            <p:ph type="pic" sz="quarter" idx="10" hasCustomPrompt="1"/>
          </p:nvPr>
        </p:nvSpPr>
        <p:spPr>
          <a:xfrm>
            <a:off x="0" y="0"/>
            <a:ext cx="18288000" cy="10285413"/>
          </a:xfrm>
        </p:spPr>
        <p:txBody>
          <a:bodyPr/>
          <a:lstStyle>
            <a:lvl1pPr>
              <a:defRPr baseline="0"/>
            </a:lvl1pPr>
          </a:lstStyle>
          <a:p>
            <a:r>
              <a:rPr kumimoji="1" lang="en-US" altLang="ja-JP" dirty="0"/>
              <a:t>Add a full screen image</a:t>
            </a:r>
            <a:endParaRPr kumimoji="1" lang="ja-JP" altLang="en-US" dirty="0"/>
          </a:p>
        </p:txBody>
      </p:sp>
      <p:sp>
        <p:nvSpPr>
          <p:cNvPr id="6" name="テキスト プレースホルダー 5"/>
          <p:cNvSpPr>
            <a:spLocks noGrp="1"/>
          </p:cNvSpPr>
          <p:nvPr>
            <p:ph type="body" sz="quarter" idx="11" hasCustomPrompt="1"/>
          </p:nvPr>
        </p:nvSpPr>
        <p:spPr>
          <a:xfrm>
            <a:off x="10568692" y="0"/>
            <a:ext cx="6400801" cy="10285413"/>
          </a:xfrm>
          <a:solidFill>
            <a:schemeClr val="accent2">
              <a:alpha val="70000"/>
            </a:schemeClr>
          </a:solidFill>
        </p:spPr>
        <p:txBody>
          <a:bodyPr/>
          <a:lstStyle/>
          <a:p>
            <a:pPr lvl="0"/>
            <a:r>
              <a:rPr kumimoji="1" lang="en-US" altLang="ja-JP" dirty="0"/>
              <a:t> </a:t>
            </a:r>
            <a:endParaRPr kumimoji="1" lang="ja-JP" altLang="en-US" dirty="0"/>
          </a:p>
        </p:txBody>
      </p:sp>
      <p:sp>
        <p:nvSpPr>
          <p:cNvPr id="7" name="テキスト プレースホルダー 5"/>
          <p:cNvSpPr>
            <a:spLocks noGrp="1"/>
          </p:cNvSpPr>
          <p:nvPr>
            <p:ph type="body" sz="quarter" idx="12" hasCustomPrompt="1"/>
          </p:nvPr>
        </p:nvSpPr>
        <p:spPr>
          <a:xfrm>
            <a:off x="10925628" y="1925052"/>
            <a:ext cx="5686928" cy="4347411"/>
          </a:xfrm>
          <a:noFill/>
        </p:spPr>
        <p:txBody>
          <a:bodyPr anchor="b">
            <a:noAutofit/>
          </a:bodyPr>
          <a:lstStyle>
            <a:lvl1pPr algn="ctr">
              <a:lnSpc>
                <a:spcPct val="100000"/>
              </a:lnSpc>
              <a:spcBef>
                <a:spcPts val="0"/>
              </a:spcBef>
              <a:defRPr sz="30000">
                <a:solidFill>
                  <a:schemeClr val="bg1"/>
                </a:solidFill>
              </a:defRPr>
            </a:lvl1pPr>
          </a:lstStyle>
          <a:p>
            <a:pPr lvl="0"/>
            <a:r>
              <a:rPr kumimoji="1" lang="en-US" altLang="ja-JP" dirty="0"/>
              <a:t>0</a:t>
            </a:r>
            <a:endParaRPr kumimoji="1" lang="ja-JP" altLang="en-US" dirty="0"/>
          </a:p>
        </p:txBody>
      </p:sp>
      <p:sp>
        <p:nvSpPr>
          <p:cNvPr id="8" name="テキスト プレースホルダー 5"/>
          <p:cNvSpPr>
            <a:spLocks noGrp="1"/>
          </p:cNvSpPr>
          <p:nvPr>
            <p:ph type="body" sz="quarter" idx="13" hasCustomPrompt="1"/>
          </p:nvPr>
        </p:nvSpPr>
        <p:spPr>
          <a:xfrm>
            <a:off x="10925628" y="6104021"/>
            <a:ext cx="5686928" cy="1211179"/>
          </a:xfrm>
          <a:noFill/>
        </p:spPr>
        <p:txBody>
          <a:bodyPr anchor="t">
            <a:noAutofit/>
          </a:bodyPr>
          <a:lstStyle>
            <a:lvl1pPr algn="ctr">
              <a:lnSpc>
                <a:spcPct val="100000"/>
              </a:lnSpc>
              <a:spcBef>
                <a:spcPts val="0"/>
              </a:spcBef>
              <a:defRPr sz="4400">
                <a:solidFill>
                  <a:schemeClr val="bg1"/>
                </a:solidFill>
              </a:defRPr>
            </a:lvl1pPr>
          </a:lstStyle>
          <a:p>
            <a:pPr lvl="0"/>
            <a:r>
              <a:rPr kumimoji="1" lang="en-US" altLang="ja-JP" dirty="0"/>
              <a:t>Section Name</a:t>
            </a:r>
            <a:endParaRPr kumimoji="1" lang="ja-JP" altLang="en-US" dirty="0"/>
          </a:p>
        </p:txBody>
      </p:sp>
      <p:sp>
        <p:nvSpPr>
          <p:cNvPr id="9" name="テキスト プレースホルダー 5"/>
          <p:cNvSpPr>
            <a:spLocks noGrp="1"/>
          </p:cNvSpPr>
          <p:nvPr>
            <p:ph type="body" sz="quarter" idx="16" hasCustomPrompt="1"/>
          </p:nvPr>
        </p:nvSpPr>
        <p:spPr>
          <a:xfrm>
            <a:off x="9920692" y="9637413"/>
            <a:ext cx="648000" cy="648000"/>
          </a:xfrm>
          <a:solidFill>
            <a:schemeClr val="accent2">
              <a:alpha val="70000"/>
            </a:schemeClr>
          </a:solidFill>
        </p:spPr>
        <p:txBody>
          <a:bodyPr/>
          <a:lstStyle/>
          <a:p>
            <a:pPr lvl="0"/>
            <a:r>
              <a:rPr kumimoji="1" lang="en-US" altLang="ja-JP" dirty="0"/>
              <a:t> </a:t>
            </a:r>
            <a:endParaRPr kumimoji="1" lang="ja-JP" altLang="en-US" dirty="0"/>
          </a:p>
        </p:txBody>
      </p:sp>
      <p:sp>
        <p:nvSpPr>
          <p:cNvPr id="10" name="テキスト プレースホルダー 5"/>
          <p:cNvSpPr>
            <a:spLocks noGrp="1"/>
          </p:cNvSpPr>
          <p:nvPr>
            <p:ph type="body" sz="quarter" idx="17" hasCustomPrompt="1"/>
          </p:nvPr>
        </p:nvSpPr>
        <p:spPr>
          <a:xfrm>
            <a:off x="9272692" y="8989413"/>
            <a:ext cx="648000" cy="648000"/>
          </a:xfrm>
          <a:solidFill>
            <a:schemeClr val="accent2">
              <a:alpha val="70000"/>
            </a:schemeClr>
          </a:solidFill>
        </p:spPr>
        <p:txBody>
          <a:bodyPr/>
          <a:lstStyle/>
          <a:p>
            <a:pPr lvl="0"/>
            <a:r>
              <a:rPr kumimoji="1" lang="en-US" altLang="ja-JP" dirty="0"/>
              <a:t> </a:t>
            </a:r>
            <a:endParaRPr kumimoji="1" lang="ja-JP" altLang="en-US" dirty="0"/>
          </a:p>
        </p:txBody>
      </p:sp>
      <p:sp>
        <p:nvSpPr>
          <p:cNvPr id="11" name="テキスト プレースホルダー 5"/>
          <p:cNvSpPr>
            <a:spLocks noGrp="1"/>
          </p:cNvSpPr>
          <p:nvPr>
            <p:ph type="body" sz="quarter" idx="18" hasCustomPrompt="1"/>
          </p:nvPr>
        </p:nvSpPr>
        <p:spPr>
          <a:xfrm>
            <a:off x="9920692" y="8341413"/>
            <a:ext cx="648000" cy="648000"/>
          </a:xfrm>
          <a:solidFill>
            <a:schemeClr val="accent2">
              <a:alpha val="70000"/>
            </a:schemeClr>
          </a:solidFill>
        </p:spPr>
        <p:txBody>
          <a:bodyPr/>
          <a:lstStyle/>
          <a:p>
            <a:pPr lvl="0"/>
            <a:r>
              <a:rPr kumimoji="1" lang="en-US" altLang="ja-JP" dirty="0"/>
              <a:t> </a:t>
            </a:r>
            <a:endParaRPr kumimoji="1" lang="ja-JP" altLang="en-US" dirty="0"/>
          </a:p>
        </p:txBody>
      </p:sp>
      <p:sp>
        <p:nvSpPr>
          <p:cNvPr id="12" name="テキスト プレースホルダー 5"/>
          <p:cNvSpPr>
            <a:spLocks noGrp="1"/>
          </p:cNvSpPr>
          <p:nvPr>
            <p:ph type="body" sz="quarter" idx="19" hasCustomPrompt="1"/>
          </p:nvPr>
        </p:nvSpPr>
        <p:spPr>
          <a:xfrm>
            <a:off x="8624692" y="9637413"/>
            <a:ext cx="648000" cy="648000"/>
          </a:xfrm>
          <a:solidFill>
            <a:schemeClr val="accent2">
              <a:alpha val="70000"/>
            </a:schemeClr>
          </a:solidFill>
        </p:spPr>
        <p:txBody>
          <a:bodyPr/>
          <a:lstStyle/>
          <a:p>
            <a:pPr lvl="0"/>
            <a:r>
              <a:rPr kumimoji="1" lang="en-US" altLang="ja-JP" dirty="0"/>
              <a:t> </a:t>
            </a:r>
            <a:endParaRPr kumimoji="1" lang="ja-JP" altLang="en-US" dirty="0"/>
          </a:p>
        </p:txBody>
      </p:sp>
    </p:spTree>
    <p:extLst>
      <p:ext uri="{BB962C8B-B14F-4D97-AF65-F5344CB8AC3E}">
        <p14:creationId xmlns:p14="http://schemas.microsoft.com/office/powerpoint/2010/main" val="12937847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wipe(down)">
                                      <p:cBhvr>
                                        <p:cTn id="11" dur="500"/>
                                        <p:tgtEl>
                                          <p:spTgt spid="6"/>
                                        </p:tgtEl>
                                      </p:cBhvr>
                                    </p:animEffect>
                                  </p:childTnLst>
                                </p:cTn>
                              </p:par>
                              <p:par>
                                <p:cTn id="12" presetID="2" presetClass="entr" presetSubtype="9" decel="100000" fill="hold" grpId="0" nodeType="withEffect">
                                  <p:stCondLst>
                                    <p:cond delay="0"/>
                                  </p:stCondLst>
                                  <p:childTnLst>
                                    <p:set>
                                      <p:cBhvr>
                                        <p:cTn id="13" dur="1" fill="hold">
                                          <p:stCondLst>
                                            <p:cond delay="0"/>
                                          </p:stCondLst>
                                        </p:cTn>
                                        <p:tgtEl>
                                          <p:spTgt spid="9"/>
                                        </p:tgtEl>
                                        <p:attrNameLst>
                                          <p:attrName>style.visibility</p:attrName>
                                        </p:attrNameLst>
                                      </p:cBhvr>
                                      <p:to>
                                        <p:strVal val="visible"/>
                                      </p:to>
                                    </p:set>
                                    <p:anim calcmode="lin" valueType="num">
                                      <p:cBhvr additive="base">
                                        <p:cTn id="14" dur="750" fill="hold"/>
                                        <p:tgtEl>
                                          <p:spTgt spid="9"/>
                                        </p:tgtEl>
                                        <p:attrNameLst>
                                          <p:attrName>ppt_x</p:attrName>
                                        </p:attrNameLst>
                                      </p:cBhvr>
                                      <p:tavLst>
                                        <p:tav tm="0">
                                          <p:val>
                                            <p:strVal val="0-#ppt_w/2"/>
                                          </p:val>
                                        </p:tav>
                                        <p:tav tm="100000">
                                          <p:val>
                                            <p:strVal val="#ppt_x"/>
                                          </p:val>
                                        </p:tav>
                                      </p:tavLst>
                                    </p:anim>
                                    <p:anim calcmode="lin" valueType="num">
                                      <p:cBhvr additive="base">
                                        <p:cTn id="15" dur="750" fill="hold"/>
                                        <p:tgtEl>
                                          <p:spTgt spid="9"/>
                                        </p:tgtEl>
                                        <p:attrNameLst>
                                          <p:attrName>ppt_y</p:attrName>
                                        </p:attrNameLst>
                                      </p:cBhvr>
                                      <p:tavLst>
                                        <p:tav tm="0">
                                          <p:val>
                                            <p:strVal val="0-#ppt_h/2"/>
                                          </p:val>
                                        </p:tav>
                                        <p:tav tm="100000">
                                          <p:val>
                                            <p:strVal val="#ppt_y"/>
                                          </p:val>
                                        </p:tav>
                                      </p:tavLst>
                                    </p:anim>
                                  </p:childTnLst>
                                </p:cTn>
                              </p:par>
                              <p:par>
                                <p:cTn id="16" presetID="2" presetClass="entr" presetSubtype="12" decel="100000" fill="hold" grpId="0" nodeType="withEffect">
                                  <p:stCondLst>
                                    <p:cond delay="0"/>
                                  </p:stCondLst>
                                  <p:childTnLst>
                                    <p:set>
                                      <p:cBhvr>
                                        <p:cTn id="17" dur="1" fill="hold">
                                          <p:stCondLst>
                                            <p:cond delay="0"/>
                                          </p:stCondLst>
                                        </p:cTn>
                                        <p:tgtEl>
                                          <p:spTgt spid="10"/>
                                        </p:tgtEl>
                                        <p:attrNameLst>
                                          <p:attrName>style.visibility</p:attrName>
                                        </p:attrNameLst>
                                      </p:cBhvr>
                                      <p:to>
                                        <p:strVal val="visible"/>
                                      </p:to>
                                    </p:set>
                                    <p:anim calcmode="lin" valueType="num">
                                      <p:cBhvr additive="base">
                                        <p:cTn id="18" dur="750" fill="hold"/>
                                        <p:tgtEl>
                                          <p:spTgt spid="10"/>
                                        </p:tgtEl>
                                        <p:attrNameLst>
                                          <p:attrName>ppt_x</p:attrName>
                                        </p:attrNameLst>
                                      </p:cBhvr>
                                      <p:tavLst>
                                        <p:tav tm="0">
                                          <p:val>
                                            <p:strVal val="0-#ppt_w/2"/>
                                          </p:val>
                                        </p:tav>
                                        <p:tav tm="100000">
                                          <p:val>
                                            <p:strVal val="#ppt_x"/>
                                          </p:val>
                                        </p:tav>
                                      </p:tavLst>
                                    </p:anim>
                                    <p:anim calcmode="lin" valueType="num">
                                      <p:cBhvr additive="base">
                                        <p:cTn id="19" dur="750" fill="hold"/>
                                        <p:tgtEl>
                                          <p:spTgt spid="10"/>
                                        </p:tgtEl>
                                        <p:attrNameLst>
                                          <p:attrName>ppt_y</p:attrName>
                                        </p:attrNameLst>
                                      </p:cBhvr>
                                      <p:tavLst>
                                        <p:tav tm="0">
                                          <p:val>
                                            <p:strVal val="1+#ppt_h/2"/>
                                          </p:val>
                                        </p:tav>
                                        <p:tav tm="100000">
                                          <p:val>
                                            <p:strVal val="#ppt_y"/>
                                          </p:val>
                                        </p:tav>
                                      </p:tavLst>
                                    </p:anim>
                                  </p:childTnLst>
                                </p:cTn>
                              </p:par>
                              <p:par>
                                <p:cTn id="20" presetID="2" presetClass="entr" presetSubtype="1" decel="100000" fill="hold" grpId="0" nodeType="withEffect">
                                  <p:stCondLst>
                                    <p:cond delay="0"/>
                                  </p:stCondLst>
                                  <p:childTnLst>
                                    <p:set>
                                      <p:cBhvr>
                                        <p:cTn id="21" dur="1" fill="hold">
                                          <p:stCondLst>
                                            <p:cond delay="0"/>
                                          </p:stCondLst>
                                        </p:cTn>
                                        <p:tgtEl>
                                          <p:spTgt spid="11"/>
                                        </p:tgtEl>
                                        <p:attrNameLst>
                                          <p:attrName>style.visibility</p:attrName>
                                        </p:attrNameLst>
                                      </p:cBhvr>
                                      <p:to>
                                        <p:strVal val="visible"/>
                                      </p:to>
                                    </p:set>
                                    <p:anim calcmode="lin" valueType="num">
                                      <p:cBhvr additive="base">
                                        <p:cTn id="22" dur="750" fill="hold"/>
                                        <p:tgtEl>
                                          <p:spTgt spid="11"/>
                                        </p:tgtEl>
                                        <p:attrNameLst>
                                          <p:attrName>ppt_x</p:attrName>
                                        </p:attrNameLst>
                                      </p:cBhvr>
                                      <p:tavLst>
                                        <p:tav tm="0">
                                          <p:val>
                                            <p:strVal val="#ppt_x"/>
                                          </p:val>
                                        </p:tav>
                                        <p:tav tm="100000">
                                          <p:val>
                                            <p:strVal val="#ppt_x"/>
                                          </p:val>
                                        </p:tav>
                                      </p:tavLst>
                                    </p:anim>
                                    <p:anim calcmode="lin" valueType="num">
                                      <p:cBhvr additive="base">
                                        <p:cTn id="23" dur="750" fill="hold"/>
                                        <p:tgtEl>
                                          <p:spTgt spid="11"/>
                                        </p:tgtEl>
                                        <p:attrNameLst>
                                          <p:attrName>ppt_y</p:attrName>
                                        </p:attrNameLst>
                                      </p:cBhvr>
                                      <p:tavLst>
                                        <p:tav tm="0">
                                          <p:val>
                                            <p:strVal val="0-#ppt_h/2"/>
                                          </p:val>
                                        </p:tav>
                                        <p:tav tm="100000">
                                          <p:val>
                                            <p:strVal val="#ppt_y"/>
                                          </p:val>
                                        </p:tav>
                                      </p:tavLst>
                                    </p:anim>
                                  </p:childTnLst>
                                </p:cTn>
                              </p:par>
                              <p:par>
                                <p:cTn id="24" presetID="2" presetClass="entr" presetSubtype="3" decel="100000" fill="hold" grpId="0" nodeType="withEffect">
                                  <p:stCondLst>
                                    <p:cond delay="0"/>
                                  </p:stCondLst>
                                  <p:childTnLst>
                                    <p:set>
                                      <p:cBhvr>
                                        <p:cTn id="25" dur="1" fill="hold">
                                          <p:stCondLst>
                                            <p:cond delay="0"/>
                                          </p:stCondLst>
                                        </p:cTn>
                                        <p:tgtEl>
                                          <p:spTgt spid="12"/>
                                        </p:tgtEl>
                                        <p:attrNameLst>
                                          <p:attrName>style.visibility</p:attrName>
                                        </p:attrNameLst>
                                      </p:cBhvr>
                                      <p:to>
                                        <p:strVal val="visible"/>
                                      </p:to>
                                    </p:set>
                                    <p:anim calcmode="lin" valueType="num">
                                      <p:cBhvr additive="base">
                                        <p:cTn id="26" dur="750" fill="hold"/>
                                        <p:tgtEl>
                                          <p:spTgt spid="12"/>
                                        </p:tgtEl>
                                        <p:attrNameLst>
                                          <p:attrName>ppt_x</p:attrName>
                                        </p:attrNameLst>
                                      </p:cBhvr>
                                      <p:tavLst>
                                        <p:tav tm="0">
                                          <p:val>
                                            <p:strVal val="1+#ppt_w/2"/>
                                          </p:val>
                                        </p:tav>
                                        <p:tav tm="100000">
                                          <p:val>
                                            <p:strVal val="#ppt_x"/>
                                          </p:val>
                                        </p:tav>
                                      </p:tavLst>
                                    </p:anim>
                                    <p:anim calcmode="lin" valueType="num">
                                      <p:cBhvr additive="base">
                                        <p:cTn id="27" dur="750" fill="hold"/>
                                        <p:tgtEl>
                                          <p:spTgt spid="12"/>
                                        </p:tgtEl>
                                        <p:attrNameLst>
                                          <p:attrName>ppt_y</p:attrName>
                                        </p:attrNameLst>
                                      </p:cBhvr>
                                      <p:tavLst>
                                        <p:tav tm="0">
                                          <p:val>
                                            <p:strVal val="0-#ppt_h/2"/>
                                          </p:val>
                                        </p:tav>
                                        <p:tav tm="100000">
                                          <p:val>
                                            <p:strVal val="#ppt_y"/>
                                          </p:val>
                                        </p:tav>
                                      </p:tavLst>
                                    </p:anim>
                                  </p:childTnLst>
                                </p:cTn>
                              </p:par>
                            </p:childTnLst>
                          </p:cTn>
                        </p:par>
                        <p:par>
                          <p:cTn id="28" fill="hold">
                            <p:stCondLst>
                              <p:cond delay="1250"/>
                            </p:stCondLst>
                            <p:childTnLst>
                              <p:par>
                                <p:cTn id="29" presetID="2" presetClass="entr" presetSubtype="4" decel="100000" fill="hold" grpId="0" nodeType="afterEffect">
                                  <p:stCondLst>
                                    <p:cond delay="0"/>
                                  </p:stCondLst>
                                  <p:childTnLst>
                                    <p:set>
                                      <p:cBhvr>
                                        <p:cTn id="30" dur="1" fill="hold">
                                          <p:stCondLst>
                                            <p:cond delay="0"/>
                                          </p:stCondLst>
                                        </p:cTn>
                                        <p:tgtEl>
                                          <p:spTgt spid="7">
                                            <p:txEl>
                                              <p:pRg st="0" end="0"/>
                                            </p:txEl>
                                          </p:spTgt>
                                        </p:tgtEl>
                                        <p:attrNameLst>
                                          <p:attrName>style.visibility</p:attrName>
                                        </p:attrNameLst>
                                      </p:cBhvr>
                                      <p:to>
                                        <p:strVal val="visible"/>
                                      </p:to>
                                    </p:set>
                                    <p:anim calcmode="lin" valueType="num">
                                      <p:cBhvr additive="base">
                                        <p:cTn id="31" dur="10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32" dur="1000" fill="hold"/>
                                        <p:tgtEl>
                                          <p:spTgt spid="7">
                                            <p:txEl>
                                              <p:pRg st="0" end="0"/>
                                            </p:txEl>
                                          </p:spTgt>
                                        </p:tgtEl>
                                        <p:attrNameLst>
                                          <p:attrName>ppt_y</p:attrName>
                                        </p:attrNameLst>
                                      </p:cBhvr>
                                      <p:tavLst>
                                        <p:tav tm="0">
                                          <p:val>
                                            <p:strVal val="1+#ppt_h/2"/>
                                          </p:val>
                                        </p:tav>
                                        <p:tav tm="100000">
                                          <p:val>
                                            <p:strVal val="#ppt_y"/>
                                          </p:val>
                                        </p:tav>
                                      </p:tavLst>
                                    </p:anim>
                                  </p:childTnLst>
                                </p:cTn>
                              </p:par>
                              <p:par>
                                <p:cTn id="33" presetID="45" presetClass="entr" presetSubtype="0" fill="hold" grpId="1" nodeType="withEffect">
                                  <p:stCondLst>
                                    <p:cond delay="0"/>
                                  </p:stCondLst>
                                  <p:childTnLst>
                                    <p:set>
                                      <p:cBhvr>
                                        <p:cTn id="34" dur="1" fill="hold">
                                          <p:stCondLst>
                                            <p:cond delay="0"/>
                                          </p:stCondLst>
                                        </p:cTn>
                                        <p:tgtEl>
                                          <p:spTgt spid="7">
                                            <p:txEl>
                                              <p:pRg st="0" end="0"/>
                                            </p:txEl>
                                          </p:spTgt>
                                        </p:tgtEl>
                                        <p:attrNameLst>
                                          <p:attrName>style.visibility</p:attrName>
                                        </p:attrNameLst>
                                      </p:cBhvr>
                                      <p:to>
                                        <p:strVal val="visible"/>
                                      </p:to>
                                    </p:set>
                                    <p:animEffect transition="in" filter="fade">
                                      <p:cBhvr>
                                        <p:cTn id="35" dur="1000"/>
                                        <p:tgtEl>
                                          <p:spTgt spid="7">
                                            <p:txEl>
                                              <p:pRg st="0" end="0"/>
                                            </p:txEl>
                                          </p:spTgt>
                                        </p:tgtEl>
                                      </p:cBhvr>
                                    </p:animEffect>
                                    <p:anim calcmode="lin" valueType="num">
                                      <p:cBhvr>
                                        <p:cTn id="36" dur="1000" fill="hold"/>
                                        <p:tgtEl>
                                          <p:spTgt spid="7">
                                            <p:txEl>
                                              <p:pRg st="0" end="0"/>
                                            </p:txEl>
                                          </p:spTgt>
                                        </p:tgtEl>
                                        <p:attrNameLst>
                                          <p:attrName>ppt_w</p:attrName>
                                        </p:attrNameLst>
                                      </p:cBhvr>
                                      <p:tavLst>
                                        <p:tav tm="0" fmla="#ppt_w*sin(2.5*pi*$)">
                                          <p:val>
                                            <p:fltVal val="0"/>
                                          </p:val>
                                        </p:tav>
                                        <p:tav tm="100000">
                                          <p:val>
                                            <p:fltVal val="1"/>
                                          </p:val>
                                        </p:tav>
                                      </p:tavLst>
                                    </p:anim>
                                    <p:anim calcmode="lin" valueType="num">
                                      <p:cBhvr>
                                        <p:cTn id="37" dur="1000" fill="hold"/>
                                        <p:tgtEl>
                                          <p:spTgt spid="7">
                                            <p:txEl>
                                              <p:pRg st="0" end="0"/>
                                            </p:txEl>
                                          </p:spTgt>
                                        </p:tgtEl>
                                        <p:attrNameLst>
                                          <p:attrName>ppt_h</p:attrName>
                                        </p:attrNameLst>
                                      </p:cBhvr>
                                      <p:tavLst>
                                        <p:tav tm="0">
                                          <p:val>
                                            <p:strVal val="#ppt_h"/>
                                          </p:val>
                                        </p:tav>
                                        <p:tav tm="100000">
                                          <p:val>
                                            <p:strVal val="#ppt_h"/>
                                          </p:val>
                                        </p:tav>
                                      </p:tavLst>
                                    </p:anim>
                                  </p:childTnLst>
                                </p:cTn>
                              </p:par>
                              <p:par>
                                <p:cTn id="38" presetID="2" presetClass="entr" presetSubtype="4" decel="100000" fill="hold" grpId="0" nodeType="withEffect">
                                  <p:stCondLst>
                                    <p:cond delay="250"/>
                                  </p:stCondLst>
                                  <p:childTnLst>
                                    <p:set>
                                      <p:cBhvr>
                                        <p:cTn id="39" dur="1" fill="hold">
                                          <p:stCondLst>
                                            <p:cond delay="0"/>
                                          </p:stCondLst>
                                        </p:cTn>
                                        <p:tgtEl>
                                          <p:spTgt spid="8">
                                            <p:txEl>
                                              <p:pRg st="0" end="0"/>
                                            </p:txEl>
                                          </p:spTgt>
                                        </p:tgtEl>
                                        <p:attrNameLst>
                                          <p:attrName>style.visibility</p:attrName>
                                        </p:attrNameLst>
                                      </p:cBhvr>
                                      <p:to>
                                        <p:strVal val="visible"/>
                                      </p:to>
                                    </p:set>
                                    <p:anim calcmode="lin" valueType="num">
                                      <p:cBhvr additive="base">
                                        <p:cTn id="40" dur="750" fill="hold"/>
                                        <p:tgtEl>
                                          <p:spTgt spid="8">
                                            <p:txEl>
                                              <p:pRg st="0" end="0"/>
                                            </p:txEl>
                                          </p:spTgt>
                                        </p:tgtEl>
                                        <p:attrNameLst>
                                          <p:attrName>ppt_x</p:attrName>
                                        </p:attrNameLst>
                                      </p:cBhvr>
                                      <p:tavLst>
                                        <p:tav tm="0">
                                          <p:val>
                                            <p:strVal val="#ppt_x"/>
                                          </p:val>
                                        </p:tav>
                                        <p:tav tm="100000">
                                          <p:val>
                                            <p:strVal val="#ppt_x"/>
                                          </p:val>
                                        </p:tav>
                                      </p:tavLst>
                                    </p:anim>
                                    <p:anim calcmode="lin" valueType="num">
                                      <p:cBhvr additive="base">
                                        <p:cTn id="41" dur="750" fill="hold"/>
                                        <p:tgtEl>
                                          <p:spTgt spid="8">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animBg="1">
        <p:tmplLst>
          <p:tmpl>
            <p:tnLst>
              <p:par>
                <p:cTn presetID="22" presetClass="entr" presetSubtype="4" fill="hold" nodeType="afterEffect">
                  <p:stCondLst>
                    <p:cond delay="0"/>
                  </p:stCondLst>
                  <p:childTnLst>
                    <p:set>
                      <p:cBhvr>
                        <p:cTn dur="1" fill="hold">
                          <p:stCondLst>
                            <p:cond delay="0"/>
                          </p:stCondLst>
                        </p:cTn>
                        <p:tgtEl>
                          <p:spTgt spid="6"/>
                        </p:tgtEl>
                        <p:attrNameLst>
                          <p:attrName>style.visibility</p:attrName>
                        </p:attrNameLst>
                      </p:cBhvr>
                      <p:to>
                        <p:strVal val="visible"/>
                      </p:to>
                    </p:set>
                    <p:animEffect transition="in" filter="wipe(down)">
                      <p:cBhvr>
                        <p:cTn dur="500"/>
                        <p:tgtEl>
                          <p:spTgt spid="6"/>
                        </p:tgtEl>
                      </p:cBhvr>
                    </p:animEffect>
                  </p:childTnLst>
                </p:cTn>
              </p:par>
            </p:tnLst>
          </p:tmpl>
        </p:tmplLst>
      </p:bldP>
      <p:bldP spid="7" grpId="0" build="p">
        <p:tmplLst>
          <p:tmpl lvl="1">
            <p:tnLst>
              <p:par>
                <p:cTn presetID="2" presetClass="entr" presetSubtype="4" decel="100000" fill="hold" nodeType="afterEffect">
                  <p:stCondLst>
                    <p:cond delay="0"/>
                  </p:stCondLst>
                  <p:childTnLst>
                    <p:set>
                      <p:cBhvr>
                        <p:cTn dur="1" fill="hold">
                          <p:stCondLst>
                            <p:cond delay="0"/>
                          </p:stCondLst>
                        </p:cTn>
                        <p:tgtEl>
                          <p:spTgt spid="7"/>
                        </p:tgtEl>
                        <p:attrNameLst>
                          <p:attrName>style.visibility</p:attrName>
                        </p:attrNameLst>
                      </p:cBhvr>
                      <p:to>
                        <p:strVal val="visible"/>
                      </p:to>
                    </p:set>
                    <p:anim calcmode="lin" valueType="num">
                      <p:cBhvr additive="base">
                        <p:cTn dur="1000" fill="hold"/>
                        <p:tgtEl>
                          <p:spTgt spid="7"/>
                        </p:tgtEl>
                        <p:attrNameLst>
                          <p:attrName>ppt_x</p:attrName>
                        </p:attrNameLst>
                      </p:cBhvr>
                      <p:tavLst>
                        <p:tav tm="0">
                          <p:val>
                            <p:strVal val="#ppt_x"/>
                          </p:val>
                        </p:tav>
                        <p:tav tm="100000">
                          <p:val>
                            <p:strVal val="#ppt_x"/>
                          </p:val>
                        </p:tav>
                      </p:tavLst>
                    </p:anim>
                    <p:anim calcmode="lin" valueType="num">
                      <p:cBhvr additive="base">
                        <p:cTn dur="1000" fill="hold"/>
                        <p:tgtEl>
                          <p:spTgt spid="7"/>
                        </p:tgtEl>
                        <p:attrNameLst>
                          <p:attrName>ppt_y</p:attrName>
                        </p:attrNameLst>
                      </p:cBhvr>
                      <p:tavLst>
                        <p:tav tm="0">
                          <p:val>
                            <p:strVal val="1+#ppt_h/2"/>
                          </p:val>
                        </p:tav>
                        <p:tav tm="100000">
                          <p:val>
                            <p:strVal val="#ppt_y"/>
                          </p:val>
                        </p:tav>
                      </p:tavLst>
                    </p:anim>
                  </p:childTnLst>
                </p:cTn>
              </p:par>
            </p:tnLst>
          </p:tmpl>
        </p:tmplLst>
      </p:bldP>
      <p:bldP spid="7" grpId="1" build="p">
        <p:tmplLst>
          <p:tmpl lvl="1">
            <p:tnLst>
              <p:par>
                <p:cTn presetID="45" presetClass="entr" presetSubtype="0" fill="hold" nodeType="withEffect">
                  <p:stCondLst>
                    <p:cond delay="0"/>
                  </p:stCondLst>
                  <p:childTnLst>
                    <p:set>
                      <p:cBhvr>
                        <p:cTn dur="1" fill="hold">
                          <p:stCondLst>
                            <p:cond delay="0"/>
                          </p:stCondLst>
                        </p:cTn>
                        <p:tgtEl>
                          <p:spTgt spid="7"/>
                        </p:tgtEl>
                        <p:attrNameLst>
                          <p:attrName>style.visibility</p:attrName>
                        </p:attrNameLst>
                      </p:cBhvr>
                      <p:to>
                        <p:strVal val="visible"/>
                      </p:to>
                    </p:set>
                    <p:animEffect transition="in" filter="fade">
                      <p:cBhvr>
                        <p:cTn dur="1000"/>
                        <p:tgtEl>
                          <p:spTgt spid="7"/>
                        </p:tgtEl>
                      </p:cBhvr>
                    </p:animEffect>
                    <p:anim calcmode="lin" valueType="num">
                      <p:cBhvr>
                        <p:cTn dur="1000" fill="hold"/>
                        <p:tgtEl>
                          <p:spTgt spid="7"/>
                        </p:tgtEl>
                        <p:attrNameLst>
                          <p:attrName>ppt_w</p:attrName>
                        </p:attrNameLst>
                      </p:cBhvr>
                      <p:tavLst>
                        <p:tav tm="0" fmla="#ppt_w*sin(2.5*pi*$)">
                          <p:val>
                            <p:fltVal val="0"/>
                          </p:val>
                        </p:tav>
                        <p:tav tm="100000">
                          <p:val>
                            <p:fltVal val="1"/>
                          </p:val>
                        </p:tav>
                      </p:tavLst>
                    </p:anim>
                    <p:anim calcmode="lin" valueType="num">
                      <p:cBhvr>
                        <p:cTn dur="1000" fill="hold"/>
                        <p:tgtEl>
                          <p:spTgt spid="7"/>
                        </p:tgtEl>
                        <p:attrNameLst>
                          <p:attrName>ppt_h</p:attrName>
                        </p:attrNameLst>
                      </p:cBhvr>
                      <p:tavLst>
                        <p:tav tm="0">
                          <p:val>
                            <p:strVal val="#ppt_h"/>
                          </p:val>
                        </p:tav>
                        <p:tav tm="100000">
                          <p:val>
                            <p:strVal val="#ppt_h"/>
                          </p:val>
                        </p:tav>
                      </p:tavLst>
                    </p:anim>
                  </p:childTnLst>
                </p:cTn>
              </p:par>
            </p:tnLst>
          </p:tmpl>
        </p:tmplLst>
      </p:bldP>
      <p:bldP spid="8" grpId="0" build="p">
        <p:tmplLst>
          <p:tmpl lvl="1">
            <p:tnLst>
              <p:par>
                <p:cTn presetID="2" presetClass="entr" presetSubtype="4" decel="100000" fill="hold" nodeType="withEffect">
                  <p:stCondLst>
                    <p:cond delay="250"/>
                  </p:stCondLst>
                  <p:childTnLst>
                    <p:set>
                      <p:cBhvr>
                        <p:cTn dur="1" fill="hold">
                          <p:stCondLst>
                            <p:cond delay="0"/>
                          </p:stCondLst>
                        </p:cTn>
                        <p:tgtEl>
                          <p:spTgt spid="8"/>
                        </p:tgtEl>
                        <p:attrNameLst>
                          <p:attrName>style.visibility</p:attrName>
                        </p:attrNameLst>
                      </p:cBhvr>
                      <p:to>
                        <p:strVal val="visible"/>
                      </p:to>
                    </p:set>
                    <p:anim calcmode="lin" valueType="num">
                      <p:cBhvr additive="base">
                        <p:cTn dur="750" fill="hold"/>
                        <p:tgtEl>
                          <p:spTgt spid="8"/>
                        </p:tgtEl>
                        <p:attrNameLst>
                          <p:attrName>ppt_x</p:attrName>
                        </p:attrNameLst>
                      </p:cBhvr>
                      <p:tavLst>
                        <p:tav tm="0">
                          <p:val>
                            <p:strVal val="#ppt_x"/>
                          </p:val>
                        </p:tav>
                        <p:tav tm="100000">
                          <p:val>
                            <p:strVal val="#ppt_x"/>
                          </p:val>
                        </p:tav>
                      </p:tavLst>
                    </p:anim>
                    <p:anim calcmode="lin" valueType="num">
                      <p:cBhvr additive="base">
                        <p:cTn dur="750" fill="hold"/>
                        <p:tgtEl>
                          <p:spTgt spid="8"/>
                        </p:tgtEl>
                        <p:attrNameLst>
                          <p:attrName>ppt_y</p:attrName>
                        </p:attrNameLst>
                      </p:cBhvr>
                      <p:tavLst>
                        <p:tav tm="0">
                          <p:val>
                            <p:strVal val="1+#ppt_h/2"/>
                          </p:val>
                        </p:tav>
                        <p:tav tm="100000">
                          <p:val>
                            <p:strVal val="#ppt_y"/>
                          </p:val>
                        </p:tav>
                      </p:tavLst>
                    </p:anim>
                  </p:childTnLst>
                </p:cTn>
              </p:par>
            </p:tnLst>
          </p:tmpl>
        </p:tmplLst>
      </p:bldP>
      <p:bldP spid="9" grpId="0" animBg="1">
        <p:tmplLst>
          <p:tmpl>
            <p:tnLst>
              <p:par>
                <p:cTn presetID="2" presetClass="entr" presetSubtype="9" decel="100000" fill="hold" nodeType="withEffect">
                  <p:stCondLst>
                    <p:cond delay="0"/>
                  </p:stCondLst>
                  <p:childTnLst>
                    <p:set>
                      <p:cBhvr>
                        <p:cTn dur="1" fill="hold">
                          <p:stCondLst>
                            <p:cond delay="0"/>
                          </p:stCondLst>
                        </p:cTn>
                        <p:tgtEl>
                          <p:spTgt spid="9"/>
                        </p:tgtEl>
                        <p:attrNameLst>
                          <p:attrName>style.visibility</p:attrName>
                        </p:attrNameLst>
                      </p:cBhvr>
                      <p:to>
                        <p:strVal val="visible"/>
                      </p:to>
                    </p:set>
                    <p:anim calcmode="lin" valueType="num">
                      <p:cBhvr additive="base">
                        <p:cTn dur="750" fill="hold"/>
                        <p:tgtEl>
                          <p:spTgt spid="9"/>
                        </p:tgtEl>
                        <p:attrNameLst>
                          <p:attrName>ppt_x</p:attrName>
                        </p:attrNameLst>
                      </p:cBhvr>
                      <p:tavLst>
                        <p:tav tm="0">
                          <p:val>
                            <p:strVal val="0-#ppt_w/2"/>
                          </p:val>
                        </p:tav>
                        <p:tav tm="100000">
                          <p:val>
                            <p:strVal val="#ppt_x"/>
                          </p:val>
                        </p:tav>
                      </p:tavLst>
                    </p:anim>
                    <p:anim calcmode="lin" valueType="num">
                      <p:cBhvr additive="base">
                        <p:cTn dur="750" fill="hold"/>
                        <p:tgtEl>
                          <p:spTgt spid="9"/>
                        </p:tgtEl>
                        <p:attrNameLst>
                          <p:attrName>ppt_y</p:attrName>
                        </p:attrNameLst>
                      </p:cBhvr>
                      <p:tavLst>
                        <p:tav tm="0">
                          <p:val>
                            <p:strVal val="0-#ppt_h/2"/>
                          </p:val>
                        </p:tav>
                        <p:tav tm="100000">
                          <p:val>
                            <p:strVal val="#ppt_y"/>
                          </p:val>
                        </p:tav>
                      </p:tavLst>
                    </p:anim>
                  </p:childTnLst>
                </p:cTn>
              </p:par>
            </p:tnLst>
          </p:tmpl>
        </p:tmplLst>
      </p:bldP>
      <p:bldP spid="10" grpId="0" animBg="1">
        <p:tmplLst>
          <p:tmpl>
            <p:tnLst>
              <p:par>
                <p:cTn presetID="2" presetClass="entr" presetSubtype="12" decel="100000" fill="hold" nodeType="withEffect">
                  <p:stCondLst>
                    <p:cond delay="0"/>
                  </p:stCondLst>
                  <p:childTnLst>
                    <p:set>
                      <p:cBhvr>
                        <p:cTn dur="1" fill="hold">
                          <p:stCondLst>
                            <p:cond delay="0"/>
                          </p:stCondLst>
                        </p:cTn>
                        <p:tgtEl>
                          <p:spTgt spid="10"/>
                        </p:tgtEl>
                        <p:attrNameLst>
                          <p:attrName>style.visibility</p:attrName>
                        </p:attrNameLst>
                      </p:cBhvr>
                      <p:to>
                        <p:strVal val="visible"/>
                      </p:to>
                    </p:set>
                    <p:anim calcmode="lin" valueType="num">
                      <p:cBhvr additive="base">
                        <p:cTn dur="750" fill="hold"/>
                        <p:tgtEl>
                          <p:spTgt spid="10"/>
                        </p:tgtEl>
                        <p:attrNameLst>
                          <p:attrName>ppt_x</p:attrName>
                        </p:attrNameLst>
                      </p:cBhvr>
                      <p:tavLst>
                        <p:tav tm="0">
                          <p:val>
                            <p:strVal val="0-#ppt_w/2"/>
                          </p:val>
                        </p:tav>
                        <p:tav tm="100000">
                          <p:val>
                            <p:strVal val="#ppt_x"/>
                          </p:val>
                        </p:tav>
                      </p:tavLst>
                    </p:anim>
                    <p:anim calcmode="lin" valueType="num">
                      <p:cBhvr additive="base">
                        <p:cTn dur="750" fill="hold"/>
                        <p:tgtEl>
                          <p:spTgt spid="10"/>
                        </p:tgtEl>
                        <p:attrNameLst>
                          <p:attrName>ppt_y</p:attrName>
                        </p:attrNameLst>
                      </p:cBhvr>
                      <p:tavLst>
                        <p:tav tm="0">
                          <p:val>
                            <p:strVal val="1+#ppt_h/2"/>
                          </p:val>
                        </p:tav>
                        <p:tav tm="100000">
                          <p:val>
                            <p:strVal val="#ppt_y"/>
                          </p:val>
                        </p:tav>
                      </p:tavLst>
                    </p:anim>
                  </p:childTnLst>
                </p:cTn>
              </p:par>
            </p:tnLst>
          </p:tmpl>
        </p:tmplLst>
      </p:bldP>
      <p:bldP spid="11" grpId="0" animBg="1">
        <p:tmplLst>
          <p:tmpl>
            <p:tnLst>
              <p:par>
                <p:cTn presetID="2" presetClass="entr" presetSubtype="1" decel="100000" fill="hold" nodeType="withEffect">
                  <p:stCondLst>
                    <p:cond delay="0"/>
                  </p:stCondLst>
                  <p:childTnLst>
                    <p:set>
                      <p:cBhvr>
                        <p:cTn dur="1" fill="hold">
                          <p:stCondLst>
                            <p:cond delay="0"/>
                          </p:stCondLst>
                        </p:cTn>
                        <p:tgtEl>
                          <p:spTgt spid="11"/>
                        </p:tgtEl>
                        <p:attrNameLst>
                          <p:attrName>style.visibility</p:attrName>
                        </p:attrNameLst>
                      </p:cBhvr>
                      <p:to>
                        <p:strVal val="visible"/>
                      </p:to>
                    </p:set>
                    <p:anim calcmode="lin" valueType="num">
                      <p:cBhvr additive="base">
                        <p:cTn dur="750" fill="hold"/>
                        <p:tgtEl>
                          <p:spTgt spid="11"/>
                        </p:tgtEl>
                        <p:attrNameLst>
                          <p:attrName>ppt_x</p:attrName>
                        </p:attrNameLst>
                      </p:cBhvr>
                      <p:tavLst>
                        <p:tav tm="0">
                          <p:val>
                            <p:strVal val="#ppt_x"/>
                          </p:val>
                        </p:tav>
                        <p:tav tm="100000">
                          <p:val>
                            <p:strVal val="#ppt_x"/>
                          </p:val>
                        </p:tav>
                      </p:tavLst>
                    </p:anim>
                    <p:anim calcmode="lin" valueType="num">
                      <p:cBhvr additive="base">
                        <p:cTn dur="750" fill="hold"/>
                        <p:tgtEl>
                          <p:spTgt spid="11"/>
                        </p:tgtEl>
                        <p:attrNameLst>
                          <p:attrName>ppt_y</p:attrName>
                        </p:attrNameLst>
                      </p:cBhvr>
                      <p:tavLst>
                        <p:tav tm="0">
                          <p:val>
                            <p:strVal val="0-#ppt_h/2"/>
                          </p:val>
                        </p:tav>
                        <p:tav tm="100000">
                          <p:val>
                            <p:strVal val="#ppt_y"/>
                          </p:val>
                        </p:tav>
                      </p:tavLst>
                    </p:anim>
                  </p:childTnLst>
                </p:cTn>
              </p:par>
            </p:tnLst>
          </p:tmpl>
        </p:tmplLst>
      </p:bldP>
      <p:bldP spid="12" grpId="0" animBg="1">
        <p:tmplLst>
          <p:tmpl>
            <p:tnLst>
              <p:par>
                <p:cTn presetID="2" presetClass="entr" presetSubtype="3" decel="100000" fill="hold" nodeType="withEffect">
                  <p:stCondLst>
                    <p:cond delay="0"/>
                  </p:stCondLst>
                  <p:childTnLst>
                    <p:set>
                      <p:cBhvr>
                        <p:cTn dur="1" fill="hold">
                          <p:stCondLst>
                            <p:cond delay="0"/>
                          </p:stCondLst>
                        </p:cTn>
                        <p:tgtEl>
                          <p:spTgt spid="12"/>
                        </p:tgtEl>
                        <p:attrNameLst>
                          <p:attrName>style.visibility</p:attrName>
                        </p:attrNameLst>
                      </p:cBhvr>
                      <p:to>
                        <p:strVal val="visible"/>
                      </p:to>
                    </p:set>
                    <p:anim calcmode="lin" valueType="num">
                      <p:cBhvr additive="base">
                        <p:cTn dur="750" fill="hold"/>
                        <p:tgtEl>
                          <p:spTgt spid="12"/>
                        </p:tgtEl>
                        <p:attrNameLst>
                          <p:attrName>ppt_x</p:attrName>
                        </p:attrNameLst>
                      </p:cBhvr>
                      <p:tavLst>
                        <p:tav tm="0">
                          <p:val>
                            <p:strVal val="1+#ppt_w/2"/>
                          </p:val>
                        </p:tav>
                        <p:tav tm="100000">
                          <p:val>
                            <p:strVal val="#ppt_x"/>
                          </p:val>
                        </p:tav>
                      </p:tavLst>
                    </p:anim>
                    <p:anim calcmode="lin" valueType="num">
                      <p:cBhvr additive="base">
                        <p:cTn dur="750" fill="hold"/>
                        <p:tgtEl>
                          <p:spTgt spid="12"/>
                        </p:tgtEl>
                        <p:attrNameLst>
                          <p:attrName>ppt_y</p:attrName>
                        </p:attrNameLst>
                      </p:cBhvr>
                      <p:tavLst>
                        <p:tav tm="0">
                          <p:val>
                            <p:strVal val="0-#ppt_h/2"/>
                          </p:val>
                        </p:tav>
                        <p:tav tm="100000">
                          <p:val>
                            <p:strVal val="#ppt_y"/>
                          </p:val>
                        </p:tav>
                      </p:tavLst>
                    </p:anim>
                  </p:childTnLst>
                </p:cTn>
              </p:par>
            </p:tnLst>
          </p:tmpl>
        </p:tmplLst>
      </p:bldP>
    </p:bldLst>
  </p:timing>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userDrawn="1">
  <p:cSld name="Section Break 3">
    <p:spTree>
      <p:nvGrpSpPr>
        <p:cNvPr id="1" name=""/>
        <p:cNvGrpSpPr/>
        <p:nvPr/>
      </p:nvGrpSpPr>
      <p:grpSpPr>
        <a:xfrm>
          <a:off x="0" y="0"/>
          <a:ext cx="0" cy="0"/>
          <a:chOff x="0" y="0"/>
          <a:chExt cx="0" cy="0"/>
        </a:xfrm>
      </p:grpSpPr>
      <p:sp>
        <p:nvSpPr>
          <p:cNvPr id="4" name="図プレースホルダー 3"/>
          <p:cNvSpPr>
            <a:spLocks noGrp="1"/>
          </p:cNvSpPr>
          <p:nvPr>
            <p:ph type="pic" sz="quarter" idx="10" hasCustomPrompt="1"/>
          </p:nvPr>
        </p:nvSpPr>
        <p:spPr>
          <a:xfrm>
            <a:off x="0" y="0"/>
            <a:ext cx="18288000" cy="10285413"/>
          </a:xfrm>
        </p:spPr>
        <p:txBody>
          <a:bodyPr/>
          <a:lstStyle>
            <a:lvl1pPr>
              <a:defRPr baseline="0"/>
            </a:lvl1pPr>
          </a:lstStyle>
          <a:p>
            <a:r>
              <a:rPr kumimoji="1" lang="en-US" altLang="ja-JP" dirty="0"/>
              <a:t>Add a full screen image</a:t>
            </a:r>
            <a:endParaRPr kumimoji="1" lang="ja-JP" altLang="en-US" dirty="0"/>
          </a:p>
        </p:txBody>
      </p:sp>
      <p:sp>
        <p:nvSpPr>
          <p:cNvPr id="6" name="テキスト プレースホルダー 5"/>
          <p:cNvSpPr>
            <a:spLocks noGrp="1"/>
          </p:cNvSpPr>
          <p:nvPr>
            <p:ph type="body" sz="quarter" idx="11" hasCustomPrompt="1"/>
          </p:nvPr>
        </p:nvSpPr>
        <p:spPr>
          <a:xfrm>
            <a:off x="1248229" y="0"/>
            <a:ext cx="6400801" cy="10285413"/>
          </a:xfrm>
          <a:solidFill>
            <a:schemeClr val="accent3">
              <a:alpha val="70000"/>
            </a:schemeClr>
          </a:solidFill>
        </p:spPr>
        <p:txBody>
          <a:bodyPr/>
          <a:lstStyle/>
          <a:p>
            <a:pPr lvl="0"/>
            <a:r>
              <a:rPr kumimoji="1" lang="en-US" altLang="ja-JP" dirty="0"/>
              <a:t> </a:t>
            </a:r>
            <a:endParaRPr kumimoji="1" lang="ja-JP" altLang="en-US" dirty="0"/>
          </a:p>
        </p:txBody>
      </p:sp>
      <p:sp>
        <p:nvSpPr>
          <p:cNvPr id="7" name="テキスト プレースホルダー 5"/>
          <p:cNvSpPr>
            <a:spLocks noGrp="1"/>
          </p:cNvSpPr>
          <p:nvPr>
            <p:ph type="body" sz="quarter" idx="12" hasCustomPrompt="1"/>
          </p:nvPr>
        </p:nvSpPr>
        <p:spPr>
          <a:xfrm>
            <a:off x="1605165" y="1925052"/>
            <a:ext cx="5686928" cy="4347411"/>
          </a:xfrm>
          <a:noFill/>
        </p:spPr>
        <p:txBody>
          <a:bodyPr anchor="b">
            <a:noAutofit/>
          </a:bodyPr>
          <a:lstStyle>
            <a:lvl1pPr algn="ctr">
              <a:lnSpc>
                <a:spcPct val="100000"/>
              </a:lnSpc>
              <a:spcBef>
                <a:spcPts val="0"/>
              </a:spcBef>
              <a:defRPr sz="30000">
                <a:solidFill>
                  <a:schemeClr val="bg1"/>
                </a:solidFill>
              </a:defRPr>
            </a:lvl1pPr>
          </a:lstStyle>
          <a:p>
            <a:pPr lvl="0"/>
            <a:r>
              <a:rPr kumimoji="1" lang="en-US" altLang="ja-JP" dirty="0"/>
              <a:t>0</a:t>
            </a:r>
            <a:endParaRPr kumimoji="1" lang="ja-JP" altLang="en-US" dirty="0"/>
          </a:p>
        </p:txBody>
      </p:sp>
      <p:sp>
        <p:nvSpPr>
          <p:cNvPr id="8" name="テキスト プレースホルダー 5"/>
          <p:cNvSpPr>
            <a:spLocks noGrp="1"/>
          </p:cNvSpPr>
          <p:nvPr>
            <p:ph type="body" sz="quarter" idx="13" hasCustomPrompt="1"/>
          </p:nvPr>
        </p:nvSpPr>
        <p:spPr>
          <a:xfrm>
            <a:off x="1605165" y="6104021"/>
            <a:ext cx="5686928" cy="1211179"/>
          </a:xfrm>
          <a:noFill/>
        </p:spPr>
        <p:txBody>
          <a:bodyPr anchor="t">
            <a:noAutofit/>
          </a:bodyPr>
          <a:lstStyle>
            <a:lvl1pPr algn="ctr">
              <a:lnSpc>
                <a:spcPct val="100000"/>
              </a:lnSpc>
              <a:spcBef>
                <a:spcPts val="0"/>
              </a:spcBef>
              <a:defRPr sz="4400">
                <a:solidFill>
                  <a:schemeClr val="bg1"/>
                </a:solidFill>
              </a:defRPr>
            </a:lvl1pPr>
          </a:lstStyle>
          <a:p>
            <a:pPr lvl="0"/>
            <a:r>
              <a:rPr kumimoji="1" lang="en-US" altLang="ja-JP" dirty="0"/>
              <a:t>Section Name</a:t>
            </a:r>
            <a:endParaRPr kumimoji="1" lang="ja-JP" altLang="en-US" dirty="0"/>
          </a:p>
        </p:txBody>
      </p:sp>
      <p:sp>
        <p:nvSpPr>
          <p:cNvPr id="9" name="テキスト プレースホルダー 5"/>
          <p:cNvSpPr>
            <a:spLocks noGrp="1"/>
          </p:cNvSpPr>
          <p:nvPr>
            <p:ph type="body" sz="quarter" idx="24" hasCustomPrompt="1"/>
          </p:nvPr>
        </p:nvSpPr>
        <p:spPr>
          <a:xfrm>
            <a:off x="8945030" y="9637413"/>
            <a:ext cx="648000" cy="648000"/>
          </a:xfrm>
          <a:solidFill>
            <a:schemeClr val="accent3">
              <a:alpha val="70000"/>
            </a:schemeClr>
          </a:solidFill>
        </p:spPr>
        <p:txBody>
          <a:bodyPr/>
          <a:lstStyle/>
          <a:p>
            <a:pPr lvl="0"/>
            <a:r>
              <a:rPr kumimoji="1" lang="en-US" altLang="ja-JP" dirty="0"/>
              <a:t> </a:t>
            </a:r>
            <a:endParaRPr kumimoji="1" lang="ja-JP" altLang="en-US" dirty="0"/>
          </a:p>
        </p:txBody>
      </p:sp>
      <p:sp>
        <p:nvSpPr>
          <p:cNvPr id="10" name="テキスト プレースホルダー 5"/>
          <p:cNvSpPr>
            <a:spLocks noGrp="1"/>
          </p:cNvSpPr>
          <p:nvPr>
            <p:ph type="body" sz="quarter" idx="25" hasCustomPrompt="1"/>
          </p:nvPr>
        </p:nvSpPr>
        <p:spPr>
          <a:xfrm>
            <a:off x="8297030" y="8989413"/>
            <a:ext cx="648000" cy="648000"/>
          </a:xfrm>
          <a:solidFill>
            <a:schemeClr val="accent3">
              <a:alpha val="70000"/>
            </a:schemeClr>
          </a:solidFill>
        </p:spPr>
        <p:txBody>
          <a:bodyPr/>
          <a:lstStyle/>
          <a:p>
            <a:pPr lvl="0"/>
            <a:r>
              <a:rPr kumimoji="1" lang="en-US" altLang="ja-JP" dirty="0"/>
              <a:t> </a:t>
            </a:r>
            <a:endParaRPr kumimoji="1" lang="ja-JP" altLang="en-US" dirty="0"/>
          </a:p>
        </p:txBody>
      </p:sp>
      <p:sp>
        <p:nvSpPr>
          <p:cNvPr id="11" name="テキスト プレースホルダー 5"/>
          <p:cNvSpPr>
            <a:spLocks noGrp="1"/>
          </p:cNvSpPr>
          <p:nvPr>
            <p:ph type="body" sz="quarter" idx="26" hasCustomPrompt="1"/>
          </p:nvPr>
        </p:nvSpPr>
        <p:spPr>
          <a:xfrm>
            <a:off x="7649030" y="8341413"/>
            <a:ext cx="648000" cy="648000"/>
          </a:xfrm>
          <a:solidFill>
            <a:schemeClr val="accent3">
              <a:alpha val="70000"/>
            </a:schemeClr>
          </a:solidFill>
        </p:spPr>
        <p:txBody>
          <a:bodyPr/>
          <a:lstStyle/>
          <a:p>
            <a:pPr lvl="0"/>
            <a:r>
              <a:rPr kumimoji="1" lang="en-US" altLang="ja-JP" dirty="0"/>
              <a:t> </a:t>
            </a:r>
            <a:endParaRPr kumimoji="1" lang="ja-JP" altLang="en-US" dirty="0"/>
          </a:p>
        </p:txBody>
      </p:sp>
      <p:sp>
        <p:nvSpPr>
          <p:cNvPr id="12" name="テキスト プレースホルダー 5"/>
          <p:cNvSpPr>
            <a:spLocks noGrp="1"/>
          </p:cNvSpPr>
          <p:nvPr>
            <p:ph type="body" sz="quarter" idx="27" hasCustomPrompt="1"/>
          </p:nvPr>
        </p:nvSpPr>
        <p:spPr>
          <a:xfrm>
            <a:off x="7649030" y="9637413"/>
            <a:ext cx="648000" cy="648000"/>
          </a:xfrm>
          <a:solidFill>
            <a:schemeClr val="accent3">
              <a:alpha val="70000"/>
            </a:schemeClr>
          </a:solidFill>
        </p:spPr>
        <p:txBody>
          <a:bodyPr/>
          <a:lstStyle/>
          <a:p>
            <a:pPr lvl="0"/>
            <a:r>
              <a:rPr kumimoji="1" lang="en-US" altLang="ja-JP" dirty="0"/>
              <a:t> </a:t>
            </a:r>
            <a:endParaRPr kumimoji="1" lang="ja-JP" altLang="en-US" dirty="0"/>
          </a:p>
        </p:txBody>
      </p:sp>
    </p:spTree>
    <p:extLst>
      <p:ext uri="{BB962C8B-B14F-4D97-AF65-F5344CB8AC3E}">
        <p14:creationId xmlns:p14="http://schemas.microsoft.com/office/powerpoint/2010/main" val="4035491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wipe(down)">
                                      <p:cBhvr>
                                        <p:cTn id="11" dur="500"/>
                                        <p:tgtEl>
                                          <p:spTgt spid="6"/>
                                        </p:tgtEl>
                                      </p:cBhvr>
                                    </p:animEffect>
                                  </p:childTnLst>
                                </p:cTn>
                              </p:par>
                              <p:par>
                                <p:cTn id="12" presetID="2" presetClass="entr" presetSubtype="2" decel="100000" fill="hold" grpId="0" nodeType="withEffect">
                                  <p:stCondLst>
                                    <p:cond delay="0"/>
                                  </p:stCondLst>
                                  <p:childTnLst>
                                    <p:set>
                                      <p:cBhvr>
                                        <p:cTn id="13" dur="1" fill="hold">
                                          <p:stCondLst>
                                            <p:cond delay="0"/>
                                          </p:stCondLst>
                                        </p:cTn>
                                        <p:tgtEl>
                                          <p:spTgt spid="9"/>
                                        </p:tgtEl>
                                        <p:attrNameLst>
                                          <p:attrName>style.visibility</p:attrName>
                                        </p:attrNameLst>
                                      </p:cBhvr>
                                      <p:to>
                                        <p:strVal val="visible"/>
                                      </p:to>
                                    </p:set>
                                    <p:anim calcmode="lin" valueType="num">
                                      <p:cBhvr additive="base">
                                        <p:cTn id="14" dur="750" fill="hold"/>
                                        <p:tgtEl>
                                          <p:spTgt spid="9"/>
                                        </p:tgtEl>
                                        <p:attrNameLst>
                                          <p:attrName>ppt_x</p:attrName>
                                        </p:attrNameLst>
                                      </p:cBhvr>
                                      <p:tavLst>
                                        <p:tav tm="0">
                                          <p:val>
                                            <p:strVal val="1+#ppt_w/2"/>
                                          </p:val>
                                        </p:tav>
                                        <p:tav tm="100000">
                                          <p:val>
                                            <p:strVal val="#ppt_x"/>
                                          </p:val>
                                        </p:tav>
                                      </p:tavLst>
                                    </p:anim>
                                    <p:anim calcmode="lin" valueType="num">
                                      <p:cBhvr additive="base">
                                        <p:cTn id="15" dur="750" fill="hold"/>
                                        <p:tgtEl>
                                          <p:spTgt spid="9"/>
                                        </p:tgtEl>
                                        <p:attrNameLst>
                                          <p:attrName>ppt_y</p:attrName>
                                        </p:attrNameLst>
                                      </p:cBhvr>
                                      <p:tavLst>
                                        <p:tav tm="0">
                                          <p:val>
                                            <p:strVal val="#ppt_y"/>
                                          </p:val>
                                        </p:tav>
                                        <p:tav tm="100000">
                                          <p:val>
                                            <p:strVal val="#ppt_y"/>
                                          </p:val>
                                        </p:tav>
                                      </p:tavLst>
                                    </p:anim>
                                  </p:childTnLst>
                                </p:cTn>
                              </p:par>
                              <p:par>
                                <p:cTn id="16" presetID="2" presetClass="entr" presetSubtype="6" decel="100000" fill="hold" grpId="0" nodeType="withEffect">
                                  <p:stCondLst>
                                    <p:cond delay="0"/>
                                  </p:stCondLst>
                                  <p:childTnLst>
                                    <p:set>
                                      <p:cBhvr>
                                        <p:cTn id="17" dur="1" fill="hold">
                                          <p:stCondLst>
                                            <p:cond delay="0"/>
                                          </p:stCondLst>
                                        </p:cTn>
                                        <p:tgtEl>
                                          <p:spTgt spid="10"/>
                                        </p:tgtEl>
                                        <p:attrNameLst>
                                          <p:attrName>style.visibility</p:attrName>
                                        </p:attrNameLst>
                                      </p:cBhvr>
                                      <p:to>
                                        <p:strVal val="visible"/>
                                      </p:to>
                                    </p:set>
                                    <p:anim calcmode="lin" valueType="num">
                                      <p:cBhvr additive="base">
                                        <p:cTn id="18" dur="750" fill="hold"/>
                                        <p:tgtEl>
                                          <p:spTgt spid="10"/>
                                        </p:tgtEl>
                                        <p:attrNameLst>
                                          <p:attrName>ppt_x</p:attrName>
                                        </p:attrNameLst>
                                      </p:cBhvr>
                                      <p:tavLst>
                                        <p:tav tm="0">
                                          <p:val>
                                            <p:strVal val="1+#ppt_w/2"/>
                                          </p:val>
                                        </p:tav>
                                        <p:tav tm="100000">
                                          <p:val>
                                            <p:strVal val="#ppt_x"/>
                                          </p:val>
                                        </p:tav>
                                      </p:tavLst>
                                    </p:anim>
                                    <p:anim calcmode="lin" valueType="num">
                                      <p:cBhvr additive="base">
                                        <p:cTn id="19" dur="750" fill="hold"/>
                                        <p:tgtEl>
                                          <p:spTgt spid="10"/>
                                        </p:tgtEl>
                                        <p:attrNameLst>
                                          <p:attrName>ppt_y</p:attrName>
                                        </p:attrNameLst>
                                      </p:cBhvr>
                                      <p:tavLst>
                                        <p:tav tm="0">
                                          <p:val>
                                            <p:strVal val="1+#ppt_h/2"/>
                                          </p:val>
                                        </p:tav>
                                        <p:tav tm="100000">
                                          <p:val>
                                            <p:strVal val="#ppt_y"/>
                                          </p:val>
                                        </p:tav>
                                      </p:tavLst>
                                    </p:anim>
                                  </p:childTnLst>
                                </p:cTn>
                              </p:par>
                              <p:par>
                                <p:cTn id="20" presetID="2" presetClass="entr" presetSubtype="1" decel="100000" fill="hold" grpId="0" nodeType="withEffect">
                                  <p:stCondLst>
                                    <p:cond delay="0"/>
                                  </p:stCondLst>
                                  <p:childTnLst>
                                    <p:set>
                                      <p:cBhvr>
                                        <p:cTn id="21" dur="1" fill="hold">
                                          <p:stCondLst>
                                            <p:cond delay="0"/>
                                          </p:stCondLst>
                                        </p:cTn>
                                        <p:tgtEl>
                                          <p:spTgt spid="11"/>
                                        </p:tgtEl>
                                        <p:attrNameLst>
                                          <p:attrName>style.visibility</p:attrName>
                                        </p:attrNameLst>
                                      </p:cBhvr>
                                      <p:to>
                                        <p:strVal val="visible"/>
                                      </p:to>
                                    </p:set>
                                    <p:anim calcmode="lin" valueType="num">
                                      <p:cBhvr additive="base">
                                        <p:cTn id="22" dur="750" fill="hold"/>
                                        <p:tgtEl>
                                          <p:spTgt spid="11"/>
                                        </p:tgtEl>
                                        <p:attrNameLst>
                                          <p:attrName>ppt_x</p:attrName>
                                        </p:attrNameLst>
                                      </p:cBhvr>
                                      <p:tavLst>
                                        <p:tav tm="0">
                                          <p:val>
                                            <p:strVal val="#ppt_x"/>
                                          </p:val>
                                        </p:tav>
                                        <p:tav tm="100000">
                                          <p:val>
                                            <p:strVal val="#ppt_x"/>
                                          </p:val>
                                        </p:tav>
                                      </p:tavLst>
                                    </p:anim>
                                    <p:anim calcmode="lin" valueType="num">
                                      <p:cBhvr additive="base">
                                        <p:cTn id="23" dur="750" fill="hold"/>
                                        <p:tgtEl>
                                          <p:spTgt spid="11"/>
                                        </p:tgtEl>
                                        <p:attrNameLst>
                                          <p:attrName>ppt_y</p:attrName>
                                        </p:attrNameLst>
                                      </p:cBhvr>
                                      <p:tavLst>
                                        <p:tav tm="0">
                                          <p:val>
                                            <p:strVal val="0-#ppt_h/2"/>
                                          </p:val>
                                        </p:tav>
                                        <p:tav tm="100000">
                                          <p:val>
                                            <p:strVal val="#ppt_y"/>
                                          </p:val>
                                        </p:tav>
                                      </p:tavLst>
                                    </p:anim>
                                  </p:childTnLst>
                                </p:cTn>
                              </p:par>
                              <p:par>
                                <p:cTn id="24" presetID="2" presetClass="entr" presetSubtype="3" decel="100000" fill="hold" grpId="0" nodeType="withEffect">
                                  <p:stCondLst>
                                    <p:cond delay="0"/>
                                  </p:stCondLst>
                                  <p:childTnLst>
                                    <p:set>
                                      <p:cBhvr>
                                        <p:cTn id="25" dur="1" fill="hold">
                                          <p:stCondLst>
                                            <p:cond delay="0"/>
                                          </p:stCondLst>
                                        </p:cTn>
                                        <p:tgtEl>
                                          <p:spTgt spid="12"/>
                                        </p:tgtEl>
                                        <p:attrNameLst>
                                          <p:attrName>style.visibility</p:attrName>
                                        </p:attrNameLst>
                                      </p:cBhvr>
                                      <p:to>
                                        <p:strVal val="visible"/>
                                      </p:to>
                                    </p:set>
                                    <p:anim calcmode="lin" valueType="num">
                                      <p:cBhvr additive="base">
                                        <p:cTn id="26" dur="750" fill="hold"/>
                                        <p:tgtEl>
                                          <p:spTgt spid="12"/>
                                        </p:tgtEl>
                                        <p:attrNameLst>
                                          <p:attrName>ppt_x</p:attrName>
                                        </p:attrNameLst>
                                      </p:cBhvr>
                                      <p:tavLst>
                                        <p:tav tm="0">
                                          <p:val>
                                            <p:strVal val="1+#ppt_w/2"/>
                                          </p:val>
                                        </p:tav>
                                        <p:tav tm="100000">
                                          <p:val>
                                            <p:strVal val="#ppt_x"/>
                                          </p:val>
                                        </p:tav>
                                      </p:tavLst>
                                    </p:anim>
                                    <p:anim calcmode="lin" valueType="num">
                                      <p:cBhvr additive="base">
                                        <p:cTn id="27" dur="750" fill="hold"/>
                                        <p:tgtEl>
                                          <p:spTgt spid="12"/>
                                        </p:tgtEl>
                                        <p:attrNameLst>
                                          <p:attrName>ppt_y</p:attrName>
                                        </p:attrNameLst>
                                      </p:cBhvr>
                                      <p:tavLst>
                                        <p:tav tm="0">
                                          <p:val>
                                            <p:strVal val="0-#ppt_h/2"/>
                                          </p:val>
                                        </p:tav>
                                        <p:tav tm="100000">
                                          <p:val>
                                            <p:strVal val="#ppt_y"/>
                                          </p:val>
                                        </p:tav>
                                      </p:tavLst>
                                    </p:anim>
                                  </p:childTnLst>
                                </p:cTn>
                              </p:par>
                            </p:childTnLst>
                          </p:cTn>
                        </p:par>
                        <p:par>
                          <p:cTn id="28" fill="hold">
                            <p:stCondLst>
                              <p:cond delay="1250"/>
                            </p:stCondLst>
                            <p:childTnLst>
                              <p:par>
                                <p:cTn id="29" presetID="2" presetClass="entr" presetSubtype="4" decel="100000" fill="hold" grpId="0" nodeType="afterEffect">
                                  <p:stCondLst>
                                    <p:cond delay="0"/>
                                  </p:stCondLst>
                                  <p:childTnLst>
                                    <p:set>
                                      <p:cBhvr>
                                        <p:cTn id="30" dur="1" fill="hold">
                                          <p:stCondLst>
                                            <p:cond delay="0"/>
                                          </p:stCondLst>
                                        </p:cTn>
                                        <p:tgtEl>
                                          <p:spTgt spid="7">
                                            <p:txEl>
                                              <p:pRg st="0" end="0"/>
                                            </p:txEl>
                                          </p:spTgt>
                                        </p:tgtEl>
                                        <p:attrNameLst>
                                          <p:attrName>style.visibility</p:attrName>
                                        </p:attrNameLst>
                                      </p:cBhvr>
                                      <p:to>
                                        <p:strVal val="visible"/>
                                      </p:to>
                                    </p:set>
                                    <p:anim calcmode="lin" valueType="num">
                                      <p:cBhvr additive="base">
                                        <p:cTn id="31" dur="10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32" dur="1000" fill="hold"/>
                                        <p:tgtEl>
                                          <p:spTgt spid="7">
                                            <p:txEl>
                                              <p:pRg st="0" end="0"/>
                                            </p:txEl>
                                          </p:spTgt>
                                        </p:tgtEl>
                                        <p:attrNameLst>
                                          <p:attrName>ppt_y</p:attrName>
                                        </p:attrNameLst>
                                      </p:cBhvr>
                                      <p:tavLst>
                                        <p:tav tm="0">
                                          <p:val>
                                            <p:strVal val="1+#ppt_h/2"/>
                                          </p:val>
                                        </p:tav>
                                        <p:tav tm="100000">
                                          <p:val>
                                            <p:strVal val="#ppt_y"/>
                                          </p:val>
                                        </p:tav>
                                      </p:tavLst>
                                    </p:anim>
                                  </p:childTnLst>
                                </p:cTn>
                              </p:par>
                              <p:par>
                                <p:cTn id="33" presetID="45" presetClass="entr" presetSubtype="0" fill="hold" grpId="1" nodeType="withEffect">
                                  <p:stCondLst>
                                    <p:cond delay="0"/>
                                  </p:stCondLst>
                                  <p:childTnLst>
                                    <p:set>
                                      <p:cBhvr>
                                        <p:cTn id="34" dur="1" fill="hold">
                                          <p:stCondLst>
                                            <p:cond delay="0"/>
                                          </p:stCondLst>
                                        </p:cTn>
                                        <p:tgtEl>
                                          <p:spTgt spid="7">
                                            <p:txEl>
                                              <p:pRg st="0" end="0"/>
                                            </p:txEl>
                                          </p:spTgt>
                                        </p:tgtEl>
                                        <p:attrNameLst>
                                          <p:attrName>style.visibility</p:attrName>
                                        </p:attrNameLst>
                                      </p:cBhvr>
                                      <p:to>
                                        <p:strVal val="visible"/>
                                      </p:to>
                                    </p:set>
                                    <p:animEffect transition="in" filter="fade">
                                      <p:cBhvr>
                                        <p:cTn id="35" dur="1000"/>
                                        <p:tgtEl>
                                          <p:spTgt spid="7">
                                            <p:txEl>
                                              <p:pRg st="0" end="0"/>
                                            </p:txEl>
                                          </p:spTgt>
                                        </p:tgtEl>
                                      </p:cBhvr>
                                    </p:animEffect>
                                    <p:anim calcmode="lin" valueType="num">
                                      <p:cBhvr>
                                        <p:cTn id="36" dur="1000" fill="hold"/>
                                        <p:tgtEl>
                                          <p:spTgt spid="7">
                                            <p:txEl>
                                              <p:pRg st="0" end="0"/>
                                            </p:txEl>
                                          </p:spTgt>
                                        </p:tgtEl>
                                        <p:attrNameLst>
                                          <p:attrName>ppt_w</p:attrName>
                                        </p:attrNameLst>
                                      </p:cBhvr>
                                      <p:tavLst>
                                        <p:tav tm="0" fmla="#ppt_w*sin(2.5*pi*$)">
                                          <p:val>
                                            <p:fltVal val="0"/>
                                          </p:val>
                                        </p:tav>
                                        <p:tav tm="100000">
                                          <p:val>
                                            <p:fltVal val="1"/>
                                          </p:val>
                                        </p:tav>
                                      </p:tavLst>
                                    </p:anim>
                                    <p:anim calcmode="lin" valueType="num">
                                      <p:cBhvr>
                                        <p:cTn id="37" dur="1000" fill="hold"/>
                                        <p:tgtEl>
                                          <p:spTgt spid="7">
                                            <p:txEl>
                                              <p:pRg st="0" end="0"/>
                                            </p:txEl>
                                          </p:spTgt>
                                        </p:tgtEl>
                                        <p:attrNameLst>
                                          <p:attrName>ppt_h</p:attrName>
                                        </p:attrNameLst>
                                      </p:cBhvr>
                                      <p:tavLst>
                                        <p:tav tm="0">
                                          <p:val>
                                            <p:strVal val="#ppt_h"/>
                                          </p:val>
                                        </p:tav>
                                        <p:tav tm="100000">
                                          <p:val>
                                            <p:strVal val="#ppt_h"/>
                                          </p:val>
                                        </p:tav>
                                      </p:tavLst>
                                    </p:anim>
                                  </p:childTnLst>
                                </p:cTn>
                              </p:par>
                              <p:par>
                                <p:cTn id="38" presetID="2" presetClass="entr" presetSubtype="4" decel="100000" fill="hold" grpId="0" nodeType="withEffect">
                                  <p:stCondLst>
                                    <p:cond delay="250"/>
                                  </p:stCondLst>
                                  <p:childTnLst>
                                    <p:set>
                                      <p:cBhvr>
                                        <p:cTn id="39" dur="1" fill="hold">
                                          <p:stCondLst>
                                            <p:cond delay="0"/>
                                          </p:stCondLst>
                                        </p:cTn>
                                        <p:tgtEl>
                                          <p:spTgt spid="8">
                                            <p:txEl>
                                              <p:pRg st="0" end="0"/>
                                            </p:txEl>
                                          </p:spTgt>
                                        </p:tgtEl>
                                        <p:attrNameLst>
                                          <p:attrName>style.visibility</p:attrName>
                                        </p:attrNameLst>
                                      </p:cBhvr>
                                      <p:to>
                                        <p:strVal val="visible"/>
                                      </p:to>
                                    </p:set>
                                    <p:anim calcmode="lin" valueType="num">
                                      <p:cBhvr additive="base">
                                        <p:cTn id="40" dur="750" fill="hold"/>
                                        <p:tgtEl>
                                          <p:spTgt spid="8">
                                            <p:txEl>
                                              <p:pRg st="0" end="0"/>
                                            </p:txEl>
                                          </p:spTgt>
                                        </p:tgtEl>
                                        <p:attrNameLst>
                                          <p:attrName>ppt_x</p:attrName>
                                        </p:attrNameLst>
                                      </p:cBhvr>
                                      <p:tavLst>
                                        <p:tav tm="0">
                                          <p:val>
                                            <p:strVal val="#ppt_x"/>
                                          </p:val>
                                        </p:tav>
                                        <p:tav tm="100000">
                                          <p:val>
                                            <p:strVal val="#ppt_x"/>
                                          </p:val>
                                        </p:tav>
                                      </p:tavLst>
                                    </p:anim>
                                    <p:anim calcmode="lin" valueType="num">
                                      <p:cBhvr additive="base">
                                        <p:cTn id="41" dur="750" fill="hold"/>
                                        <p:tgtEl>
                                          <p:spTgt spid="8">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animBg="1">
        <p:tmplLst>
          <p:tmpl>
            <p:tnLst>
              <p:par>
                <p:cTn presetID="22" presetClass="entr" presetSubtype="4" fill="hold" nodeType="afterEffect">
                  <p:stCondLst>
                    <p:cond delay="0"/>
                  </p:stCondLst>
                  <p:childTnLst>
                    <p:set>
                      <p:cBhvr>
                        <p:cTn dur="1" fill="hold">
                          <p:stCondLst>
                            <p:cond delay="0"/>
                          </p:stCondLst>
                        </p:cTn>
                        <p:tgtEl>
                          <p:spTgt spid="6"/>
                        </p:tgtEl>
                        <p:attrNameLst>
                          <p:attrName>style.visibility</p:attrName>
                        </p:attrNameLst>
                      </p:cBhvr>
                      <p:to>
                        <p:strVal val="visible"/>
                      </p:to>
                    </p:set>
                    <p:animEffect transition="in" filter="wipe(down)">
                      <p:cBhvr>
                        <p:cTn dur="500"/>
                        <p:tgtEl>
                          <p:spTgt spid="6"/>
                        </p:tgtEl>
                      </p:cBhvr>
                    </p:animEffect>
                  </p:childTnLst>
                </p:cTn>
              </p:par>
            </p:tnLst>
          </p:tmpl>
        </p:tmplLst>
      </p:bldP>
      <p:bldP spid="7" grpId="0" build="p">
        <p:tmplLst>
          <p:tmpl lvl="1">
            <p:tnLst>
              <p:par>
                <p:cTn presetID="2" presetClass="entr" presetSubtype="4" decel="100000" fill="hold" nodeType="afterEffect">
                  <p:stCondLst>
                    <p:cond delay="0"/>
                  </p:stCondLst>
                  <p:childTnLst>
                    <p:set>
                      <p:cBhvr>
                        <p:cTn dur="1" fill="hold">
                          <p:stCondLst>
                            <p:cond delay="0"/>
                          </p:stCondLst>
                        </p:cTn>
                        <p:tgtEl>
                          <p:spTgt spid="7"/>
                        </p:tgtEl>
                        <p:attrNameLst>
                          <p:attrName>style.visibility</p:attrName>
                        </p:attrNameLst>
                      </p:cBhvr>
                      <p:to>
                        <p:strVal val="visible"/>
                      </p:to>
                    </p:set>
                    <p:anim calcmode="lin" valueType="num">
                      <p:cBhvr additive="base">
                        <p:cTn dur="1000" fill="hold"/>
                        <p:tgtEl>
                          <p:spTgt spid="7"/>
                        </p:tgtEl>
                        <p:attrNameLst>
                          <p:attrName>ppt_x</p:attrName>
                        </p:attrNameLst>
                      </p:cBhvr>
                      <p:tavLst>
                        <p:tav tm="0">
                          <p:val>
                            <p:strVal val="#ppt_x"/>
                          </p:val>
                        </p:tav>
                        <p:tav tm="100000">
                          <p:val>
                            <p:strVal val="#ppt_x"/>
                          </p:val>
                        </p:tav>
                      </p:tavLst>
                    </p:anim>
                    <p:anim calcmode="lin" valueType="num">
                      <p:cBhvr additive="base">
                        <p:cTn dur="1000" fill="hold"/>
                        <p:tgtEl>
                          <p:spTgt spid="7"/>
                        </p:tgtEl>
                        <p:attrNameLst>
                          <p:attrName>ppt_y</p:attrName>
                        </p:attrNameLst>
                      </p:cBhvr>
                      <p:tavLst>
                        <p:tav tm="0">
                          <p:val>
                            <p:strVal val="1+#ppt_h/2"/>
                          </p:val>
                        </p:tav>
                        <p:tav tm="100000">
                          <p:val>
                            <p:strVal val="#ppt_y"/>
                          </p:val>
                        </p:tav>
                      </p:tavLst>
                    </p:anim>
                  </p:childTnLst>
                </p:cTn>
              </p:par>
            </p:tnLst>
          </p:tmpl>
        </p:tmplLst>
      </p:bldP>
      <p:bldP spid="7" grpId="1" build="p">
        <p:tmplLst>
          <p:tmpl lvl="1">
            <p:tnLst>
              <p:par>
                <p:cTn presetID="45" presetClass="entr" presetSubtype="0" fill="hold" nodeType="withEffect">
                  <p:stCondLst>
                    <p:cond delay="0"/>
                  </p:stCondLst>
                  <p:childTnLst>
                    <p:set>
                      <p:cBhvr>
                        <p:cTn dur="1" fill="hold">
                          <p:stCondLst>
                            <p:cond delay="0"/>
                          </p:stCondLst>
                        </p:cTn>
                        <p:tgtEl>
                          <p:spTgt spid="7"/>
                        </p:tgtEl>
                        <p:attrNameLst>
                          <p:attrName>style.visibility</p:attrName>
                        </p:attrNameLst>
                      </p:cBhvr>
                      <p:to>
                        <p:strVal val="visible"/>
                      </p:to>
                    </p:set>
                    <p:animEffect transition="in" filter="fade">
                      <p:cBhvr>
                        <p:cTn dur="1000"/>
                        <p:tgtEl>
                          <p:spTgt spid="7"/>
                        </p:tgtEl>
                      </p:cBhvr>
                    </p:animEffect>
                    <p:anim calcmode="lin" valueType="num">
                      <p:cBhvr>
                        <p:cTn dur="1000" fill="hold"/>
                        <p:tgtEl>
                          <p:spTgt spid="7"/>
                        </p:tgtEl>
                        <p:attrNameLst>
                          <p:attrName>ppt_w</p:attrName>
                        </p:attrNameLst>
                      </p:cBhvr>
                      <p:tavLst>
                        <p:tav tm="0" fmla="#ppt_w*sin(2.5*pi*$)">
                          <p:val>
                            <p:fltVal val="0"/>
                          </p:val>
                        </p:tav>
                        <p:tav tm="100000">
                          <p:val>
                            <p:fltVal val="1"/>
                          </p:val>
                        </p:tav>
                      </p:tavLst>
                    </p:anim>
                    <p:anim calcmode="lin" valueType="num">
                      <p:cBhvr>
                        <p:cTn dur="1000" fill="hold"/>
                        <p:tgtEl>
                          <p:spTgt spid="7"/>
                        </p:tgtEl>
                        <p:attrNameLst>
                          <p:attrName>ppt_h</p:attrName>
                        </p:attrNameLst>
                      </p:cBhvr>
                      <p:tavLst>
                        <p:tav tm="0">
                          <p:val>
                            <p:strVal val="#ppt_h"/>
                          </p:val>
                        </p:tav>
                        <p:tav tm="100000">
                          <p:val>
                            <p:strVal val="#ppt_h"/>
                          </p:val>
                        </p:tav>
                      </p:tavLst>
                    </p:anim>
                  </p:childTnLst>
                </p:cTn>
              </p:par>
            </p:tnLst>
          </p:tmpl>
        </p:tmplLst>
      </p:bldP>
      <p:bldP spid="8" grpId="0" build="p">
        <p:tmplLst>
          <p:tmpl lvl="1">
            <p:tnLst>
              <p:par>
                <p:cTn presetID="2" presetClass="entr" presetSubtype="4" decel="100000" fill="hold" nodeType="withEffect">
                  <p:stCondLst>
                    <p:cond delay="250"/>
                  </p:stCondLst>
                  <p:childTnLst>
                    <p:set>
                      <p:cBhvr>
                        <p:cTn dur="1" fill="hold">
                          <p:stCondLst>
                            <p:cond delay="0"/>
                          </p:stCondLst>
                        </p:cTn>
                        <p:tgtEl>
                          <p:spTgt spid="8"/>
                        </p:tgtEl>
                        <p:attrNameLst>
                          <p:attrName>style.visibility</p:attrName>
                        </p:attrNameLst>
                      </p:cBhvr>
                      <p:to>
                        <p:strVal val="visible"/>
                      </p:to>
                    </p:set>
                    <p:anim calcmode="lin" valueType="num">
                      <p:cBhvr additive="base">
                        <p:cTn dur="750" fill="hold"/>
                        <p:tgtEl>
                          <p:spTgt spid="8"/>
                        </p:tgtEl>
                        <p:attrNameLst>
                          <p:attrName>ppt_x</p:attrName>
                        </p:attrNameLst>
                      </p:cBhvr>
                      <p:tavLst>
                        <p:tav tm="0">
                          <p:val>
                            <p:strVal val="#ppt_x"/>
                          </p:val>
                        </p:tav>
                        <p:tav tm="100000">
                          <p:val>
                            <p:strVal val="#ppt_x"/>
                          </p:val>
                        </p:tav>
                      </p:tavLst>
                    </p:anim>
                    <p:anim calcmode="lin" valueType="num">
                      <p:cBhvr additive="base">
                        <p:cTn dur="750" fill="hold"/>
                        <p:tgtEl>
                          <p:spTgt spid="8"/>
                        </p:tgtEl>
                        <p:attrNameLst>
                          <p:attrName>ppt_y</p:attrName>
                        </p:attrNameLst>
                      </p:cBhvr>
                      <p:tavLst>
                        <p:tav tm="0">
                          <p:val>
                            <p:strVal val="1+#ppt_h/2"/>
                          </p:val>
                        </p:tav>
                        <p:tav tm="100000">
                          <p:val>
                            <p:strVal val="#ppt_y"/>
                          </p:val>
                        </p:tav>
                      </p:tavLst>
                    </p:anim>
                  </p:childTnLst>
                </p:cTn>
              </p:par>
            </p:tnLst>
          </p:tmpl>
        </p:tmplLst>
      </p:bldP>
      <p:bldP spid="9" grpId="0" animBg="1">
        <p:tmplLst>
          <p:tmpl>
            <p:tnLst>
              <p:par>
                <p:cTn presetID="2" presetClass="entr" presetSubtype="2" decel="100000" fill="hold" nodeType="withEffect">
                  <p:stCondLst>
                    <p:cond delay="0"/>
                  </p:stCondLst>
                  <p:childTnLst>
                    <p:set>
                      <p:cBhvr>
                        <p:cTn dur="1" fill="hold">
                          <p:stCondLst>
                            <p:cond delay="0"/>
                          </p:stCondLst>
                        </p:cTn>
                        <p:tgtEl>
                          <p:spTgt spid="9"/>
                        </p:tgtEl>
                        <p:attrNameLst>
                          <p:attrName>style.visibility</p:attrName>
                        </p:attrNameLst>
                      </p:cBhvr>
                      <p:to>
                        <p:strVal val="visible"/>
                      </p:to>
                    </p:set>
                    <p:anim calcmode="lin" valueType="num">
                      <p:cBhvr additive="base">
                        <p:cTn dur="750" fill="hold"/>
                        <p:tgtEl>
                          <p:spTgt spid="9"/>
                        </p:tgtEl>
                        <p:attrNameLst>
                          <p:attrName>ppt_x</p:attrName>
                        </p:attrNameLst>
                      </p:cBhvr>
                      <p:tavLst>
                        <p:tav tm="0">
                          <p:val>
                            <p:strVal val="1+#ppt_w/2"/>
                          </p:val>
                        </p:tav>
                        <p:tav tm="100000">
                          <p:val>
                            <p:strVal val="#ppt_x"/>
                          </p:val>
                        </p:tav>
                      </p:tavLst>
                    </p:anim>
                    <p:anim calcmode="lin" valueType="num">
                      <p:cBhvr additive="base">
                        <p:cTn dur="750" fill="hold"/>
                        <p:tgtEl>
                          <p:spTgt spid="9"/>
                        </p:tgtEl>
                        <p:attrNameLst>
                          <p:attrName>ppt_y</p:attrName>
                        </p:attrNameLst>
                      </p:cBhvr>
                      <p:tavLst>
                        <p:tav tm="0">
                          <p:val>
                            <p:strVal val="#ppt_y"/>
                          </p:val>
                        </p:tav>
                        <p:tav tm="100000">
                          <p:val>
                            <p:strVal val="#ppt_y"/>
                          </p:val>
                        </p:tav>
                      </p:tavLst>
                    </p:anim>
                  </p:childTnLst>
                </p:cTn>
              </p:par>
            </p:tnLst>
          </p:tmpl>
        </p:tmplLst>
      </p:bldP>
      <p:bldP spid="10" grpId="0" animBg="1">
        <p:tmplLst>
          <p:tmpl>
            <p:tnLst>
              <p:par>
                <p:cTn presetID="2" presetClass="entr" presetSubtype="6" decel="100000" fill="hold" nodeType="withEffect">
                  <p:stCondLst>
                    <p:cond delay="0"/>
                  </p:stCondLst>
                  <p:childTnLst>
                    <p:set>
                      <p:cBhvr>
                        <p:cTn dur="1" fill="hold">
                          <p:stCondLst>
                            <p:cond delay="0"/>
                          </p:stCondLst>
                        </p:cTn>
                        <p:tgtEl>
                          <p:spTgt spid="10"/>
                        </p:tgtEl>
                        <p:attrNameLst>
                          <p:attrName>style.visibility</p:attrName>
                        </p:attrNameLst>
                      </p:cBhvr>
                      <p:to>
                        <p:strVal val="visible"/>
                      </p:to>
                    </p:set>
                    <p:anim calcmode="lin" valueType="num">
                      <p:cBhvr additive="base">
                        <p:cTn dur="750" fill="hold"/>
                        <p:tgtEl>
                          <p:spTgt spid="10"/>
                        </p:tgtEl>
                        <p:attrNameLst>
                          <p:attrName>ppt_x</p:attrName>
                        </p:attrNameLst>
                      </p:cBhvr>
                      <p:tavLst>
                        <p:tav tm="0">
                          <p:val>
                            <p:strVal val="1+#ppt_w/2"/>
                          </p:val>
                        </p:tav>
                        <p:tav tm="100000">
                          <p:val>
                            <p:strVal val="#ppt_x"/>
                          </p:val>
                        </p:tav>
                      </p:tavLst>
                    </p:anim>
                    <p:anim calcmode="lin" valueType="num">
                      <p:cBhvr additive="base">
                        <p:cTn dur="750" fill="hold"/>
                        <p:tgtEl>
                          <p:spTgt spid="10"/>
                        </p:tgtEl>
                        <p:attrNameLst>
                          <p:attrName>ppt_y</p:attrName>
                        </p:attrNameLst>
                      </p:cBhvr>
                      <p:tavLst>
                        <p:tav tm="0">
                          <p:val>
                            <p:strVal val="1+#ppt_h/2"/>
                          </p:val>
                        </p:tav>
                        <p:tav tm="100000">
                          <p:val>
                            <p:strVal val="#ppt_y"/>
                          </p:val>
                        </p:tav>
                      </p:tavLst>
                    </p:anim>
                  </p:childTnLst>
                </p:cTn>
              </p:par>
            </p:tnLst>
          </p:tmpl>
        </p:tmplLst>
      </p:bldP>
      <p:bldP spid="11" grpId="0" animBg="1">
        <p:tmplLst>
          <p:tmpl>
            <p:tnLst>
              <p:par>
                <p:cTn presetID="2" presetClass="entr" presetSubtype="1" decel="100000" fill="hold" nodeType="withEffect">
                  <p:stCondLst>
                    <p:cond delay="0"/>
                  </p:stCondLst>
                  <p:childTnLst>
                    <p:set>
                      <p:cBhvr>
                        <p:cTn dur="1" fill="hold">
                          <p:stCondLst>
                            <p:cond delay="0"/>
                          </p:stCondLst>
                        </p:cTn>
                        <p:tgtEl>
                          <p:spTgt spid="11"/>
                        </p:tgtEl>
                        <p:attrNameLst>
                          <p:attrName>style.visibility</p:attrName>
                        </p:attrNameLst>
                      </p:cBhvr>
                      <p:to>
                        <p:strVal val="visible"/>
                      </p:to>
                    </p:set>
                    <p:anim calcmode="lin" valueType="num">
                      <p:cBhvr additive="base">
                        <p:cTn dur="750" fill="hold"/>
                        <p:tgtEl>
                          <p:spTgt spid="11"/>
                        </p:tgtEl>
                        <p:attrNameLst>
                          <p:attrName>ppt_x</p:attrName>
                        </p:attrNameLst>
                      </p:cBhvr>
                      <p:tavLst>
                        <p:tav tm="0">
                          <p:val>
                            <p:strVal val="#ppt_x"/>
                          </p:val>
                        </p:tav>
                        <p:tav tm="100000">
                          <p:val>
                            <p:strVal val="#ppt_x"/>
                          </p:val>
                        </p:tav>
                      </p:tavLst>
                    </p:anim>
                    <p:anim calcmode="lin" valueType="num">
                      <p:cBhvr additive="base">
                        <p:cTn dur="750" fill="hold"/>
                        <p:tgtEl>
                          <p:spTgt spid="11"/>
                        </p:tgtEl>
                        <p:attrNameLst>
                          <p:attrName>ppt_y</p:attrName>
                        </p:attrNameLst>
                      </p:cBhvr>
                      <p:tavLst>
                        <p:tav tm="0">
                          <p:val>
                            <p:strVal val="0-#ppt_h/2"/>
                          </p:val>
                        </p:tav>
                        <p:tav tm="100000">
                          <p:val>
                            <p:strVal val="#ppt_y"/>
                          </p:val>
                        </p:tav>
                      </p:tavLst>
                    </p:anim>
                  </p:childTnLst>
                </p:cTn>
              </p:par>
            </p:tnLst>
          </p:tmpl>
        </p:tmplLst>
      </p:bldP>
      <p:bldP spid="12" grpId="0" animBg="1">
        <p:tmplLst>
          <p:tmpl>
            <p:tnLst>
              <p:par>
                <p:cTn presetID="2" presetClass="entr" presetSubtype="3" decel="100000" fill="hold" nodeType="withEffect">
                  <p:stCondLst>
                    <p:cond delay="0"/>
                  </p:stCondLst>
                  <p:childTnLst>
                    <p:set>
                      <p:cBhvr>
                        <p:cTn dur="1" fill="hold">
                          <p:stCondLst>
                            <p:cond delay="0"/>
                          </p:stCondLst>
                        </p:cTn>
                        <p:tgtEl>
                          <p:spTgt spid="12"/>
                        </p:tgtEl>
                        <p:attrNameLst>
                          <p:attrName>style.visibility</p:attrName>
                        </p:attrNameLst>
                      </p:cBhvr>
                      <p:to>
                        <p:strVal val="visible"/>
                      </p:to>
                    </p:set>
                    <p:anim calcmode="lin" valueType="num">
                      <p:cBhvr additive="base">
                        <p:cTn dur="750" fill="hold"/>
                        <p:tgtEl>
                          <p:spTgt spid="12"/>
                        </p:tgtEl>
                        <p:attrNameLst>
                          <p:attrName>ppt_x</p:attrName>
                        </p:attrNameLst>
                      </p:cBhvr>
                      <p:tavLst>
                        <p:tav tm="0">
                          <p:val>
                            <p:strVal val="1+#ppt_w/2"/>
                          </p:val>
                        </p:tav>
                        <p:tav tm="100000">
                          <p:val>
                            <p:strVal val="#ppt_x"/>
                          </p:val>
                        </p:tav>
                      </p:tavLst>
                    </p:anim>
                    <p:anim calcmode="lin" valueType="num">
                      <p:cBhvr additive="base">
                        <p:cTn dur="750" fill="hold"/>
                        <p:tgtEl>
                          <p:spTgt spid="12"/>
                        </p:tgtEl>
                        <p:attrNameLst>
                          <p:attrName>ppt_y</p:attrName>
                        </p:attrNameLst>
                      </p:cBhvr>
                      <p:tavLst>
                        <p:tav tm="0">
                          <p:val>
                            <p:strVal val="0-#ppt_h/2"/>
                          </p:val>
                        </p:tav>
                        <p:tav tm="100000">
                          <p:val>
                            <p:strVal val="#ppt_y"/>
                          </p:val>
                        </p:tav>
                      </p:tavLst>
                    </p:anim>
                  </p:childTnLst>
                </p:cTn>
              </p:par>
            </p:tnLst>
          </p:tmpl>
        </p:tmplLst>
      </p:bldP>
    </p:bldLst>
  </p:timing>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userDrawn="1">
  <p:cSld name="Section Break 4">
    <p:spTree>
      <p:nvGrpSpPr>
        <p:cNvPr id="1" name=""/>
        <p:cNvGrpSpPr/>
        <p:nvPr/>
      </p:nvGrpSpPr>
      <p:grpSpPr>
        <a:xfrm>
          <a:off x="0" y="0"/>
          <a:ext cx="0" cy="0"/>
          <a:chOff x="0" y="0"/>
          <a:chExt cx="0" cy="0"/>
        </a:xfrm>
      </p:grpSpPr>
      <p:sp>
        <p:nvSpPr>
          <p:cNvPr id="4" name="図プレースホルダー 3"/>
          <p:cNvSpPr>
            <a:spLocks noGrp="1"/>
          </p:cNvSpPr>
          <p:nvPr>
            <p:ph type="pic" sz="quarter" idx="10" hasCustomPrompt="1"/>
          </p:nvPr>
        </p:nvSpPr>
        <p:spPr>
          <a:xfrm>
            <a:off x="0" y="0"/>
            <a:ext cx="18288000" cy="10285413"/>
          </a:xfrm>
        </p:spPr>
        <p:txBody>
          <a:bodyPr/>
          <a:lstStyle>
            <a:lvl1pPr>
              <a:defRPr baseline="0"/>
            </a:lvl1pPr>
          </a:lstStyle>
          <a:p>
            <a:r>
              <a:rPr kumimoji="1" lang="en-US" altLang="ja-JP" dirty="0"/>
              <a:t>Add a full screen image</a:t>
            </a:r>
            <a:endParaRPr kumimoji="1" lang="ja-JP" altLang="en-US" dirty="0"/>
          </a:p>
        </p:txBody>
      </p:sp>
      <p:sp>
        <p:nvSpPr>
          <p:cNvPr id="6" name="テキスト プレースホルダー 5"/>
          <p:cNvSpPr>
            <a:spLocks noGrp="1"/>
          </p:cNvSpPr>
          <p:nvPr>
            <p:ph type="body" sz="quarter" idx="11" hasCustomPrompt="1"/>
          </p:nvPr>
        </p:nvSpPr>
        <p:spPr>
          <a:xfrm>
            <a:off x="10568692" y="0"/>
            <a:ext cx="6400801" cy="10285413"/>
          </a:xfrm>
          <a:solidFill>
            <a:schemeClr val="accent4">
              <a:alpha val="70000"/>
            </a:schemeClr>
          </a:solidFill>
        </p:spPr>
        <p:txBody>
          <a:bodyPr/>
          <a:lstStyle/>
          <a:p>
            <a:pPr lvl="0"/>
            <a:r>
              <a:rPr kumimoji="1" lang="en-US" altLang="ja-JP" dirty="0"/>
              <a:t> </a:t>
            </a:r>
            <a:endParaRPr kumimoji="1" lang="ja-JP" altLang="en-US" dirty="0"/>
          </a:p>
        </p:txBody>
      </p:sp>
      <p:sp>
        <p:nvSpPr>
          <p:cNvPr id="7" name="テキスト プレースホルダー 5"/>
          <p:cNvSpPr>
            <a:spLocks noGrp="1"/>
          </p:cNvSpPr>
          <p:nvPr>
            <p:ph type="body" sz="quarter" idx="12" hasCustomPrompt="1"/>
          </p:nvPr>
        </p:nvSpPr>
        <p:spPr>
          <a:xfrm>
            <a:off x="10925628" y="1925052"/>
            <a:ext cx="5686928" cy="4347411"/>
          </a:xfrm>
          <a:noFill/>
        </p:spPr>
        <p:txBody>
          <a:bodyPr anchor="b">
            <a:noAutofit/>
          </a:bodyPr>
          <a:lstStyle>
            <a:lvl1pPr algn="ctr">
              <a:lnSpc>
                <a:spcPct val="100000"/>
              </a:lnSpc>
              <a:spcBef>
                <a:spcPts val="0"/>
              </a:spcBef>
              <a:defRPr sz="30000">
                <a:solidFill>
                  <a:schemeClr val="bg1"/>
                </a:solidFill>
              </a:defRPr>
            </a:lvl1pPr>
          </a:lstStyle>
          <a:p>
            <a:pPr lvl="0"/>
            <a:r>
              <a:rPr kumimoji="1" lang="en-US" altLang="ja-JP" dirty="0"/>
              <a:t>0</a:t>
            </a:r>
            <a:endParaRPr kumimoji="1" lang="ja-JP" altLang="en-US" dirty="0"/>
          </a:p>
        </p:txBody>
      </p:sp>
      <p:sp>
        <p:nvSpPr>
          <p:cNvPr id="8" name="テキスト プレースホルダー 5"/>
          <p:cNvSpPr>
            <a:spLocks noGrp="1"/>
          </p:cNvSpPr>
          <p:nvPr>
            <p:ph type="body" sz="quarter" idx="13" hasCustomPrompt="1"/>
          </p:nvPr>
        </p:nvSpPr>
        <p:spPr>
          <a:xfrm>
            <a:off x="10925628" y="6104021"/>
            <a:ext cx="5686928" cy="1211179"/>
          </a:xfrm>
          <a:noFill/>
        </p:spPr>
        <p:txBody>
          <a:bodyPr anchor="t">
            <a:noAutofit/>
          </a:bodyPr>
          <a:lstStyle>
            <a:lvl1pPr algn="ctr">
              <a:lnSpc>
                <a:spcPct val="100000"/>
              </a:lnSpc>
              <a:spcBef>
                <a:spcPts val="0"/>
              </a:spcBef>
              <a:defRPr sz="4400">
                <a:solidFill>
                  <a:schemeClr val="bg1"/>
                </a:solidFill>
              </a:defRPr>
            </a:lvl1pPr>
          </a:lstStyle>
          <a:p>
            <a:pPr lvl="0"/>
            <a:r>
              <a:rPr kumimoji="1" lang="en-US" altLang="ja-JP" dirty="0"/>
              <a:t>Section Name</a:t>
            </a:r>
            <a:endParaRPr kumimoji="1" lang="ja-JP" altLang="en-US" dirty="0"/>
          </a:p>
        </p:txBody>
      </p:sp>
      <p:sp>
        <p:nvSpPr>
          <p:cNvPr id="9" name="テキスト プレースホルダー 5"/>
          <p:cNvSpPr>
            <a:spLocks noGrp="1"/>
          </p:cNvSpPr>
          <p:nvPr>
            <p:ph type="body" sz="quarter" idx="16" hasCustomPrompt="1"/>
          </p:nvPr>
        </p:nvSpPr>
        <p:spPr>
          <a:xfrm>
            <a:off x="9920692" y="9637413"/>
            <a:ext cx="648000" cy="648000"/>
          </a:xfrm>
          <a:solidFill>
            <a:schemeClr val="accent4">
              <a:alpha val="70000"/>
            </a:schemeClr>
          </a:solidFill>
        </p:spPr>
        <p:txBody>
          <a:bodyPr/>
          <a:lstStyle/>
          <a:p>
            <a:pPr lvl="0"/>
            <a:r>
              <a:rPr kumimoji="1" lang="en-US" altLang="ja-JP" dirty="0"/>
              <a:t> </a:t>
            </a:r>
            <a:endParaRPr kumimoji="1" lang="ja-JP" altLang="en-US" dirty="0"/>
          </a:p>
        </p:txBody>
      </p:sp>
      <p:sp>
        <p:nvSpPr>
          <p:cNvPr id="10" name="テキスト プレースホルダー 5"/>
          <p:cNvSpPr>
            <a:spLocks noGrp="1"/>
          </p:cNvSpPr>
          <p:nvPr>
            <p:ph type="body" sz="quarter" idx="17" hasCustomPrompt="1"/>
          </p:nvPr>
        </p:nvSpPr>
        <p:spPr>
          <a:xfrm>
            <a:off x="9272692" y="8989413"/>
            <a:ext cx="648000" cy="648000"/>
          </a:xfrm>
          <a:solidFill>
            <a:schemeClr val="accent4">
              <a:alpha val="70000"/>
            </a:schemeClr>
          </a:solidFill>
        </p:spPr>
        <p:txBody>
          <a:bodyPr/>
          <a:lstStyle/>
          <a:p>
            <a:pPr lvl="0"/>
            <a:r>
              <a:rPr kumimoji="1" lang="en-US" altLang="ja-JP" dirty="0"/>
              <a:t> </a:t>
            </a:r>
            <a:endParaRPr kumimoji="1" lang="ja-JP" altLang="en-US" dirty="0"/>
          </a:p>
        </p:txBody>
      </p:sp>
      <p:sp>
        <p:nvSpPr>
          <p:cNvPr id="11" name="テキスト プレースホルダー 5"/>
          <p:cNvSpPr>
            <a:spLocks noGrp="1"/>
          </p:cNvSpPr>
          <p:nvPr>
            <p:ph type="body" sz="quarter" idx="18" hasCustomPrompt="1"/>
          </p:nvPr>
        </p:nvSpPr>
        <p:spPr>
          <a:xfrm>
            <a:off x="9920692" y="8341413"/>
            <a:ext cx="648000" cy="648000"/>
          </a:xfrm>
          <a:solidFill>
            <a:schemeClr val="accent4">
              <a:alpha val="70000"/>
            </a:schemeClr>
          </a:solidFill>
        </p:spPr>
        <p:txBody>
          <a:bodyPr/>
          <a:lstStyle/>
          <a:p>
            <a:pPr lvl="0"/>
            <a:r>
              <a:rPr kumimoji="1" lang="en-US" altLang="ja-JP" dirty="0"/>
              <a:t> </a:t>
            </a:r>
            <a:endParaRPr kumimoji="1" lang="ja-JP" altLang="en-US" dirty="0"/>
          </a:p>
        </p:txBody>
      </p:sp>
      <p:sp>
        <p:nvSpPr>
          <p:cNvPr id="12" name="テキスト プレースホルダー 5"/>
          <p:cNvSpPr>
            <a:spLocks noGrp="1"/>
          </p:cNvSpPr>
          <p:nvPr>
            <p:ph type="body" sz="quarter" idx="19" hasCustomPrompt="1"/>
          </p:nvPr>
        </p:nvSpPr>
        <p:spPr>
          <a:xfrm>
            <a:off x="8624692" y="9637413"/>
            <a:ext cx="648000" cy="648000"/>
          </a:xfrm>
          <a:solidFill>
            <a:schemeClr val="accent4">
              <a:alpha val="70000"/>
            </a:schemeClr>
          </a:solidFill>
        </p:spPr>
        <p:txBody>
          <a:bodyPr/>
          <a:lstStyle/>
          <a:p>
            <a:pPr lvl="0"/>
            <a:r>
              <a:rPr kumimoji="1" lang="en-US" altLang="ja-JP" dirty="0"/>
              <a:t> </a:t>
            </a:r>
            <a:endParaRPr kumimoji="1" lang="ja-JP" altLang="en-US" dirty="0"/>
          </a:p>
        </p:txBody>
      </p:sp>
    </p:spTree>
    <p:extLst>
      <p:ext uri="{BB962C8B-B14F-4D97-AF65-F5344CB8AC3E}">
        <p14:creationId xmlns:p14="http://schemas.microsoft.com/office/powerpoint/2010/main" val="5923077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wipe(down)">
                                      <p:cBhvr>
                                        <p:cTn id="11" dur="500"/>
                                        <p:tgtEl>
                                          <p:spTgt spid="6"/>
                                        </p:tgtEl>
                                      </p:cBhvr>
                                    </p:animEffect>
                                  </p:childTnLst>
                                </p:cTn>
                              </p:par>
                              <p:par>
                                <p:cTn id="12" presetID="2" presetClass="entr" presetSubtype="9" decel="100000" fill="hold" grpId="0" nodeType="withEffect">
                                  <p:stCondLst>
                                    <p:cond delay="0"/>
                                  </p:stCondLst>
                                  <p:childTnLst>
                                    <p:set>
                                      <p:cBhvr>
                                        <p:cTn id="13" dur="1" fill="hold">
                                          <p:stCondLst>
                                            <p:cond delay="0"/>
                                          </p:stCondLst>
                                        </p:cTn>
                                        <p:tgtEl>
                                          <p:spTgt spid="9"/>
                                        </p:tgtEl>
                                        <p:attrNameLst>
                                          <p:attrName>style.visibility</p:attrName>
                                        </p:attrNameLst>
                                      </p:cBhvr>
                                      <p:to>
                                        <p:strVal val="visible"/>
                                      </p:to>
                                    </p:set>
                                    <p:anim calcmode="lin" valueType="num">
                                      <p:cBhvr additive="base">
                                        <p:cTn id="14" dur="750" fill="hold"/>
                                        <p:tgtEl>
                                          <p:spTgt spid="9"/>
                                        </p:tgtEl>
                                        <p:attrNameLst>
                                          <p:attrName>ppt_x</p:attrName>
                                        </p:attrNameLst>
                                      </p:cBhvr>
                                      <p:tavLst>
                                        <p:tav tm="0">
                                          <p:val>
                                            <p:strVal val="0-#ppt_w/2"/>
                                          </p:val>
                                        </p:tav>
                                        <p:tav tm="100000">
                                          <p:val>
                                            <p:strVal val="#ppt_x"/>
                                          </p:val>
                                        </p:tav>
                                      </p:tavLst>
                                    </p:anim>
                                    <p:anim calcmode="lin" valueType="num">
                                      <p:cBhvr additive="base">
                                        <p:cTn id="15" dur="750" fill="hold"/>
                                        <p:tgtEl>
                                          <p:spTgt spid="9"/>
                                        </p:tgtEl>
                                        <p:attrNameLst>
                                          <p:attrName>ppt_y</p:attrName>
                                        </p:attrNameLst>
                                      </p:cBhvr>
                                      <p:tavLst>
                                        <p:tav tm="0">
                                          <p:val>
                                            <p:strVal val="0-#ppt_h/2"/>
                                          </p:val>
                                        </p:tav>
                                        <p:tav tm="100000">
                                          <p:val>
                                            <p:strVal val="#ppt_y"/>
                                          </p:val>
                                        </p:tav>
                                      </p:tavLst>
                                    </p:anim>
                                  </p:childTnLst>
                                </p:cTn>
                              </p:par>
                              <p:par>
                                <p:cTn id="16" presetID="2" presetClass="entr" presetSubtype="12" decel="100000" fill="hold" grpId="0" nodeType="withEffect">
                                  <p:stCondLst>
                                    <p:cond delay="0"/>
                                  </p:stCondLst>
                                  <p:childTnLst>
                                    <p:set>
                                      <p:cBhvr>
                                        <p:cTn id="17" dur="1" fill="hold">
                                          <p:stCondLst>
                                            <p:cond delay="0"/>
                                          </p:stCondLst>
                                        </p:cTn>
                                        <p:tgtEl>
                                          <p:spTgt spid="10"/>
                                        </p:tgtEl>
                                        <p:attrNameLst>
                                          <p:attrName>style.visibility</p:attrName>
                                        </p:attrNameLst>
                                      </p:cBhvr>
                                      <p:to>
                                        <p:strVal val="visible"/>
                                      </p:to>
                                    </p:set>
                                    <p:anim calcmode="lin" valueType="num">
                                      <p:cBhvr additive="base">
                                        <p:cTn id="18" dur="750" fill="hold"/>
                                        <p:tgtEl>
                                          <p:spTgt spid="10"/>
                                        </p:tgtEl>
                                        <p:attrNameLst>
                                          <p:attrName>ppt_x</p:attrName>
                                        </p:attrNameLst>
                                      </p:cBhvr>
                                      <p:tavLst>
                                        <p:tav tm="0">
                                          <p:val>
                                            <p:strVal val="0-#ppt_w/2"/>
                                          </p:val>
                                        </p:tav>
                                        <p:tav tm="100000">
                                          <p:val>
                                            <p:strVal val="#ppt_x"/>
                                          </p:val>
                                        </p:tav>
                                      </p:tavLst>
                                    </p:anim>
                                    <p:anim calcmode="lin" valueType="num">
                                      <p:cBhvr additive="base">
                                        <p:cTn id="19" dur="750" fill="hold"/>
                                        <p:tgtEl>
                                          <p:spTgt spid="10"/>
                                        </p:tgtEl>
                                        <p:attrNameLst>
                                          <p:attrName>ppt_y</p:attrName>
                                        </p:attrNameLst>
                                      </p:cBhvr>
                                      <p:tavLst>
                                        <p:tav tm="0">
                                          <p:val>
                                            <p:strVal val="1+#ppt_h/2"/>
                                          </p:val>
                                        </p:tav>
                                        <p:tav tm="100000">
                                          <p:val>
                                            <p:strVal val="#ppt_y"/>
                                          </p:val>
                                        </p:tav>
                                      </p:tavLst>
                                    </p:anim>
                                  </p:childTnLst>
                                </p:cTn>
                              </p:par>
                              <p:par>
                                <p:cTn id="20" presetID="2" presetClass="entr" presetSubtype="1" decel="100000" fill="hold" grpId="0" nodeType="withEffect">
                                  <p:stCondLst>
                                    <p:cond delay="0"/>
                                  </p:stCondLst>
                                  <p:childTnLst>
                                    <p:set>
                                      <p:cBhvr>
                                        <p:cTn id="21" dur="1" fill="hold">
                                          <p:stCondLst>
                                            <p:cond delay="0"/>
                                          </p:stCondLst>
                                        </p:cTn>
                                        <p:tgtEl>
                                          <p:spTgt spid="11"/>
                                        </p:tgtEl>
                                        <p:attrNameLst>
                                          <p:attrName>style.visibility</p:attrName>
                                        </p:attrNameLst>
                                      </p:cBhvr>
                                      <p:to>
                                        <p:strVal val="visible"/>
                                      </p:to>
                                    </p:set>
                                    <p:anim calcmode="lin" valueType="num">
                                      <p:cBhvr additive="base">
                                        <p:cTn id="22" dur="750" fill="hold"/>
                                        <p:tgtEl>
                                          <p:spTgt spid="11"/>
                                        </p:tgtEl>
                                        <p:attrNameLst>
                                          <p:attrName>ppt_x</p:attrName>
                                        </p:attrNameLst>
                                      </p:cBhvr>
                                      <p:tavLst>
                                        <p:tav tm="0">
                                          <p:val>
                                            <p:strVal val="#ppt_x"/>
                                          </p:val>
                                        </p:tav>
                                        <p:tav tm="100000">
                                          <p:val>
                                            <p:strVal val="#ppt_x"/>
                                          </p:val>
                                        </p:tav>
                                      </p:tavLst>
                                    </p:anim>
                                    <p:anim calcmode="lin" valueType="num">
                                      <p:cBhvr additive="base">
                                        <p:cTn id="23" dur="750" fill="hold"/>
                                        <p:tgtEl>
                                          <p:spTgt spid="11"/>
                                        </p:tgtEl>
                                        <p:attrNameLst>
                                          <p:attrName>ppt_y</p:attrName>
                                        </p:attrNameLst>
                                      </p:cBhvr>
                                      <p:tavLst>
                                        <p:tav tm="0">
                                          <p:val>
                                            <p:strVal val="0-#ppt_h/2"/>
                                          </p:val>
                                        </p:tav>
                                        <p:tav tm="100000">
                                          <p:val>
                                            <p:strVal val="#ppt_y"/>
                                          </p:val>
                                        </p:tav>
                                      </p:tavLst>
                                    </p:anim>
                                  </p:childTnLst>
                                </p:cTn>
                              </p:par>
                              <p:par>
                                <p:cTn id="24" presetID="2" presetClass="entr" presetSubtype="3" decel="100000" fill="hold" grpId="0" nodeType="withEffect">
                                  <p:stCondLst>
                                    <p:cond delay="0"/>
                                  </p:stCondLst>
                                  <p:childTnLst>
                                    <p:set>
                                      <p:cBhvr>
                                        <p:cTn id="25" dur="1" fill="hold">
                                          <p:stCondLst>
                                            <p:cond delay="0"/>
                                          </p:stCondLst>
                                        </p:cTn>
                                        <p:tgtEl>
                                          <p:spTgt spid="12"/>
                                        </p:tgtEl>
                                        <p:attrNameLst>
                                          <p:attrName>style.visibility</p:attrName>
                                        </p:attrNameLst>
                                      </p:cBhvr>
                                      <p:to>
                                        <p:strVal val="visible"/>
                                      </p:to>
                                    </p:set>
                                    <p:anim calcmode="lin" valueType="num">
                                      <p:cBhvr additive="base">
                                        <p:cTn id="26" dur="750" fill="hold"/>
                                        <p:tgtEl>
                                          <p:spTgt spid="12"/>
                                        </p:tgtEl>
                                        <p:attrNameLst>
                                          <p:attrName>ppt_x</p:attrName>
                                        </p:attrNameLst>
                                      </p:cBhvr>
                                      <p:tavLst>
                                        <p:tav tm="0">
                                          <p:val>
                                            <p:strVal val="1+#ppt_w/2"/>
                                          </p:val>
                                        </p:tav>
                                        <p:tav tm="100000">
                                          <p:val>
                                            <p:strVal val="#ppt_x"/>
                                          </p:val>
                                        </p:tav>
                                      </p:tavLst>
                                    </p:anim>
                                    <p:anim calcmode="lin" valueType="num">
                                      <p:cBhvr additive="base">
                                        <p:cTn id="27" dur="750" fill="hold"/>
                                        <p:tgtEl>
                                          <p:spTgt spid="12"/>
                                        </p:tgtEl>
                                        <p:attrNameLst>
                                          <p:attrName>ppt_y</p:attrName>
                                        </p:attrNameLst>
                                      </p:cBhvr>
                                      <p:tavLst>
                                        <p:tav tm="0">
                                          <p:val>
                                            <p:strVal val="0-#ppt_h/2"/>
                                          </p:val>
                                        </p:tav>
                                        <p:tav tm="100000">
                                          <p:val>
                                            <p:strVal val="#ppt_y"/>
                                          </p:val>
                                        </p:tav>
                                      </p:tavLst>
                                    </p:anim>
                                  </p:childTnLst>
                                </p:cTn>
                              </p:par>
                            </p:childTnLst>
                          </p:cTn>
                        </p:par>
                        <p:par>
                          <p:cTn id="28" fill="hold">
                            <p:stCondLst>
                              <p:cond delay="1250"/>
                            </p:stCondLst>
                            <p:childTnLst>
                              <p:par>
                                <p:cTn id="29" presetID="2" presetClass="entr" presetSubtype="4" decel="100000" fill="hold" grpId="0" nodeType="afterEffect">
                                  <p:stCondLst>
                                    <p:cond delay="0"/>
                                  </p:stCondLst>
                                  <p:childTnLst>
                                    <p:set>
                                      <p:cBhvr>
                                        <p:cTn id="30" dur="1" fill="hold">
                                          <p:stCondLst>
                                            <p:cond delay="0"/>
                                          </p:stCondLst>
                                        </p:cTn>
                                        <p:tgtEl>
                                          <p:spTgt spid="7">
                                            <p:txEl>
                                              <p:pRg st="0" end="0"/>
                                            </p:txEl>
                                          </p:spTgt>
                                        </p:tgtEl>
                                        <p:attrNameLst>
                                          <p:attrName>style.visibility</p:attrName>
                                        </p:attrNameLst>
                                      </p:cBhvr>
                                      <p:to>
                                        <p:strVal val="visible"/>
                                      </p:to>
                                    </p:set>
                                    <p:anim calcmode="lin" valueType="num">
                                      <p:cBhvr additive="base">
                                        <p:cTn id="31" dur="10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32" dur="1000" fill="hold"/>
                                        <p:tgtEl>
                                          <p:spTgt spid="7">
                                            <p:txEl>
                                              <p:pRg st="0" end="0"/>
                                            </p:txEl>
                                          </p:spTgt>
                                        </p:tgtEl>
                                        <p:attrNameLst>
                                          <p:attrName>ppt_y</p:attrName>
                                        </p:attrNameLst>
                                      </p:cBhvr>
                                      <p:tavLst>
                                        <p:tav tm="0">
                                          <p:val>
                                            <p:strVal val="1+#ppt_h/2"/>
                                          </p:val>
                                        </p:tav>
                                        <p:tav tm="100000">
                                          <p:val>
                                            <p:strVal val="#ppt_y"/>
                                          </p:val>
                                        </p:tav>
                                      </p:tavLst>
                                    </p:anim>
                                  </p:childTnLst>
                                </p:cTn>
                              </p:par>
                              <p:par>
                                <p:cTn id="33" presetID="45" presetClass="entr" presetSubtype="0" fill="hold" grpId="1" nodeType="withEffect">
                                  <p:stCondLst>
                                    <p:cond delay="0"/>
                                  </p:stCondLst>
                                  <p:childTnLst>
                                    <p:set>
                                      <p:cBhvr>
                                        <p:cTn id="34" dur="1" fill="hold">
                                          <p:stCondLst>
                                            <p:cond delay="0"/>
                                          </p:stCondLst>
                                        </p:cTn>
                                        <p:tgtEl>
                                          <p:spTgt spid="7">
                                            <p:txEl>
                                              <p:pRg st="0" end="0"/>
                                            </p:txEl>
                                          </p:spTgt>
                                        </p:tgtEl>
                                        <p:attrNameLst>
                                          <p:attrName>style.visibility</p:attrName>
                                        </p:attrNameLst>
                                      </p:cBhvr>
                                      <p:to>
                                        <p:strVal val="visible"/>
                                      </p:to>
                                    </p:set>
                                    <p:animEffect transition="in" filter="fade">
                                      <p:cBhvr>
                                        <p:cTn id="35" dur="1000"/>
                                        <p:tgtEl>
                                          <p:spTgt spid="7">
                                            <p:txEl>
                                              <p:pRg st="0" end="0"/>
                                            </p:txEl>
                                          </p:spTgt>
                                        </p:tgtEl>
                                      </p:cBhvr>
                                    </p:animEffect>
                                    <p:anim calcmode="lin" valueType="num">
                                      <p:cBhvr>
                                        <p:cTn id="36" dur="1000" fill="hold"/>
                                        <p:tgtEl>
                                          <p:spTgt spid="7">
                                            <p:txEl>
                                              <p:pRg st="0" end="0"/>
                                            </p:txEl>
                                          </p:spTgt>
                                        </p:tgtEl>
                                        <p:attrNameLst>
                                          <p:attrName>ppt_w</p:attrName>
                                        </p:attrNameLst>
                                      </p:cBhvr>
                                      <p:tavLst>
                                        <p:tav tm="0" fmla="#ppt_w*sin(2.5*pi*$)">
                                          <p:val>
                                            <p:fltVal val="0"/>
                                          </p:val>
                                        </p:tav>
                                        <p:tav tm="100000">
                                          <p:val>
                                            <p:fltVal val="1"/>
                                          </p:val>
                                        </p:tav>
                                      </p:tavLst>
                                    </p:anim>
                                    <p:anim calcmode="lin" valueType="num">
                                      <p:cBhvr>
                                        <p:cTn id="37" dur="1000" fill="hold"/>
                                        <p:tgtEl>
                                          <p:spTgt spid="7">
                                            <p:txEl>
                                              <p:pRg st="0" end="0"/>
                                            </p:txEl>
                                          </p:spTgt>
                                        </p:tgtEl>
                                        <p:attrNameLst>
                                          <p:attrName>ppt_h</p:attrName>
                                        </p:attrNameLst>
                                      </p:cBhvr>
                                      <p:tavLst>
                                        <p:tav tm="0">
                                          <p:val>
                                            <p:strVal val="#ppt_h"/>
                                          </p:val>
                                        </p:tav>
                                        <p:tav tm="100000">
                                          <p:val>
                                            <p:strVal val="#ppt_h"/>
                                          </p:val>
                                        </p:tav>
                                      </p:tavLst>
                                    </p:anim>
                                  </p:childTnLst>
                                </p:cTn>
                              </p:par>
                              <p:par>
                                <p:cTn id="38" presetID="2" presetClass="entr" presetSubtype="4" decel="100000" fill="hold" grpId="0" nodeType="withEffect">
                                  <p:stCondLst>
                                    <p:cond delay="250"/>
                                  </p:stCondLst>
                                  <p:childTnLst>
                                    <p:set>
                                      <p:cBhvr>
                                        <p:cTn id="39" dur="1" fill="hold">
                                          <p:stCondLst>
                                            <p:cond delay="0"/>
                                          </p:stCondLst>
                                        </p:cTn>
                                        <p:tgtEl>
                                          <p:spTgt spid="8">
                                            <p:txEl>
                                              <p:pRg st="0" end="0"/>
                                            </p:txEl>
                                          </p:spTgt>
                                        </p:tgtEl>
                                        <p:attrNameLst>
                                          <p:attrName>style.visibility</p:attrName>
                                        </p:attrNameLst>
                                      </p:cBhvr>
                                      <p:to>
                                        <p:strVal val="visible"/>
                                      </p:to>
                                    </p:set>
                                    <p:anim calcmode="lin" valueType="num">
                                      <p:cBhvr additive="base">
                                        <p:cTn id="40" dur="750" fill="hold"/>
                                        <p:tgtEl>
                                          <p:spTgt spid="8">
                                            <p:txEl>
                                              <p:pRg st="0" end="0"/>
                                            </p:txEl>
                                          </p:spTgt>
                                        </p:tgtEl>
                                        <p:attrNameLst>
                                          <p:attrName>ppt_x</p:attrName>
                                        </p:attrNameLst>
                                      </p:cBhvr>
                                      <p:tavLst>
                                        <p:tav tm="0">
                                          <p:val>
                                            <p:strVal val="#ppt_x"/>
                                          </p:val>
                                        </p:tav>
                                        <p:tav tm="100000">
                                          <p:val>
                                            <p:strVal val="#ppt_x"/>
                                          </p:val>
                                        </p:tav>
                                      </p:tavLst>
                                    </p:anim>
                                    <p:anim calcmode="lin" valueType="num">
                                      <p:cBhvr additive="base">
                                        <p:cTn id="41" dur="750" fill="hold"/>
                                        <p:tgtEl>
                                          <p:spTgt spid="8">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animBg="1">
        <p:tmplLst>
          <p:tmpl>
            <p:tnLst>
              <p:par>
                <p:cTn presetID="22" presetClass="entr" presetSubtype="4" fill="hold" nodeType="afterEffect">
                  <p:stCondLst>
                    <p:cond delay="0"/>
                  </p:stCondLst>
                  <p:childTnLst>
                    <p:set>
                      <p:cBhvr>
                        <p:cTn dur="1" fill="hold">
                          <p:stCondLst>
                            <p:cond delay="0"/>
                          </p:stCondLst>
                        </p:cTn>
                        <p:tgtEl>
                          <p:spTgt spid="6"/>
                        </p:tgtEl>
                        <p:attrNameLst>
                          <p:attrName>style.visibility</p:attrName>
                        </p:attrNameLst>
                      </p:cBhvr>
                      <p:to>
                        <p:strVal val="visible"/>
                      </p:to>
                    </p:set>
                    <p:animEffect transition="in" filter="wipe(down)">
                      <p:cBhvr>
                        <p:cTn dur="500"/>
                        <p:tgtEl>
                          <p:spTgt spid="6"/>
                        </p:tgtEl>
                      </p:cBhvr>
                    </p:animEffect>
                  </p:childTnLst>
                </p:cTn>
              </p:par>
            </p:tnLst>
          </p:tmpl>
        </p:tmplLst>
      </p:bldP>
      <p:bldP spid="7" grpId="0" build="p">
        <p:tmplLst>
          <p:tmpl lvl="1">
            <p:tnLst>
              <p:par>
                <p:cTn presetID="2" presetClass="entr" presetSubtype="4" decel="100000" fill="hold" nodeType="afterEffect">
                  <p:stCondLst>
                    <p:cond delay="0"/>
                  </p:stCondLst>
                  <p:childTnLst>
                    <p:set>
                      <p:cBhvr>
                        <p:cTn dur="1" fill="hold">
                          <p:stCondLst>
                            <p:cond delay="0"/>
                          </p:stCondLst>
                        </p:cTn>
                        <p:tgtEl>
                          <p:spTgt spid="7"/>
                        </p:tgtEl>
                        <p:attrNameLst>
                          <p:attrName>style.visibility</p:attrName>
                        </p:attrNameLst>
                      </p:cBhvr>
                      <p:to>
                        <p:strVal val="visible"/>
                      </p:to>
                    </p:set>
                    <p:anim calcmode="lin" valueType="num">
                      <p:cBhvr additive="base">
                        <p:cTn dur="1000" fill="hold"/>
                        <p:tgtEl>
                          <p:spTgt spid="7"/>
                        </p:tgtEl>
                        <p:attrNameLst>
                          <p:attrName>ppt_x</p:attrName>
                        </p:attrNameLst>
                      </p:cBhvr>
                      <p:tavLst>
                        <p:tav tm="0">
                          <p:val>
                            <p:strVal val="#ppt_x"/>
                          </p:val>
                        </p:tav>
                        <p:tav tm="100000">
                          <p:val>
                            <p:strVal val="#ppt_x"/>
                          </p:val>
                        </p:tav>
                      </p:tavLst>
                    </p:anim>
                    <p:anim calcmode="lin" valueType="num">
                      <p:cBhvr additive="base">
                        <p:cTn dur="1000" fill="hold"/>
                        <p:tgtEl>
                          <p:spTgt spid="7"/>
                        </p:tgtEl>
                        <p:attrNameLst>
                          <p:attrName>ppt_y</p:attrName>
                        </p:attrNameLst>
                      </p:cBhvr>
                      <p:tavLst>
                        <p:tav tm="0">
                          <p:val>
                            <p:strVal val="1+#ppt_h/2"/>
                          </p:val>
                        </p:tav>
                        <p:tav tm="100000">
                          <p:val>
                            <p:strVal val="#ppt_y"/>
                          </p:val>
                        </p:tav>
                      </p:tavLst>
                    </p:anim>
                  </p:childTnLst>
                </p:cTn>
              </p:par>
            </p:tnLst>
          </p:tmpl>
        </p:tmplLst>
      </p:bldP>
      <p:bldP spid="7" grpId="1" build="p">
        <p:tmplLst>
          <p:tmpl lvl="1">
            <p:tnLst>
              <p:par>
                <p:cTn presetID="45" presetClass="entr" presetSubtype="0" fill="hold" nodeType="withEffect">
                  <p:stCondLst>
                    <p:cond delay="0"/>
                  </p:stCondLst>
                  <p:childTnLst>
                    <p:set>
                      <p:cBhvr>
                        <p:cTn dur="1" fill="hold">
                          <p:stCondLst>
                            <p:cond delay="0"/>
                          </p:stCondLst>
                        </p:cTn>
                        <p:tgtEl>
                          <p:spTgt spid="7"/>
                        </p:tgtEl>
                        <p:attrNameLst>
                          <p:attrName>style.visibility</p:attrName>
                        </p:attrNameLst>
                      </p:cBhvr>
                      <p:to>
                        <p:strVal val="visible"/>
                      </p:to>
                    </p:set>
                    <p:animEffect transition="in" filter="fade">
                      <p:cBhvr>
                        <p:cTn dur="1000"/>
                        <p:tgtEl>
                          <p:spTgt spid="7"/>
                        </p:tgtEl>
                      </p:cBhvr>
                    </p:animEffect>
                    <p:anim calcmode="lin" valueType="num">
                      <p:cBhvr>
                        <p:cTn dur="1000" fill="hold"/>
                        <p:tgtEl>
                          <p:spTgt spid="7"/>
                        </p:tgtEl>
                        <p:attrNameLst>
                          <p:attrName>ppt_w</p:attrName>
                        </p:attrNameLst>
                      </p:cBhvr>
                      <p:tavLst>
                        <p:tav tm="0" fmla="#ppt_w*sin(2.5*pi*$)">
                          <p:val>
                            <p:fltVal val="0"/>
                          </p:val>
                        </p:tav>
                        <p:tav tm="100000">
                          <p:val>
                            <p:fltVal val="1"/>
                          </p:val>
                        </p:tav>
                      </p:tavLst>
                    </p:anim>
                    <p:anim calcmode="lin" valueType="num">
                      <p:cBhvr>
                        <p:cTn dur="1000" fill="hold"/>
                        <p:tgtEl>
                          <p:spTgt spid="7"/>
                        </p:tgtEl>
                        <p:attrNameLst>
                          <p:attrName>ppt_h</p:attrName>
                        </p:attrNameLst>
                      </p:cBhvr>
                      <p:tavLst>
                        <p:tav tm="0">
                          <p:val>
                            <p:strVal val="#ppt_h"/>
                          </p:val>
                        </p:tav>
                        <p:tav tm="100000">
                          <p:val>
                            <p:strVal val="#ppt_h"/>
                          </p:val>
                        </p:tav>
                      </p:tavLst>
                    </p:anim>
                  </p:childTnLst>
                </p:cTn>
              </p:par>
            </p:tnLst>
          </p:tmpl>
        </p:tmplLst>
      </p:bldP>
      <p:bldP spid="8" grpId="0" build="p">
        <p:tmplLst>
          <p:tmpl lvl="1">
            <p:tnLst>
              <p:par>
                <p:cTn presetID="2" presetClass="entr" presetSubtype="4" decel="100000" fill="hold" nodeType="withEffect">
                  <p:stCondLst>
                    <p:cond delay="250"/>
                  </p:stCondLst>
                  <p:childTnLst>
                    <p:set>
                      <p:cBhvr>
                        <p:cTn dur="1" fill="hold">
                          <p:stCondLst>
                            <p:cond delay="0"/>
                          </p:stCondLst>
                        </p:cTn>
                        <p:tgtEl>
                          <p:spTgt spid="8"/>
                        </p:tgtEl>
                        <p:attrNameLst>
                          <p:attrName>style.visibility</p:attrName>
                        </p:attrNameLst>
                      </p:cBhvr>
                      <p:to>
                        <p:strVal val="visible"/>
                      </p:to>
                    </p:set>
                    <p:anim calcmode="lin" valueType="num">
                      <p:cBhvr additive="base">
                        <p:cTn dur="750" fill="hold"/>
                        <p:tgtEl>
                          <p:spTgt spid="8"/>
                        </p:tgtEl>
                        <p:attrNameLst>
                          <p:attrName>ppt_x</p:attrName>
                        </p:attrNameLst>
                      </p:cBhvr>
                      <p:tavLst>
                        <p:tav tm="0">
                          <p:val>
                            <p:strVal val="#ppt_x"/>
                          </p:val>
                        </p:tav>
                        <p:tav tm="100000">
                          <p:val>
                            <p:strVal val="#ppt_x"/>
                          </p:val>
                        </p:tav>
                      </p:tavLst>
                    </p:anim>
                    <p:anim calcmode="lin" valueType="num">
                      <p:cBhvr additive="base">
                        <p:cTn dur="750" fill="hold"/>
                        <p:tgtEl>
                          <p:spTgt spid="8"/>
                        </p:tgtEl>
                        <p:attrNameLst>
                          <p:attrName>ppt_y</p:attrName>
                        </p:attrNameLst>
                      </p:cBhvr>
                      <p:tavLst>
                        <p:tav tm="0">
                          <p:val>
                            <p:strVal val="1+#ppt_h/2"/>
                          </p:val>
                        </p:tav>
                        <p:tav tm="100000">
                          <p:val>
                            <p:strVal val="#ppt_y"/>
                          </p:val>
                        </p:tav>
                      </p:tavLst>
                    </p:anim>
                  </p:childTnLst>
                </p:cTn>
              </p:par>
            </p:tnLst>
          </p:tmpl>
        </p:tmplLst>
      </p:bldP>
      <p:bldP spid="9" grpId="0" animBg="1">
        <p:tmplLst>
          <p:tmpl>
            <p:tnLst>
              <p:par>
                <p:cTn presetID="2" presetClass="entr" presetSubtype="9" decel="100000" fill="hold" nodeType="withEffect">
                  <p:stCondLst>
                    <p:cond delay="0"/>
                  </p:stCondLst>
                  <p:childTnLst>
                    <p:set>
                      <p:cBhvr>
                        <p:cTn dur="1" fill="hold">
                          <p:stCondLst>
                            <p:cond delay="0"/>
                          </p:stCondLst>
                        </p:cTn>
                        <p:tgtEl>
                          <p:spTgt spid="9"/>
                        </p:tgtEl>
                        <p:attrNameLst>
                          <p:attrName>style.visibility</p:attrName>
                        </p:attrNameLst>
                      </p:cBhvr>
                      <p:to>
                        <p:strVal val="visible"/>
                      </p:to>
                    </p:set>
                    <p:anim calcmode="lin" valueType="num">
                      <p:cBhvr additive="base">
                        <p:cTn dur="750" fill="hold"/>
                        <p:tgtEl>
                          <p:spTgt spid="9"/>
                        </p:tgtEl>
                        <p:attrNameLst>
                          <p:attrName>ppt_x</p:attrName>
                        </p:attrNameLst>
                      </p:cBhvr>
                      <p:tavLst>
                        <p:tav tm="0">
                          <p:val>
                            <p:strVal val="0-#ppt_w/2"/>
                          </p:val>
                        </p:tav>
                        <p:tav tm="100000">
                          <p:val>
                            <p:strVal val="#ppt_x"/>
                          </p:val>
                        </p:tav>
                      </p:tavLst>
                    </p:anim>
                    <p:anim calcmode="lin" valueType="num">
                      <p:cBhvr additive="base">
                        <p:cTn dur="750" fill="hold"/>
                        <p:tgtEl>
                          <p:spTgt spid="9"/>
                        </p:tgtEl>
                        <p:attrNameLst>
                          <p:attrName>ppt_y</p:attrName>
                        </p:attrNameLst>
                      </p:cBhvr>
                      <p:tavLst>
                        <p:tav tm="0">
                          <p:val>
                            <p:strVal val="0-#ppt_h/2"/>
                          </p:val>
                        </p:tav>
                        <p:tav tm="100000">
                          <p:val>
                            <p:strVal val="#ppt_y"/>
                          </p:val>
                        </p:tav>
                      </p:tavLst>
                    </p:anim>
                  </p:childTnLst>
                </p:cTn>
              </p:par>
            </p:tnLst>
          </p:tmpl>
        </p:tmplLst>
      </p:bldP>
      <p:bldP spid="10" grpId="0" animBg="1">
        <p:tmplLst>
          <p:tmpl>
            <p:tnLst>
              <p:par>
                <p:cTn presetID="2" presetClass="entr" presetSubtype="12" decel="100000" fill="hold" nodeType="withEffect">
                  <p:stCondLst>
                    <p:cond delay="0"/>
                  </p:stCondLst>
                  <p:childTnLst>
                    <p:set>
                      <p:cBhvr>
                        <p:cTn dur="1" fill="hold">
                          <p:stCondLst>
                            <p:cond delay="0"/>
                          </p:stCondLst>
                        </p:cTn>
                        <p:tgtEl>
                          <p:spTgt spid="10"/>
                        </p:tgtEl>
                        <p:attrNameLst>
                          <p:attrName>style.visibility</p:attrName>
                        </p:attrNameLst>
                      </p:cBhvr>
                      <p:to>
                        <p:strVal val="visible"/>
                      </p:to>
                    </p:set>
                    <p:anim calcmode="lin" valueType="num">
                      <p:cBhvr additive="base">
                        <p:cTn dur="750" fill="hold"/>
                        <p:tgtEl>
                          <p:spTgt spid="10"/>
                        </p:tgtEl>
                        <p:attrNameLst>
                          <p:attrName>ppt_x</p:attrName>
                        </p:attrNameLst>
                      </p:cBhvr>
                      <p:tavLst>
                        <p:tav tm="0">
                          <p:val>
                            <p:strVal val="0-#ppt_w/2"/>
                          </p:val>
                        </p:tav>
                        <p:tav tm="100000">
                          <p:val>
                            <p:strVal val="#ppt_x"/>
                          </p:val>
                        </p:tav>
                      </p:tavLst>
                    </p:anim>
                    <p:anim calcmode="lin" valueType="num">
                      <p:cBhvr additive="base">
                        <p:cTn dur="750" fill="hold"/>
                        <p:tgtEl>
                          <p:spTgt spid="10"/>
                        </p:tgtEl>
                        <p:attrNameLst>
                          <p:attrName>ppt_y</p:attrName>
                        </p:attrNameLst>
                      </p:cBhvr>
                      <p:tavLst>
                        <p:tav tm="0">
                          <p:val>
                            <p:strVal val="1+#ppt_h/2"/>
                          </p:val>
                        </p:tav>
                        <p:tav tm="100000">
                          <p:val>
                            <p:strVal val="#ppt_y"/>
                          </p:val>
                        </p:tav>
                      </p:tavLst>
                    </p:anim>
                  </p:childTnLst>
                </p:cTn>
              </p:par>
            </p:tnLst>
          </p:tmpl>
        </p:tmplLst>
      </p:bldP>
      <p:bldP spid="11" grpId="0" animBg="1">
        <p:tmplLst>
          <p:tmpl>
            <p:tnLst>
              <p:par>
                <p:cTn presetID="2" presetClass="entr" presetSubtype="1" decel="100000" fill="hold" nodeType="withEffect">
                  <p:stCondLst>
                    <p:cond delay="0"/>
                  </p:stCondLst>
                  <p:childTnLst>
                    <p:set>
                      <p:cBhvr>
                        <p:cTn dur="1" fill="hold">
                          <p:stCondLst>
                            <p:cond delay="0"/>
                          </p:stCondLst>
                        </p:cTn>
                        <p:tgtEl>
                          <p:spTgt spid="11"/>
                        </p:tgtEl>
                        <p:attrNameLst>
                          <p:attrName>style.visibility</p:attrName>
                        </p:attrNameLst>
                      </p:cBhvr>
                      <p:to>
                        <p:strVal val="visible"/>
                      </p:to>
                    </p:set>
                    <p:anim calcmode="lin" valueType="num">
                      <p:cBhvr additive="base">
                        <p:cTn dur="750" fill="hold"/>
                        <p:tgtEl>
                          <p:spTgt spid="11"/>
                        </p:tgtEl>
                        <p:attrNameLst>
                          <p:attrName>ppt_x</p:attrName>
                        </p:attrNameLst>
                      </p:cBhvr>
                      <p:tavLst>
                        <p:tav tm="0">
                          <p:val>
                            <p:strVal val="#ppt_x"/>
                          </p:val>
                        </p:tav>
                        <p:tav tm="100000">
                          <p:val>
                            <p:strVal val="#ppt_x"/>
                          </p:val>
                        </p:tav>
                      </p:tavLst>
                    </p:anim>
                    <p:anim calcmode="lin" valueType="num">
                      <p:cBhvr additive="base">
                        <p:cTn dur="750" fill="hold"/>
                        <p:tgtEl>
                          <p:spTgt spid="11"/>
                        </p:tgtEl>
                        <p:attrNameLst>
                          <p:attrName>ppt_y</p:attrName>
                        </p:attrNameLst>
                      </p:cBhvr>
                      <p:tavLst>
                        <p:tav tm="0">
                          <p:val>
                            <p:strVal val="0-#ppt_h/2"/>
                          </p:val>
                        </p:tav>
                        <p:tav tm="100000">
                          <p:val>
                            <p:strVal val="#ppt_y"/>
                          </p:val>
                        </p:tav>
                      </p:tavLst>
                    </p:anim>
                  </p:childTnLst>
                </p:cTn>
              </p:par>
            </p:tnLst>
          </p:tmpl>
        </p:tmplLst>
      </p:bldP>
      <p:bldP spid="12" grpId="0" animBg="1">
        <p:tmplLst>
          <p:tmpl>
            <p:tnLst>
              <p:par>
                <p:cTn presetID="2" presetClass="entr" presetSubtype="3" decel="100000" fill="hold" nodeType="withEffect">
                  <p:stCondLst>
                    <p:cond delay="0"/>
                  </p:stCondLst>
                  <p:childTnLst>
                    <p:set>
                      <p:cBhvr>
                        <p:cTn dur="1" fill="hold">
                          <p:stCondLst>
                            <p:cond delay="0"/>
                          </p:stCondLst>
                        </p:cTn>
                        <p:tgtEl>
                          <p:spTgt spid="12"/>
                        </p:tgtEl>
                        <p:attrNameLst>
                          <p:attrName>style.visibility</p:attrName>
                        </p:attrNameLst>
                      </p:cBhvr>
                      <p:to>
                        <p:strVal val="visible"/>
                      </p:to>
                    </p:set>
                    <p:anim calcmode="lin" valueType="num">
                      <p:cBhvr additive="base">
                        <p:cTn dur="750" fill="hold"/>
                        <p:tgtEl>
                          <p:spTgt spid="12"/>
                        </p:tgtEl>
                        <p:attrNameLst>
                          <p:attrName>ppt_x</p:attrName>
                        </p:attrNameLst>
                      </p:cBhvr>
                      <p:tavLst>
                        <p:tav tm="0">
                          <p:val>
                            <p:strVal val="1+#ppt_w/2"/>
                          </p:val>
                        </p:tav>
                        <p:tav tm="100000">
                          <p:val>
                            <p:strVal val="#ppt_x"/>
                          </p:val>
                        </p:tav>
                      </p:tavLst>
                    </p:anim>
                    <p:anim calcmode="lin" valueType="num">
                      <p:cBhvr additive="base">
                        <p:cTn dur="750" fill="hold"/>
                        <p:tgtEl>
                          <p:spTgt spid="12"/>
                        </p:tgtEl>
                        <p:attrNameLst>
                          <p:attrName>ppt_y</p:attrName>
                        </p:attrNameLst>
                      </p:cBhvr>
                      <p:tavLst>
                        <p:tav tm="0">
                          <p:val>
                            <p:strVal val="0-#ppt_h/2"/>
                          </p:val>
                        </p:tav>
                        <p:tav tm="100000">
                          <p:val>
                            <p:strVal val="#ppt_y"/>
                          </p:val>
                        </p:tav>
                      </p:tavLst>
                    </p:anim>
                  </p:childTnLst>
                </p:cTn>
              </p:par>
            </p:tnLst>
          </p:tmpl>
        </p:tmplLst>
      </p:bldP>
    </p:bldLst>
  </p:timing>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userDrawn="1">
  <p:cSld name="Section Break 5">
    <p:spTree>
      <p:nvGrpSpPr>
        <p:cNvPr id="1" name=""/>
        <p:cNvGrpSpPr/>
        <p:nvPr/>
      </p:nvGrpSpPr>
      <p:grpSpPr>
        <a:xfrm>
          <a:off x="0" y="0"/>
          <a:ext cx="0" cy="0"/>
          <a:chOff x="0" y="0"/>
          <a:chExt cx="0" cy="0"/>
        </a:xfrm>
      </p:grpSpPr>
      <p:sp>
        <p:nvSpPr>
          <p:cNvPr id="4" name="図プレースホルダー 3"/>
          <p:cNvSpPr>
            <a:spLocks noGrp="1"/>
          </p:cNvSpPr>
          <p:nvPr>
            <p:ph type="pic" sz="quarter" idx="10" hasCustomPrompt="1"/>
          </p:nvPr>
        </p:nvSpPr>
        <p:spPr>
          <a:xfrm>
            <a:off x="0" y="0"/>
            <a:ext cx="18288000" cy="10285413"/>
          </a:xfrm>
        </p:spPr>
        <p:txBody>
          <a:bodyPr/>
          <a:lstStyle>
            <a:lvl1pPr>
              <a:defRPr baseline="0"/>
            </a:lvl1pPr>
          </a:lstStyle>
          <a:p>
            <a:r>
              <a:rPr kumimoji="1" lang="en-US" altLang="ja-JP" dirty="0"/>
              <a:t>Add a full screen image</a:t>
            </a:r>
            <a:endParaRPr kumimoji="1" lang="ja-JP" altLang="en-US" dirty="0"/>
          </a:p>
        </p:txBody>
      </p:sp>
      <p:sp>
        <p:nvSpPr>
          <p:cNvPr id="6" name="テキスト プレースホルダー 5"/>
          <p:cNvSpPr>
            <a:spLocks noGrp="1"/>
          </p:cNvSpPr>
          <p:nvPr>
            <p:ph type="body" sz="quarter" idx="11" hasCustomPrompt="1"/>
          </p:nvPr>
        </p:nvSpPr>
        <p:spPr>
          <a:xfrm>
            <a:off x="1248229" y="0"/>
            <a:ext cx="6400801" cy="10285413"/>
          </a:xfrm>
          <a:solidFill>
            <a:schemeClr val="accent5">
              <a:alpha val="70000"/>
            </a:schemeClr>
          </a:solidFill>
        </p:spPr>
        <p:txBody>
          <a:bodyPr/>
          <a:lstStyle/>
          <a:p>
            <a:pPr lvl="0"/>
            <a:r>
              <a:rPr kumimoji="1" lang="en-US" altLang="ja-JP" dirty="0"/>
              <a:t> </a:t>
            </a:r>
            <a:endParaRPr kumimoji="1" lang="ja-JP" altLang="en-US" dirty="0"/>
          </a:p>
        </p:txBody>
      </p:sp>
      <p:sp>
        <p:nvSpPr>
          <p:cNvPr id="7" name="テキスト プレースホルダー 5"/>
          <p:cNvSpPr>
            <a:spLocks noGrp="1"/>
          </p:cNvSpPr>
          <p:nvPr>
            <p:ph type="body" sz="quarter" idx="12" hasCustomPrompt="1"/>
          </p:nvPr>
        </p:nvSpPr>
        <p:spPr>
          <a:xfrm>
            <a:off x="1605165" y="1925052"/>
            <a:ext cx="5686928" cy="4347411"/>
          </a:xfrm>
          <a:noFill/>
        </p:spPr>
        <p:txBody>
          <a:bodyPr anchor="b">
            <a:noAutofit/>
          </a:bodyPr>
          <a:lstStyle>
            <a:lvl1pPr algn="ctr">
              <a:lnSpc>
                <a:spcPct val="100000"/>
              </a:lnSpc>
              <a:spcBef>
                <a:spcPts val="0"/>
              </a:spcBef>
              <a:defRPr sz="30000">
                <a:solidFill>
                  <a:schemeClr val="bg1"/>
                </a:solidFill>
              </a:defRPr>
            </a:lvl1pPr>
          </a:lstStyle>
          <a:p>
            <a:pPr lvl="0"/>
            <a:r>
              <a:rPr kumimoji="1" lang="en-US" altLang="ja-JP" dirty="0"/>
              <a:t>0</a:t>
            </a:r>
            <a:endParaRPr kumimoji="1" lang="ja-JP" altLang="en-US" dirty="0"/>
          </a:p>
        </p:txBody>
      </p:sp>
      <p:sp>
        <p:nvSpPr>
          <p:cNvPr id="8" name="テキスト プレースホルダー 5"/>
          <p:cNvSpPr>
            <a:spLocks noGrp="1"/>
          </p:cNvSpPr>
          <p:nvPr>
            <p:ph type="body" sz="quarter" idx="13" hasCustomPrompt="1"/>
          </p:nvPr>
        </p:nvSpPr>
        <p:spPr>
          <a:xfrm>
            <a:off x="1605165" y="6104021"/>
            <a:ext cx="5686928" cy="1211179"/>
          </a:xfrm>
          <a:noFill/>
        </p:spPr>
        <p:txBody>
          <a:bodyPr anchor="t">
            <a:noAutofit/>
          </a:bodyPr>
          <a:lstStyle>
            <a:lvl1pPr algn="ctr">
              <a:lnSpc>
                <a:spcPct val="100000"/>
              </a:lnSpc>
              <a:spcBef>
                <a:spcPts val="0"/>
              </a:spcBef>
              <a:defRPr sz="4400">
                <a:solidFill>
                  <a:schemeClr val="bg1"/>
                </a:solidFill>
              </a:defRPr>
            </a:lvl1pPr>
          </a:lstStyle>
          <a:p>
            <a:pPr lvl="0"/>
            <a:r>
              <a:rPr kumimoji="1" lang="en-US" altLang="ja-JP" dirty="0"/>
              <a:t>Section Name</a:t>
            </a:r>
            <a:endParaRPr kumimoji="1" lang="ja-JP" altLang="en-US" dirty="0"/>
          </a:p>
        </p:txBody>
      </p:sp>
      <p:sp>
        <p:nvSpPr>
          <p:cNvPr id="9" name="テキスト プレースホルダー 5"/>
          <p:cNvSpPr>
            <a:spLocks noGrp="1"/>
          </p:cNvSpPr>
          <p:nvPr>
            <p:ph type="body" sz="quarter" idx="24" hasCustomPrompt="1"/>
          </p:nvPr>
        </p:nvSpPr>
        <p:spPr>
          <a:xfrm>
            <a:off x="8945030" y="9637413"/>
            <a:ext cx="648000" cy="648000"/>
          </a:xfrm>
          <a:solidFill>
            <a:schemeClr val="accent5">
              <a:alpha val="70000"/>
            </a:schemeClr>
          </a:solidFill>
        </p:spPr>
        <p:txBody>
          <a:bodyPr/>
          <a:lstStyle/>
          <a:p>
            <a:pPr lvl="0"/>
            <a:r>
              <a:rPr kumimoji="1" lang="en-US" altLang="ja-JP" dirty="0"/>
              <a:t> </a:t>
            </a:r>
            <a:endParaRPr kumimoji="1" lang="ja-JP" altLang="en-US" dirty="0"/>
          </a:p>
        </p:txBody>
      </p:sp>
      <p:sp>
        <p:nvSpPr>
          <p:cNvPr id="10" name="テキスト プレースホルダー 5"/>
          <p:cNvSpPr>
            <a:spLocks noGrp="1"/>
          </p:cNvSpPr>
          <p:nvPr>
            <p:ph type="body" sz="quarter" idx="25" hasCustomPrompt="1"/>
          </p:nvPr>
        </p:nvSpPr>
        <p:spPr>
          <a:xfrm>
            <a:off x="8297030" y="8989413"/>
            <a:ext cx="648000" cy="648000"/>
          </a:xfrm>
          <a:solidFill>
            <a:schemeClr val="accent5">
              <a:alpha val="70000"/>
            </a:schemeClr>
          </a:solidFill>
        </p:spPr>
        <p:txBody>
          <a:bodyPr/>
          <a:lstStyle/>
          <a:p>
            <a:pPr lvl="0"/>
            <a:r>
              <a:rPr kumimoji="1" lang="en-US" altLang="ja-JP" dirty="0"/>
              <a:t> </a:t>
            </a:r>
            <a:endParaRPr kumimoji="1" lang="ja-JP" altLang="en-US" dirty="0"/>
          </a:p>
        </p:txBody>
      </p:sp>
      <p:sp>
        <p:nvSpPr>
          <p:cNvPr id="11" name="テキスト プレースホルダー 5"/>
          <p:cNvSpPr>
            <a:spLocks noGrp="1"/>
          </p:cNvSpPr>
          <p:nvPr>
            <p:ph type="body" sz="quarter" idx="26" hasCustomPrompt="1"/>
          </p:nvPr>
        </p:nvSpPr>
        <p:spPr>
          <a:xfrm>
            <a:off x="7649030" y="8341413"/>
            <a:ext cx="648000" cy="648000"/>
          </a:xfrm>
          <a:solidFill>
            <a:schemeClr val="accent5">
              <a:alpha val="70000"/>
            </a:schemeClr>
          </a:solidFill>
        </p:spPr>
        <p:txBody>
          <a:bodyPr/>
          <a:lstStyle/>
          <a:p>
            <a:pPr lvl="0"/>
            <a:r>
              <a:rPr kumimoji="1" lang="en-US" altLang="ja-JP" dirty="0"/>
              <a:t> </a:t>
            </a:r>
            <a:endParaRPr kumimoji="1" lang="ja-JP" altLang="en-US" dirty="0"/>
          </a:p>
        </p:txBody>
      </p:sp>
      <p:sp>
        <p:nvSpPr>
          <p:cNvPr id="12" name="テキスト プレースホルダー 5"/>
          <p:cNvSpPr>
            <a:spLocks noGrp="1"/>
          </p:cNvSpPr>
          <p:nvPr>
            <p:ph type="body" sz="quarter" idx="27" hasCustomPrompt="1"/>
          </p:nvPr>
        </p:nvSpPr>
        <p:spPr>
          <a:xfrm>
            <a:off x="7649030" y="9637413"/>
            <a:ext cx="648000" cy="648000"/>
          </a:xfrm>
          <a:solidFill>
            <a:schemeClr val="accent5">
              <a:alpha val="70000"/>
            </a:schemeClr>
          </a:solidFill>
        </p:spPr>
        <p:txBody>
          <a:bodyPr/>
          <a:lstStyle/>
          <a:p>
            <a:pPr lvl="0"/>
            <a:r>
              <a:rPr kumimoji="1" lang="en-US" altLang="ja-JP" dirty="0"/>
              <a:t> </a:t>
            </a:r>
            <a:endParaRPr kumimoji="1" lang="ja-JP" altLang="en-US" dirty="0"/>
          </a:p>
        </p:txBody>
      </p:sp>
    </p:spTree>
    <p:extLst>
      <p:ext uri="{BB962C8B-B14F-4D97-AF65-F5344CB8AC3E}">
        <p14:creationId xmlns:p14="http://schemas.microsoft.com/office/powerpoint/2010/main" val="22034653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wipe(down)">
                                      <p:cBhvr>
                                        <p:cTn id="11" dur="500"/>
                                        <p:tgtEl>
                                          <p:spTgt spid="6"/>
                                        </p:tgtEl>
                                      </p:cBhvr>
                                    </p:animEffect>
                                  </p:childTnLst>
                                </p:cTn>
                              </p:par>
                              <p:par>
                                <p:cTn id="12" presetID="2" presetClass="entr" presetSubtype="2" decel="100000" fill="hold" grpId="0" nodeType="withEffect">
                                  <p:stCondLst>
                                    <p:cond delay="0"/>
                                  </p:stCondLst>
                                  <p:childTnLst>
                                    <p:set>
                                      <p:cBhvr>
                                        <p:cTn id="13" dur="1" fill="hold">
                                          <p:stCondLst>
                                            <p:cond delay="0"/>
                                          </p:stCondLst>
                                        </p:cTn>
                                        <p:tgtEl>
                                          <p:spTgt spid="9"/>
                                        </p:tgtEl>
                                        <p:attrNameLst>
                                          <p:attrName>style.visibility</p:attrName>
                                        </p:attrNameLst>
                                      </p:cBhvr>
                                      <p:to>
                                        <p:strVal val="visible"/>
                                      </p:to>
                                    </p:set>
                                    <p:anim calcmode="lin" valueType="num">
                                      <p:cBhvr additive="base">
                                        <p:cTn id="14" dur="750" fill="hold"/>
                                        <p:tgtEl>
                                          <p:spTgt spid="9"/>
                                        </p:tgtEl>
                                        <p:attrNameLst>
                                          <p:attrName>ppt_x</p:attrName>
                                        </p:attrNameLst>
                                      </p:cBhvr>
                                      <p:tavLst>
                                        <p:tav tm="0">
                                          <p:val>
                                            <p:strVal val="1+#ppt_w/2"/>
                                          </p:val>
                                        </p:tav>
                                        <p:tav tm="100000">
                                          <p:val>
                                            <p:strVal val="#ppt_x"/>
                                          </p:val>
                                        </p:tav>
                                      </p:tavLst>
                                    </p:anim>
                                    <p:anim calcmode="lin" valueType="num">
                                      <p:cBhvr additive="base">
                                        <p:cTn id="15" dur="750" fill="hold"/>
                                        <p:tgtEl>
                                          <p:spTgt spid="9"/>
                                        </p:tgtEl>
                                        <p:attrNameLst>
                                          <p:attrName>ppt_y</p:attrName>
                                        </p:attrNameLst>
                                      </p:cBhvr>
                                      <p:tavLst>
                                        <p:tav tm="0">
                                          <p:val>
                                            <p:strVal val="#ppt_y"/>
                                          </p:val>
                                        </p:tav>
                                        <p:tav tm="100000">
                                          <p:val>
                                            <p:strVal val="#ppt_y"/>
                                          </p:val>
                                        </p:tav>
                                      </p:tavLst>
                                    </p:anim>
                                  </p:childTnLst>
                                </p:cTn>
                              </p:par>
                              <p:par>
                                <p:cTn id="16" presetID="2" presetClass="entr" presetSubtype="6" decel="100000" fill="hold" grpId="0" nodeType="withEffect">
                                  <p:stCondLst>
                                    <p:cond delay="0"/>
                                  </p:stCondLst>
                                  <p:childTnLst>
                                    <p:set>
                                      <p:cBhvr>
                                        <p:cTn id="17" dur="1" fill="hold">
                                          <p:stCondLst>
                                            <p:cond delay="0"/>
                                          </p:stCondLst>
                                        </p:cTn>
                                        <p:tgtEl>
                                          <p:spTgt spid="10"/>
                                        </p:tgtEl>
                                        <p:attrNameLst>
                                          <p:attrName>style.visibility</p:attrName>
                                        </p:attrNameLst>
                                      </p:cBhvr>
                                      <p:to>
                                        <p:strVal val="visible"/>
                                      </p:to>
                                    </p:set>
                                    <p:anim calcmode="lin" valueType="num">
                                      <p:cBhvr additive="base">
                                        <p:cTn id="18" dur="750" fill="hold"/>
                                        <p:tgtEl>
                                          <p:spTgt spid="10"/>
                                        </p:tgtEl>
                                        <p:attrNameLst>
                                          <p:attrName>ppt_x</p:attrName>
                                        </p:attrNameLst>
                                      </p:cBhvr>
                                      <p:tavLst>
                                        <p:tav tm="0">
                                          <p:val>
                                            <p:strVal val="1+#ppt_w/2"/>
                                          </p:val>
                                        </p:tav>
                                        <p:tav tm="100000">
                                          <p:val>
                                            <p:strVal val="#ppt_x"/>
                                          </p:val>
                                        </p:tav>
                                      </p:tavLst>
                                    </p:anim>
                                    <p:anim calcmode="lin" valueType="num">
                                      <p:cBhvr additive="base">
                                        <p:cTn id="19" dur="750" fill="hold"/>
                                        <p:tgtEl>
                                          <p:spTgt spid="10"/>
                                        </p:tgtEl>
                                        <p:attrNameLst>
                                          <p:attrName>ppt_y</p:attrName>
                                        </p:attrNameLst>
                                      </p:cBhvr>
                                      <p:tavLst>
                                        <p:tav tm="0">
                                          <p:val>
                                            <p:strVal val="1+#ppt_h/2"/>
                                          </p:val>
                                        </p:tav>
                                        <p:tav tm="100000">
                                          <p:val>
                                            <p:strVal val="#ppt_y"/>
                                          </p:val>
                                        </p:tav>
                                      </p:tavLst>
                                    </p:anim>
                                  </p:childTnLst>
                                </p:cTn>
                              </p:par>
                              <p:par>
                                <p:cTn id="20" presetID="2" presetClass="entr" presetSubtype="1" decel="100000" fill="hold" grpId="0" nodeType="withEffect">
                                  <p:stCondLst>
                                    <p:cond delay="0"/>
                                  </p:stCondLst>
                                  <p:childTnLst>
                                    <p:set>
                                      <p:cBhvr>
                                        <p:cTn id="21" dur="1" fill="hold">
                                          <p:stCondLst>
                                            <p:cond delay="0"/>
                                          </p:stCondLst>
                                        </p:cTn>
                                        <p:tgtEl>
                                          <p:spTgt spid="11"/>
                                        </p:tgtEl>
                                        <p:attrNameLst>
                                          <p:attrName>style.visibility</p:attrName>
                                        </p:attrNameLst>
                                      </p:cBhvr>
                                      <p:to>
                                        <p:strVal val="visible"/>
                                      </p:to>
                                    </p:set>
                                    <p:anim calcmode="lin" valueType="num">
                                      <p:cBhvr additive="base">
                                        <p:cTn id="22" dur="750" fill="hold"/>
                                        <p:tgtEl>
                                          <p:spTgt spid="11"/>
                                        </p:tgtEl>
                                        <p:attrNameLst>
                                          <p:attrName>ppt_x</p:attrName>
                                        </p:attrNameLst>
                                      </p:cBhvr>
                                      <p:tavLst>
                                        <p:tav tm="0">
                                          <p:val>
                                            <p:strVal val="#ppt_x"/>
                                          </p:val>
                                        </p:tav>
                                        <p:tav tm="100000">
                                          <p:val>
                                            <p:strVal val="#ppt_x"/>
                                          </p:val>
                                        </p:tav>
                                      </p:tavLst>
                                    </p:anim>
                                    <p:anim calcmode="lin" valueType="num">
                                      <p:cBhvr additive="base">
                                        <p:cTn id="23" dur="750" fill="hold"/>
                                        <p:tgtEl>
                                          <p:spTgt spid="11"/>
                                        </p:tgtEl>
                                        <p:attrNameLst>
                                          <p:attrName>ppt_y</p:attrName>
                                        </p:attrNameLst>
                                      </p:cBhvr>
                                      <p:tavLst>
                                        <p:tav tm="0">
                                          <p:val>
                                            <p:strVal val="0-#ppt_h/2"/>
                                          </p:val>
                                        </p:tav>
                                        <p:tav tm="100000">
                                          <p:val>
                                            <p:strVal val="#ppt_y"/>
                                          </p:val>
                                        </p:tav>
                                      </p:tavLst>
                                    </p:anim>
                                  </p:childTnLst>
                                </p:cTn>
                              </p:par>
                              <p:par>
                                <p:cTn id="24" presetID="2" presetClass="entr" presetSubtype="3" decel="100000" fill="hold" grpId="0" nodeType="withEffect">
                                  <p:stCondLst>
                                    <p:cond delay="0"/>
                                  </p:stCondLst>
                                  <p:childTnLst>
                                    <p:set>
                                      <p:cBhvr>
                                        <p:cTn id="25" dur="1" fill="hold">
                                          <p:stCondLst>
                                            <p:cond delay="0"/>
                                          </p:stCondLst>
                                        </p:cTn>
                                        <p:tgtEl>
                                          <p:spTgt spid="12"/>
                                        </p:tgtEl>
                                        <p:attrNameLst>
                                          <p:attrName>style.visibility</p:attrName>
                                        </p:attrNameLst>
                                      </p:cBhvr>
                                      <p:to>
                                        <p:strVal val="visible"/>
                                      </p:to>
                                    </p:set>
                                    <p:anim calcmode="lin" valueType="num">
                                      <p:cBhvr additive="base">
                                        <p:cTn id="26" dur="750" fill="hold"/>
                                        <p:tgtEl>
                                          <p:spTgt spid="12"/>
                                        </p:tgtEl>
                                        <p:attrNameLst>
                                          <p:attrName>ppt_x</p:attrName>
                                        </p:attrNameLst>
                                      </p:cBhvr>
                                      <p:tavLst>
                                        <p:tav tm="0">
                                          <p:val>
                                            <p:strVal val="1+#ppt_w/2"/>
                                          </p:val>
                                        </p:tav>
                                        <p:tav tm="100000">
                                          <p:val>
                                            <p:strVal val="#ppt_x"/>
                                          </p:val>
                                        </p:tav>
                                      </p:tavLst>
                                    </p:anim>
                                    <p:anim calcmode="lin" valueType="num">
                                      <p:cBhvr additive="base">
                                        <p:cTn id="27" dur="750" fill="hold"/>
                                        <p:tgtEl>
                                          <p:spTgt spid="12"/>
                                        </p:tgtEl>
                                        <p:attrNameLst>
                                          <p:attrName>ppt_y</p:attrName>
                                        </p:attrNameLst>
                                      </p:cBhvr>
                                      <p:tavLst>
                                        <p:tav tm="0">
                                          <p:val>
                                            <p:strVal val="0-#ppt_h/2"/>
                                          </p:val>
                                        </p:tav>
                                        <p:tav tm="100000">
                                          <p:val>
                                            <p:strVal val="#ppt_y"/>
                                          </p:val>
                                        </p:tav>
                                      </p:tavLst>
                                    </p:anim>
                                  </p:childTnLst>
                                </p:cTn>
                              </p:par>
                            </p:childTnLst>
                          </p:cTn>
                        </p:par>
                        <p:par>
                          <p:cTn id="28" fill="hold">
                            <p:stCondLst>
                              <p:cond delay="1250"/>
                            </p:stCondLst>
                            <p:childTnLst>
                              <p:par>
                                <p:cTn id="29" presetID="2" presetClass="entr" presetSubtype="4" decel="100000" fill="hold" grpId="0" nodeType="afterEffect">
                                  <p:stCondLst>
                                    <p:cond delay="0"/>
                                  </p:stCondLst>
                                  <p:childTnLst>
                                    <p:set>
                                      <p:cBhvr>
                                        <p:cTn id="30" dur="1" fill="hold">
                                          <p:stCondLst>
                                            <p:cond delay="0"/>
                                          </p:stCondLst>
                                        </p:cTn>
                                        <p:tgtEl>
                                          <p:spTgt spid="7">
                                            <p:txEl>
                                              <p:pRg st="0" end="0"/>
                                            </p:txEl>
                                          </p:spTgt>
                                        </p:tgtEl>
                                        <p:attrNameLst>
                                          <p:attrName>style.visibility</p:attrName>
                                        </p:attrNameLst>
                                      </p:cBhvr>
                                      <p:to>
                                        <p:strVal val="visible"/>
                                      </p:to>
                                    </p:set>
                                    <p:anim calcmode="lin" valueType="num">
                                      <p:cBhvr additive="base">
                                        <p:cTn id="31" dur="10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32" dur="1000" fill="hold"/>
                                        <p:tgtEl>
                                          <p:spTgt spid="7">
                                            <p:txEl>
                                              <p:pRg st="0" end="0"/>
                                            </p:txEl>
                                          </p:spTgt>
                                        </p:tgtEl>
                                        <p:attrNameLst>
                                          <p:attrName>ppt_y</p:attrName>
                                        </p:attrNameLst>
                                      </p:cBhvr>
                                      <p:tavLst>
                                        <p:tav tm="0">
                                          <p:val>
                                            <p:strVal val="1+#ppt_h/2"/>
                                          </p:val>
                                        </p:tav>
                                        <p:tav tm="100000">
                                          <p:val>
                                            <p:strVal val="#ppt_y"/>
                                          </p:val>
                                        </p:tav>
                                      </p:tavLst>
                                    </p:anim>
                                  </p:childTnLst>
                                </p:cTn>
                              </p:par>
                              <p:par>
                                <p:cTn id="33" presetID="45" presetClass="entr" presetSubtype="0" fill="hold" grpId="1" nodeType="withEffect">
                                  <p:stCondLst>
                                    <p:cond delay="0"/>
                                  </p:stCondLst>
                                  <p:childTnLst>
                                    <p:set>
                                      <p:cBhvr>
                                        <p:cTn id="34" dur="1" fill="hold">
                                          <p:stCondLst>
                                            <p:cond delay="0"/>
                                          </p:stCondLst>
                                        </p:cTn>
                                        <p:tgtEl>
                                          <p:spTgt spid="7">
                                            <p:txEl>
                                              <p:pRg st="0" end="0"/>
                                            </p:txEl>
                                          </p:spTgt>
                                        </p:tgtEl>
                                        <p:attrNameLst>
                                          <p:attrName>style.visibility</p:attrName>
                                        </p:attrNameLst>
                                      </p:cBhvr>
                                      <p:to>
                                        <p:strVal val="visible"/>
                                      </p:to>
                                    </p:set>
                                    <p:animEffect transition="in" filter="fade">
                                      <p:cBhvr>
                                        <p:cTn id="35" dur="1000"/>
                                        <p:tgtEl>
                                          <p:spTgt spid="7">
                                            <p:txEl>
                                              <p:pRg st="0" end="0"/>
                                            </p:txEl>
                                          </p:spTgt>
                                        </p:tgtEl>
                                      </p:cBhvr>
                                    </p:animEffect>
                                    <p:anim calcmode="lin" valueType="num">
                                      <p:cBhvr>
                                        <p:cTn id="36" dur="1000" fill="hold"/>
                                        <p:tgtEl>
                                          <p:spTgt spid="7">
                                            <p:txEl>
                                              <p:pRg st="0" end="0"/>
                                            </p:txEl>
                                          </p:spTgt>
                                        </p:tgtEl>
                                        <p:attrNameLst>
                                          <p:attrName>ppt_w</p:attrName>
                                        </p:attrNameLst>
                                      </p:cBhvr>
                                      <p:tavLst>
                                        <p:tav tm="0" fmla="#ppt_w*sin(2.5*pi*$)">
                                          <p:val>
                                            <p:fltVal val="0"/>
                                          </p:val>
                                        </p:tav>
                                        <p:tav tm="100000">
                                          <p:val>
                                            <p:fltVal val="1"/>
                                          </p:val>
                                        </p:tav>
                                      </p:tavLst>
                                    </p:anim>
                                    <p:anim calcmode="lin" valueType="num">
                                      <p:cBhvr>
                                        <p:cTn id="37" dur="1000" fill="hold"/>
                                        <p:tgtEl>
                                          <p:spTgt spid="7">
                                            <p:txEl>
                                              <p:pRg st="0" end="0"/>
                                            </p:txEl>
                                          </p:spTgt>
                                        </p:tgtEl>
                                        <p:attrNameLst>
                                          <p:attrName>ppt_h</p:attrName>
                                        </p:attrNameLst>
                                      </p:cBhvr>
                                      <p:tavLst>
                                        <p:tav tm="0">
                                          <p:val>
                                            <p:strVal val="#ppt_h"/>
                                          </p:val>
                                        </p:tav>
                                        <p:tav tm="100000">
                                          <p:val>
                                            <p:strVal val="#ppt_h"/>
                                          </p:val>
                                        </p:tav>
                                      </p:tavLst>
                                    </p:anim>
                                  </p:childTnLst>
                                </p:cTn>
                              </p:par>
                              <p:par>
                                <p:cTn id="38" presetID="2" presetClass="entr" presetSubtype="4" decel="100000" fill="hold" grpId="0" nodeType="withEffect">
                                  <p:stCondLst>
                                    <p:cond delay="250"/>
                                  </p:stCondLst>
                                  <p:childTnLst>
                                    <p:set>
                                      <p:cBhvr>
                                        <p:cTn id="39" dur="1" fill="hold">
                                          <p:stCondLst>
                                            <p:cond delay="0"/>
                                          </p:stCondLst>
                                        </p:cTn>
                                        <p:tgtEl>
                                          <p:spTgt spid="8">
                                            <p:txEl>
                                              <p:pRg st="0" end="0"/>
                                            </p:txEl>
                                          </p:spTgt>
                                        </p:tgtEl>
                                        <p:attrNameLst>
                                          <p:attrName>style.visibility</p:attrName>
                                        </p:attrNameLst>
                                      </p:cBhvr>
                                      <p:to>
                                        <p:strVal val="visible"/>
                                      </p:to>
                                    </p:set>
                                    <p:anim calcmode="lin" valueType="num">
                                      <p:cBhvr additive="base">
                                        <p:cTn id="40" dur="750" fill="hold"/>
                                        <p:tgtEl>
                                          <p:spTgt spid="8">
                                            <p:txEl>
                                              <p:pRg st="0" end="0"/>
                                            </p:txEl>
                                          </p:spTgt>
                                        </p:tgtEl>
                                        <p:attrNameLst>
                                          <p:attrName>ppt_x</p:attrName>
                                        </p:attrNameLst>
                                      </p:cBhvr>
                                      <p:tavLst>
                                        <p:tav tm="0">
                                          <p:val>
                                            <p:strVal val="#ppt_x"/>
                                          </p:val>
                                        </p:tav>
                                        <p:tav tm="100000">
                                          <p:val>
                                            <p:strVal val="#ppt_x"/>
                                          </p:val>
                                        </p:tav>
                                      </p:tavLst>
                                    </p:anim>
                                    <p:anim calcmode="lin" valueType="num">
                                      <p:cBhvr additive="base">
                                        <p:cTn id="41" dur="750" fill="hold"/>
                                        <p:tgtEl>
                                          <p:spTgt spid="8">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animBg="1">
        <p:tmplLst>
          <p:tmpl>
            <p:tnLst>
              <p:par>
                <p:cTn presetID="22" presetClass="entr" presetSubtype="4" fill="hold" nodeType="afterEffect">
                  <p:stCondLst>
                    <p:cond delay="0"/>
                  </p:stCondLst>
                  <p:childTnLst>
                    <p:set>
                      <p:cBhvr>
                        <p:cTn dur="1" fill="hold">
                          <p:stCondLst>
                            <p:cond delay="0"/>
                          </p:stCondLst>
                        </p:cTn>
                        <p:tgtEl>
                          <p:spTgt spid="6"/>
                        </p:tgtEl>
                        <p:attrNameLst>
                          <p:attrName>style.visibility</p:attrName>
                        </p:attrNameLst>
                      </p:cBhvr>
                      <p:to>
                        <p:strVal val="visible"/>
                      </p:to>
                    </p:set>
                    <p:animEffect transition="in" filter="wipe(down)">
                      <p:cBhvr>
                        <p:cTn dur="500"/>
                        <p:tgtEl>
                          <p:spTgt spid="6"/>
                        </p:tgtEl>
                      </p:cBhvr>
                    </p:animEffect>
                  </p:childTnLst>
                </p:cTn>
              </p:par>
            </p:tnLst>
          </p:tmpl>
        </p:tmplLst>
      </p:bldP>
      <p:bldP spid="7" grpId="0" build="p">
        <p:tmplLst>
          <p:tmpl lvl="1">
            <p:tnLst>
              <p:par>
                <p:cTn presetID="2" presetClass="entr" presetSubtype="4" decel="100000" fill="hold" nodeType="afterEffect">
                  <p:stCondLst>
                    <p:cond delay="0"/>
                  </p:stCondLst>
                  <p:childTnLst>
                    <p:set>
                      <p:cBhvr>
                        <p:cTn dur="1" fill="hold">
                          <p:stCondLst>
                            <p:cond delay="0"/>
                          </p:stCondLst>
                        </p:cTn>
                        <p:tgtEl>
                          <p:spTgt spid="7"/>
                        </p:tgtEl>
                        <p:attrNameLst>
                          <p:attrName>style.visibility</p:attrName>
                        </p:attrNameLst>
                      </p:cBhvr>
                      <p:to>
                        <p:strVal val="visible"/>
                      </p:to>
                    </p:set>
                    <p:anim calcmode="lin" valueType="num">
                      <p:cBhvr additive="base">
                        <p:cTn dur="1000" fill="hold"/>
                        <p:tgtEl>
                          <p:spTgt spid="7"/>
                        </p:tgtEl>
                        <p:attrNameLst>
                          <p:attrName>ppt_x</p:attrName>
                        </p:attrNameLst>
                      </p:cBhvr>
                      <p:tavLst>
                        <p:tav tm="0">
                          <p:val>
                            <p:strVal val="#ppt_x"/>
                          </p:val>
                        </p:tav>
                        <p:tav tm="100000">
                          <p:val>
                            <p:strVal val="#ppt_x"/>
                          </p:val>
                        </p:tav>
                      </p:tavLst>
                    </p:anim>
                    <p:anim calcmode="lin" valueType="num">
                      <p:cBhvr additive="base">
                        <p:cTn dur="1000" fill="hold"/>
                        <p:tgtEl>
                          <p:spTgt spid="7"/>
                        </p:tgtEl>
                        <p:attrNameLst>
                          <p:attrName>ppt_y</p:attrName>
                        </p:attrNameLst>
                      </p:cBhvr>
                      <p:tavLst>
                        <p:tav tm="0">
                          <p:val>
                            <p:strVal val="1+#ppt_h/2"/>
                          </p:val>
                        </p:tav>
                        <p:tav tm="100000">
                          <p:val>
                            <p:strVal val="#ppt_y"/>
                          </p:val>
                        </p:tav>
                      </p:tavLst>
                    </p:anim>
                  </p:childTnLst>
                </p:cTn>
              </p:par>
            </p:tnLst>
          </p:tmpl>
        </p:tmplLst>
      </p:bldP>
      <p:bldP spid="7" grpId="1" build="p">
        <p:tmplLst>
          <p:tmpl lvl="1">
            <p:tnLst>
              <p:par>
                <p:cTn presetID="45" presetClass="entr" presetSubtype="0" fill="hold" nodeType="withEffect">
                  <p:stCondLst>
                    <p:cond delay="0"/>
                  </p:stCondLst>
                  <p:childTnLst>
                    <p:set>
                      <p:cBhvr>
                        <p:cTn dur="1" fill="hold">
                          <p:stCondLst>
                            <p:cond delay="0"/>
                          </p:stCondLst>
                        </p:cTn>
                        <p:tgtEl>
                          <p:spTgt spid="7"/>
                        </p:tgtEl>
                        <p:attrNameLst>
                          <p:attrName>style.visibility</p:attrName>
                        </p:attrNameLst>
                      </p:cBhvr>
                      <p:to>
                        <p:strVal val="visible"/>
                      </p:to>
                    </p:set>
                    <p:animEffect transition="in" filter="fade">
                      <p:cBhvr>
                        <p:cTn dur="1000"/>
                        <p:tgtEl>
                          <p:spTgt spid="7"/>
                        </p:tgtEl>
                      </p:cBhvr>
                    </p:animEffect>
                    <p:anim calcmode="lin" valueType="num">
                      <p:cBhvr>
                        <p:cTn dur="1000" fill="hold"/>
                        <p:tgtEl>
                          <p:spTgt spid="7"/>
                        </p:tgtEl>
                        <p:attrNameLst>
                          <p:attrName>ppt_w</p:attrName>
                        </p:attrNameLst>
                      </p:cBhvr>
                      <p:tavLst>
                        <p:tav tm="0" fmla="#ppt_w*sin(2.5*pi*$)">
                          <p:val>
                            <p:fltVal val="0"/>
                          </p:val>
                        </p:tav>
                        <p:tav tm="100000">
                          <p:val>
                            <p:fltVal val="1"/>
                          </p:val>
                        </p:tav>
                      </p:tavLst>
                    </p:anim>
                    <p:anim calcmode="lin" valueType="num">
                      <p:cBhvr>
                        <p:cTn dur="1000" fill="hold"/>
                        <p:tgtEl>
                          <p:spTgt spid="7"/>
                        </p:tgtEl>
                        <p:attrNameLst>
                          <p:attrName>ppt_h</p:attrName>
                        </p:attrNameLst>
                      </p:cBhvr>
                      <p:tavLst>
                        <p:tav tm="0">
                          <p:val>
                            <p:strVal val="#ppt_h"/>
                          </p:val>
                        </p:tav>
                        <p:tav tm="100000">
                          <p:val>
                            <p:strVal val="#ppt_h"/>
                          </p:val>
                        </p:tav>
                      </p:tavLst>
                    </p:anim>
                  </p:childTnLst>
                </p:cTn>
              </p:par>
            </p:tnLst>
          </p:tmpl>
        </p:tmplLst>
      </p:bldP>
      <p:bldP spid="8" grpId="0" build="p">
        <p:tmplLst>
          <p:tmpl lvl="1">
            <p:tnLst>
              <p:par>
                <p:cTn presetID="2" presetClass="entr" presetSubtype="4" decel="100000" fill="hold" nodeType="withEffect">
                  <p:stCondLst>
                    <p:cond delay="250"/>
                  </p:stCondLst>
                  <p:childTnLst>
                    <p:set>
                      <p:cBhvr>
                        <p:cTn dur="1" fill="hold">
                          <p:stCondLst>
                            <p:cond delay="0"/>
                          </p:stCondLst>
                        </p:cTn>
                        <p:tgtEl>
                          <p:spTgt spid="8"/>
                        </p:tgtEl>
                        <p:attrNameLst>
                          <p:attrName>style.visibility</p:attrName>
                        </p:attrNameLst>
                      </p:cBhvr>
                      <p:to>
                        <p:strVal val="visible"/>
                      </p:to>
                    </p:set>
                    <p:anim calcmode="lin" valueType="num">
                      <p:cBhvr additive="base">
                        <p:cTn dur="750" fill="hold"/>
                        <p:tgtEl>
                          <p:spTgt spid="8"/>
                        </p:tgtEl>
                        <p:attrNameLst>
                          <p:attrName>ppt_x</p:attrName>
                        </p:attrNameLst>
                      </p:cBhvr>
                      <p:tavLst>
                        <p:tav tm="0">
                          <p:val>
                            <p:strVal val="#ppt_x"/>
                          </p:val>
                        </p:tav>
                        <p:tav tm="100000">
                          <p:val>
                            <p:strVal val="#ppt_x"/>
                          </p:val>
                        </p:tav>
                      </p:tavLst>
                    </p:anim>
                    <p:anim calcmode="lin" valueType="num">
                      <p:cBhvr additive="base">
                        <p:cTn dur="750" fill="hold"/>
                        <p:tgtEl>
                          <p:spTgt spid="8"/>
                        </p:tgtEl>
                        <p:attrNameLst>
                          <p:attrName>ppt_y</p:attrName>
                        </p:attrNameLst>
                      </p:cBhvr>
                      <p:tavLst>
                        <p:tav tm="0">
                          <p:val>
                            <p:strVal val="1+#ppt_h/2"/>
                          </p:val>
                        </p:tav>
                        <p:tav tm="100000">
                          <p:val>
                            <p:strVal val="#ppt_y"/>
                          </p:val>
                        </p:tav>
                      </p:tavLst>
                    </p:anim>
                  </p:childTnLst>
                </p:cTn>
              </p:par>
            </p:tnLst>
          </p:tmpl>
        </p:tmplLst>
      </p:bldP>
      <p:bldP spid="9" grpId="0" animBg="1">
        <p:tmplLst>
          <p:tmpl>
            <p:tnLst>
              <p:par>
                <p:cTn presetID="2" presetClass="entr" presetSubtype="2" decel="100000" fill="hold" nodeType="withEffect">
                  <p:stCondLst>
                    <p:cond delay="0"/>
                  </p:stCondLst>
                  <p:childTnLst>
                    <p:set>
                      <p:cBhvr>
                        <p:cTn dur="1" fill="hold">
                          <p:stCondLst>
                            <p:cond delay="0"/>
                          </p:stCondLst>
                        </p:cTn>
                        <p:tgtEl>
                          <p:spTgt spid="9"/>
                        </p:tgtEl>
                        <p:attrNameLst>
                          <p:attrName>style.visibility</p:attrName>
                        </p:attrNameLst>
                      </p:cBhvr>
                      <p:to>
                        <p:strVal val="visible"/>
                      </p:to>
                    </p:set>
                    <p:anim calcmode="lin" valueType="num">
                      <p:cBhvr additive="base">
                        <p:cTn dur="750" fill="hold"/>
                        <p:tgtEl>
                          <p:spTgt spid="9"/>
                        </p:tgtEl>
                        <p:attrNameLst>
                          <p:attrName>ppt_x</p:attrName>
                        </p:attrNameLst>
                      </p:cBhvr>
                      <p:tavLst>
                        <p:tav tm="0">
                          <p:val>
                            <p:strVal val="1+#ppt_w/2"/>
                          </p:val>
                        </p:tav>
                        <p:tav tm="100000">
                          <p:val>
                            <p:strVal val="#ppt_x"/>
                          </p:val>
                        </p:tav>
                      </p:tavLst>
                    </p:anim>
                    <p:anim calcmode="lin" valueType="num">
                      <p:cBhvr additive="base">
                        <p:cTn dur="750" fill="hold"/>
                        <p:tgtEl>
                          <p:spTgt spid="9"/>
                        </p:tgtEl>
                        <p:attrNameLst>
                          <p:attrName>ppt_y</p:attrName>
                        </p:attrNameLst>
                      </p:cBhvr>
                      <p:tavLst>
                        <p:tav tm="0">
                          <p:val>
                            <p:strVal val="#ppt_y"/>
                          </p:val>
                        </p:tav>
                        <p:tav tm="100000">
                          <p:val>
                            <p:strVal val="#ppt_y"/>
                          </p:val>
                        </p:tav>
                      </p:tavLst>
                    </p:anim>
                  </p:childTnLst>
                </p:cTn>
              </p:par>
            </p:tnLst>
          </p:tmpl>
        </p:tmplLst>
      </p:bldP>
      <p:bldP spid="10" grpId="0" animBg="1">
        <p:tmplLst>
          <p:tmpl>
            <p:tnLst>
              <p:par>
                <p:cTn presetID="2" presetClass="entr" presetSubtype="6" decel="100000" fill="hold" nodeType="withEffect">
                  <p:stCondLst>
                    <p:cond delay="0"/>
                  </p:stCondLst>
                  <p:childTnLst>
                    <p:set>
                      <p:cBhvr>
                        <p:cTn dur="1" fill="hold">
                          <p:stCondLst>
                            <p:cond delay="0"/>
                          </p:stCondLst>
                        </p:cTn>
                        <p:tgtEl>
                          <p:spTgt spid="10"/>
                        </p:tgtEl>
                        <p:attrNameLst>
                          <p:attrName>style.visibility</p:attrName>
                        </p:attrNameLst>
                      </p:cBhvr>
                      <p:to>
                        <p:strVal val="visible"/>
                      </p:to>
                    </p:set>
                    <p:anim calcmode="lin" valueType="num">
                      <p:cBhvr additive="base">
                        <p:cTn dur="750" fill="hold"/>
                        <p:tgtEl>
                          <p:spTgt spid="10"/>
                        </p:tgtEl>
                        <p:attrNameLst>
                          <p:attrName>ppt_x</p:attrName>
                        </p:attrNameLst>
                      </p:cBhvr>
                      <p:tavLst>
                        <p:tav tm="0">
                          <p:val>
                            <p:strVal val="1+#ppt_w/2"/>
                          </p:val>
                        </p:tav>
                        <p:tav tm="100000">
                          <p:val>
                            <p:strVal val="#ppt_x"/>
                          </p:val>
                        </p:tav>
                      </p:tavLst>
                    </p:anim>
                    <p:anim calcmode="lin" valueType="num">
                      <p:cBhvr additive="base">
                        <p:cTn dur="750" fill="hold"/>
                        <p:tgtEl>
                          <p:spTgt spid="10"/>
                        </p:tgtEl>
                        <p:attrNameLst>
                          <p:attrName>ppt_y</p:attrName>
                        </p:attrNameLst>
                      </p:cBhvr>
                      <p:tavLst>
                        <p:tav tm="0">
                          <p:val>
                            <p:strVal val="1+#ppt_h/2"/>
                          </p:val>
                        </p:tav>
                        <p:tav tm="100000">
                          <p:val>
                            <p:strVal val="#ppt_y"/>
                          </p:val>
                        </p:tav>
                      </p:tavLst>
                    </p:anim>
                  </p:childTnLst>
                </p:cTn>
              </p:par>
            </p:tnLst>
          </p:tmpl>
        </p:tmplLst>
      </p:bldP>
      <p:bldP spid="11" grpId="0" animBg="1">
        <p:tmplLst>
          <p:tmpl>
            <p:tnLst>
              <p:par>
                <p:cTn presetID="2" presetClass="entr" presetSubtype="1" decel="100000" fill="hold" nodeType="withEffect">
                  <p:stCondLst>
                    <p:cond delay="0"/>
                  </p:stCondLst>
                  <p:childTnLst>
                    <p:set>
                      <p:cBhvr>
                        <p:cTn dur="1" fill="hold">
                          <p:stCondLst>
                            <p:cond delay="0"/>
                          </p:stCondLst>
                        </p:cTn>
                        <p:tgtEl>
                          <p:spTgt spid="11"/>
                        </p:tgtEl>
                        <p:attrNameLst>
                          <p:attrName>style.visibility</p:attrName>
                        </p:attrNameLst>
                      </p:cBhvr>
                      <p:to>
                        <p:strVal val="visible"/>
                      </p:to>
                    </p:set>
                    <p:anim calcmode="lin" valueType="num">
                      <p:cBhvr additive="base">
                        <p:cTn dur="750" fill="hold"/>
                        <p:tgtEl>
                          <p:spTgt spid="11"/>
                        </p:tgtEl>
                        <p:attrNameLst>
                          <p:attrName>ppt_x</p:attrName>
                        </p:attrNameLst>
                      </p:cBhvr>
                      <p:tavLst>
                        <p:tav tm="0">
                          <p:val>
                            <p:strVal val="#ppt_x"/>
                          </p:val>
                        </p:tav>
                        <p:tav tm="100000">
                          <p:val>
                            <p:strVal val="#ppt_x"/>
                          </p:val>
                        </p:tav>
                      </p:tavLst>
                    </p:anim>
                    <p:anim calcmode="lin" valueType="num">
                      <p:cBhvr additive="base">
                        <p:cTn dur="750" fill="hold"/>
                        <p:tgtEl>
                          <p:spTgt spid="11"/>
                        </p:tgtEl>
                        <p:attrNameLst>
                          <p:attrName>ppt_y</p:attrName>
                        </p:attrNameLst>
                      </p:cBhvr>
                      <p:tavLst>
                        <p:tav tm="0">
                          <p:val>
                            <p:strVal val="0-#ppt_h/2"/>
                          </p:val>
                        </p:tav>
                        <p:tav tm="100000">
                          <p:val>
                            <p:strVal val="#ppt_y"/>
                          </p:val>
                        </p:tav>
                      </p:tavLst>
                    </p:anim>
                  </p:childTnLst>
                </p:cTn>
              </p:par>
            </p:tnLst>
          </p:tmpl>
        </p:tmplLst>
      </p:bldP>
      <p:bldP spid="12" grpId="0" animBg="1">
        <p:tmplLst>
          <p:tmpl>
            <p:tnLst>
              <p:par>
                <p:cTn presetID="2" presetClass="entr" presetSubtype="3" decel="100000" fill="hold" nodeType="withEffect">
                  <p:stCondLst>
                    <p:cond delay="0"/>
                  </p:stCondLst>
                  <p:childTnLst>
                    <p:set>
                      <p:cBhvr>
                        <p:cTn dur="1" fill="hold">
                          <p:stCondLst>
                            <p:cond delay="0"/>
                          </p:stCondLst>
                        </p:cTn>
                        <p:tgtEl>
                          <p:spTgt spid="12"/>
                        </p:tgtEl>
                        <p:attrNameLst>
                          <p:attrName>style.visibility</p:attrName>
                        </p:attrNameLst>
                      </p:cBhvr>
                      <p:to>
                        <p:strVal val="visible"/>
                      </p:to>
                    </p:set>
                    <p:anim calcmode="lin" valueType="num">
                      <p:cBhvr additive="base">
                        <p:cTn dur="750" fill="hold"/>
                        <p:tgtEl>
                          <p:spTgt spid="12"/>
                        </p:tgtEl>
                        <p:attrNameLst>
                          <p:attrName>ppt_x</p:attrName>
                        </p:attrNameLst>
                      </p:cBhvr>
                      <p:tavLst>
                        <p:tav tm="0">
                          <p:val>
                            <p:strVal val="1+#ppt_w/2"/>
                          </p:val>
                        </p:tav>
                        <p:tav tm="100000">
                          <p:val>
                            <p:strVal val="#ppt_x"/>
                          </p:val>
                        </p:tav>
                      </p:tavLst>
                    </p:anim>
                    <p:anim calcmode="lin" valueType="num">
                      <p:cBhvr additive="base">
                        <p:cTn dur="750" fill="hold"/>
                        <p:tgtEl>
                          <p:spTgt spid="12"/>
                        </p:tgtEl>
                        <p:attrNameLst>
                          <p:attrName>ppt_y</p:attrName>
                        </p:attrNameLst>
                      </p:cBhvr>
                      <p:tavLst>
                        <p:tav tm="0">
                          <p:val>
                            <p:strVal val="0-#ppt_h/2"/>
                          </p:val>
                        </p:tav>
                        <p:tav tm="100000">
                          <p:val>
                            <p:strVal val="#ppt_y"/>
                          </p:val>
                        </p:tav>
                      </p:tavLst>
                    </p:anim>
                  </p:childTnLst>
                </p:cTn>
              </p:par>
            </p:tnLst>
          </p:tmpl>
        </p:tmplLst>
      </p:bldP>
    </p:bldLst>
  </p:timing>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userDrawn="1">
  <p:cSld name="Section Break 6">
    <p:spTree>
      <p:nvGrpSpPr>
        <p:cNvPr id="1" name=""/>
        <p:cNvGrpSpPr/>
        <p:nvPr/>
      </p:nvGrpSpPr>
      <p:grpSpPr>
        <a:xfrm>
          <a:off x="0" y="0"/>
          <a:ext cx="0" cy="0"/>
          <a:chOff x="0" y="0"/>
          <a:chExt cx="0" cy="0"/>
        </a:xfrm>
      </p:grpSpPr>
      <p:sp>
        <p:nvSpPr>
          <p:cNvPr id="4" name="図プレースホルダー 3"/>
          <p:cNvSpPr>
            <a:spLocks noGrp="1"/>
          </p:cNvSpPr>
          <p:nvPr>
            <p:ph type="pic" sz="quarter" idx="10" hasCustomPrompt="1"/>
          </p:nvPr>
        </p:nvSpPr>
        <p:spPr>
          <a:xfrm>
            <a:off x="0" y="0"/>
            <a:ext cx="18288000" cy="10285413"/>
          </a:xfrm>
        </p:spPr>
        <p:txBody>
          <a:bodyPr/>
          <a:lstStyle>
            <a:lvl1pPr>
              <a:defRPr baseline="0"/>
            </a:lvl1pPr>
          </a:lstStyle>
          <a:p>
            <a:r>
              <a:rPr kumimoji="1" lang="en-US" altLang="ja-JP" dirty="0"/>
              <a:t>Add a full screen image</a:t>
            </a:r>
            <a:endParaRPr kumimoji="1" lang="ja-JP" altLang="en-US" dirty="0"/>
          </a:p>
        </p:txBody>
      </p:sp>
      <p:sp>
        <p:nvSpPr>
          <p:cNvPr id="6" name="テキスト プレースホルダー 5"/>
          <p:cNvSpPr>
            <a:spLocks noGrp="1"/>
          </p:cNvSpPr>
          <p:nvPr>
            <p:ph type="body" sz="quarter" idx="11" hasCustomPrompt="1"/>
          </p:nvPr>
        </p:nvSpPr>
        <p:spPr>
          <a:xfrm>
            <a:off x="10568692" y="0"/>
            <a:ext cx="6400801" cy="10285413"/>
          </a:xfrm>
          <a:solidFill>
            <a:schemeClr val="accent6">
              <a:alpha val="70000"/>
            </a:schemeClr>
          </a:solidFill>
        </p:spPr>
        <p:txBody>
          <a:bodyPr/>
          <a:lstStyle/>
          <a:p>
            <a:pPr lvl="0"/>
            <a:r>
              <a:rPr kumimoji="1" lang="en-US" altLang="ja-JP" dirty="0"/>
              <a:t> </a:t>
            </a:r>
            <a:endParaRPr kumimoji="1" lang="ja-JP" altLang="en-US" dirty="0"/>
          </a:p>
        </p:txBody>
      </p:sp>
      <p:sp>
        <p:nvSpPr>
          <p:cNvPr id="7" name="テキスト プレースホルダー 5"/>
          <p:cNvSpPr>
            <a:spLocks noGrp="1"/>
          </p:cNvSpPr>
          <p:nvPr>
            <p:ph type="body" sz="quarter" idx="12" hasCustomPrompt="1"/>
          </p:nvPr>
        </p:nvSpPr>
        <p:spPr>
          <a:xfrm>
            <a:off x="10925628" y="1925052"/>
            <a:ext cx="5686928" cy="4347411"/>
          </a:xfrm>
          <a:noFill/>
        </p:spPr>
        <p:txBody>
          <a:bodyPr anchor="b">
            <a:noAutofit/>
          </a:bodyPr>
          <a:lstStyle>
            <a:lvl1pPr algn="ctr">
              <a:lnSpc>
                <a:spcPct val="100000"/>
              </a:lnSpc>
              <a:spcBef>
                <a:spcPts val="0"/>
              </a:spcBef>
              <a:defRPr sz="30000">
                <a:solidFill>
                  <a:schemeClr val="bg1"/>
                </a:solidFill>
              </a:defRPr>
            </a:lvl1pPr>
          </a:lstStyle>
          <a:p>
            <a:pPr lvl="0"/>
            <a:r>
              <a:rPr kumimoji="1" lang="en-US" altLang="ja-JP" dirty="0"/>
              <a:t>0</a:t>
            </a:r>
            <a:endParaRPr kumimoji="1" lang="ja-JP" altLang="en-US" dirty="0"/>
          </a:p>
        </p:txBody>
      </p:sp>
      <p:sp>
        <p:nvSpPr>
          <p:cNvPr id="8" name="テキスト プレースホルダー 5"/>
          <p:cNvSpPr>
            <a:spLocks noGrp="1"/>
          </p:cNvSpPr>
          <p:nvPr>
            <p:ph type="body" sz="quarter" idx="13" hasCustomPrompt="1"/>
          </p:nvPr>
        </p:nvSpPr>
        <p:spPr>
          <a:xfrm>
            <a:off x="10925628" y="6104021"/>
            <a:ext cx="5686928" cy="1211179"/>
          </a:xfrm>
          <a:noFill/>
        </p:spPr>
        <p:txBody>
          <a:bodyPr anchor="t">
            <a:noAutofit/>
          </a:bodyPr>
          <a:lstStyle>
            <a:lvl1pPr algn="ctr">
              <a:lnSpc>
                <a:spcPct val="100000"/>
              </a:lnSpc>
              <a:spcBef>
                <a:spcPts val="0"/>
              </a:spcBef>
              <a:defRPr sz="4400">
                <a:solidFill>
                  <a:schemeClr val="bg1"/>
                </a:solidFill>
              </a:defRPr>
            </a:lvl1pPr>
          </a:lstStyle>
          <a:p>
            <a:pPr lvl="0"/>
            <a:r>
              <a:rPr kumimoji="1" lang="en-US" altLang="ja-JP" dirty="0"/>
              <a:t>Section Name</a:t>
            </a:r>
            <a:endParaRPr kumimoji="1" lang="ja-JP" altLang="en-US" dirty="0"/>
          </a:p>
        </p:txBody>
      </p:sp>
      <p:sp>
        <p:nvSpPr>
          <p:cNvPr id="9" name="テキスト プレースホルダー 5"/>
          <p:cNvSpPr>
            <a:spLocks noGrp="1"/>
          </p:cNvSpPr>
          <p:nvPr>
            <p:ph type="body" sz="quarter" idx="16" hasCustomPrompt="1"/>
          </p:nvPr>
        </p:nvSpPr>
        <p:spPr>
          <a:xfrm>
            <a:off x="9920692" y="9637413"/>
            <a:ext cx="648000" cy="648000"/>
          </a:xfrm>
          <a:solidFill>
            <a:schemeClr val="accent6">
              <a:alpha val="70000"/>
            </a:schemeClr>
          </a:solidFill>
        </p:spPr>
        <p:txBody>
          <a:bodyPr/>
          <a:lstStyle/>
          <a:p>
            <a:pPr lvl="0"/>
            <a:r>
              <a:rPr kumimoji="1" lang="en-US" altLang="ja-JP" dirty="0"/>
              <a:t> </a:t>
            </a:r>
            <a:endParaRPr kumimoji="1" lang="ja-JP" altLang="en-US" dirty="0"/>
          </a:p>
        </p:txBody>
      </p:sp>
      <p:sp>
        <p:nvSpPr>
          <p:cNvPr id="10" name="テキスト プレースホルダー 5"/>
          <p:cNvSpPr>
            <a:spLocks noGrp="1"/>
          </p:cNvSpPr>
          <p:nvPr>
            <p:ph type="body" sz="quarter" idx="17" hasCustomPrompt="1"/>
          </p:nvPr>
        </p:nvSpPr>
        <p:spPr>
          <a:xfrm>
            <a:off x="9272692" y="8989413"/>
            <a:ext cx="648000" cy="648000"/>
          </a:xfrm>
          <a:solidFill>
            <a:schemeClr val="accent6">
              <a:alpha val="70000"/>
            </a:schemeClr>
          </a:solidFill>
        </p:spPr>
        <p:txBody>
          <a:bodyPr/>
          <a:lstStyle/>
          <a:p>
            <a:pPr lvl="0"/>
            <a:r>
              <a:rPr kumimoji="1" lang="en-US" altLang="ja-JP" dirty="0"/>
              <a:t> </a:t>
            </a:r>
            <a:endParaRPr kumimoji="1" lang="ja-JP" altLang="en-US" dirty="0"/>
          </a:p>
        </p:txBody>
      </p:sp>
      <p:sp>
        <p:nvSpPr>
          <p:cNvPr id="11" name="テキスト プレースホルダー 5"/>
          <p:cNvSpPr>
            <a:spLocks noGrp="1"/>
          </p:cNvSpPr>
          <p:nvPr>
            <p:ph type="body" sz="quarter" idx="18" hasCustomPrompt="1"/>
          </p:nvPr>
        </p:nvSpPr>
        <p:spPr>
          <a:xfrm>
            <a:off x="9920692" y="8341413"/>
            <a:ext cx="648000" cy="648000"/>
          </a:xfrm>
          <a:solidFill>
            <a:schemeClr val="accent6">
              <a:alpha val="70000"/>
            </a:schemeClr>
          </a:solidFill>
        </p:spPr>
        <p:txBody>
          <a:bodyPr/>
          <a:lstStyle/>
          <a:p>
            <a:pPr lvl="0"/>
            <a:r>
              <a:rPr kumimoji="1" lang="en-US" altLang="ja-JP" dirty="0"/>
              <a:t> </a:t>
            </a:r>
            <a:endParaRPr kumimoji="1" lang="ja-JP" altLang="en-US" dirty="0"/>
          </a:p>
        </p:txBody>
      </p:sp>
      <p:sp>
        <p:nvSpPr>
          <p:cNvPr id="12" name="テキスト プレースホルダー 5"/>
          <p:cNvSpPr>
            <a:spLocks noGrp="1"/>
          </p:cNvSpPr>
          <p:nvPr>
            <p:ph type="body" sz="quarter" idx="19" hasCustomPrompt="1"/>
          </p:nvPr>
        </p:nvSpPr>
        <p:spPr>
          <a:xfrm>
            <a:off x="8624692" y="9637413"/>
            <a:ext cx="648000" cy="648000"/>
          </a:xfrm>
          <a:solidFill>
            <a:schemeClr val="accent6">
              <a:alpha val="70000"/>
            </a:schemeClr>
          </a:solidFill>
        </p:spPr>
        <p:txBody>
          <a:bodyPr/>
          <a:lstStyle/>
          <a:p>
            <a:pPr lvl="0"/>
            <a:r>
              <a:rPr kumimoji="1" lang="en-US" altLang="ja-JP" dirty="0"/>
              <a:t> </a:t>
            </a:r>
            <a:endParaRPr kumimoji="1" lang="ja-JP" altLang="en-US" dirty="0"/>
          </a:p>
        </p:txBody>
      </p:sp>
    </p:spTree>
    <p:extLst>
      <p:ext uri="{BB962C8B-B14F-4D97-AF65-F5344CB8AC3E}">
        <p14:creationId xmlns:p14="http://schemas.microsoft.com/office/powerpoint/2010/main" val="21819451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wipe(down)">
                                      <p:cBhvr>
                                        <p:cTn id="11" dur="500"/>
                                        <p:tgtEl>
                                          <p:spTgt spid="6"/>
                                        </p:tgtEl>
                                      </p:cBhvr>
                                    </p:animEffect>
                                  </p:childTnLst>
                                </p:cTn>
                              </p:par>
                              <p:par>
                                <p:cTn id="12" presetID="2" presetClass="entr" presetSubtype="9" decel="100000" fill="hold" grpId="0" nodeType="withEffect">
                                  <p:stCondLst>
                                    <p:cond delay="0"/>
                                  </p:stCondLst>
                                  <p:childTnLst>
                                    <p:set>
                                      <p:cBhvr>
                                        <p:cTn id="13" dur="1" fill="hold">
                                          <p:stCondLst>
                                            <p:cond delay="0"/>
                                          </p:stCondLst>
                                        </p:cTn>
                                        <p:tgtEl>
                                          <p:spTgt spid="9"/>
                                        </p:tgtEl>
                                        <p:attrNameLst>
                                          <p:attrName>style.visibility</p:attrName>
                                        </p:attrNameLst>
                                      </p:cBhvr>
                                      <p:to>
                                        <p:strVal val="visible"/>
                                      </p:to>
                                    </p:set>
                                    <p:anim calcmode="lin" valueType="num">
                                      <p:cBhvr additive="base">
                                        <p:cTn id="14" dur="750" fill="hold"/>
                                        <p:tgtEl>
                                          <p:spTgt spid="9"/>
                                        </p:tgtEl>
                                        <p:attrNameLst>
                                          <p:attrName>ppt_x</p:attrName>
                                        </p:attrNameLst>
                                      </p:cBhvr>
                                      <p:tavLst>
                                        <p:tav tm="0">
                                          <p:val>
                                            <p:strVal val="0-#ppt_w/2"/>
                                          </p:val>
                                        </p:tav>
                                        <p:tav tm="100000">
                                          <p:val>
                                            <p:strVal val="#ppt_x"/>
                                          </p:val>
                                        </p:tav>
                                      </p:tavLst>
                                    </p:anim>
                                    <p:anim calcmode="lin" valueType="num">
                                      <p:cBhvr additive="base">
                                        <p:cTn id="15" dur="750" fill="hold"/>
                                        <p:tgtEl>
                                          <p:spTgt spid="9"/>
                                        </p:tgtEl>
                                        <p:attrNameLst>
                                          <p:attrName>ppt_y</p:attrName>
                                        </p:attrNameLst>
                                      </p:cBhvr>
                                      <p:tavLst>
                                        <p:tav tm="0">
                                          <p:val>
                                            <p:strVal val="0-#ppt_h/2"/>
                                          </p:val>
                                        </p:tav>
                                        <p:tav tm="100000">
                                          <p:val>
                                            <p:strVal val="#ppt_y"/>
                                          </p:val>
                                        </p:tav>
                                      </p:tavLst>
                                    </p:anim>
                                  </p:childTnLst>
                                </p:cTn>
                              </p:par>
                              <p:par>
                                <p:cTn id="16" presetID="2" presetClass="entr" presetSubtype="12" decel="100000" fill="hold" grpId="0" nodeType="withEffect">
                                  <p:stCondLst>
                                    <p:cond delay="0"/>
                                  </p:stCondLst>
                                  <p:childTnLst>
                                    <p:set>
                                      <p:cBhvr>
                                        <p:cTn id="17" dur="1" fill="hold">
                                          <p:stCondLst>
                                            <p:cond delay="0"/>
                                          </p:stCondLst>
                                        </p:cTn>
                                        <p:tgtEl>
                                          <p:spTgt spid="10"/>
                                        </p:tgtEl>
                                        <p:attrNameLst>
                                          <p:attrName>style.visibility</p:attrName>
                                        </p:attrNameLst>
                                      </p:cBhvr>
                                      <p:to>
                                        <p:strVal val="visible"/>
                                      </p:to>
                                    </p:set>
                                    <p:anim calcmode="lin" valueType="num">
                                      <p:cBhvr additive="base">
                                        <p:cTn id="18" dur="750" fill="hold"/>
                                        <p:tgtEl>
                                          <p:spTgt spid="10"/>
                                        </p:tgtEl>
                                        <p:attrNameLst>
                                          <p:attrName>ppt_x</p:attrName>
                                        </p:attrNameLst>
                                      </p:cBhvr>
                                      <p:tavLst>
                                        <p:tav tm="0">
                                          <p:val>
                                            <p:strVal val="0-#ppt_w/2"/>
                                          </p:val>
                                        </p:tav>
                                        <p:tav tm="100000">
                                          <p:val>
                                            <p:strVal val="#ppt_x"/>
                                          </p:val>
                                        </p:tav>
                                      </p:tavLst>
                                    </p:anim>
                                    <p:anim calcmode="lin" valueType="num">
                                      <p:cBhvr additive="base">
                                        <p:cTn id="19" dur="750" fill="hold"/>
                                        <p:tgtEl>
                                          <p:spTgt spid="10"/>
                                        </p:tgtEl>
                                        <p:attrNameLst>
                                          <p:attrName>ppt_y</p:attrName>
                                        </p:attrNameLst>
                                      </p:cBhvr>
                                      <p:tavLst>
                                        <p:tav tm="0">
                                          <p:val>
                                            <p:strVal val="1+#ppt_h/2"/>
                                          </p:val>
                                        </p:tav>
                                        <p:tav tm="100000">
                                          <p:val>
                                            <p:strVal val="#ppt_y"/>
                                          </p:val>
                                        </p:tav>
                                      </p:tavLst>
                                    </p:anim>
                                  </p:childTnLst>
                                </p:cTn>
                              </p:par>
                              <p:par>
                                <p:cTn id="20" presetID="2" presetClass="entr" presetSubtype="1" decel="100000" fill="hold" grpId="0" nodeType="withEffect">
                                  <p:stCondLst>
                                    <p:cond delay="0"/>
                                  </p:stCondLst>
                                  <p:childTnLst>
                                    <p:set>
                                      <p:cBhvr>
                                        <p:cTn id="21" dur="1" fill="hold">
                                          <p:stCondLst>
                                            <p:cond delay="0"/>
                                          </p:stCondLst>
                                        </p:cTn>
                                        <p:tgtEl>
                                          <p:spTgt spid="11"/>
                                        </p:tgtEl>
                                        <p:attrNameLst>
                                          <p:attrName>style.visibility</p:attrName>
                                        </p:attrNameLst>
                                      </p:cBhvr>
                                      <p:to>
                                        <p:strVal val="visible"/>
                                      </p:to>
                                    </p:set>
                                    <p:anim calcmode="lin" valueType="num">
                                      <p:cBhvr additive="base">
                                        <p:cTn id="22" dur="750" fill="hold"/>
                                        <p:tgtEl>
                                          <p:spTgt spid="11"/>
                                        </p:tgtEl>
                                        <p:attrNameLst>
                                          <p:attrName>ppt_x</p:attrName>
                                        </p:attrNameLst>
                                      </p:cBhvr>
                                      <p:tavLst>
                                        <p:tav tm="0">
                                          <p:val>
                                            <p:strVal val="#ppt_x"/>
                                          </p:val>
                                        </p:tav>
                                        <p:tav tm="100000">
                                          <p:val>
                                            <p:strVal val="#ppt_x"/>
                                          </p:val>
                                        </p:tav>
                                      </p:tavLst>
                                    </p:anim>
                                    <p:anim calcmode="lin" valueType="num">
                                      <p:cBhvr additive="base">
                                        <p:cTn id="23" dur="750" fill="hold"/>
                                        <p:tgtEl>
                                          <p:spTgt spid="11"/>
                                        </p:tgtEl>
                                        <p:attrNameLst>
                                          <p:attrName>ppt_y</p:attrName>
                                        </p:attrNameLst>
                                      </p:cBhvr>
                                      <p:tavLst>
                                        <p:tav tm="0">
                                          <p:val>
                                            <p:strVal val="0-#ppt_h/2"/>
                                          </p:val>
                                        </p:tav>
                                        <p:tav tm="100000">
                                          <p:val>
                                            <p:strVal val="#ppt_y"/>
                                          </p:val>
                                        </p:tav>
                                      </p:tavLst>
                                    </p:anim>
                                  </p:childTnLst>
                                </p:cTn>
                              </p:par>
                              <p:par>
                                <p:cTn id="24" presetID="2" presetClass="entr" presetSubtype="3" decel="100000" fill="hold" grpId="0" nodeType="withEffect">
                                  <p:stCondLst>
                                    <p:cond delay="0"/>
                                  </p:stCondLst>
                                  <p:childTnLst>
                                    <p:set>
                                      <p:cBhvr>
                                        <p:cTn id="25" dur="1" fill="hold">
                                          <p:stCondLst>
                                            <p:cond delay="0"/>
                                          </p:stCondLst>
                                        </p:cTn>
                                        <p:tgtEl>
                                          <p:spTgt spid="12"/>
                                        </p:tgtEl>
                                        <p:attrNameLst>
                                          <p:attrName>style.visibility</p:attrName>
                                        </p:attrNameLst>
                                      </p:cBhvr>
                                      <p:to>
                                        <p:strVal val="visible"/>
                                      </p:to>
                                    </p:set>
                                    <p:anim calcmode="lin" valueType="num">
                                      <p:cBhvr additive="base">
                                        <p:cTn id="26" dur="750" fill="hold"/>
                                        <p:tgtEl>
                                          <p:spTgt spid="12"/>
                                        </p:tgtEl>
                                        <p:attrNameLst>
                                          <p:attrName>ppt_x</p:attrName>
                                        </p:attrNameLst>
                                      </p:cBhvr>
                                      <p:tavLst>
                                        <p:tav tm="0">
                                          <p:val>
                                            <p:strVal val="1+#ppt_w/2"/>
                                          </p:val>
                                        </p:tav>
                                        <p:tav tm="100000">
                                          <p:val>
                                            <p:strVal val="#ppt_x"/>
                                          </p:val>
                                        </p:tav>
                                      </p:tavLst>
                                    </p:anim>
                                    <p:anim calcmode="lin" valueType="num">
                                      <p:cBhvr additive="base">
                                        <p:cTn id="27" dur="750" fill="hold"/>
                                        <p:tgtEl>
                                          <p:spTgt spid="12"/>
                                        </p:tgtEl>
                                        <p:attrNameLst>
                                          <p:attrName>ppt_y</p:attrName>
                                        </p:attrNameLst>
                                      </p:cBhvr>
                                      <p:tavLst>
                                        <p:tav tm="0">
                                          <p:val>
                                            <p:strVal val="0-#ppt_h/2"/>
                                          </p:val>
                                        </p:tav>
                                        <p:tav tm="100000">
                                          <p:val>
                                            <p:strVal val="#ppt_y"/>
                                          </p:val>
                                        </p:tav>
                                      </p:tavLst>
                                    </p:anim>
                                  </p:childTnLst>
                                </p:cTn>
                              </p:par>
                            </p:childTnLst>
                          </p:cTn>
                        </p:par>
                        <p:par>
                          <p:cTn id="28" fill="hold">
                            <p:stCondLst>
                              <p:cond delay="1250"/>
                            </p:stCondLst>
                            <p:childTnLst>
                              <p:par>
                                <p:cTn id="29" presetID="2" presetClass="entr" presetSubtype="4" decel="100000" fill="hold" grpId="0" nodeType="afterEffect">
                                  <p:stCondLst>
                                    <p:cond delay="0"/>
                                  </p:stCondLst>
                                  <p:childTnLst>
                                    <p:set>
                                      <p:cBhvr>
                                        <p:cTn id="30" dur="1" fill="hold">
                                          <p:stCondLst>
                                            <p:cond delay="0"/>
                                          </p:stCondLst>
                                        </p:cTn>
                                        <p:tgtEl>
                                          <p:spTgt spid="7">
                                            <p:txEl>
                                              <p:pRg st="0" end="0"/>
                                            </p:txEl>
                                          </p:spTgt>
                                        </p:tgtEl>
                                        <p:attrNameLst>
                                          <p:attrName>style.visibility</p:attrName>
                                        </p:attrNameLst>
                                      </p:cBhvr>
                                      <p:to>
                                        <p:strVal val="visible"/>
                                      </p:to>
                                    </p:set>
                                    <p:anim calcmode="lin" valueType="num">
                                      <p:cBhvr additive="base">
                                        <p:cTn id="31" dur="10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32" dur="1000" fill="hold"/>
                                        <p:tgtEl>
                                          <p:spTgt spid="7">
                                            <p:txEl>
                                              <p:pRg st="0" end="0"/>
                                            </p:txEl>
                                          </p:spTgt>
                                        </p:tgtEl>
                                        <p:attrNameLst>
                                          <p:attrName>ppt_y</p:attrName>
                                        </p:attrNameLst>
                                      </p:cBhvr>
                                      <p:tavLst>
                                        <p:tav tm="0">
                                          <p:val>
                                            <p:strVal val="1+#ppt_h/2"/>
                                          </p:val>
                                        </p:tav>
                                        <p:tav tm="100000">
                                          <p:val>
                                            <p:strVal val="#ppt_y"/>
                                          </p:val>
                                        </p:tav>
                                      </p:tavLst>
                                    </p:anim>
                                  </p:childTnLst>
                                </p:cTn>
                              </p:par>
                              <p:par>
                                <p:cTn id="33" presetID="45" presetClass="entr" presetSubtype="0" fill="hold" grpId="1" nodeType="withEffect">
                                  <p:stCondLst>
                                    <p:cond delay="0"/>
                                  </p:stCondLst>
                                  <p:childTnLst>
                                    <p:set>
                                      <p:cBhvr>
                                        <p:cTn id="34" dur="1" fill="hold">
                                          <p:stCondLst>
                                            <p:cond delay="0"/>
                                          </p:stCondLst>
                                        </p:cTn>
                                        <p:tgtEl>
                                          <p:spTgt spid="7">
                                            <p:txEl>
                                              <p:pRg st="0" end="0"/>
                                            </p:txEl>
                                          </p:spTgt>
                                        </p:tgtEl>
                                        <p:attrNameLst>
                                          <p:attrName>style.visibility</p:attrName>
                                        </p:attrNameLst>
                                      </p:cBhvr>
                                      <p:to>
                                        <p:strVal val="visible"/>
                                      </p:to>
                                    </p:set>
                                    <p:animEffect transition="in" filter="fade">
                                      <p:cBhvr>
                                        <p:cTn id="35" dur="1000"/>
                                        <p:tgtEl>
                                          <p:spTgt spid="7">
                                            <p:txEl>
                                              <p:pRg st="0" end="0"/>
                                            </p:txEl>
                                          </p:spTgt>
                                        </p:tgtEl>
                                      </p:cBhvr>
                                    </p:animEffect>
                                    <p:anim calcmode="lin" valueType="num">
                                      <p:cBhvr>
                                        <p:cTn id="36" dur="1000" fill="hold"/>
                                        <p:tgtEl>
                                          <p:spTgt spid="7">
                                            <p:txEl>
                                              <p:pRg st="0" end="0"/>
                                            </p:txEl>
                                          </p:spTgt>
                                        </p:tgtEl>
                                        <p:attrNameLst>
                                          <p:attrName>ppt_w</p:attrName>
                                        </p:attrNameLst>
                                      </p:cBhvr>
                                      <p:tavLst>
                                        <p:tav tm="0" fmla="#ppt_w*sin(2.5*pi*$)">
                                          <p:val>
                                            <p:fltVal val="0"/>
                                          </p:val>
                                        </p:tav>
                                        <p:tav tm="100000">
                                          <p:val>
                                            <p:fltVal val="1"/>
                                          </p:val>
                                        </p:tav>
                                      </p:tavLst>
                                    </p:anim>
                                    <p:anim calcmode="lin" valueType="num">
                                      <p:cBhvr>
                                        <p:cTn id="37" dur="1000" fill="hold"/>
                                        <p:tgtEl>
                                          <p:spTgt spid="7">
                                            <p:txEl>
                                              <p:pRg st="0" end="0"/>
                                            </p:txEl>
                                          </p:spTgt>
                                        </p:tgtEl>
                                        <p:attrNameLst>
                                          <p:attrName>ppt_h</p:attrName>
                                        </p:attrNameLst>
                                      </p:cBhvr>
                                      <p:tavLst>
                                        <p:tav tm="0">
                                          <p:val>
                                            <p:strVal val="#ppt_h"/>
                                          </p:val>
                                        </p:tav>
                                        <p:tav tm="100000">
                                          <p:val>
                                            <p:strVal val="#ppt_h"/>
                                          </p:val>
                                        </p:tav>
                                      </p:tavLst>
                                    </p:anim>
                                  </p:childTnLst>
                                </p:cTn>
                              </p:par>
                              <p:par>
                                <p:cTn id="38" presetID="2" presetClass="entr" presetSubtype="4" decel="100000" fill="hold" grpId="0" nodeType="withEffect">
                                  <p:stCondLst>
                                    <p:cond delay="250"/>
                                  </p:stCondLst>
                                  <p:childTnLst>
                                    <p:set>
                                      <p:cBhvr>
                                        <p:cTn id="39" dur="1" fill="hold">
                                          <p:stCondLst>
                                            <p:cond delay="0"/>
                                          </p:stCondLst>
                                        </p:cTn>
                                        <p:tgtEl>
                                          <p:spTgt spid="8">
                                            <p:txEl>
                                              <p:pRg st="0" end="0"/>
                                            </p:txEl>
                                          </p:spTgt>
                                        </p:tgtEl>
                                        <p:attrNameLst>
                                          <p:attrName>style.visibility</p:attrName>
                                        </p:attrNameLst>
                                      </p:cBhvr>
                                      <p:to>
                                        <p:strVal val="visible"/>
                                      </p:to>
                                    </p:set>
                                    <p:anim calcmode="lin" valueType="num">
                                      <p:cBhvr additive="base">
                                        <p:cTn id="40" dur="750" fill="hold"/>
                                        <p:tgtEl>
                                          <p:spTgt spid="8">
                                            <p:txEl>
                                              <p:pRg st="0" end="0"/>
                                            </p:txEl>
                                          </p:spTgt>
                                        </p:tgtEl>
                                        <p:attrNameLst>
                                          <p:attrName>ppt_x</p:attrName>
                                        </p:attrNameLst>
                                      </p:cBhvr>
                                      <p:tavLst>
                                        <p:tav tm="0">
                                          <p:val>
                                            <p:strVal val="#ppt_x"/>
                                          </p:val>
                                        </p:tav>
                                        <p:tav tm="100000">
                                          <p:val>
                                            <p:strVal val="#ppt_x"/>
                                          </p:val>
                                        </p:tav>
                                      </p:tavLst>
                                    </p:anim>
                                    <p:anim calcmode="lin" valueType="num">
                                      <p:cBhvr additive="base">
                                        <p:cTn id="41" dur="750" fill="hold"/>
                                        <p:tgtEl>
                                          <p:spTgt spid="8">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animBg="1">
        <p:tmplLst>
          <p:tmpl>
            <p:tnLst>
              <p:par>
                <p:cTn presetID="22" presetClass="entr" presetSubtype="4" fill="hold" nodeType="afterEffect">
                  <p:stCondLst>
                    <p:cond delay="0"/>
                  </p:stCondLst>
                  <p:childTnLst>
                    <p:set>
                      <p:cBhvr>
                        <p:cTn dur="1" fill="hold">
                          <p:stCondLst>
                            <p:cond delay="0"/>
                          </p:stCondLst>
                        </p:cTn>
                        <p:tgtEl>
                          <p:spTgt spid="6"/>
                        </p:tgtEl>
                        <p:attrNameLst>
                          <p:attrName>style.visibility</p:attrName>
                        </p:attrNameLst>
                      </p:cBhvr>
                      <p:to>
                        <p:strVal val="visible"/>
                      </p:to>
                    </p:set>
                    <p:animEffect transition="in" filter="wipe(down)">
                      <p:cBhvr>
                        <p:cTn dur="500"/>
                        <p:tgtEl>
                          <p:spTgt spid="6"/>
                        </p:tgtEl>
                      </p:cBhvr>
                    </p:animEffect>
                  </p:childTnLst>
                </p:cTn>
              </p:par>
            </p:tnLst>
          </p:tmpl>
        </p:tmplLst>
      </p:bldP>
      <p:bldP spid="7" grpId="0" build="p">
        <p:tmplLst>
          <p:tmpl lvl="1">
            <p:tnLst>
              <p:par>
                <p:cTn presetID="2" presetClass="entr" presetSubtype="4" decel="100000" fill="hold" nodeType="afterEffect">
                  <p:stCondLst>
                    <p:cond delay="0"/>
                  </p:stCondLst>
                  <p:childTnLst>
                    <p:set>
                      <p:cBhvr>
                        <p:cTn dur="1" fill="hold">
                          <p:stCondLst>
                            <p:cond delay="0"/>
                          </p:stCondLst>
                        </p:cTn>
                        <p:tgtEl>
                          <p:spTgt spid="7"/>
                        </p:tgtEl>
                        <p:attrNameLst>
                          <p:attrName>style.visibility</p:attrName>
                        </p:attrNameLst>
                      </p:cBhvr>
                      <p:to>
                        <p:strVal val="visible"/>
                      </p:to>
                    </p:set>
                    <p:anim calcmode="lin" valueType="num">
                      <p:cBhvr additive="base">
                        <p:cTn dur="1000" fill="hold"/>
                        <p:tgtEl>
                          <p:spTgt spid="7"/>
                        </p:tgtEl>
                        <p:attrNameLst>
                          <p:attrName>ppt_x</p:attrName>
                        </p:attrNameLst>
                      </p:cBhvr>
                      <p:tavLst>
                        <p:tav tm="0">
                          <p:val>
                            <p:strVal val="#ppt_x"/>
                          </p:val>
                        </p:tav>
                        <p:tav tm="100000">
                          <p:val>
                            <p:strVal val="#ppt_x"/>
                          </p:val>
                        </p:tav>
                      </p:tavLst>
                    </p:anim>
                    <p:anim calcmode="lin" valueType="num">
                      <p:cBhvr additive="base">
                        <p:cTn dur="1000" fill="hold"/>
                        <p:tgtEl>
                          <p:spTgt spid="7"/>
                        </p:tgtEl>
                        <p:attrNameLst>
                          <p:attrName>ppt_y</p:attrName>
                        </p:attrNameLst>
                      </p:cBhvr>
                      <p:tavLst>
                        <p:tav tm="0">
                          <p:val>
                            <p:strVal val="1+#ppt_h/2"/>
                          </p:val>
                        </p:tav>
                        <p:tav tm="100000">
                          <p:val>
                            <p:strVal val="#ppt_y"/>
                          </p:val>
                        </p:tav>
                      </p:tavLst>
                    </p:anim>
                  </p:childTnLst>
                </p:cTn>
              </p:par>
            </p:tnLst>
          </p:tmpl>
        </p:tmplLst>
      </p:bldP>
      <p:bldP spid="7" grpId="1" build="p">
        <p:tmplLst>
          <p:tmpl lvl="1">
            <p:tnLst>
              <p:par>
                <p:cTn presetID="45" presetClass="entr" presetSubtype="0" fill="hold" nodeType="withEffect">
                  <p:stCondLst>
                    <p:cond delay="0"/>
                  </p:stCondLst>
                  <p:childTnLst>
                    <p:set>
                      <p:cBhvr>
                        <p:cTn dur="1" fill="hold">
                          <p:stCondLst>
                            <p:cond delay="0"/>
                          </p:stCondLst>
                        </p:cTn>
                        <p:tgtEl>
                          <p:spTgt spid="7"/>
                        </p:tgtEl>
                        <p:attrNameLst>
                          <p:attrName>style.visibility</p:attrName>
                        </p:attrNameLst>
                      </p:cBhvr>
                      <p:to>
                        <p:strVal val="visible"/>
                      </p:to>
                    </p:set>
                    <p:animEffect transition="in" filter="fade">
                      <p:cBhvr>
                        <p:cTn dur="1000"/>
                        <p:tgtEl>
                          <p:spTgt spid="7"/>
                        </p:tgtEl>
                      </p:cBhvr>
                    </p:animEffect>
                    <p:anim calcmode="lin" valueType="num">
                      <p:cBhvr>
                        <p:cTn dur="1000" fill="hold"/>
                        <p:tgtEl>
                          <p:spTgt spid="7"/>
                        </p:tgtEl>
                        <p:attrNameLst>
                          <p:attrName>ppt_w</p:attrName>
                        </p:attrNameLst>
                      </p:cBhvr>
                      <p:tavLst>
                        <p:tav tm="0" fmla="#ppt_w*sin(2.5*pi*$)">
                          <p:val>
                            <p:fltVal val="0"/>
                          </p:val>
                        </p:tav>
                        <p:tav tm="100000">
                          <p:val>
                            <p:fltVal val="1"/>
                          </p:val>
                        </p:tav>
                      </p:tavLst>
                    </p:anim>
                    <p:anim calcmode="lin" valueType="num">
                      <p:cBhvr>
                        <p:cTn dur="1000" fill="hold"/>
                        <p:tgtEl>
                          <p:spTgt spid="7"/>
                        </p:tgtEl>
                        <p:attrNameLst>
                          <p:attrName>ppt_h</p:attrName>
                        </p:attrNameLst>
                      </p:cBhvr>
                      <p:tavLst>
                        <p:tav tm="0">
                          <p:val>
                            <p:strVal val="#ppt_h"/>
                          </p:val>
                        </p:tav>
                        <p:tav tm="100000">
                          <p:val>
                            <p:strVal val="#ppt_h"/>
                          </p:val>
                        </p:tav>
                      </p:tavLst>
                    </p:anim>
                  </p:childTnLst>
                </p:cTn>
              </p:par>
            </p:tnLst>
          </p:tmpl>
        </p:tmplLst>
      </p:bldP>
      <p:bldP spid="8" grpId="0" build="p">
        <p:tmplLst>
          <p:tmpl lvl="1">
            <p:tnLst>
              <p:par>
                <p:cTn presetID="2" presetClass="entr" presetSubtype="4" decel="100000" fill="hold" nodeType="withEffect">
                  <p:stCondLst>
                    <p:cond delay="250"/>
                  </p:stCondLst>
                  <p:childTnLst>
                    <p:set>
                      <p:cBhvr>
                        <p:cTn dur="1" fill="hold">
                          <p:stCondLst>
                            <p:cond delay="0"/>
                          </p:stCondLst>
                        </p:cTn>
                        <p:tgtEl>
                          <p:spTgt spid="8"/>
                        </p:tgtEl>
                        <p:attrNameLst>
                          <p:attrName>style.visibility</p:attrName>
                        </p:attrNameLst>
                      </p:cBhvr>
                      <p:to>
                        <p:strVal val="visible"/>
                      </p:to>
                    </p:set>
                    <p:anim calcmode="lin" valueType="num">
                      <p:cBhvr additive="base">
                        <p:cTn dur="750" fill="hold"/>
                        <p:tgtEl>
                          <p:spTgt spid="8"/>
                        </p:tgtEl>
                        <p:attrNameLst>
                          <p:attrName>ppt_x</p:attrName>
                        </p:attrNameLst>
                      </p:cBhvr>
                      <p:tavLst>
                        <p:tav tm="0">
                          <p:val>
                            <p:strVal val="#ppt_x"/>
                          </p:val>
                        </p:tav>
                        <p:tav tm="100000">
                          <p:val>
                            <p:strVal val="#ppt_x"/>
                          </p:val>
                        </p:tav>
                      </p:tavLst>
                    </p:anim>
                    <p:anim calcmode="lin" valueType="num">
                      <p:cBhvr additive="base">
                        <p:cTn dur="750" fill="hold"/>
                        <p:tgtEl>
                          <p:spTgt spid="8"/>
                        </p:tgtEl>
                        <p:attrNameLst>
                          <p:attrName>ppt_y</p:attrName>
                        </p:attrNameLst>
                      </p:cBhvr>
                      <p:tavLst>
                        <p:tav tm="0">
                          <p:val>
                            <p:strVal val="1+#ppt_h/2"/>
                          </p:val>
                        </p:tav>
                        <p:tav tm="100000">
                          <p:val>
                            <p:strVal val="#ppt_y"/>
                          </p:val>
                        </p:tav>
                      </p:tavLst>
                    </p:anim>
                  </p:childTnLst>
                </p:cTn>
              </p:par>
            </p:tnLst>
          </p:tmpl>
        </p:tmplLst>
      </p:bldP>
      <p:bldP spid="9" grpId="0" animBg="1">
        <p:tmplLst>
          <p:tmpl>
            <p:tnLst>
              <p:par>
                <p:cTn presetID="2" presetClass="entr" presetSubtype="9" decel="100000" fill="hold" nodeType="withEffect">
                  <p:stCondLst>
                    <p:cond delay="0"/>
                  </p:stCondLst>
                  <p:childTnLst>
                    <p:set>
                      <p:cBhvr>
                        <p:cTn dur="1" fill="hold">
                          <p:stCondLst>
                            <p:cond delay="0"/>
                          </p:stCondLst>
                        </p:cTn>
                        <p:tgtEl>
                          <p:spTgt spid="9"/>
                        </p:tgtEl>
                        <p:attrNameLst>
                          <p:attrName>style.visibility</p:attrName>
                        </p:attrNameLst>
                      </p:cBhvr>
                      <p:to>
                        <p:strVal val="visible"/>
                      </p:to>
                    </p:set>
                    <p:anim calcmode="lin" valueType="num">
                      <p:cBhvr additive="base">
                        <p:cTn dur="750" fill="hold"/>
                        <p:tgtEl>
                          <p:spTgt spid="9"/>
                        </p:tgtEl>
                        <p:attrNameLst>
                          <p:attrName>ppt_x</p:attrName>
                        </p:attrNameLst>
                      </p:cBhvr>
                      <p:tavLst>
                        <p:tav tm="0">
                          <p:val>
                            <p:strVal val="0-#ppt_w/2"/>
                          </p:val>
                        </p:tav>
                        <p:tav tm="100000">
                          <p:val>
                            <p:strVal val="#ppt_x"/>
                          </p:val>
                        </p:tav>
                      </p:tavLst>
                    </p:anim>
                    <p:anim calcmode="lin" valueType="num">
                      <p:cBhvr additive="base">
                        <p:cTn dur="750" fill="hold"/>
                        <p:tgtEl>
                          <p:spTgt spid="9"/>
                        </p:tgtEl>
                        <p:attrNameLst>
                          <p:attrName>ppt_y</p:attrName>
                        </p:attrNameLst>
                      </p:cBhvr>
                      <p:tavLst>
                        <p:tav tm="0">
                          <p:val>
                            <p:strVal val="0-#ppt_h/2"/>
                          </p:val>
                        </p:tav>
                        <p:tav tm="100000">
                          <p:val>
                            <p:strVal val="#ppt_y"/>
                          </p:val>
                        </p:tav>
                      </p:tavLst>
                    </p:anim>
                  </p:childTnLst>
                </p:cTn>
              </p:par>
            </p:tnLst>
          </p:tmpl>
        </p:tmplLst>
      </p:bldP>
      <p:bldP spid="10" grpId="0" animBg="1">
        <p:tmplLst>
          <p:tmpl>
            <p:tnLst>
              <p:par>
                <p:cTn presetID="2" presetClass="entr" presetSubtype="12" decel="100000" fill="hold" nodeType="withEffect">
                  <p:stCondLst>
                    <p:cond delay="0"/>
                  </p:stCondLst>
                  <p:childTnLst>
                    <p:set>
                      <p:cBhvr>
                        <p:cTn dur="1" fill="hold">
                          <p:stCondLst>
                            <p:cond delay="0"/>
                          </p:stCondLst>
                        </p:cTn>
                        <p:tgtEl>
                          <p:spTgt spid="10"/>
                        </p:tgtEl>
                        <p:attrNameLst>
                          <p:attrName>style.visibility</p:attrName>
                        </p:attrNameLst>
                      </p:cBhvr>
                      <p:to>
                        <p:strVal val="visible"/>
                      </p:to>
                    </p:set>
                    <p:anim calcmode="lin" valueType="num">
                      <p:cBhvr additive="base">
                        <p:cTn dur="750" fill="hold"/>
                        <p:tgtEl>
                          <p:spTgt spid="10"/>
                        </p:tgtEl>
                        <p:attrNameLst>
                          <p:attrName>ppt_x</p:attrName>
                        </p:attrNameLst>
                      </p:cBhvr>
                      <p:tavLst>
                        <p:tav tm="0">
                          <p:val>
                            <p:strVal val="0-#ppt_w/2"/>
                          </p:val>
                        </p:tav>
                        <p:tav tm="100000">
                          <p:val>
                            <p:strVal val="#ppt_x"/>
                          </p:val>
                        </p:tav>
                      </p:tavLst>
                    </p:anim>
                    <p:anim calcmode="lin" valueType="num">
                      <p:cBhvr additive="base">
                        <p:cTn dur="750" fill="hold"/>
                        <p:tgtEl>
                          <p:spTgt spid="10"/>
                        </p:tgtEl>
                        <p:attrNameLst>
                          <p:attrName>ppt_y</p:attrName>
                        </p:attrNameLst>
                      </p:cBhvr>
                      <p:tavLst>
                        <p:tav tm="0">
                          <p:val>
                            <p:strVal val="1+#ppt_h/2"/>
                          </p:val>
                        </p:tav>
                        <p:tav tm="100000">
                          <p:val>
                            <p:strVal val="#ppt_y"/>
                          </p:val>
                        </p:tav>
                      </p:tavLst>
                    </p:anim>
                  </p:childTnLst>
                </p:cTn>
              </p:par>
            </p:tnLst>
          </p:tmpl>
        </p:tmplLst>
      </p:bldP>
      <p:bldP spid="11" grpId="0" animBg="1">
        <p:tmplLst>
          <p:tmpl>
            <p:tnLst>
              <p:par>
                <p:cTn presetID="2" presetClass="entr" presetSubtype="1" decel="100000" fill="hold" nodeType="withEffect">
                  <p:stCondLst>
                    <p:cond delay="0"/>
                  </p:stCondLst>
                  <p:childTnLst>
                    <p:set>
                      <p:cBhvr>
                        <p:cTn dur="1" fill="hold">
                          <p:stCondLst>
                            <p:cond delay="0"/>
                          </p:stCondLst>
                        </p:cTn>
                        <p:tgtEl>
                          <p:spTgt spid="11"/>
                        </p:tgtEl>
                        <p:attrNameLst>
                          <p:attrName>style.visibility</p:attrName>
                        </p:attrNameLst>
                      </p:cBhvr>
                      <p:to>
                        <p:strVal val="visible"/>
                      </p:to>
                    </p:set>
                    <p:anim calcmode="lin" valueType="num">
                      <p:cBhvr additive="base">
                        <p:cTn dur="750" fill="hold"/>
                        <p:tgtEl>
                          <p:spTgt spid="11"/>
                        </p:tgtEl>
                        <p:attrNameLst>
                          <p:attrName>ppt_x</p:attrName>
                        </p:attrNameLst>
                      </p:cBhvr>
                      <p:tavLst>
                        <p:tav tm="0">
                          <p:val>
                            <p:strVal val="#ppt_x"/>
                          </p:val>
                        </p:tav>
                        <p:tav tm="100000">
                          <p:val>
                            <p:strVal val="#ppt_x"/>
                          </p:val>
                        </p:tav>
                      </p:tavLst>
                    </p:anim>
                    <p:anim calcmode="lin" valueType="num">
                      <p:cBhvr additive="base">
                        <p:cTn dur="750" fill="hold"/>
                        <p:tgtEl>
                          <p:spTgt spid="11"/>
                        </p:tgtEl>
                        <p:attrNameLst>
                          <p:attrName>ppt_y</p:attrName>
                        </p:attrNameLst>
                      </p:cBhvr>
                      <p:tavLst>
                        <p:tav tm="0">
                          <p:val>
                            <p:strVal val="0-#ppt_h/2"/>
                          </p:val>
                        </p:tav>
                        <p:tav tm="100000">
                          <p:val>
                            <p:strVal val="#ppt_y"/>
                          </p:val>
                        </p:tav>
                      </p:tavLst>
                    </p:anim>
                  </p:childTnLst>
                </p:cTn>
              </p:par>
            </p:tnLst>
          </p:tmpl>
        </p:tmplLst>
      </p:bldP>
      <p:bldP spid="12" grpId="0" animBg="1">
        <p:tmplLst>
          <p:tmpl>
            <p:tnLst>
              <p:par>
                <p:cTn presetID="2" presetClass="entr" presetSubtype="3" decel="100000" fill="hold" nodeType="withEffect">
                  <p:stCondLst>
                    <p:cond delay="0"/>
                  </p:stCondLst>
                  <p:childTnLst>
                    <p:set>
                      <p:cBhvr>
                        <p:cTn dur="1" fill="hold">
                          <p:stCondLst>
                            <p:cond delay="0"/>
                          </p:stCondLst>
                        </p:cTn>
                        <p:tgtEl>
                          <p:spTgt spid="12"/>
                        </p:tgtEl>
                        <p:attrNameLst>
                          <p:attrName>style.visibility</p:attrName>
                        </p:attrNameLst>
                      </p:cBhvr>
                      <p:to>
                        <p:strVal val="visible"/>
                      </p:to>
                    </p:set>
                    <p:anim calcmode="lin" valueType="num">
                      <p:cBhvr additive="base">
                        <p:cTn dur="750" fill="hold"/>
                        <p:tgtEl>
                          <p:spTgt spid="12"/>
                        </p:tgtEl>
                        <p:attrNameLst>
                          <p:attrName>ppt_x</p:attrName>
                        </p:attrNameLst>
                      </p:cBhvr>
                      <p:tavLst>
                        <p:tav tm="0">
                          <p:val>
                            <p:strVal val="1+#ppt_w/2"/>
                          </p:val>
                        </p:tav>
                        <p:tav tm="100000">
                          <p:val>
                            <p:strVal val="#ppt_x"/>
                          </p:val>
                        </p:tav>
                      </p:tavLst>
                    </p:anim>
                    <p:anim calcmode="lin" valueType="num">
                      <p:cBhvr additive="base">
                        <p:cTn dur="750" fill="hold"/>
                        <p:tgtEl>
                          <p:spTgt spid="12"/>
                        </p:tgtEl>
                        <p:attrNameLst>
                          <p:attrName>ppt_y</p:attrName>
                        </p:attrNameLst>
                      </p:cBhvr>
                      <p:tavLst>
                        <p:tav tm="0">
                          <p:val>
                            <p:strVal val="0-#ppt_h/2"/>
                          </p:val>
                        </p:tav>
                        <p:tav tm="100000">
                          <p:val>
                            <p:strVal val="#ppt_y"/>
                          </p:val>
                        </p:tav>
                      </p:tavLst>
                    </p:anim>
                  </p:childTnLst>
                </p:cTn>
              </p:par>
            </p:tnLst>
          </p:tmpl>
        </p:tmplLst>
      </p:bldP>
    </p:bldLst>
  </p:timing>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userDrawn="1">
  <p:cSld name="5 Images">
    <p:spTree>
      <p:nvGrpSpPr>
        <p:cNvPr id="1" name=""/>
        <p:cNvGrpSpPr/>
        <p:nvPr/>
      </p:nvGrpSpPr>
      <p:grpSpPr>
        <a:xfrm>
          <a:off x="0" y="0"/>
          <a:ext cx="0" cy="0"/>
          <a:chOff x="0" y="0"/>
          <a:chExt cx="0" cy="0"/>
        </a:xfrm>
      </p:grpSpPr>
      <p:sp>
        <p:nvSpPr>
          <p:cNvPr id="8" name="正方形/長方形 7"/>
          <p:cNvSpPr/>
          <p:nvPr userDrawn="1"/>
        </p:nvSpPr>
        <p:spPr>
          <a:xfrm>
            <a:off x="8742743" y="5141912"/>
            <a:ext cx="6381143" cy="5141913"/>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 name="正方形/長方形 4"/>
          <p:cNvSpPr/>
          <p:nvPr userDrawn="1"/>
        </p:nvSpPr>
        <p:spPr>
          <a:xfrm>
            <a:off x="5080000" y="0"/>
            <a:ext cx="5341257" cy="514191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0" name="図プレースホルダー 29"/>
          <p:cNvSpPr>
            <a:spLocks noGrp="1"/>
          </p:cNvSpPr>
          <p:nvPr>
            <p:ph type="pic" sz="quarter" idx="10" hasCustomPrompt="1"/>
          </p:nvPr>
        </p:nvSpPr>
        <p:spPr>
          <a:xfrm>
            <a:off x="-1" y="0"/>
            <a:ext cx="7027855" cy="5141913"/>
          </a:xfrm>
          <a:custGeom>
            <a:avLst/>
            <a:gdLst>
              <a:gd name="connsiteX0" fmla="*/ 6379855 w 7027855"/>
              <a:gd name="connsiteY0" fmla="*/ 4493913 h 5141913"/>
              <a:gd name="connsiteX1" fmla="*/ 7027855 w 7027855"/>
              <a:gd name="connsiteY1" fmla="*/ 4493913 h 5141913"/>
              <a:gd name="connsiteX2" fmla="*/ 7027855 w 7027855"/>
              <a:gd name="connsiteY2" fmla="*/ 5141913 h 5141913"/>
              <a:gd name="connsiteX3" fmla="*/ 6379855 w 7027855"/>
              <a:gd name="connsiteY3" fmla="*/ 5141913 h 5141913"/>
              <a:gd name="connsiteX4" fmla="*/ 5082572 w 7027855"/>
              <a:gd name="connsiteY4" fmla="*/ 4493912 h 5141913"/>
              <a:gd name="connsiteX5" fmla="*/ 5730572 w 7027855"/>
              <a:gd name="connsiteY5" fmla="*/ 4493912 h 5141913"/>
              <a:gd name="connsiteX6" fmla="*/ 5730572 w 7027855"/>
              <a:gd name="connsiteY6" fmla="*/ 5141912 h 5141913"/>
              <a:gd name="connsiteX7" fmla="*/ 5082572 w 7027855"/>
              <a:gd name="connsiteY7" fmla="*/ 5141912 h 5141913"/>
              <a:gd name="connsiteX8" fmla="*/ 5731855 w 7027855"/>
              <a:gd name="connsiteY8" fmla="*/ 3845912 h 5141913"/>
              <a:gd name="connsiteX9" fmla="*/ 6379855 w 7027855"/>
              <a:gd name="connsiteY9" fmla="*/ 3845912 h 5141913"/>
              <a:gd name="connsiteX10" fmla="*/ 6379855 w 7027855"/>
              <a:gd name="connsiteY10" fmla="*/ 4493912 h 5141913"/>
              <a:gd name="connsiteX11" fmla="*/ 5731855 w 7027855"/>
              <a:gd name="connsiteY11" fmla="*/ 4493912 h 5141913"/>
              <a:gd name="connsiteX12" fmla="*/ 5082572 w 7027855"/>
              <a:gd name="connsiteY12" fmla="*/ 3197912 h 5141913"/>
              <a:gd name="connsiteX13" fmla="*/ 5730572 w 7027855"/>
              <a:gd name="connsiteY13" fmla="*/ 3197912 h 5141913"/>
              <a:gd name="connsiteX14" fmla="*/ 5730572 w 7027855"/>
              <a:gd name="connsiteY14" fmla="*/ 3845912 h 5141913"/>
              <a:gd name="connsiteX15" fmla="*/ 5082572 w 7027855"/>
              <a:gd name="connsiteY15" fmla="*/ 3845912 h 5141913"/>
              <a:gd name="connsiteX16" fmla="*/ 0 w 7027855"/>
              <a:gd name="connsiteY16" fmla="*/ 0 h 5141913"/>
              <a:gd name="connsiteX17" fmla="*/ 5080001 w 7027855"/>
              <a:gd name="connsiteY17" fmla="*/ 0 h 5141913"/>
              <a:gd name="connsiteX18" fmla="*/ 5080001 w 7027855"/>
              <a:gd name="connsiteY18" fmla="*/ 5141913 h 5141913"/>
              <a:gd name="connsiteX19" fmla="*/ 0 w 7027855"/>
              <a:gd name="connsiteY19" fmla="*/ 5141913 h 51419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027855" h="5141913">
                <a:moveTo>
                  <a:pt x="6379855" y="4493913"/>
                </a:moveTo>
                <a:lnTo>
                  <a:pt x="7027855" y="4493913"/>
                </a:lnTo>
                <a:lnTo>
                  <a:pt x="7027855" y="5141913"/>
                </a:lnTo>
                <a:lnTo>
                  <a:pt x="6379855" y="5141913"/>
                </a:lnTo>
                <a:close/>
                <a:moveTo>
                  <a:pt x="5082572" y="4493912"/>
                </a:moveTo>
                <a:lnTo>
                  <a:pt x="5730572" y="4493912"/>
                </a:lnTo>
                <a:lnTo>
                  <a:pt x="5730572" y="5141912"/>
                </a:lnTo>
                <a:lnTo>
                  <a:pt x="5082572" y="5141912"/>
                </a:lnTo>
                <a:close/>
                <a:moveTo>
                  <a:pt x="5731855" y="3845912"/>
                </a:moveTo>
                <a:lnTo>
                  <a:pt x="6379855" y="3845912"/>
                </a:lnTo>
                <a:lnTo>
                  <a:pt x="6379855" y="4493912"/>
                </a:lnTo>
                <a:lnTo>
                  <a:pt x="5731855" y="4493912"/>
                </a:lnTo>
                <a:close/>
                <a:moveTo>
                  <a:pt x="5082572" y="3197912"/>
                </a:moveTo>
                <a:lnTo>
                  <a:pt x="5730572" y="3197912"/>
                </a:lnTo>
                <a:lnTo>
                  <a:pt x="5730572" y="3845912"/>
                </a:lnTo>
                <a:lnTo>
                  <a:pt x="5082572" y="3845912"/>
                </a:lnTo>
                <a:close/>
                <a:moveTo>
                  <a:pt x="0" y="0"/>
                </a:moveTo>
                <a:lnTo>
                  <a:pt x="5080001" y="0"/>
                </a:lnTo>
                <a:lnTo>
                  <a:pt x="5080001" y="5141913"/>
                </a:lnTo>
                <a:lnTo>
                  <a:pt x="0" y="5141913"/>
                </a:lnTo>
                <a:close/>
              </a:path>
            </a:pathLst>
          </a:custGeom>
          <a:solidFill>
            <a:schemeClr val="accent1">
              <a:lumMod val="20000"/>
              <a:lumOff val="80000"/>
            </a:schemeClr>
          </a:solidFill>
        </p:spPr>
        <p:txBody>
          <a:bodyPr wrap="square">
            <a:noAutofit/>
          </a:bodyPr>
          <a:lstStyle>
            <a:lvl1pPr>
              <a:defRPr sz="1800"/>
            </a:lvl1pPr>
          </a:lstStyle>
          <a:p>
            <a:r>
              <a:rPr kumimoji="1" lang="en-US" altLang="ja-JP" dirty="0"/>
              <a:t>Insert an image</a:t>
            </a:r>
            <a:endParaRPr kumimoji="1" lang="ja-JP" altLang="en-US" dirty="0"/>
          </a:p>
        </p:txBody>
      </p:sp>
      <p:sp>
        <p:nvSpPr>
          <p:cNvPr id="14" name="図プレースホルダー 13"/>
          <p:cNvSpPr>
            <a:spLocks noGrp="1"/>
          </p:cNvSpPr>
          <p:nvPr>
            <p:ph type="pic" sz="quarter" idx="11" hasCustomPrompt="1"/>
          </p:nvPr>
        </p:nvSpPr>
        <p:spPr>
          <a:xfrm>
            <a:off x="8473403" y="0"/>
            <a:ext cx="9814597" cy="5141913"/>
          </a:xfrm>
          <a:custGeom>
            <a:avLst/>
            <a:gdLst>
              <a:gd name="connsiteX0" fmla="*/ 648000 w 9814597"/>
              <a:gd name="connsiteY0" fmla="*/ 648000 h 5141913"/>
              <a:gd name="connsiteX1" fmla="*/ 1296000 w 9814597"/>
              <a:gd name="connsiteY1" fmla="*/ 648000 h 5141913"/>
              <a:gd name="connsiteX2" fmla="*/ 1296000 w 9814597"/>
              <a:gd name="connsiteY2" fmla="*/ 1296000 h 5141913"/>
              <a:gd name="connsiteX3" fmla="*/ 648000 w 9814597"/>
              <a:gd name="connsiteY3" fmla="*/ 1296000 h 5141913"/>
              <a:gd name="connsiteX4" fmla="*/ 1296000 w 9814597"/>
              <a:gd name="connsiteY4" fmla="*/ 0 h 5141913"/>
              <a:gd name="connsiteX5" fmla="*/ 1611372 w 9814597"/>
              <a:gd name="connsiteY5" fmla="*/ 0 h 5141913"/>
              <a:gd name="connsiteX6" fmla="*/ 1944000 w 9814597"/>
              <a:gd name="connsiteY6" fmla="*/ 0 h 5141913"/>
              <a:gd name="connsiteX7" fmla="*/ 1947854 w 9814597"/>
              <a:gd name="connsiteY7" fmla="*/ 0 h 5141913"/>
              <a:gd name="connsiteX8" fmla="*/ 2259372 w 9814597"/>
              <a:gd name="connsiteY8" fmla="*/ 0 h 5141913"/>
              <a:gd name="connsiteX9" fmla="*/ 9814597 w 9814597"/>
              <a:gd name="connsiteY9" fmla="*/ 0 h 5141913"/>
              <a:gd name="connsiteX10" fmla="*/ 9814597 w 9814597"/>
              <a:gd name="connsiteY10" fmla="*/ 5141913 h 5141913"/>
              <a:gd name="connsiteX11" fmla="*/ 1947854 w 9814597"/>
              <a:gd name="connsiteY11" fmla="*/ 5141913 h 5141913"/>
              <a:gd name="connsiteX12" fmla="*/ 1947854 w 9814597"/>
              <a:gd name="connsiteY12" fmla="*/ 1945206 h 5141913"/>
              <a:gd name="connsiteX13" fmla="*/ 1757239 w 9814597"/>
              <a:gd name="connsiteY13" fmla="*/ 1945206 h 5141913"/>
              <a:gd name="connsiteX14" fmla="*/ 1757239 w 9814597"/>
              <a:gd name="connsiteY14" fmla="*/ 1944000 h 5141913"/>
              <a:gd name="connsiteX15" fmla="*/ 1296000 w 9814597"/>
              <a:gd name="connsiteY15" fmla="*/ 1944000 h 5141913"/>
              <a:gd name="connsiteX16" fmla="*/ 1296000 w 9814597"/>
              <a:gd name="connsiteY16" fmla="*/ 1296000 h 5141913"/>
              <a:gd name="connsiteX17" fmla="*/ 1944000 w 9814597"/>
              <a:gd name="connsiteY17" fmla="*/ 1296000 h 5141913"/>
              <a:gd name="connsiteX18" fmla="*/ 1944000 w 9814597"/>
              <a:gd name="connsiteY18" fmla="*/ 1297206 h 5141913"/>
              <a:gd name="connsiteX19" fmla="*/ 1947854 w 9814597"/>
              <a:gd name="connsiteY19" fmla="*/ 1297206 h 5141913"/>
              <a:gd name="connsiteX20" fmla="*/ 1947854 w 9814597"/>
              <a:gd name="connsiteY20" fmla="*/ 648000 h 5141913"/>
              <a:gd name="connsiteX21" fmla="*/ 1944000 w 9814597"/>
              <a:gd name="connsiteY21" fmla="*/ 648000 h 5141913"/>
              <a:gd name="connsiteX22" fmla="*/ 1611372 w 9814597"/>
              <a:gd name="connsiteY22" fmla="*/ 648000 h 5141913"/>
              <a:gd name="connsiteX23" fmla="*/ 1296000 w 9814597"/>
              <a:gd name="connsiteY23" fmla="*/ 648000 h 5141913"/>
              <a:gd name="connsiteX24" fmla="*/ 0 w 9814597"/>
              <a:gd name="connsiteY24" fmla="*/ 0 h 5141913"/>
              <a:gd name="connsiteX25" fmla="*/ 648000 w 9814597"/>
              <a:gd name="connsiteY25" fmla="*/ 0 h 5141913"/>
              <a:gd name="connsiteX26" fmla="*/ 648000 w 9814597"/>
              <a:gd name="connsiteY26" fmla="*/ 648000 h 5141913"/>
              <a:gd name="connsiteX27" fmla="*/ 0 w 9814597"/>
              <a:gd name="connsiteY27" fmla="*/ 648000 h 51419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9814597" h="5141913">
                <a:moveTo>
                  <a:pt x="648000" y="648000"/>
                </a:moveTo>
                <a:lnTo>
                  <a:pt x="1296000" y="648000"/>
                </a:lnTo>
                <a:lnTo>
                  <a:pt x="1296000" y="1296000"/>
                </a:lnTo>
                <a:lnTo>
                  <a:pt x="648000" y="1296000"/>
                </a:lnTo>
                <a:close/>
                <a:moveTo>
                  <a:pt x="1296000" y="0"/>
                </a:moveTo>
                <a:lnTo>
                  <a:pt x="1611372" y="0"/>
                </a:lnTo>
                <a:lnTo>
                  <a:pt x="1944000" y="0"/>
                </a:lnTo>
                <a:lnTo>
                  <a:pt x="1947854" y="0"/>
                </a:lnTo>
                <a:lnTo>
                  <a:pt x="2259372" y="0"/>
                </a:lnTo>
                <a:lnTo>
                  <a:pt x="9814597" y="0"/>
                </a:lnTo>
                <a:lnTo>
                  <a:pt x="9814597" y="5141913"/>
                </a:lnTo>
                <a:lnTo>
                  <a:pt x="1947854" y="5141913"/>
                </a:lnTo>
                <a:lnTo>
                  <a:pt x="1947854" y="1945206"/>
                </a:lnTo>
                <a:lnTo>
                  <a:pt x="1757239" y="1945206"/>
                </a:lnTo>
                <a:lnTo>
                  <a:pt x="1757239" y="1944000"/>
                </a:lnTo>
                <a:lnTo>
                  <a:pt x="1296000" y="1944000"/>
                </a:lnTo>
                <a:lnTo>
                  <a:pt x="1296000" y="1296000"/>
                </a:lnTo>
                <a:lnTo>
                  <a:pt x="1944000" y="1296000"/>
                </a:lnTo>
                <a:lnTo>
                  <a:pt x="1944000" y="1297206"/>
                </a:lnTo>
                <a:lnTo>
                  <a:pt x="1947854" y="1297206"/>
                </a:lnTo>
                <a:lnTo>
                  <a:pt x="1947854" y="648000"/>
                </a:lnTo>
                <a:lnTo>
                  <a:pt x="1944000" y="648000"/>
                </a:lnTo>
                <a:lnTo>
                  <a:pt x="1611372" y="648000"/>
                </a:lnTo>
                <a:lnTo>
                  <a:pt x="1296000" y="648000"/>
                </a:lnTo>
                <a:close/>
                <a:moveTo>
                  <a:pt x="0" y="0"/>
                </a:moveTo>
                <a:lnTo>
                  <a:pt x="648000" y="0"/>
                </a:lnTo>
                <a:lnTo>
                  <a:pt x="648000" y="648000"/>
                </a:lnTo>
                <a:lnTo>
                  <a:pt x="0" y="648000"/>
                </a:lnTo>
                <a:close/>
              </a:path>
            </a:pathLst>
          </a:custGeom>
          <a:solidFill>
            <a:schemeClr val="accent2">
              <a:lumMod val="20000"/>
              <a:lumOff val="80000"/>
            </a:schemeClr>
          </a:solidFill>
        </p:spPr>
        <p:txBody>
          <a:bodyPr wrap="square">
            <a:noAutofit/>
          </a:bodyPr>
          <a:lstStyle>
            <a:lvl1pPr marL="0" marR="0" indent="0" algn="l" defTabSz="1371417" rtl="0" eaLnBrk="1" fontAlgn="auto" latinLnBrk="0" hangingPunct="1">
              <a:lnSpc>
                <a:spcPct val="130000"/>
              </a:lnSpc>
              <a:spcBef>
                <a:spcPts val="1200"/>
              </a:spcBef>
              <a:spcAft>
                <a:spcPts val="0"/>
              </a:spcAft>
              <a:buClrTx/>
              <a:buSzTx/>
              <a:buFontTx/>
              <a:buNone/>
              <a:tabLst/>
              <a:defRPr sz="1800"/>
            </a:lvl1pPr>
          </a:lstStyle>
          <a:p>
            <a:r>
              <a:rPr kumimoji="1" lang="en-US" altLang="ja-JP" dirty="0"/>
              <a:t>                                      Insert an image</a:t>
            </a:r>
            <a:endParaRPr kumimoji="1" lang="ja-JP" altLang="en-US" dirty="0"/>
          </a:p>
          <a:p>
            <a:endParaRPr kumimoji="1" lang="ja-JP" altLang="en-US" dirty="0"/>
          </a:p>
        </p:txBody>
      </p:sp>
      <p:sp>
        <p:nvSpPr>
          <p:cNvPr id="31" name="図プレースホルダー 30"/>
          <p:cNvSpPr>
            <a:spLocks noGrp="1"/>
          </p:cNvSpPr>
          <p:nvPr>
            <p:ph type="pic" sz="quarter" idx="12" hasCustomPrompt="1"/>
          </p:nvPr>
        </p:nvSpPr>
        <p:spPr>
          <a:xfrm>
            <a:off x="1" y="5141913"/>
            <a:ext cx="10688025" cy="5141913"/>
          </a:xfrm>
          <a:custGeom>
            <a:avLst/>
            <a:gdLst>
              <a:gd name="connsiteX0" fmla="*/ 10040025 w 10688025"/>
              <a:gd name="connsiteY0" fmla="*/ 4493912 h 5141913"/>
              <a:gd name="connsiteX1" fmla="*/ 10688025 w 10688025"/>
              <a:gd name="connsiteY1" fmla="*/ 4493912 h 5141913"/>
              <a:gd name="connsiteX2" fmla="*/ 10688025 w 10688025"/>
              <a:gd name="connsiteY2" fmla="*/ 5141912 h 5141913"/>
              <a:gd name="connsiteX3" fmla="*/ 10040025 w 10688025"/>
              <a:gd name="connsiteY3" fmla="*/ 5141912 h 5141913"/>
              <a:gd name="connsiteX4" fmla="*/ 9392025 w 10688025"/>
              <a:gd name="connsiteY4" fmla="*/ 3845911 h 5141913"/>
              <a:gd name="connsiteX5" fmla="*/ 10040025 w 10688025"/>
              <a:gd name="connsiteY5" fmla="*/ 3845911 h 5141913"/>
              <a:gd name="connsiteX6" fmla="*/ 10040025 w 10688025"/>
              <a:gd name="connsiteY6" fmla="*/ 4493911 h 5141913"/>
              <a:gd name="connsiteX7" fmla="*/ 9392025 w 10688025"/>
              <a:gd name="connsiteY7" fmla="*/ 4493911 h 5141913"/>
              <a:gd name="connsiteX8" fmla="*/ 0 w 10688025"/>
              <a:gd name="connsiteY8" fmla="*/ 0 h 5141913"/>
              <a:gd name="connsiteX9" fmla="*/ 8742742 w 10688025"/>
              <a:gd name="connsiteY9" fmla="*/ 0 h 5141913"/>
              <a:gd name="connsiteX10" fmla="*/ 8742742 w 10688025"/>
              <a:gd name="connsiteY10" fmla="*/ 3197911 h 5141913"/>
              <a:gd name="connsiteX11" fmla="*/ 9390742 w 10688025"/>
              <a:gd name="connsiteY11" fmla="*/ 3197911 h 5141913"/>
              <a:gd name="connsiteX12" fmla="*/ 9390742 w 10688025"/>
              <a:gd name="connsiteY12" fmla="*/ 3845911 h 5141913"/>
              <a:gd name="connsiteX13" fmla="*/ 8742742 w 10688025"/>
              <a:gd name="connsiteY13" fmla="*/ 3845911 h 5141913"/>
              <a:gd name="connsiteX14" fmla="*/ 8742742 w 10688025"/>
              <a:gd name="connsiteY14" fmla="*/ 4493911 h 5141913"/>
              <a:gd name="connsiteX15" fmla="*/ 9390742 w 10688025"/>
              <a:gd name="connsiteY15" fmla="*/ 4493911 h 5141913"/>
              <a:gd name="connsiteX16" fmla="*/ 9390742 w 10688025"/>
              <a:gd name="connsiteY16" fmla="*/ 5141911 h 5141913"/>
              <a:gd name="connsiteX17" fmla="*/ 8742742 w 10688025"/>
              <a:gd name="connsiteY17" fmla="*/ 5141911 h 5141913"/>
              <a:gd name="connsiteX18" fmla="*/ 8742742 w 10688025"/>
              <a:gd name="connsiteY18" fmla="*/ 5141913 h 5141913"/>
              <a:gd name="connsiteX19" fmla="*/ 0 w 10688025"/>
              <a:gd name="connsiteY19" fmla="*/ 5141913 h 51419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0688025" h="5141913">
                <a:moveTo>
                  <a:pt x="10040025" y="4493912"/>
                </a:moveTo>
                <a:lnTo>
                  <a:pt x="10688025" y="4493912"/>
                </a:lnTo>
                <a:lnTo>
                  <a:pt x="10688025" y="5141912"/>
                </a:lnTo>
                <a:lnTo>
                  <a:pt x="10040025" y="5141912"/>
                </a:lnTo>
                <a:close/>
                <a:moveTo>
                  <a:pt x="9392025" y="3845911"/>
                </a:moveTo>
                <a:lnTo>
                  <a:pt x="10040025" y="3845911"/>
                </a:lnTo>
                <a:lnTo>
                  <a:pt x="10040025" y="4493911"/>
                </a:lnTo>
                <a:lnTo>
                  <a:pt x="9392025" y="4493911"/>
                </a:lnTo>
                <a:close/>
                <a:moveTo>
                  <a:pt x="0" y="0"/>
                </a:moveTo>
                <a:lnTo>
                  <a:pt x="8742742" y="0"/>
                </a:lnTo>
                <a:lnTo>
                  <a:pt x="8742742" y="3197911"/>
                </a:lnTo>
                <a:lnTo>
                  <a:pt x="9390742" y="3197911"/>
                </a:lnTo>
                <a:lnTo>
                  <a:pt x="9390742" y="3845911"/>
                </a:lnTo>
                <a:lnTo>
                  <a:pt x="8742742" y="3845911"/>
                </a:lnTo>
                <a:lnTo>
                  <a:pt x="8742742" y="4493911"/>
                </a:lnTo>
                <a:lnTo>
                  <a:pt x="9390742" y="4493911"/>
                </a:lnTo>
                <a:lnTo>
                  <a:pt x="9390742" y="5141911"/>
                </a:lnTo>
                <a:lnTo>
                  <a:pt x="8742742" y="5141911"/>
                </a:lnTo>
                <a:lnTo>
                  <a:pt x="8742742" y="5141913"/>
                </a:lnTo>
                <a:lnTo>
                  <a:pt x="0" y="5141913"/>
                </a:lnTo>
                <a:close/>
              </a:path>
            </a:pathLst>
          </a:custGeom>
          <a:solidFill>
            <a:schemeClr val="accent3">
              <a:lumMod val="20000"/>
              <a:lumOff val="80000"/>
            </a:schemeClr>
          </a:solidFill>
        </p:spPr>
        <p:txBody>
          <a:bodyPr wrap="square">
            <a:noAutofit/>
          </a:bodyPr>
          <a:lstStyle>
            <a:lvl1pPr>
              <a:defRPr sz="1800"/>
            </a:lvl1pPr>
          </a:lstStyle>
          <a:p>
            <a:r>
              <a:rPr kumimoji="1" lang="en-US" altLang="ja-JP" dirty="0"/>
              <a:t>Insert an image</a:t>
            </a:r>
            <a:endParaRPr kumimoji="1" lang="ja-JP" altLang="en-US" dirty="0"/>
          </a:p>
        </p:txBody>
      </p:sp>
      <p:sp>
        <p:nvSpPr>
          <p:cNvPr id="32" name="図プレースホルダー 31"/>
          <p:cNvSpPr>
            <a:spLocks noGrp="1"/>
          </p:cNvSpPr>
          <p:nvPr>
            <p:ph type="pic" sz="quarter" idx="13" hasCustomPrompt="1"/>
          </p:nvPr>
        </p:nvSpPr>
        <p:spPr>
          <a:xfrm>
            <a:off x="13179886" y="5141912"/>
            <a:ext cx="5108114" cy="5143500"/>
          </a:xfrm>
          <a:custGeom>
            <a:avLst/>
            <a:gdLst>
              <a:gd name="connsiteX0" fmla="*/ 648000 w 5108114"/>
              <a:gd name="connsiteY0" fmla="*/ 648000 h 5143500"/>
              <a:gd name="connsiteX1" fmla="*/ 1296000 w 5108114"/>
              <a:gd name="connsiteY1" fmla="*/ 648000 h 5143500"/>
              <a:gd name="connsiteX2" fmla="*/ 1296000 w 5108114"/>
              <a:gd name="connsiteY2" fmla="*/ 1296000 h 5143500"/>
              <a:gd name="connsiteX3" fmla="*/ 648000 w 5108114"/>
              <a:gd name="connsiteY3" fmla="*/ 1296000 h 5143500"/>
              <a:gd name="connsiteX4" fmla="*/ 1296000 w 5108114"/>
              <a:gd name="connsiteY4" fmla="*/ 0 h 5143500"/>
              <a:gd name="connsiteX5" fmla="*/ 1944000 w 5108114"/>
              <a:gd name="connsiteY5" fmla="*/ 0 h 5143500"/>
              <a:gd name="connsiteX6" fmla="*/ 1944000 w 5108114"/>
              <a:gd name="connsiteY6" fmla="*/ 1587 h 5143500"/>
              <a:gd name="connsiteX7" fmla="*/ 5108114 w 5108114"/>
              <a:gd name="connsiteY7" fmla="*/ 1587 h 5143500"/>
              <a:gd name="connsiteX8" fmla="*/ 5108114 w 5108114"/>
              <a:gd name="connsiteY8" fmla="*/ 5143500 h 5143500"/>
              <a:gd name="connsiteX9" fmla="*/ 1944000 w 5108114"/>
              <a:gd name="connsiteY9" fmla="*/ 5143500 h 5143500"/>
              <a:gd name="connsiteX10" fmla="*/ 1944000 w 5108114"/>
              <a:gd name="connsiteY10" fmla="*/ 1944000 h 5143500"/>
              <a:gd name="connsiteX11" fmla="*/ 1296000 w 5108114"/>
              <a:gd name="connsiteY11" fmla="*/ 1944000 h 5143500"/>
              <a:gd name="connsiteX12" fmla="*/ 1296000 w 5108114"/>
              <a:gd name="connsiteY12" fmla="*/ 1296000 h 5143500"/>
              <a:gd name="connsiteX13" fmla="*/ 1944000 w 5108114"/>
              <a:gd name="connsiteY13" fmla="*/ 1296000 h 5143500"/>
              <a:gd name="connsiteX14" fmla="*/ 1944000 w 5108114"/>
              <a:gd name="connsiteY14" fmla="*/ 648000 h 5143500"/>
              <a:gd name="connsiteX15" fmla="*/ 1296000 w 5108114"/>
              <a:gd name="connsiteY15" fmla="*/ 648000 h 5143500"/>
              <a:gd name="connsiteX16" fmla="*/ 0 w 5108114"/>
              <a:gd name="connsiteY16" fmla="*/ 0 h 5143500"/>
              <a:gd name="connsiteX17" fmla="*/ 648000 w 5108114"/>
              <a:gd name="connsiteY17" fmla="*/ 0 h 5143500"/>
              <a:gd name="connsiteX18" fmla="*/ 648000 w 5108114"/>
              <a:gd name="connsiteY18" fmla="*/ 648000 h 5143500"/>
              <a:gd name="connsiteX19" fmla="*/ 0 w 5108114"/>
              <a:gd name="connsiteY19" fmla="*/ 648000 h 5143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5108114" h="5143500">
                <a:moveTo>
                  <a:pt x="648000" y="648000"/>
                </a:moveTo>
                <a:lnTo>
                  <a:pt x="1296000" y="648000"/>
                </a:lnTo>
                <a:lnTo>
                  <a:pt x="1296000" y="1296000"/>
                </a:lnTo>
                <a:lnTo>
                  <a:pt x="648000" y="1296000"/>
                </a:lnTo>
                <a:close/>
                <a:moveTo>
                  <a:pt x="1296000" y="0"/>
                </a:moveTo>
                <a:lnTo>
                  <a:pt x="1944000" y="0"/>
                </a:lnTo>
                <a:lnTo>
                  <a:pt x="1944000" y="1587"/>
                </a:lnTo>
                <a:lnTo>
                  <a:pt x="5108114" y="1587"/>
                </a:lnTo>
                <a:lnTo>
                  <a:pt x="5108114" y="5143500"/>
                </a:lnTo>
                <a:lnTo>
                  <a:pt x="1944000" y="5143500"/>
                </a:lnTo>
                <a:lnTo>
                  <a:pt x="1944000" y="1944000"/>
                </a:lnTo>
                <a:lnTo>
                  <a:pt x="1296000" y="1944000"/>
                </a:lnTo>
                <a:lnTo>
                  <a:pt x="1296000" y="1296000"/>
                </a:lnTo>
                <a:lnTo>
                  <a:pt x="1944000" y="1296000"/>
                </a:lnTo>
                <a:lnTo>
                  <a:pt x="1944000" y="648000"/>
                </a:lnTo>
                <a:lnTo>
                  <a:pt x="1296000" y="648000"/>
                </a:lnTo>
                <a:close/>
                <a:moveTo>
                  <a:pt x="0" y="0"/>
                </a:moveTo>
                <a:lnTo>
                  <a:pt x="648000" y="0"/>
                </a:lnTo>
                <a:lnTo>
                  <a:pt x="648000" y="648000"/>
                </a:lnTo>
                <a:lnTo>
                  <a:pt x="0" y="648000"/>
                </a:lnTo>
                <a:close/>
              </a:path>
            </a:pathLst>
          </a:custGeom>
          <a:solidFill>
            <a:schemeClr val="accent4">
              <a:lumMod val="20000"/>
              <a:lumOff val="80000"/>
            </a:schemeClr>
          </a:solidFill>
        </p:spPr>
        <p:txBody>
          <a:bodyPr wrap="square">
            <a:noAutofit/>
          </a:bodyPr>
          <a:lstStyle>
            <a:lvl1pPr marL="0" marR="0" indent="0" algn="l" defTabSz="1371417" rtl="0" eaLnBrk="1" fontAlgn="auto" latinLnBrk="0" hangingPunct="1">
              <a:lnSpc>
                <a:spcPct val="130000"/>
              </a:lnSpc>
              <a:spcBef>
                <a:spcPts val="1200"/>
              </a:spcBef>
              <a:spcAft>
                <a:spcPts val="0"/>
              </a:spcAft>
              <a:buClrTx/>
              <a:buSzTx/>
              <a:buFontTx/>
              <a:buNone/>
              <a:tabLst/>
              <a:defRPr sz="1800"/>
            </a:lvl1pPr>
          </a:lstStyle>
          <a:p>
            <a:r>
              <a:rPr kumimoji="1" lang="en-US" altLang="ja-JP" dirty="0"/>
              <a:t>                                      Insert an image</a:t>
            </a:r>
            <a:endParaRPr kumimoji="1" lang="ja-JP" altLang="en-US" dirty="0"/>
          </a:p>
          <a:p>
            <a:endParaRPr kumimoji="1" lang="ja-JP" altLang="en-US" dirty="0"/>
          </a:p>
        </p:txBody>
      </p:sp>
      <p:sp>
        <p:nvSpPr>
          <p:cNvPr id="33" name="テキスト プレースホルダー 12"/>
          <p:cNvSpPr>
            <a:spLocks noGrp="1"/>
          </p:cNvSpPr>
          <p:nvPr>
            <p:ph type="body" sz="quarter" idx="14" hasCustomPrompt="1"/>
          </p:nvPr>
        </p:nvSpPr>
        <p:spPr>
          <a:xfrm>
            <a:off x="5707917" y="1311492"/>
            <a:ext cx="4085423" cy="747032"/>
          </a:xfrm>
        </p:spPr>
        <p:txBody>
          <a:bodyPr anchor="b">
            <a:noAutofit/>
          </a:bodyPr>
          <a:lstStyle>
            <a:lvl1pPr algn="ctr">
              <a:lnSpc>
                <a:spcPct val="100000"/>
              </a:lnSpc>
              <a:spcBef>
                <a:spcPts val="0"/>
              </a:spcBef>
              <a:defRPr sz="2800" baseline="0">
                <a:solidFill>
                  <a:schemeClr val="bg1"/>
                </a:solidFill>
                <a:latin typeface="Ubuntu Medium" panose="020B0604030602030204" pitchFamily="34" charset="0"/>
              </a:defRPr>
            </a:lvl1pPr>
          </a:lstStyle>
          <a:p>
            <a:pPr lvl="0"/>
            <a:r>
              <a:rPr kumimoji="1" lang="en-US" altLang="ja-JP" dirty="0"/>
              <a:t>Subtitle Goes Here</a:t>
            </a:r>
            <a:endParaRPr kumimoji="1" lang="ja-JP" altLang="en-US" dirty="0"/>
          </a:p>
        </p:txBody>
      </p:sp>
      <p:sp>
        <p:nvSpPr>
          <p:cNvPr id="34" name="テキスト プレースホルダー 12"/>
          <p:cNvSpPr>
            <a:spLocks noGrp="1"/>
          </p:cNvSpPr>
          <p:nvPr>
            <p:ph type="body" sz="quarter" idx="15" hasCustomPrompt="1"/>
          </p:nvPr>
        </p:nvSpPr>
        <p:spPr>
          <a:xfrm>
            <a:off x="5707917" y="2278743"/>
            <a:ext cx="4085423" cy="1596571"/>
          </a:xfrm>
        </p:spPr>
        <p:txBody>
          <a:bodyPr anchor="t">
            <a:normAutofit/>
          </a:bodyPr>
          <a:lstStyle>
            <a:lvl1pPr algn="ctr">
              <a:spcBef>
                <a:spcPts val="0"/>
              </a:spcBef>
              <a:defRPr sz="2000" baseline="0">
                <a:solidFill>
                  <a:schemeClr val="bg1"/>
                </a:solidFill>
              </a:defRPr>
            </a:lvl1pPr>
          </a:lstStyle>
          <a:p>
            <a:pPr lvl="0"/>
            <a:r>
              <a:rPr kumimoji="1" lang="en-US" altLang="ja-JP" dirty="0"/>
              <a:t>Text goes here</a:t>
            </a:r>
            <a:endParaRPr kumimoji="1" lang="ja-JP" altLang="en-US" dirty="0"/>
          </a:p>
        </p:txBody>
      </p:sp>
      <p:sp>
        <p:nvSpPr>
          <p:cNvPr id="35" name="テキスト プレースホルダー 12"/>
          <p:cNvSpPr>
            <a:spLocks noGrp="1"/>
          </p:cNvSpPr>
          <p:nvPr>
            <p:ph type="body" sz="quarter" idx="16" hasCustomPrompt="1"/>
          </p:nvPr>
        </p:nvSpPr>
        <p:spPr>
          <a:xfrm>
            <a:off x="9561338" y="6706620"/>
            <a:ext cx="4743952" cy="2012497"/>
          </a:xfrm>
        </p:spPr>
        <p:txBody>
          <a:bodyPr anchor="ctr">
            <a:normAutofit/>
          </a:bodyPr>
          <a:lstStyle>
            <a:lvl1pPr algn="ctr">
              <a:spcBef>
                <a:spcPts val="0"/>
              </a:spcBef>
              <a:defRPr sz="2000" baseline="0">
                <a:solidFill>
                  <a:schemeClr val="bg1"/>
                </a:solidFill>
              </a:defRPr>
            </a:lvl1pPr>
          </a:lstStyle>
          <a:p>
            <a:pPr lvl="0"/>
            <a:r>
              <a:rPr kumimoji="1" lang="en-US" altLang="ja-JP" dirty="0"/>
              <a:t>Text goes here</a:t>
            </a:r>
            <a:endParaRPr kumimoji="1" lang="ja-JP" altLang="en-US" dirty="0"/>
          </a:p>
        </p:txBody>
      </p:sp>
    </p:spTree>
    <p:extLst>
      <p:ext uri="{BB962C8B-B14F-4D97-AF65-F5344CB8AC3E}">
        <p14:creationId xmlns:p14="http://schemas.microsoft.com/office/powerpoint/2010/main" val="11011818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randombar(horizontal)">
                                      <p:cBhvr>
                                        <p:cTn id="7" dur="500"/>
                                        <p:tgtEl>
                                          <p:spTgt spid="30"/>
                                        </p:tgtEl>
                                      </p:cBhvr>
                                    </p:animEffect>
                                  </p:childTnLst>
                                </p:cTn>
                              </p:par>
                              <p:par>
                                <p:cTn id="8" presetID="14" presetClass="entr" presetSubtype="10" fill="hold" grpId="0" nodeType="withEffect">
                                  <p:stCondLst>
                                    <p:cond delay="250"/>
                                  </p:stCondLst>
                                  <p:childTnLst>
                                    <p:set>
                                      <p:cBhvr>
                                        <p:cTn id="9" dur="1" fill="hold">
                                          <p:stCondLst>
                                            <p:cond delay="0"/>
                                          </p:stCondLst>
                                        </p:cTn>
                                        <p:tgtEl>
                                          <p:spTgt spid="8"/>
                                        </p:tgtEl>
                                        <p:attrNameLst>
                                          <p:attrName>style.visibility</p:attrName>
                                        </p:attrNameLst>
                                      </p:cBhvr>
                                      <p:to>
                                        <p:strVal val="visible"/>
                                      </p:to>
                                    </p:set>
                                    <p:animEffect transition="in" filter="randombar(horizontal)">
                                      <p:cBhvr>
                                        <p:cTn id="10" dur="500"/>
                                        <p:tgtEl>
                                          <p:spTgt spid="8"/>
                                        </p:tgtEl>
                                      </p:cBhvr>
                                    </p:animEffect>
                                  </p:childTnLst>
                                </p:cTn>
                              </p:par>
                              <p:par>
                                <p:cTn id="11" presetID="14" presetClass="entr" presetSubtype="10" fill="hold" grpId="0" nodeType="withEffect">
                                  <p:stCondLst>
                                    <p:cond delay="500"/>
                                  </p:stCondLst>
                                  <p:childTnLst>
                                    <p:set>
                                      <p:cBhvr>
                                        <p:cTn id="12" dur="1" fill="hold">
                                          <p:stCondLst>
                                            <p:cond delay="0"/>
                                          </p:stCondLst>
                                        </p:cTn>
                                        <p:tgtEl>
                                          <p:spTgt spid="14"/>
                                        </p:tgtEl>
                                        <p:attrNameLst>
                                          <p:attrName>style.visibility</p:attrName>
                                        </p:attrNameLst>
                                      </p:cBhvr>
                                      <p:to>
                                        <p:strVal val="visible"/>
                                      </p:to>
                                    </p:set>
                                    <p:animEffect transition="in" filter="randombar(horizontal)">
                                      <p:cBhvr>
                                        <p:cTn id="13" dur="500"/>
                                        <p:tgtEl>
                                          <p:spTgt spid="14"/>
                                        </p:tgtEl>
                                      </p:cBhvr>
                                    </p:animEffect>
                                  </p:childTnLst>
                                </p:cTn>
                              </p:par>
                              <p:par>
                                <p:cTn id="14" presetID="14" presetClass="entr" presetSubtype="10" fill="hold" grpId="0" nodeType="withEffect">
                                  <p:stCondLst>
                                    <p:cond delay="750"/>
                                  </p:stCondLst>
                                  <p:childTnLst>
                                    <p:set>
                                      <p:cBhvr>
                                        <p:cTn id="15" dur="1" fill="hold">
                                          <p:stCondLst>
                                            <p:cond delay="0"/>
                                          </p:stCondLst>
                                        </p:cTn>
                                        <p:tgtEl>
                                          <p:spTgt spid="5"/>
                                        </p:tgtEl>
                                        <p:attrNameLst>
                                          <p:attrName>style.visibility</p:attrName>
                                        </p:attrNameLst>
                                      </p:cBhvr>
                                      <p:to>
                                        <p:strVal val="visible"/>
                                      </p:to>
                                    </p:set>
                                    <p:animEffect transition="in" filter="randombar(horizontal)">
                                      <p:cBhvr>
                                        <p:cTn id="16" dur="500"/>
                                        <p:tgtEl>
                                          <p:spTgt spid="5"/>
                                        </p:tgtEl>
                                      </p:cBhvr>
                                    </p:animEffect>
                                  </p:childTnLst>
                                </p:cTn>
                              </p:par>
                              <p:par>
                                <p:cTn id="17" presetID="14" presetClass="entr" presetSubtype="10" fill="hold" grpId="0" nodeType="withEffect">
                                  <p:stCondLst>
                                    <p:cond delay="1000"/>
                                  </p:stCondLst>
                                  <p:childTnLst>
                                    <p:set>
                                      <p:cBhvr>
                                        <p:cTn id="18" dur="1" fill="hold">
                                          <p:stCondLst>
                                            <p:cond delay="0"/>
                                          </p:stCondLst>
                                        </p:cTn>
                                        <p:tgtEl>
                                          <p:spTgt spid="32"/>
                                        </p:tgtEl>
                                        <p:attrNameLst>
                                          <p:attrName>style.visibility</p:attrName>
                                        </p:attrNameLst>
                                      </p:cBhvr>
                                      <p:to>
                                        <p:strVal val="visible"/>
                                      </p:to>
                                    </p:set>
                                    <p:animEffect transition="in" filter="randombar(horizontal)">
                                      <p:cBhvr>
                                        <p:cTn id="19" dur="500"/>
                                        <p:tgtEl>
                                          <p:spTgt spid="32"/>
                                        </p:tgtEl>
                                      </p:cBhvr>
                                    </p:animEffect>
                                  </p:childTnLst>
                                </p:cTn>
                              </p:par>
                              <p:par>
                                <p:cTn id="20" presetID="14" presetClass="entr" presetSubtype="10" fill="hold" grpId="0" nodeType="withEffect">
                                  <p:stCondLst>
                                    <p:cond delay="1250"/>
                                  </p:stCondLst>
                                  <p:childTnLst>
                                    <p:set>
                                      <p:cBhvr>
                                        <p:cTn id="21" dur="1" fill="hold">
                                          <p:stCondLst>
                                            <p:cond delay="0"/>
                                          </p:stCondLst>
                                        </p:cTn>
                                        <p:tgtEl>
                                          <p:spTgt spid="31"/>
                                        </p:tgtEl>
                                        <p:attrNameLst>
                                          <p:attrName>style.visibility</p:attrName>
                                        </p:attrNameLst>
                                      </p:cBhvr>
                                      <p:to>
                                        <p:strVal val="visible"/>
                                      </p:to>
                                    </p:set>
                                    <p:animEffect transition="in" filter="randombar(horizontal)">
                                      <p:cBhvr>
                                        <p:cTn id="22" dur="500"/>
                                        <p:tgtEl>
                                          <p:spTgt spid="31"/>
                                        </p:tgtEl>
                                      </p:cBhvr>
                                    </p:animEffect>
                                  </p:childTnLst>
                                </p:cTn>
                              </p:par>
                            </p:childTnLst>
                          </p:cTn>
                        </p:par>
                        <p:par>
                          <p:cTn id="23" fill="hold">
                            <p:stCondLst>
                              <p:cond delay="1750"/>
                            </p:stCondLst>
                            <p:childTnLst>
                              <p:par>
                                <p:cTn id="24" presetID="10" presetClass="entr" presetSubtype="0" fill="hold" grpId="0" nodeType="afterEffect">
                                  <p:stCondLst>
                                    <p:cond delay="0"/>
                                  </p:stCondLst>
                                  <p:childTnLst>
                                    <p:set>
                                      <p:cBhvr>
                                        <p:cTn id="25" dur="1" fill="hold">
                                          <p:stCondLst>
                                            <p:cond delay="0"/>
                                          </p:stCondLst>
                                        </p:cTn>
                                        <p:tgtEl>
                                          <p:spTgt spid="33">
                                            <p:txEl>
                                              <p:pRg st="0" end="0"/>
                                            </p:txEl>
                                          </p:spTgt>
                                        </p:tgtEl>
                                        <p:attrNameLst>
                                          <p:attrName>style.visibility</p:attrName>
                                        </p:attrNameLst>
                                      </p:cBhvr>
                                      <p:to>
                                        <p:strVal val="visible"/>
                                      </p:to>
                                    </p:set>
                                    <p:animEffect transition="in" filter="fade">
                                      <p:cBhvr>
                                        <p:cTn id="26" dur="500"/>
                                        <p:tgtEl>
                                          <p:spTgt spid="33">
                                            <p:txEl>
                                              <p:pRg st="0" end="0"/>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34">
                                            <p:txEl>
                                              <p:pRg st="0" end="0"/>
                                            </p:txEl>
                                          </p:spTgt>
                                        </p:tgtEl>
                                        <p:attrNameLst>
                                          <p:attrName>style.visibility</p:attrName>
                                        </p:attrNameLst>
                                      </p:cBhvr>
                                      <p:to>
                                        <p:strVal val="visible"/>
                                      </p:to>
                                    </p:set>
                                    <p:animEffect transition="in" filter="fade">
                                      <p:cBhvr>
                                        <p:cTn id="29" dur="500"/>
                                        <p:tgtEl>
                                          <p:spTgt spid="34">
                                            <p:txEl>
                                              <p:pRg st="0" end="0"/>
                                            </p:txEl>
                                          </p:spTgt>
                                        </p:tgtEl>
                                      </p:cBhvr>
                                    </p:animEffect>
                                  </p:childTnLst>
                                </p:cTn>
                              </p:par>
                            </p:childTnLst>
                          </p:cTn>
                        </p:par>
                        <p:par>
                          <p:cTn id="30" fill="hold">
                            <p:stCondLst>
                              <p:cond delay="2250"/>
                            </p:stCondLst>
                            <p:childTnLst>
                              <p:par>
                                <p:cTn id="31" presetID="10" presetClass="entr" presetSubtype="0" fill="hold" grpId="0" nodeType="afterEffect">
                                  <p:stCondLst>
                                    <p:cond delay="0"/>
                                  </p:stCondLst>
                                  <p:childTnLst>
                                    <p:set>
                                      <p:cBhvr>
                                        <p:cTn id="32" dur="1" fill="hold">
                                          <p:stCondLst>
                                            <p:cond delay="0"/>
                                          </p:stCondLst>
                                        </p:cTn>
                                        <p:tgtEl>
                                          <p:spTgt spid="35">
                                            <p:txEl>
                                              <p:pRg st="0" end="0"/>
                                            </p:txEl>
                                          </p:spTgt>
                                        </p:tgtEl>
                                        <p:attrNameLst>
                                          <p:attrName>style.visibility</p:attrName>
                                        </p:attrNameLst>
                                      </p:cBhvr>
                                      <p:to>
                                        <p:strVal val="visible"/>
                                      </p:to>
                                    </p:set>
                                    <p:animEffect transition="in" filter="fade">
                                      <p:cBhvr>
                                        <p:cTn id="33" dur="500"/>
                                        <p:tgtEl>
                                          <p:spTgt spid="3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5" grpId="0" animBg="1"/>
      <p:bldP spid="30" grpId="0" animBg="1"/>
      <p:bldP spid="14" grpId="0" animBg="1"/>
      <p:bldP spid="31" grpId="0" animBg="1"/>
      <p:bldP spid="32" grpId="0" animBg="1"/>
      <p:bldP spid="33" grpId="0" build="p">
        <p:tmplLst>
          <p:tmpl lvl="1">
            <p:tnLst>
              <p:par>
                <p:cTn presetID="10" presetClass="entr" presetSubtype="0" fill="hold" nodeType="afterEffect">
                  <p:stCondLst>
                    <p:cond delay="0"/>
                  </p:stCondLst>
                  <p:childTnLst>
                    <p:set>
                      <p:cBhvr>
                        <p:cTn dur="1" fill="hold">
                          <p:stCondLst>
                            <p:cond delay="0"/>
                          </p:stCondLst>
                        </p:cTn>
                        <p:tgtEl>
                          <p:spTgt spid="33"/>
                        </p:tgtEl>
                        <p:attrNameLst>
                          <p:attrName>style.visibility</p:attrName>
                        </p:attrNameLst>
                      </p:cBhvr>
                      <p:to>
                        <p:strVal val="visible"/>
                      </p:to>
                    </p:set>
                    <p:animEffect transition="in" filter="fade">
                      <p:cBhvr>
                        <p:cTn dur="500"/>
                        <p:tgtEl>
                          <p:spTgt spid="33"/>
                        </p:tgtEl>
                      </p:cBhvr>
                    </p:animEffect>
                  </p:childTnLst>
                </p:cTn>
              </p:par>
            </p:tnLst>
          </p:tmpl>
        </p:tmplLst>
      </p:bldP>
      <p:bldP spid="34" grpId="0" build="p">
        <p:tmplLst>
          <p:tmpl lvl="1">
            <p:tnLst>
              <p:par>
                <p:cTn presetID="10" presetClass="entr" presetSubtype="0" fill="hold" nodeType="withEffect">
                  <p:stCondLst>
                    <p:cond delay="0"/>
                  </p:stCondLst>
                  <p:childTnLst>
                    <p:set>
                      <p:cBhvr>
                        <p:cTn dur="1" fill="hold">
                          <p:stCondLst>
                            <p:cond delay="0"/>
                          </p:stCondLst>
                        </p:cTn>
                        <p:tgtEl>
                          <p:spTgt spid="34"/>
                        </p:tgtEl>
                        <p:attrNameLst>
                          <p:attrName>style.visibility</p:attrName>
                        </p:attrNameLst>
                      </p:cBhvr>
                      <p:to>
                        <p:strVal val="visible"/>
                      </p:to>
                    </p:set>
                    <p:animEffect transition="in" filter="fade">
                      <p:cBhvr>
                        <p:cTn dur="500"/>
                        <p:tgtEl>
                          <p:spTgt spid="34"/>
                        </p:tgtEl>
                      </p:cBhvr>
                    </p:animEffect>
                  </p:childTnLst>
                </p:cTn>
              </p:par>
            </p:tnLst>
          </p:tmpl>
        </p:tmplLst>
      </p:bldP>
      <p:bldP spid="35" grpId="0" build="p">
        <p:tmplLst>
          <p:tmpl lvl="1">
            <p:tnLst>
              <p:par>
                <p:cTn presetID="10" presetClass="entr" presetSubtype="0" fill="hold" nodeType="afterEffect">
                  <p:stCondLst>
                    <p:cond delay="0"/>
                  </p:stCondLst>
                  <p:childTnLst>
                    <p:set>
                      <p:cBhvr>
                        <p:cTn dur="1" fill="hold">
                          <p:stCondLst>
                            <p:cond delay="0"/>
                          </p:stCondLst>
                        </p:cTn>
                        <p:tgtEl>
                          <p:spTgt spid="35"/>
                        </p:tgtEl>
                        <p:attrNameLst>
                          <p:attrName>style.visibility</p:attrName>
                        </p:attrNameLst>
                      </p:cBhvr>
                      <p:to>
                        <p:strVal val="visible"/>
                      </p:to>
                    </p:set>
                    <p:animEffect transition="in" filter="fade">
                      <p:cBhvr>
                        <p:cTn dur="500"/>
                        <p:tgtEl>
                          <p:spTgt spid="35"/>
                        </p:tgtEl>
                      </p:cBhvr>
                    </p:animEffect>
                  </p:childTnLst>
                </p:cTn>
              </p:par>
            </p:tnLst>
          </p:tmpl>
        </p:tmplLst>
      </p:bldP>
    </p:bldLst>
  </p:timing>
  <p:extLst mod="1">
    <p:ext uri="{DCECCB84-F9BA-43D5-87BE-67443E8EF086}">
      <p15:sldGuideLst xmlns:p15="http://schemas.microsoft.com/office/powerpoint/2012/main">
        <p15:guide id="1" orient="horz" pos="3239" userDrawn="1">
          <p15:clr>
            <a:srgbClr val="FBAE40"/>
          </p15:clr>
        </p15:guide>
        <p15:guide id="2" pos="5760" userDrawn="1">
          <p15:clr>
            <a:srgbClr val="FBAE40"/>
          </p15:clr>
        </p15:guide>
      </p15:sldGuideLst>
    </p:ext>
  </p:extLst>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userDrawn="1">
  <p:cSld name="Many Square Images">
    <p:spTree>
      <p:nvGrpSpPr>
        <p:cNvPr id="1" name=""/>
        <p:cNvGrpSpPr/>
        <p:nvPr/>
      </p:nvGrpSpPr>
      <p:grpSpPr>
        <a:xfrm>
          <a:off x="0" y="0"/>
          <a:ext cx="0" cy="0"/>
          <a:chOff x="0" y="0"/>
          <a:chExt cx="0" cy="0"/>
        </a:xfrm>
      </p:grpSpPr>
      <p:sp>
        <p:nvSpPr>
          <p:cNvPr id="3" name="図プレースホルダー 3"/>
          <p:cNvSpPr>
            <a:spLocks noGrp="1"/>
          </p:cNvSpPr>
          <p:nvPr>
            <p:ph type="pic" sz="quarter" idx="10" hasCustomPrompt="1"/>
          </p:nvPr>
        </p:nvSpPr>
        <p:spPr>
          <a:xfrm>
            <a:off x="0" y="0"/>
            <a:ext cx="2617200" cy="2570400"/>
          </a:xfrm>
          <a:solidFill>
            <a:schemeClr val="accent1"/>
          </a:solidFill>
        </p:spPr>
        <p:txBody>
          <a:bodyPr>
            <a:normAutofit/>
          </a:bodyPr>
          <a:lstStyle>
            <a:lvl1pPr>
              <a:defRPr sz="1600" baseline="0"/>
            </a:lvl1pPr>
          </a:lstStyle>
          <a:p>
            <a:r>
              <a:rPr kumimoji="1" lang="en-US" altLang="ja-JP" dirty="0"/>
              <a:t>Insert an image</a:t>
            </a:r>
            <a:endParaRPr kumimoji="1" lang="ja-JP" altLang="en-US" dirty="0"/>
          </a:p>
        </p:txBody>
      </p:sp>
      <p:sp>
        <p:nvSpPr>
          <p:cNvPr id="4" name="図プレースホルダー 3"/>
          <p:cNvSpPr>
            <a:spLocks noGrp="1"/>
          </p:cNvSpPr>
          <p:nvPr>
            <p:ph type="pic" sz="quarter" idx="12" hasCustomPrompt="1"/>
          </p:nvPr>
        </p:nvSpPr>
        <p:spPr>
          <a:xfrm>
            <a:off x="0" y="2573100"/>
            <a:ext cx="2617200" cy="2570400"/>
          </a:xfrm>
          <a:solidFill>
            <a:schemeClr val="accent4"/>
          </a:solidFill>
        </p:spPr>
        <p:txBody>
          <a:bodyPr/>
          <a:lstStyle>
            <a:lvl1pPr marL="0" marR="0" indent="0" algn="l" defTabSz="1632753" rtl="0" eaLnBrk="1" fontAlgn="auto" latinLnBrk="0" hangingPunct="1">
              <a:lnSpc>
                <a:spcPct val="120000"/>
              </a:lnSpc>
              <a:spcBef>
                <a:spcPts val="1200"/>
              </a:spcBef>
              <a:spcAft>
                <a:spcPts val="0"/>
              </a:spcAft>
              <a:buClrTx/>
              <a:buSzTx/>
              <a:buFont typeface="Arial" panose="020B0604020202020204" pitchFamily="34" charset="0"/>
              <a:buNone/>
              <a:tabLst/>
              <a:defRPr sz="1600"/>
            </a:lvl1pPr>
          </a:lstStyle>
          <a:p>
            <a:r>
              <a:rPr kumimoji="1" lang="en-US" altLang="ja-JP" dirty="0"/>
              <a:t>Insert an image</a:t>
            </a:r>
            <a:endParaRPr kumimoji="1" lang="ja-JP" altLang="en-US" dirty="0"/>
          </a:p>
          <a:p>
            <a:endParaRPr kumimoji="1" lang="ja-JP" altLang="en-US" dirty="0"/>
          </a:p>
        </p:txBody>
      </p:sp>
      <p:sp>
        <p:nvSpPr>
          <p:cNvPr id="5" name="図プレースホルダー 3"/>
          <p:cNvSpPr>
            <a:spLocks noGrp="1"/>
          </p:cNvSpPr>
          <p:nvPr>
            <p:ph type="pic" sz="quarter" idx="11" hasCustomPrompt="1"/>
          </p:nvPr>
        </p:nvSpPr>
        <p:spPr>
          <a:xfrm>
            <a:off x="2614271" y="0"/>
            <a:ext cx="2617200" cy="2570400"/>
          </a:xfrm>
          <a:solidFill>
            <a:schemeClr val="accent6"/>
          </a:solidFill>
        </p:spPr>
        <p:txBody>
          <a:bodyPr/>
          <a:lstStyle>
            <a:lvl1pPr marL="0" marR="0" indent="0" algn="l" defTabSz="1632753" rtl="0" eaLnBrk="1" fontAlgn="auto" latinLnBrk="0" hangingPunct="1">
              <a:lnSpc>
                <a:spcPct val="120000"/>
              </a:lnSpc>
              <a:spcBef>
                <a:spcPts val="1200"/>
              </a:spcBef>
              <a:spcAft>
                <a:spcPts val="0"/>
              </a:spcAft>
              <a:buClrTx/>
              <a:buSzTx/>
              <a:buFont typeface="Arial" panose="020B0604020202020204" pitchFamily="34" charset="0"/>
              <a:buNone/>
              <a:tabLst/>
              <a:defRPr sz="1600"/>
            </a:lvl1pPr>
          </a:lstStyle>
          <a:p>
            <a:r>
              <a:rPr kumimoji="1" lang="en-US" altLang="ja-JP" dirty="0"/>
              <a:t>Insert an image</a:t>
            </a:r>
            <a:endParaRPr kumimoji="1" lang="ja-JP" altLang="en-US" dirty="0"/>
          </a:p>
          <a:p>
            <a:endParaRPr kumimoji="1" lang="ja-JP" altLang="en-US" dirty="0"/>
          </a:p>
        </p:txBody>
      </p:sp>
      <p:sp>
        <p:nvSpPr>
          <p:cNvPr id="6" name="図プレースホルダー 3"/>
          <p:cNvSpPr>
            <a:spLocks noGrp="1"/>
          </p:cNvSpPr>
          <p:nvPr>
            <p:ph type="pic" sz="quarter" idx="14" hasCustomPrompt="1"/>
          </p:nvPr>
        </p:nvSpPr>
        <p:spPr>
          <a:xfrm>
            <a:off x="2614271" y="2573100"/>
            <a:ext cx="2617200" cy="2570400"/>
          </a:xfrm>
          <a:solidFill>
            <a:schemeClr val="accent2"/>
          </a:solidFill>
        </p:spPr>
        <p:txBody>
          <a:bodyPr/>
          <a:lstStyle>
            <a:lvl1pPr marL="0" marR="0" indent="0" algn="l" defTabSz="1632753" rtl="0" eaLnBrk="1" fontAlgn="auto" latinLnBrk="0" hangingPunct="1">
              <a:lnSpc>
                <a:spcPct val="120000"/>
              </a:lnSpc>
              <a:spcBef>
                <a:spcPts val="1200"/>
              </a:spcBef>
              <a:spcAft>
                <a:spcPts val="0"/>
              </a:spcAft>
              <a:buClrTx/>
              <a:buSzTx/>
              <a:buFont typeface="Arial" panose="020B0604020202020204" pitchFamily="34" charset="0"/>
              <a:buNone/>
              <a:tabLst/>
              <a:defRPr sz="1600"/>
            </a:lvl1pPr>
          </a:lstStyle>
          <a:p>
            <a:r>
              <a:rPr kumimoji="1" lang="en-US" altLang="ja-JP" dirty="0"/>
              <a:t>Insert an image</a:t>
            </a:r>
            <a:endParaRPr kumimoji="1" lang="ja-JP" altLang="en-US" dirty="0"/>
          </a:p>
          <a:p>
            <a:endParaRPr kumimoji="1" lang="ja-JP" altLang="en-US" dirty="0"/>
          </a:p>
        </p:txBody>
      </p:sp>
      <p:sp>
        <p:nvSpPr>
          <p:cNvPr id="7" name="図プレースホルダー 3"/>
          <p:cNvSpPr>
            <a:spLocks noGrp="1"/>
          </p:cNvSpPr>
          <p:nvPr>
            <p:ph type="pic" sz="quarter" idx="15" hasCustomPrompt="1"/>
          </p:nvPr>
        </p:nvSpPr>
        <p:spPr>
          <a:xfrm>
            <a:off x="5224006" y="0"/>
            <a:ext cx="2617200" cy="2570400"/>
          </a:xfrm>
          <a:solidFill>
            <a:schemeClr val="accent3"/>
          </a:solidFill>
        </p:spPr>
        <p:txBody>
          <a:bodyPr>
            <a:normAutofit/>
          </a:bodyPr>
          <a:lstStyle>
            <a:lvl1pPr>
              <a:defRPr sz="1600" baseline="0"/>
            </a:lvl1pPr>
          </a:lstStyle>
          <a:p>
            <a:r>
              <a:rPr kumimoji="1" lang="en-US" altLang="ja-JP" dirty="0"/>
              <a:t>Insert an image</a:t>
            </a:r>
            <a:endParaRPr kumimoji="1" lang="ja-JP" altLang="en-US" dirty="0"/>
          </a:p>
        </p:txBody>
      </p:sp>
      <p:sp>
        <p:nvSpPr>
          <p:cNvPr id="8" name="図プレースホルダー 3"/>
          <p:cNvSpPr>
            <a:spLocks noGrp="1"/>
          </p:cNvSpPr>
          <p:nvPr>
            <p:ph type="pic" sz="quarter" idx="17" hasCustomPrompt="1"/>
          </p:nvPr>
        </p:nvSpPr>
        <p:spPr>
          <a:xfrm>
            <a:off x="5224006" y="2573100"/>
            <a:ext cx="2617200" cy="2570400"/>
          </a:xfrm>
          <a:solidFill>
            <a:schemeClr val="accent5"/>
          </a:solidFill>
        </p:spPr>
        <p:txBody>
          <a:bodyPr/>
          <a:lstStyle>
            <a:lvl1pPr marL="0" marR="0" indent="0" algn="l" defTabSz="1632753" rtl="0" eaLnBrk="1" fontAlgn="auto" latinLnBrk="0" hangingPunct="1">
              <a:lnSpc>
                <a:spcPct val="120000"/>
              </a:lnSpc>
              <a:spcBef>
                <a:spcPts val="1200"/>
              </a:spcBef>
              <a:spcAft>
                <a:spcPts val="0"/>
              </a:spcAft>
              <a:buClrTx/>
              <a:buSzTx/>
              <a:buFont typeface="Arial" panose="020B0604020202020204" pitchFamily="34" charset="0"/>
              <a:buNone/>
              <a:tabLst/>
              <a:defRPr sz="1600"/>
            </a:lvl1pPr>
          </a:lstStyle>
          <a:p>
            <a:r>
              <a:rPr kumimoji="1" lang="en-US" altLang="ja-JP" dirty="0"/>
              <a:t>Insert an image</a:t>
            </a:r>
            <a:endParaRPr kumimoji="1" lang="ja-JP" altLang="en-US" dirty="0"/>
          </a:p>
          <a:p>
            <a:endParaRPr kumimoji="1" lang="ja-JP" altLang="en-US" dirty="0"/>
          </a:p>
        </p:txBody>
      </p:sp>
      <p:sp>
        <p:nvSpPr>
          <p:cNvPr id="9" name="図プレースホルダー 3"/>
          <p:cNvSpPr>
            <a:spLocks noGrp="1"/>
          </p:cNvSpPr>
          <p:nvPr>
            <p:ph type="pic" sz="quarter" idx="27" hasCustomPrompt="1"/>
          </p:nvPr>
        </p:nvSpPr>
        <p:spPr>
          <a:xfrm>
            <a:off x="5224006" y="5143500"/>
            <a:ext cx="2617200" cy="2570400"/>
          </a:xfrm>
          <a:solidFill>
            <a:schemeClr val="accent4"/>
          </a:solidFill>
        </p:spPr>
        <p:txBody>
          <a:bodyPr>
            <a:normAutofit/>
          </a:bodyPr>
          <a:lstStyle>
            <a:lvl1pPr>
              <a:defRPr sz="1600" baseline="0"/>
            </a:lvl1pPr>
          </a:lstStyle>
          <a:p>
            <a:r>
              <a:rPr kumimoji="1" lang="en-US" altLang="ja-JP" dirty="0"/>
              <a:t>Insert an image</a:t>
            </a:r>
            <a:endParaRPr kumimoji="1" lang="ja-JP" altLang="en-US" dirty="0"/>
          </a:p>
        </p:txBody>
      </p:sp>
      <p:sp>
        <p:nvSpPr>
          <p:cNvPr id="10" name="図プレースホルダー 3"/>
          <p:cNvSpPr>
            <a:spLocks noGrp="1"/>
          </p:cNvSpPr>
          <p:nvPr>
            <p:ph type="pic" sz="quarter" idx="29" hasCustomPrompt="1"/>
          </p:nvPr>
        </p:nvSpPr>
        <p:spPr>
          <a:xfrm>
            <a:off x="5224006" y="7716600"/>
            <a:ext cx="2617200" cy="2570400"/>
          </a:xfrm>
          <a:solidFill>
            <a:schemeClr val="accent2"/>
          </a:solidFill>
        </p:spPr>
        <p:txBody>
          <a:bodyPr/>
          <a:lstStyle>
            <a:lvl1pPr marL="0" marR="0" indent="0" algn="l" defTabSz="1632753" rtl="0" eaLnBrk="1" fontAlgn="auto" latinLnBrk="0" hangingPunct="1">
              <a:lnSpc>
                <a:spcPct val="120000"/>
              </a:lnSpc>
              <a:spcBef>
                <a:spcPts val="1200"/>
              </a:spcBef>
              <a:spcAft>
                <a:spcPts val="0"/>
              </a:spcAft>
              <a:buClrTx/>
              <a:buSzTx/>
              <a:buFont typeface="Arial" panose="020B0604020202020204" pitchFamily="34" charset="0"/>
              <a:buNone/>
              <a:tabLst/>
              <a:defRPr sz="1600"/>
            </a:lvl1pPr>
          </a:lstStyle>
          <a:p>
            <a:r>
              <a:rPr kumimoji="1" lang="en-US" altLang="ja-JP" dirty="0"/>
              <a:t>Insert an image</a:t>
            </a:r>
            <a:endParaRPr kumimoji="1" lang="ja-JP" altLang="en-US" dirty="0"/>
          </a:p>
          <a:p>
            <a:endParaRPr kumimoji="1" lang="ja-JP" altLang="en-US" dirty="0"/>
          </a:p>
        </p:txBody>
      </p:sp>
      <p:sp>
        <p:nvSpPr>
          <p:cNvPr id="11" name="図プレースホルダー 3"/>
          <p:cNvSpPr>
            <a:spLocks noGrp="1"/>
          </p:cNvSpPr>
          <p:nvPr>
            <p:ph type="pic" sz="quarter" idx="30" hasCustomPrompt="1"/>
          </p:nvPr>
        </p:nvSpPr>
        <p:spPr>
          <a:xfrm>
            <a:off x="7833741" y="7716600"/>
            <a:ext cx="2617200" cy="2570400"/>
          </a:xfrm>
          <a:solidFill>
            <a:schemeClr val="accent5"/>
          </a:solidFill>
        </p:spPr>
        <p:txBody>
          <a:bodyPr/>
          <a:lstStyle>
            <a:lvl1pPr marL="0" marR="0" indent="0" algn="l" defTabSz="1632753" rtl="0" eaLnBrk="1" fontAlgn="auto" latinLnBrk="0" hangingPunct="1">
              <a:lnSpc>
                <a:spcPct val="120000"/>
              </a:lnSpc>
              <a:spcBef>
                <a:spcPts val="1200"/>
              </a:spcBef>
              <a:spcAft>
                <a:spcPts val="0"/>
              </a:spcAft>
              <a:buClrTx/>
              <a:buSzTx/>
              <a:buFont typeface="Arial" panose="020B0604020202020204" pitchFamily="34" charset="0"/>
              <a:buNone/>
              <a:tabLst/>
              <a:defRPr sz="1600"/>
            </a:lvl1pPr>
          </a:lstStyle>
          <a:p>
            <a:r>
              <a:rPr kumimoji="1" lang="en-US" altLang="ja-JP" dirty="0"/>
              <a:t>Insert an image</a:t>
            </a:r>
            <a:endParaRPr kumimoji="1" lang="ja-JP" altLang="en-US" dirty="0"/>
          </a:p>
          <a:p>
            <a:endParaRPr kumimoji="1" lang="ja-JP" altLang="en-US" dirty="0"/>
          </a:p>
        </p:txBody>
      </p:sp>
      <p:sp>
        <p:nvSpPr>
          <p:cNvPr id="12" name="図プレースホルダー 3"/>
          <p:cNvSpPr>
            <a:spLocks noGrp="1"/>
          </p:cNvSpPr>
          <p:nvPr>
            <p:ph type="pic" sz="quarter" idx="33" hasCustomPrompt="1"/>
          </p:nvPr>
        </p:nvSpPr>
        <p:spPr>
          <a:xfrm>
            <a:off x="10443476" y="7716600"/>
            <a:ext cx="2617200" cy="2570400"/>
          </a:xfrm>
          <a:solidFill>
            <a:schemeClr val="accent4"/>
          </a:solidFill>
        </p:spPr>
        <p:txBody>
          <a:bodyPr/>
          <a:lstStyle>
            <a:lvl1pPr marL="0" marR="0" indent="0" algn="l" defTabSz="1632753" rtl="0" eaLnBrk="1" fontAlgn="auto" latinLnBrk="0" hangingPunct="1">
              <a:lnSpc>
                <a:spcPct val="120000"/>
              </a:lnSpc>
              <a:spcBef>
                <a:spcPts val="1200"/>
              </a:spcBef>
              <a:spcAft>
                <a:spcPts val="0"/>
              </a:spcAft>
              <a:buClrTx/>
              <a:buSzTx/>
              <a:buFont typeface="Arial" panose="020B0604020202020204" pitchFamily="34" charset="0"/>
              <a:buNone/>
              <a:tabLst/>
              <a:defRPr sz="1600"/>
            </a:lvl1pPr>
          </a:lstStyle>
          <a:p>
            <a:r>
              <a:rPr kumimoji="1" lang="en-US" altLang="ja-JP" dirty="0"/>
              <a:t>Insert an image</a:t>
            </a:r>
            <a:endParaRPr kumimoji="1" lang="ja-JP" altLang="en-US" dirty="0"/>
          </a:p>
          <a:p>
            <a:endParaRPr kumimoji="1" lang="ja-JP" altLang="en-US" dirty="0"/>
          </a:p>
        </p:txBody>
      </p:sp>
      <p:sp>
        <p:nvSpPr>
          <p:cNvPr id="13" name="図プレースホルダー 3"/>
          <p:cNvSpPr>
            <a:spLocks noGrp="1"/>
          </p:cNvSpPr>
          <p:nvPr>
            <p:ph type="pic" sz="quarter" idx="20" hasCustomPrompt="1"/>
          </p:nvPr>
        </p:nvSpPr>
        <p:spPr>
          <a:xfrm>
            <a:off x="13053211" y="0"/>
            <a:ext cx="2617200" cy="2570400"/>
          </a:xfrm>
          <a:solidFill>
            <a:schemeClr val="accent4"/>
          </a:solidFill>
        </p:spPr>
        <p:txBody>
          <a:bodyPr/>
          <a:lstStyle>
            <a:lvl1pPr marL="0" marR="0" indent="0" algn="l" defTabSz="1632753" rtl="0" eaLnBrk="1" fontAlgn="auto" latinLnBrk="0" hangingPunct="1">
              <a:lnSpc>
                <a:spcPct val="120000"/>
              </a:lnSpc>
              <a:spcBef>
                <a:spcPts val="1200"/>
              </a:spcBef>
              <a:spcAft>
                <a:spcPts val="0"/>
              </a:spcAft>
              <a:buClrTx/>
              <a:buSzTx/>
              <a:buFont typeface="Arial" panose="020B0604020202020204" pitchFamily="34" charset="0"/>
              <a:buNone/>
              <a:tabLst/>
              <a:defRPr sz="1600"/>
            </a:lvl1pPr>
          </a:lstStyle>
          <a:p>
            <a:r>
              <a:rPr kumimoji="1" lang="en-US" altLang="ja-JP" dirty="0"/>
              <a:t>Insert an image</a:t>
            </a:r>
            <a:endParaRPr kumimoji="1" lang="ja-JP" altLang="en-US" dirty="0"/>
          </a:p>
          <a:p>
            <a:endParaRPr kumimoji="1" lang="ja-JP" altLang="en-US" dirty="0"/>
          </a:p>
        </p:txBody>
      </p:sp>
      <p:sp>
        <p:nvSpPr>
          <p:cNvPr id="14" name="図プレースホルダー 3"/>
          <p:cNvSpPr>
            <a:spLocks noGrp="1"/>
          </p:cNvSpPr>
          <p:nvPr>
            <p:ph type="pic" sz="quarter" idx="22" hasCustomPrompt="1"/>
          </p:nvPr>
        </p:nvSpPr>
        <p:spPr>
          <a:xfrm>
            <a:off x="13053211" y="2573100"/>
            <a:ext cx="2617200" cy="2570400"/>
          </a:xfrm>
          <a:solidFill>
            <a:schemeClr val="accent3"/>
          </a:solidFill>
        </p:spPr>
        <p:txBody>
          <a:bodyPr/>
          <a:lstStyle>
            <a:lvl1pPr marL="0" marR="0" indent="0" algn="l" defTabSz="1632753" rtl="0" eaLnBrk="1" fontAlgn="auto" latinLnBrk="0" hangingPunct="1">
              <a:lnSpc>
                <a:spcPct val="120000"/>
              </a:lnSpc>
              <a:spcBef>
                <a:spcPts val="1200"/>
              </a:spcBef>
              <a:spcAft>
                <a:spcPts val="0"/>
              </a:spcAft>
              <a:buClrTx/>
              <a:buSzTx/>
              <a:buFont typeface="Arial" panose="020B0604020202020204" pitchFamily="34" charset="0"/>
              <a:buNone/>
              <a:tabLst/>
              <a:defRPr sz="1600"/>
            </a:lvl1pPr>
          </a:lstStyle>
          <a:p>
            <a:r>
              <a:rPr kumimoji="1" lang="en-US" altLang="ja-JP" dirty="0"/>
              <a:t>Insert an image</a:t>
            </a:r>
            <a:endParaRPr kumimoji="1" lang="ja-JP" altLang="en-US" dirty="0"/>
          </a:p>
          <a:p>
            <a:endParaRPr kumimoji="1" lang="ja-JP" altLang="en-US" dirty="0"/>
          </a:p>
        </p:txBody>
      </p:sp>
      <p:sp>
        <p:nvSpPr>
          <p:cNvPr id="15" name="図プレースホルダー 3"/>
          <p:cNvSpPr>
            <a:spLocks noGrp="1"/>
          </p:cNvSpPr>
          <p:nvPr>
            <p:ph type="pic" sz="quarter" idx="34" hasCustomPrompt="1"/>
          </p:nvPr>
        </p:nvSpPr>
        <p:spPr>
          <a:xfrm>
            <a:off x="13053211" y="7716600"/>
            <a:ext cx="2617200" cy="2570400"/>
          </a:xfrm>
          <a:solidFill>
            <a:schemeClr val="accent6"/>
          </a:solidFill>
        </p:spPr>
        <p:txBody>
          <a:bodyPr/>
          <a:lstStyle>
            <a:lvl1pPr marL="0" marR="0" indent="0" algn="l" defTabSz="1632753" rtl="0" eaLnBrk="1" fontAlgn="auto" latinLnBrk="0" hangingPunct="1">
              <a:lnSpc>
                <a:spcPct val="120000"/>
              </a:lnSpc>
              <a:spcBef>
                <a:spcPts val="1200"/>
              </a:spcBef>
              <a:spcAft>
                <a:spcPts val="0"/>
              </a:spcAft>
              <a:buClrTx/>
              <a:buSzTx/>
              <a:buFont typeface="Arial" panose="020B0604020202020204" pitchFamily="34" charset="0"/>
              <a:buNone/>
              <a:tabLst/>
              <a:defRPr sz="1600"/>
            </a:lvl1pPr>
          </a:lstStyle>
          <a:p>
            <a:r>
              <a:rPr kumimoji="1" lang="en-US" altLang="ja-JP" dirty="0"/>
              <a:t>Insert an image</a:t>
            </a:r>
            <a:endParaRPr kumimoji="1" lang="ja-JP" altLang="en-US" dirty="0"/>
          </a:p>
          <a:p>
            <a:endParaRPr kumimoji="1" lang="ja-JP" altLang="en-US" dirty="0"/>
          </a:p>
        </p:txBody>
      </p:sp>
      <p:sp>
        <p:nvSpPr>
          <p:cNvPr id="16" name="図プレースホルダー 3"/>
          <p:cNvSpPr>
            <a:spLocks noGrp="1"/>
          </p:cNvSpPr>
          <p:nvPr>
            <p:ph type="pic" sz="quarter" idx="35" hasCustomPrompt="1"/>
          </p:nvPr>
        </p:nvSpPr>
        <p:spPr>
          <a:xfrm>
            <a:off x="15662949" y="0"/>
            <a:ext cx="2617200" cy="2570400"/>
          </a:xfrm>
          <a:solidFill>
            <a:schemeClr val="accent5"/>
          </a:solidFill>
        </p:spPr>
        <p:txBody>
          <a:bodyPr>
            <a:normAutofit/>
          </a:bodyPr>
          <a:lstStyle>
            <a:lvl1pPr>
              <a:defRPr sz="1600" baseline="0"/>
            </a:lvl1pPr>
          </a:lstStyle>
          <a:p>
            <a:r>
              <a:rPr kumimoji="1" lang="en-US" altLang="ja-JP" dirty="0"/>
              <a:t>Insert an image</a:t>
            </a:r>
            <a:endParaRPr kumimoji="1" lang="ja-JP" altLang="en-US" dirty="0"/>
          </a:p>
        </p:txBody>
      </p:sp>
      <p:sp>
        <p:nvSpPr>
          <p:cNvPr id="17" name="図プレースホルダー 3"/>
          <p:cNvSpPr>
            <a:spLocks noGrp="1"/>
          </p:cNvSpPr>
          <p:nvPr>
            <p:ph type="pic" sz="quarter" idx="36" hasCustomPrompt="1"/>
          </p:nvPr>
        </p:nvSpPr>
        <p:spPr>
          <a:xfrm>
            <a:off x="15662949" y="2573100"/>
            <a:ext cx="2617200" cy="2570400"/>
          </a:xfrm>
          <a:solidFill>
            <a:schemeClr val="accent6"/>
          </a:solidFill>
        </p:spPr>
        <p:txBody>
          <a:bodyPr/>
          <a:lstStyle>
            <a:lvl1pPr marL="0" marR="0" indent="0" algn="l" defTabSz="1632753" rtl="0" eaLnBrk="1" fontAlgn="auto" latinLnBrk="0" hangingPunct="1">
              <a:lnSpc>
                <a:spcPct val="120000"/>
              </a:lnSpc>
              <a:spcBef>
                <a:spcPts val="1200"/>
              </a:spcBef>
              <a:spcAft>
                <a:spcPts val="0"/>
              </a:spcAft>
              <a:buClrTx/>
              <a:buSzTx/>
              <a:buFont typeface="Arial" panose="020B0604020202020204" pitchFamily="34" charset="0"/>
              <a:buNone/>
              <a:tabLst/>
              <a:defRPr sz="1600"/>
            </a:lvl1pPr>
          </a:lstStyle>
          <a:p>
            <a:r>
              <a:rPr kumimoji="1" lang="en-US" altLang="ja-JP" dirty="0"/>
              <a:t>Insert an image</a:t>
            </a:r>
            <a:endParaRPr kumimoji="1" lang="ja-JP" altLang="en-US" dirty="0"/>
          </a:p>
          <a:p>
            <a:endParaRPr kumimoji="1" lang="ja-JP" altLang="en-US" dirty="0"/>
          </a:p>
        </p:txBody>
      </p:sp>
      <p:sp>
        <p:nvSpPr>
          <p:cNvPr id="18" name="図プレースホルダー 3"/>
          <p:cNvSpPr>
            <a:spLocks noGrp="1"/>
          </p:cNvSpPr>
          <p:nvPr>
            <p:ph type="pic" sz="quarter" idx="38" hasCustomPrompt="1"/>
          </p:nvPr>
        </p:nvSpPr>
        <p:spPr>
          <a:xfrm>
            <a:off x="15662949" y="7716600"/>
            <a:ext cx="2617200" cy="2570400"/>
          </a:xfrm>
          <a:solidFill>
            <a:schemeClr val="accent2"/>
          </a:solidFill>
        </p:spPr>
        <p:txBody>
          <a:bodyPr/>
          <a:lstStyle>
            <a:lvl1pPr marL="0" marR="0" indent="0" algn="l" defTabSz="1632753" rtl="0" eaLnBrk="1" fontAlgn="auto" latinLnBrk="0" hangingPunct="1">
              <a:lnSpc>
                <a:spcPct val="120000"/>
              </a:lnSpc>
              <a:spcBef>
                <a:spcPts val="1200"/>
              </a:spcBef>
              <a:spcAft>
                <a:spcPts val="0"/>
              </a:spcAft>
              <a:buClrTx/>
              <a:buSzTx/>
              <a:buFont typeface="Arial" panose="020B0604020202020204" pitchFamily="34" charset="0"/>
              <a:buNone/>
              <a:tabLst/>
              <a:defRPr sz="1600"/>
            </a:lvl1pPr>
          </a:lstStyle>
          <a:p>
            <a:r>
              <a:rPr kumimoji="1" lang="en-US" altLang="ja-JP" dirty="0"/>
              <a:t>Insert an image</a:t>
            </a:r>
            <a:endParaRPr kumimoji="1" lang="ja-JP" altLang="en-US" dirty="0"/>
          </a:p>
          <a:p>
            <a:endParaRPr kumimoji="1" lang="ja-JP" altLang="en-US" dirty="0"/>
          </a:p>
        </p:txBody>
      </p:sp>
      <p:sp>
        <p:nvSpPr>
          <p:cNvPr id="19" name="図プレースホルダー 69"/>
          <p:cNvSpPr>
            <a:spLocks noGrp="1"/>
          </p:cNvSpPr>
          <p:nvPr>
            <p:ph type="pic" sz="quarter" idx="39" hasCustomPrompt="1"/>
          </p:nvPr>
        </p:nvSpPr>
        <p:spPr>
          <a:xfrm>
            <a:off x="1" y="5143500"/>
            <a:ext cx="5223600" cy="5143500"/>
          </a:xfrm>
          <a:solidFill>
            <a:schemeClr val="accent1"/>
          </a:solidFill>
        </p:spPr>
        <p:txBody>
          <a:bodyPr/>
          <a:lstStyle>
            <a:lvl1pPr>
              <a:defRPr/>
            </a:lvl1pPr>
          </a:lstStyle>
          <a:p>
            <a:r>
              <a:rPr kumimoji="1" lang="en-US" altLang="ja-JP" dirty="0"/>
              <a:t>Insert an image</a:t>
            </a:r>
            <a:endParaRPr kumimoji="1" lang="ja-JP" altLang="en-US" dirty="0"/>
          </a:p>
        </p:txBody>
      </p:sp>
      <p:sp>
        <p:nvSpPr>
          <p:cNvPr id="20" name="図プレースホルダー 69"/>
          <p:cNvSpPr>
            <a:spLocks noGrp="1"/>
          </p:cNvSpPr>
          <p:nvPr>
            <p:ph type="pic" sz="quarter" idx="40" hasCustomPrompt="1"/>
          </p:nvPr>
        </p:nvSpPr>
        <p:spPr>
          <a:xfrm>
            <a:off x="7833741" y="0"/>
            <a:ext cx="5223600" cy="5143500"/>
          </a:xfrm>
          <a:solidFill>
            <a:schemeClr val="accent2">
              <a:lumMod val="60000"/>
              <a:lumOff val="40000"/>
            </a:schemeClr>
          </a:solidFill>
        </p:spPr>
        <p:txBody>
          <a:bodyPr/>
          <a:lstStyle>
            <a:lvl1pPr>
              <a:defRPr/>
            </a:lvl1pPr>
          </a:lstStyle>
          <a:p>
            <a:r>
              <a:rPr kumimoji="1" lang="en-US" altLang="ja-JP" dirty="0"/>
              <a:t>Insert an image</a:t>
            </a:r>
            <a:endParaRPr kumimoji="1" lang="ja-JP" altLang="en-US" dirty="0"/>
          </a:p>
        </p:txBody>
      </p:sp>
      <p:grpSp>
        <p:nvGrpSpPr>
          <p:cNvPr id="21" name="グループ化 20"/>
          <p:cNvGrpSpPr/>
          <p:nvPr userDrawn="1"/>
        </p:nvGrpSpPr>
        <p:grpSpPr>
          <a:xfrm>
            <a:off x="11954525" y="6247404"/>
            <a:ext cx="1940630" cy="72008"/>
            <a:chOff x="6119664" y="3270498"/>
            <a:chExt cx="1940630" cy="72008"/>
          </a:xfrm>
        </p:grpSpPr>
        <p:sp>
          <p:nvSpPr>
            <p:cNvPr id="22" name="正方形/長方形 21"/>
            <p:cNvSpPr/>
            <p:nvPr userDrawn="1"/>
          </p:nvSpPr>
          <p:spPr>
            <a:xfrm>
              <a:off x="6765355" y="3270498"/>
              <a:ext cx="648072" cy="720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 name="正方形/長方形 22"/>
            <p:cNvSpPr/>
            <p:nvPr userDrawn="1"/>
          </p:nvSpPr>
          <p:spPr>
            <a:xfrm>
              <a:off x="6119664" y="3270498"/>
              <a:ext cx="648072"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 name="正方形/長方形 23"/>
            <p:cNvSpPr/>
            <p:nvPr userDrawn="1"/>
          </p:nvSpPr>
          <p:spPr>
            <a:xfrm>
              <a:off x="7412222" y="3270498"/>
              <a:ext cx="648072" cy="7200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25" name="テキスト プレースホルダー 12"/>
          <p:cNvSpPr>
            <a:spLocks noGrp="1"/>
          </p:cNvSpPr>
          <p:nvPr>
            <p:ph type="body" sz="quarter" idx="18" hasCustomPrompt="1"/>
          </p:nvPr>
        </p:nvSpPr>
        <p:spPr>
          <a:xfrm>
            <a:off x="8651909" y="6411535"/>
            <a:ext cx="8545863" cy="1024273"/>
          </a:xfrm>
        </p:spPr>
        <p:txBody>
          <a:bodyPr>
            <a:normAutofit/>
          </a:bodyPr>
          <a:lstStyle>
            <a:lvl1pPr algn="ctr">
              <a:defRPr sz="2000" baseline="0"/>
            </a:lvl1pPr>
          </a:lstStyle>
          <a:p>
            <a:pPr lvl="0"/>
            <a:r>
              <a:rPr kumimoji="1" lang="en-US" altLang="ja-JP" dirty="0"/>
              <a:t>Text goes here</a:t>
            </a:r>
            <a:endParaRPr kumimoji="1" lang="ja-JP" altLang="en-US" dirty="0"/>
          </a:p>
        </p:txBody>
      </p:sp>
      <p:sp>
        <p:nvSpPr>
          <p:cNvPr id="26" name="テキスト プレースホルダー 12"/>
          <p:cNvSpPr>
            <a:spLocks noGrp="1"/>
          </p:cNvSpPr>
          <p:nvPr>
            <p:ph type="body" sz="quarter" idx="19" hasCustomPrompt="1"/>
          </p:nvPr>
        </p:nvSpPr>
        <p:spPr>
          <a:xfrm>
            <a:off x="8651909" y="5408249"/>
            <a:ext cx="8545863" cy="747032"/>
          </a:xfrm>
        </p:spPr>
        <p:txBody>
          <a:bodyPr anchor="ctr">
            <a:noAutofit/>
          </a:bodyPr>
          <a:lstStyle>
            <a:lvl1pPr algn="ctr">
              <a:lnSpc>
                <a:spcPct val="100000"/>
              </a:lnSpc>
              <a:spcBef>
                <a:spcPts val="0"/>
              </a:spcBef>
              <a:defRPr sz="36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Tree>
    <p:extLst>
      <p:ext uri="{BB962C8B-B14F-4D97-AF65-F5344CB8AC3E}">
        <p14:creationId xmlns:p14="http://schemas.microsoft.com/office/powerpoint/2010/main" val="24081375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randombar(horizontal)">
                                      <p:cBhvr>
                                        <p:cTn id="7" dur="500"/>
                                        <p:tgtEl>
                                          <p:spTgt spid="8"/>
                                        </p:tgtEl>
                                      </p:cBhvr>
                                    </p:animEffect>
                                  </p:childTnLst>
                                </p:cTn>
                              </p:par>
                              <p:par>
                                <p:cTn id="8" presetID="14" presetClass="entr" presetSubtype="10" fill="hold" grpId="0" nodeType="withEffect">
                                  <p:stCondLst>
                                    <p:cond delay="100"/>
                                  </p:stCondLst>
                                  <p:childTnLst>
                                    <p:set>
                                      <p:cBhvr>
                                        <p:cTn id="9" dur="1" fill="hold">
                                          <p:stCondLst>
                                            <p:cond delay="0"/>
                                          </p:stCondLst>
                                        </p:cTn>
                                        <p:tgtEl>
                                          <p:spTgt spid="7"/>
                                        </p:tgtEl>
                                        <p:attrNameLst>
                                          <p:attrName>style.visibility</p:attrName>
                                        </p:attrNameLst>
                                      </p:cBhvr>
                                      <p:to>
                                        <p:strVal val="visible"/>
                                      </p:to>
                                    </p:set>
                                    <p:animEffect transition="in" filter="randombar(horizontal)">
                                      <p:cBhvr>
                                        <p:cTn id="10" dur="500"/>
                                        <p:tgtEl>
                                          <p:spTgt spid="7"/>
                                        </p:tgtEl>
                                      </p:cBhvr>
                                    </p:animEffect>
                                  </p:childTnLst>
                                </p:cTn>
                              </p:par>
                              <p:par>
                                <p:cTn id="11" presetID="14" presetClass="entr" presetSubtype="10" fill="hold" grpId="0" nodeType="withEffect">
                                  <p:stCondLst>
                                    <p:cond delay="200"/>
                                  </p:stCondLst>
                                  <p:childTnLst>
                                    <p:set>
                                      <p:cBhvr>
                                        <p:cTn id="12" dur="1" fill="hold">
                                          <p:stCondLst>
                                            <p:cond delay="0"/>
                                          </p:stCondLst>
                                        </p:cTn>
                                        <p:tgtEl>
                                          <p:spTgt spid="15"/>
                                        </p:tgtEl>
                                        <p:attrNameLst>
                                          <p:attrName>style.visibility</p:attrName>
                                        </p:attrNameLst>
                                      </p:cBhvr>
                                      <p:to>
                                        <p:strVal val="visible"/>
                                      </p:to>
                                    </p:set>
                                    <p:animEffect transition="in" filter="randombar(horizontal)">
                                      <p:cBhvr>
                                        <p:cTn id="13" dur="500"/>
                                        <p:tgtEl>
                                          <p:spTgt spid="15"/>
                                        </p:tgtEl>
                                      </p:cBhvr>
                                    </p:animEffect>
                                  </p:childTnLst>
                                </p:cTn>
                              </p:par>
                              <p:par>
                                <p:cTn id="14" presetID="14" presetClass="entr" presetSubtype="10" fill="hold" grpId="0" nodeType="withEffect">
                                  <p:stCondLst>
                                    <p:cond delay="300"/>
                                  </p:stCondLst>
                                  <p:childTnLst>
                                    <p:set>
                                      <p:cBhvr>
                                        <p:cTn id="15" dur="1" fill="hold">
                                          <p:stCondLst>
                                            <p:cond delay="0"/>
                                          </p:stCondLst>
                                        </p:cTn>
                                        <p:tgtEl>
                                          <p:spTgt spid="11"/>
                                        </p:tgtEl>
                                        <p:attrNameLst>
                                          <p:attrName>style.visibility</p:attrName>
                                        </p:attrNameLst>
                                      </p:cBhvr>
                                      <p:to>
                                        <p:strVal val="visible"/>
                                      </p:to>
                                    </p:set>
                                    <p:animEffect transition="in" filter="randombar(horizontal)">
                                      <p:cBhvr>
                                        <p:cTn id="16" dur="500"/>
                                        <p:tgtEl>
                                          <p:spTgt spid="11"/>
                                        </p:tgtEl>
                                      </p:cBhvr>
                                    </p:animEffect>
                                  </p:childTnLst>
                                </p:cTn>
                              </p:par>
                              <p:par>
                                <p:cTn id="17" presetID="14" presetClass="entr" presetSubtype="10" fill="hold" grpId="0" nodeType="withEffect">
                                  <p:stCondLst>
                                    <p:cond delay="400"/>
                                  </p:stCondLst>
                                  <p:childTnLst>
                                    <p:set>
                                      <p:cBhvr>
                                        <p:cTn id="18" dur="1" fill="hold">
                                          <p:stCondLst>
                                            <p:cond delay="0"/>
                                          </p:stCondLst>
                                        </p:cTn>
                                        <p:tgtEl>
                                          <p:spTgt spid="19"/>
                                        </p:tgtEl>
                                        <p:attrNameLst>
                                          <p:attrName>style.visibility</p:attrName>
                                        </p:attrNameLst>
                                      </p:cBhvr>
                                      <p:to>
                                        <p:strVal val="visible"/>
                                      </p:to>
                                    </p:set>
                                    <p:animEffect transition="in" filter="randombar(horizontal)">
                                      <p:cBhvr>
                                        <p:cTn id="19" dur="500"/>
                                        <p:tgtEl>
                                          <p:spTgt spid="19"/>
                                        </p:tgtEl>
                                      </p:cBhvr>
                                    </p:animEffect>
                                  </p:childTnLst>
                                </p:cTn>
                              </p:par>
                              <p:par>
                                <p:cTn id="20" presetID="14" presetClass="entr" presetSubtype="10" fill="hold" grpId="0" nodeType="withEffect">
                                  <p:stCondLst>
                                    <p:cond delay="500"/>
                                  </p:stCondLst>
                                  <p:childTnLst>
                                    <p:set>
                                      <p:cBhvr>
                                        <p:cTn id="21" dur="1" fill="hold">
                                          <p:stCondLst>
                                            <p:cond delay="0"/>
                                          </p:stCondLst>
                                        </p:cTn>
                                        <p:tgtEl>
                                          <p:spTgt spid="9"/>
                                        </p:tgtEl>
                                        <p:attrNameLst>
                                          <p:attrName>style.visibility</p:attrName>
                                        </p:attrNameLst>
                                      </p:cBhvr>
                                      <p:to>
                                        <p:strVal val="visible"/>
                                      </p:to>
                                    </p:set>
                                    <p:animEffect transition="in" filter="randombar(horizontal)">
                                      <p:cBhvr>
                                        <p:cTn id="22" dur="500"/>
                                        <p:tgtEl>
                                          <p:spTgt spid="9"/>
                                        </p:tgtEl>
                                      </p:cBhvr>
                                    </p:animEffect>
                                  </p:childTnLst>
                                </p:cTn>
                              </p:par>
                              <p:par>
                                <p:cTn id="23" presetID="14" presetClass="entr" presetSubtype="10" fill="hold" grpId="0" nodeType="withEffect">
                                  <p:stCondLst>
                                    <p:cond delay="600"/>
                                  </p:stCondLst>
                                  <p:childTnLst>
                                    <p:set>
                                      <p:cBhvr>
                                        <p:cTn id="24" dur="1" fill="hold">
                                          <p:stCondLst>
                                            <p:cond delay="0"/>
                                          </p:stCondLst>
                                        </p:cTn>
                                        <p:tgtEl>
                                          <p:spTgt spid="13"/>
                                        </p:tgtEl>
                                        <p:attrNameLst>
                                          <p:attrName>style.visibility</p:attrName>
                                        </p:attrNameLst>
                                      </p:cBhvr>
                                      <p:to>
                                        <p:strVal val="visible"/>
                                      </p:to>
                                    </p:set>
                                    <p:animEffect transition="in" filter="randombar(horizontal)">
                                      <p:cBhvr>
                                        <p:cTn id="25" dur="500"/>
                                        <p:tgtEl>
                                          <p:spTgt spid="13"/>
                                        </p:tgtEl>
                                      </p:cBhvr>
                                    </p:animEffect>
                                  </p:childTnLst>
                                </p:cTn>
                              </p:par>
                              <p:par>
                                <p:cTn id="26" presetID="14" presetClass="entr" presetSubtype="10" fill="hold" grpId="0" nodeType="withEffect">
                                  <p:stCondLst>
                                    <p:cond delay="700"/>
                                  </p:stCondLst>
                                  <p:childTnLst>
                                    <p:set>
                                      <p:cBhvr>
                                        <p:cTn id="27" dur="1" fill="hold">
                                          <p:stCondLst>
                                            <p:cond delay="0"/>
                                          </p:stCondLst>
                                        </p:cTn>
                                        <p:tgtEl>
                                          <p:spTgt spid="4"/>
                                        </p:tgtEl>
                                        <p:attrNameLst>
                                          <p:attrName>style.visibility</p:attrName>
                                        </p:attrNameLst>
                                      </p:cBhvr>
                                      <p:to>
                                        <p:strVal val="visible"/>
                                      </p:to>
                                    </p:set>
                                    <p:animEffect transition="in" filter="randombar(horizontal)">
                                      <p:cBhvr>
                                        <p:cTn id="28" dur="500"/>
                                        <p:tgtEl>
                                          <p:spTgt spid="4"/>
                                        </p:tgtEl>
                                      </p:cBhvr>
                                    </p:animEffect>
                                  </p:childTnLst>
                                </p:cTn>
                              </p:par>
                              <p:par>
                                <p:cTn id="29" presetID="14" presetClass="entr" presetSubtype="10" fill="hold" grpId="0" nodeType="withEffect">
                                  <p:stCondLst>
                                    <p:cond delay="800"/>
                                  </p:stCondLst>
                                  <p:childTnLst>
                                    <p:set>
                                      <p:cBhvr>
                                        <p:cTn id="30" dur="1" fill="hold">
                                          <p:stCondLst>
                                            <p:cond delay="0"/>
                                          </p:stCondLst>
                                        </p:cTn>
                                        <p:tgtEl>
                                          <p:spTgt spid="5"/>
                                        </p:tgtEl>
                                        <p:attrNameLst>
                                          <p:attrName>style.visibility</p:attrName>
                                        </p:attrNameLst>
                                      </p:cBhvr>
                                      <p:to>
                                        <p:strVal val="visible"/>
                                      </p:to>
                                    </p:set>
                                    <p:animEffect transition="in" filter="randombar(horizontal)">
                                      <p:cBhvr>
                                        <p:cTn id="31" dur="500"/>
                                        <p:tgtEl>
                                          <p:spTgt spid="5"/>
                                        </p:tgtEl>
                                      </p:cBhvr>
                                    </p:animEffect>
                                  </p:childTnLst>
                                </p:cTn>
                              </p:par>
                              <p:par>
                                <p:cTn id="32" presetID="14" presetClass="entr" presetSubtype="10" fill="hold" grpId="0" nodeType="withEffect">
                                  <p:stCondLst>
                                    <p:cond delay="900"/>
                                  </p:stCondLst>
                                  <p:childTnLst>
                                    <p:set>
                                      <p:cBhvr>
                                        <p:cTn id="33" dur="1" fill="hold">
                                          <p:stCondLst>
                                            <p:cond delay="0"/>
                                          </p:stCondLst>
                                        </p:cTn>
                                        <p:tgtEl>
                                          <p:spTgt spid="18"/>
                                        </p:tgtEl>
                                        <p:attrNameLst>
                                          <p:attrName>style.visibility</p:attrName>
                                        </p:attrNameLst>
                                      </p:cBhvr>
                                      <p:to>
                                        <p:strVal val="visible"/>
                                      </p:to>
                                    </p:set>
                                    <p:animEffect transition="in" filter="randombar(horizontal)">
                                      <p:cBhvr>
                                        <p:cTn id="34" dur="500"/>
                                        <p:tgtEl>
                                          <p:spTgt spid="18"/>
                                        </p:tgtEl>
                                      </p:cBhvr>
                                    </p:animEffect>
                                  </p:childTnLst>
                                </p:cTn>
                              </p:par>
                              <p:par>
                                <p:cTn id="35" presetID="14" presetClass="entr" presetSubtype="10" fill="hold" grpId="0" nodeType="withEffect">
                                  <p:stCondLst>
                                    <p:cond delay="1000"/>
                                  </p:stCondLst>
                                  <p:childTnLst>
                                    <p:set>
                                      <p:cBhvr>
                                        <p:cTn id="36" dur="1" fill="hold">
                                          <p:stCondLst>
                                            <p:cond delay="0"/>
                                          </p:stCondLst>
                                        </p:cTn>
                                        <p:tgtEl>
                                          <p:spTgt spid="16"/>
                                        </p:tgtEl>
                                        <p:attrNameLst>
                                          <p:attrName>style.visibility</p:attrName>
                                        </p:attrNameLst>
                                      </p:cBhvr>
                                      <p:to>
                                        <p:strVal val="visible"/>
                                      </p:to>
                                    </p:set>
                                    <p:animEffect transition="in" filter="randombar(horizontal)">
                                      <p:cBhvr>
                                        <p:cTn id="37" dur="500"/>
                                        <p:tgtEl>
                                          <p:spTgt spid="16"/>
                                        </p:tgtEl>
                                      </p:cBhvr>
                                    </p:animEffect>
                                  </p:childTnLst>
                                </p:cTn>
                              </p:par>
                              <p:par>
                                <p:cTn id="38" presetID="14" presetClass="entr" presetSubtype="10" fill="hold" grpId="0" nodeType="withEffect">
                                  <p:stCondLst>
                                    <p:cond delay="1100"/>
                                  </p:stCondLst>
                                  <p:childTnLst>
                                    <p:set>
                                      <p:cBhvr>
                                        <p:cTn id="39" dur="1" fill="hold">
                                          <p:stCondLst>
                                            <p:cond delay="0"/>
                                          </p:stCondLst>
                                        </p:cTn>
                                        <p:tgtEl>
                                          <p:spTgt spid="6"/>
                                        </p:tgtEl>
                                        <p:attrNameLst>
                                          <p:attrName>style.visibility</p:attrName>
                                        </p:attrNameLst>
                                      </p:cBhvr>
                                      <p:to>
                                        <p:strVal val="visible"/>
                                      </p:to>
                                    </p:set>
                                    <p:animEffect transition="in" filter="randombar(horizontal)">
                                      <p:cBhvr>
                                        <p:cTn id="40" dur="500"/>
                                        <p:tgtEl>
                                          <p:spTgt spid="6"/>
                                        </p:tgtEl>
                                      </p:cBhvr>
                                    </p:animEffect>
                                  </p:childTnLst>
                                </p:cTn>
                              </p:par>
                              <p:par>
                                <p:cTn id="41" presetID="14" presetClass="entr" presetSubtype="10" fill="hold" grpId="0" nodeType="withEffect">
                                  <p:stCondLst>
                                    <p:cond delay="1200"/>
                                  </p:stCondLst>
                                  <p:childTnLst>
                                    <p:set>
                                      <p:cBhvr>
                                        <p:cTn id="42" dur="1" fill="hold">
                                          <p:stCondLst>
                                            <p:cond delay="0"/>
                                          </p:stCondLst>
                                        </p:cTn>
                                        <p:tgtEl>
                                          <p:spTgt spid="14"/>
                                        </p:tgtEl>
                                        <p:attrNameLst>
                                          <p:attrName>style.visibility</p:attrName>
                                        </p:attrNameLst>
                                      </p:cBhvr>
                                      <p:to>
                                        <p:strVal val="visible"/>
                                      </p:to>
                                    </p:set>
                                    <p:animEffect transition="in" filter="randombar(horizontal)">
                                      <p:cBhvr>
                                        <p:cTn id="43" dur="500"/>
                                        <p:tgtEl>
                                          <p:spTgt spid="14"/>
                                        </p:tgtEl>
                                      </p:cBhvr>
                                    </p:animEffect>
                                  </p:childTnLst>
                                </p:cTn>
                              </p:par>
                              <p:par>
                                <p:cTn id="44" presetID="14" presetClass="entr" presetSubtype="10" fill="hold" grpId="0" nodeType="withEffect">
                                  <p:stCondLst>
                                    <p:cond delay="1300"/>
                                  </p:stCondLst>
                                  <p:childTnLst>
                                    <p:set>
                                      <p:cBhvr>
                                        <p:cTn id="45" dur="1" fill="hold">
                                          <p:stCondLst>
                                            <p:cond delay="0"/>
                                          </p:stCondLst>
                                        </p:cTn>
                                        <p:tgtEl>
                                          <p:spTgt spid="17"/>
                                        </p:tgtEl>
                                        <p:attrNameLst>
                                          <p:attrName>style.visibility</p:attrName>
                                        </p:attrNameLst>
                                      </p:cBhvr>
                                      <p:to>
                                        <p:strVal val="visible"/>
                                      </p:to>
                                    </p:set>
                                    <p:animEffect transition="in" filter="randombar(horizontal)">
                                      <p:cBhvr>
                                        <p:cTn id="46" dur="500"/>
                                        <p:tgtEl>
                                          <p:spTgt spid="17"/>
                                        </p:tgtEl>
                                      </p:cBhvr>
                                    </p:animEffect>
                                  </p:childTnLst>
                                </p:cTn>
                              </p:par>
                              <p:par>
                                <p:cTn id="47" presetID="14" presetClass="entr" presetSubtype="10" fill="hold" grpId="0" nodeType="withEffect">
                                  <p:stCondLst>
                                    <p:cond delay="1400"/>
                                  </p:stCondLst>
                                  <p:childTnLst>
                                    <p:set>
                                      <p:cBhvr>
                                        <p:cTn id="48" dur="1" fill="hold">
                                          <p:stCondLst>
                                            <p:cond delay="0"/>
                                          </p:stCondLst>
                                        </p:cTn>
                                        <p:tgtEl>
                                          <p:spTgt spid="20"/>
                                        </p:tgtEl>
                                        <p:attrNameLst>
                                          <p:attrName>style.visibility</p:attrName>
                                        </p:attrNameLst>
                                      </p:cBhvr>
                                      <p:to>
                                        <p:strVal val="visible"/>
                                      </p:to>
                                    </p:set>
                                    <p:animEffect transition="in" filter="randombar(horizontal)">
                                      <p:cBhvr>
                                        <p:cTn id="49" dur="500"/>
                                        <p:tgtEl>
                                          <p:spTgt spid="20"/>
                                        </p:tgtEl>
                                      </p:cBhvr>
                                    </p:animEffect>
                                  </p:childTnLst>
                                </p:cTn>
                              </p:par>
                              <p:par>
                                <p:cTn id="50" presetID="14" presetClass="entr" presetSubtype="10" fill="hold" grpId="0" nodeType="withEffect">
                                  <p:stCondLst>
                                    <p:cond delay="1500"/>
                                  </p:stCondLst>
                                  <p:childTnLst>
                                    <p:set>
                                      <p:cBhvr>
                                        <p:cTn id="51" dur="1" fill="hold">
                                          <p:stCondLst>
                                            <p:cond delay="0"/>
                                          </p:stCondLst>
                                        </p:cTn>
                                        <p:tgtEl>
                                          <p:spTgt spid="10"/>
                                        </p:tgtEl>
                                        <p:attrNameLst>
                                          <p:attrName>style.visibility</p:attrName>
                                        </p:attrNameLst>
                                      </p:cBhvr>
                                      <p:to>
                                        <p:strVal val="visible"/>
                                      </p:to>
                                    </p:set>
                                    <p:animEffect transition="in" filter="randombar(horizontal)">
                                      <p:cBhvr>
                                        <p:cTn id="52" dur="500"/>
                                        <p:tgtEl>
                                          <p:spTgt spid="10"/>
                                        </p:tgtEl>
                                      </p:cBhvr>
                                    </p:animEffect>
                                  </p:childTnLst>
                                </p:cTn>
                              </p:par>
                              <p:par>
                                <p:cTn id="53" presetID="14" presetClass="entr" presetSubtype="10" fill="hold" grpId="0" nodeType="withEffect">
                                  <p:stCondLst>
                                    <p:cond delay="1600"/>
                                  </p:stCondLst>
                                  <p:childTnLst>
                                    <p:set>
                                      <p:cBhvr>
                                        <p:cTn id="54" dur="1" fill="hold">
                                          <p:stCondLst>
                                            <p:cond delay="0"/>
                                          </p:stCondLst>
                                        </p:cTn>
                                        <p:tgtEl>
                                          <p:spTgt spid="12"/>
                                        </p:tgtEl>
                                        <p:attrNameLst>
                                          <p:attrName>style.visibility</p:attrName>
                                        </p:attrNameLst>
                                      </p:cBhvr>
                                      <p:to>
                                        <p:strVal val="visible"/>
                                      </p:to>
                                    </p:set>
                                    <p:animEffect transition="in" filter="randombar(horizontal)">
                                      <p:cBhvr>
                                        <p:cTn id="55" dur="500"/>
                                        <p:tgtEl>
                                          <p:spTgt spid="12"/>
                                        </p:tgtEl>
                                      </p:cBhvr>
                                    </p:animEffect>
                                  </p:childTnLst>
                                </p:cTn>
                              </p:par>
                              <p:par>
                                <p:cTn id="56" presetID="14" presetClass="entr" presetSubtype="10" fill="hold" grpId="0" nodeType="withEffect">
                                  <p:stCondLst>
                                    <p:cond delay="1700"/>
                                  </p:stCondLst>
                                  <p:childTnLst>
                                    <p:set>
                                      <p:cBhvr>
                                        <p:cTn id="57" dur="1" fill="hold">
                                          <p:stCondLst>
                                            <p:cond delay="0"/>
                                          </p:stCondLst>
                                        </p:cTn>
                                        <p:tgtEl>
                                          <p:spTgt spid="3"/>
                                        </p:tgtEl>
                                        <p:attrNameLst>
                                          <p:attrName>style.visibility</p:attrName>
                                        </p:attrNameLst>
                                      </p:cBhvr>
                                      <p:to>
                                        <p:strVal val="visible"/>
                                      </p:to>
                                    </p:set>
                                    <p:animEffect transition="in" filter="randombar(horizontal)">
                                      <p:cBhvr>
                                        <p:cTn id="58" dur="500"/>
                                        <p:tgtEl>
                                          <p:spTgt spid="3"/>
                                        </p:tgtEl>
                                      </p:cBhvr>
                                    </p:animEffect>
                                  </p:childTnLst>
                                </p:cTn>
                              </p:par>
                            </p:childTnLst>
                          </p:cTn>
                        </p:par>
                        <p:par>
                          <p:cTn id="59" fill="hold">
                            <p:stCondLst>
                              <p:cond delay="2200"/>
                            </p:stCondLst>
                            <p:childTnLst>
                              <p:par>
                                <p:cTn id="60" presetID="2" presetClass="entr" presetSubtype="2" decel="100000" fill="hold" grpId="0" nodeType="afterEffect">
                                  <p:stCondLst>
                                    <p:cond delay="0"/>
                                  </p:stCondLst>
                                  <p:childTnLst>
                                    <p:set>
                                      <p:cBhvr>
                                        <p:cTn id="61" dur="1" fill="hold">
                                          <p:stCondLst>
                                            <p:cond delay="0"/>
                                          </p:stCondLst>
                                        </p:cTn>
                                        <p:tgtEl>
                                          <p:spTgt spid="26">
                                            <p:txEl>
                                              <p:pRg st="0" end="0"/>
                                            </p:txEl>
                                          </p:spTgt>
                                        </p:tgtEl>
                                        <p:attrNameLst>
                                          <p:attrName>style.visibility</p:attrName>
                                        </p:attrNameLst>
                                      </p:cBhvr>
                                      <p:to>
                                        <p:strVal val="visible"/>
                                      </p:to>
                                    </p:set>
                                    <p:anim calcmode="lin" valueType="num">
                                      <p:cBhvr additive="base">
                                        <p:cTn id="62" dur="500" fill="hold"/>
                                        <p:tgtEl>
                                          <p:spTgt spid="26">
                                            <p:txEl>
                                              <p:pRg st="0" end="0"/>
                                            </p:txEl>
                                          </p:spTgt>
                                        </p:tgtEl>
                                        <p:attrNameLst>
                                          <p:attrName>ppt_x</p:attrName>
                                        </p:attrNameLst>
                                      </p:cBhvr>
                                      <p:tavLst>
                                        <p:tav tm="0">
                                          <p:val>
                                            <p:strVal val="1+#ppt_w/2"/>
                                          </p:val>
                                        </p:tav>
                                        <p:tav tm="100000">
                                          <p:val>
                                            <p:strVal val="#ppt_x"/>
                                          </p:val>
                                        </p:tav>
                                      </p:tavLst>
                                    </p:anim>
                                    <p:anim calcmode="lin" valueType="num">
                                      <p:cBhvr additive="base">
                                        <p:cTn id="63" dur="500" fill="hold"/>
                                        <p:tgtEl>
                                          <p:spTgt spid="26">
                                            <p:txEl>
                                              <p:pRg st="0" end="0"/>
                                            </p:txEl>
                                          </p:spTgt>
                                        </p:tgtEl>
                                        <p:attrNameLst>
                                          <p:attrName>ppt_y</p:attrName>
                                        </p:attrNameLst>
                                      </p:cBhvr>
                                      <p:tavLst>
                                        <p:tav tm="0">
                                          <p:val>
                                            <p:strVal val="#ppt_y"/>
                                          </p:val>
                                        </p:tav>
                                        <p:tav tm="100000">
                                          <p:val>
                                            <p:strVal val="#ppt_y"/>
                                          </p:val>
                                        </p:tav>
                                      </p:tavLst>
                                    </p:anim>
                                  </p:childTnLst>
                                </p:cTn>
                              </p:par>
                              <p:par>
                                <p:cTn id="64" presetID="2" presetClass="entr" presetSubtype="2" decel="100000" fill="hold" nodeType="withEffect">
                                  <p:stCondLst>
                                    <p:cond delay="100"/>
                                  </p:stCondLst>
                                  <p:childTnLst>
                                    <p:set>
                                      <p:cBhvr>
                                        <p:cTn id="65" dur="1" fill="hold">
                                          <p:stCondLst>
                                            <p:cond delay="0"/>
                                          </p:stCondLst>
                                        </p:cTn>
                                        <p:tgtEl>
                                          <p:spTgt spid="21"/>
                                        </p:tgtEl>
                                        <p:attrNameLst>
                                          <p:attrName>style.visibility</p:attrName>
                                        </p:attrNameLst>
                                      </p:cBhvr>
                                      <p:to>
                                        <p:strVal val="visible"/>
                                      </p:to>
                                    </p:set>
                                    <p:anim calcmode="lin" valueType="num">
                                      <p:cBhvr additive="base">
                                        <p:cTn id="66" dur="500" fill="hold"/>
                                        <p:tgtEl>
                                          <p:spTgt spid="21"/>
                                        </p:tgtEl>
                                        <p:attrNameLst>
                                          <p:attrName>ppt_x</p:attrName>
                                        </p:attrNameLst>
                                      </p:cBhvr>
                                      <p:tavLst>
                                        <p:tav tm="0">
                                          <p:val>
                                            <p:strVal val="1+#ppt_w/2"/>
                                          </p:val>
                                        </p:tav>
                                        <p:tav tm="100000">
                                          <p:val>
                                            <p:strVal val="#ppt_x"/>
                                          </p:val>
                                        </p:tav>
                                      </p:tavLst>
                                    </p:anim>
                                    <p:anim calcmode="lin" valueType="num">
                                      <p:cBhvr additive="base">
                                        <p:cTn id="67" dur="500" fill="hold"/>
                                        <p:tgtEl>
                                          <p:spTgt spid="21"/>
                                        </p:tgtEl>
                                        <p:attrNameLst>
                                          <p:attrName>ppt_y</p:attrName>
                                        </p:attrNameLst>
                                      </p:cBhvr>
                                      <p:tavLst>
                                        <p:tav tm="0">
                                          <p:val>
                                            <p:strVal val="#ppt_y"/>
                                          </p:val>
                                        </p:tav>
                                        <p:tav tm="100000">
                                          <p:val>
                                            <p:strVal val="#ppt_y"/>
                                          </p:val>
                                        </p:tav>
                                      </p:tavLst>
                                    </p:anim>
                                  </p:childTnLst>
                                </p:cTn>
                              </p:par>
                              <p:par>
                                <p:cTn id="68" presetID="2" presetClass="entr" presetSubtype="2" decel="100000" fill="hold" grpId="0" nodeType="withEffect">
                                  <p:stCondLst>
                                    <p:cond delay="200"/>
                                  </p:stCondLst>
                                  <p:childTnLst>
                                    <p:set>
                                      <p:cBhvr>
                                        <p:cTn id="69" dur="1" fill="hold">
                                          <p:stCondLst>
                                            <p:cond delay="0"/>
                                          </p:stCondLst>
                                        </p:cTn>
                                        <p:tgtEl>
                                          <p:spTgt spid="25"/>
                                        </p:tgtEl>
                                        <p:attrNameLst>
                                          <p:attrName>style.visibility</p:attrName>
                                        </p:attrNameLst>
                                      </p:cBhvr>
                                      <p:to>
                                        <p:strVal val="visible"/>
                                      </p:to>
                                    </p:set>
                                    <p:anim calcmode="lin" valueType="num">
                                      <p:cBhvr additive="base">
                                        <p:cTn id="70" dur="500" fill="hold"/>
                                        <p:tgtEl>
                                          <p:spTgt spid="25"/>
                                        </p:tgtEl>
                                        <p:attrNameLst>
                                          <p:attrName>ppt_x</p:attrName>
                                        </p:attrNameLst>
                                      </p:cBhvr>
                                      <p:tavLst>
                                        <p:tav tm="0">
                                          <p:val>
                                            <p:strVal val="1+#ppt_w/2"/>
                                          </p:val>
                                        </p:tav>
                                        <p:tav tm="100000">
                                          <p:val>
                                            <p:strVal val="#ppt_x"/>
                                          </p:val>
                                        </p:tav>
                                      </p:tavLst>
                                    </p:anim>
                                    <p:anim calcmode="lin" valueType="num">
                                      <p:cBhvr additive="base">
                                        <p:cTn id="71" dur="500" fill="hold"/>
                                        <p:tgtEl>
                                          <p:spTgt spid="2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18" grpId="0" animBg="1"/>
      <p:bldP spid="19" grpId="0" animBg="1"/>
      <p:bldP spid="20" grpId="0" animBg="1"/>
      <p:bldP spid="25" grpId="0">
        <p:tmplLst>
          <p:tmpl>
            <p:tnLst>
              <p:par>
                <p:cTn presetID="2" presetClass="entr" presetSubtype="2" decel="100000" fill="hold" nodeType="withEffect">
                  <p:stCondLst>
                    <p:cond delay="200"/>
                  </p:stCondLst>
                  <p:childTnLst>
                    <p:set>
                      <p:cBhvr>
                        <p:cTn dur="1" fill="hold">
                          <p:stCondLst>
                            <p:cond delay="0"/>
                          </p:stCondLst>
                        </p:cTn>
                        <p:tgtEl>
                          <p:spTgt spid="25"/>
                        </p:tgtEl>
                        <p:attrNameLst>
                          <p:attrName>style.visibility</p:attrName>
                        </p:attrNameLst>
                      </p:cBhvr>
                      <p:to>
                        <p:strVal val="visible"/>
                      </p:to>
                    </p:set>
                    <p:anim calcmode="lin" valueType="num">
                      <p:cBhvr additive="base">
                        <p:cTn dur="500" fill="hold"/>
                        <p:tgtEl>
                          <p:spTgt spid="25"/>
                        </p:tgtEl>
                        <p:attrNameLst>
                          <p:attrName>ppt_x</p:attrName>
                        </p:attrNameLst>
                      </p:cBhvr>
                      <p:tavLst>
                        <p:tav tm="0">
                          <p:val>
                            <p:strVal val="1+#ppt_w/2"/>
                          </p:val>
                        </p:tav>
                        <p:tav tm="100000">
                          <p:val>
                            <p:strVal val="#ppt_x"/>
                          </p:val>
                        </p:tav>
                      </p:tavLst>
                    </p:anim>
                    <p:anim calcmode="lin" valueType="num">
                      <p:cBhvr additive="base">
                        <p:cTn dur="500" fill="hold"/>
                        <p:tgtEl>
                          <p:spTgt spid="25"/>
                        </p:tgtEl>
                        <p:attrNameLst>
                          <p:attrName>ppt_y</p:attrName>
                        </p:attrNameLst>
                      </p:cBhvr>
                      <p:tavLst>
                        <p:tav tm="0">
                          <p:val>
                            <p:strVal val="#ppt_y"/>
                          </p:val>
                        </p:tav>
                        <p:tav tm="100000">
                          <p:val>
                            <p:strVal val="#ppt_y"/>
                          </p:val>
                        </p:tav>
                      </p:tavLst>
                    </p:anim>
                  </p:childTnLst>
                </p:cTn>
              </p:par>
            </p:tnLst>
          </p:tmpl>
        </p:tmplLst>
      </p:bldP>
      <p:bldP spid="26" grpId="0" build="p">
        <p:tmplLst>
          <p:tmpl lvl="1">
            <p:tnLst>
              <p:par>
                <p:cTn presetID="2" presetClass="entr" presetSubtype="2" decel="100000" fill="hold" nodeType="afterEffect">
                  <p:stCondLst>
                    <p:cond delay="0"/>
                  </p:stCondLst>
                  <p:childTnLst>
                    <p:set>
                      <p:cBhvr>
                        <p:cTn dur="1" fill="hold">
                          <p:stCondLst>
                            <p:cond delay="0"/>
                          </p:stCondLst>
                        </p:cTn>
                        <p:tgtEl>
                          <p:spTgt spid="26"/>
                        </p:tgtEl>
                        <p:attrNameLst>
                          <p:attrName>style.visibility</p:attrName>
                        </p:attrNameLst>
                      </p:cBhvr>
                      <p:to>
                        <p:strVal val="visible"/>
                      </p:to>
                    </p:set>
                    <p:anim calcmode="lin" valueType="num">
                      <p:cBhvr additive="base">
                        <p:cTn dur="500" fill="hold"/>
                        <p:tgtEl>
                          <p:spTgt spid="26"/>
                        </p:tgtEl>
                        <p:attrNameLst>
                          <p:attrName>ppt_x</p:attrName>
                        </p:attrNameLst>
                      </p:cBhvr>
                      <p:tavLst>
                        <p:tav tm="0">
                          <p:val>
                            <p:strVal val="1+#ppt_w/2"/>
                          </p:val>
                        </p:tav>
                        <p:tav tm="100000">
                          <p:val>
                            <p:strVal val="#ppt_x"/>
                          </p:val>
                        </p:tav>
                      </p:tavLst>
                    </p:anim>
                    <p:anim calcmode="lin" valueType="num">
                      <p:cBhvr additive="base">
                        <p:cTn dur="500" fill="hold"/>
                        <p:tgtEl>
                          <p:spTgt spid="26"/>
                        </p:tgtEl>
                        <p:attrNameLst>
                          <p:attrName>ppt_y</p:attrName>
                        </p:attrNameLst>
                      </p:cBhvr>
                      <p:tavLst>
                        <p:tav tm="0">
                          <p:val>
                            <p:strVal val="#ppt_y"/>
                          </p:val>
                        </p:tav>
                        <p:tav tm="100000">
                          <p:val>
                            <p:strVal val="#ppt_y"/>
                          </p:val>
                        </p:tav>
                      </p:tavLst>
                    </p:anim>
                  </p:childTnLst>
                </p:cTn>
              </p:par>
            </p:tnLst>
          </p:tmpl>
        </p:tmplLst>
      </p:bldP>
    </p:bldLst>
  </p:timing>
</p:sldLayout>
</file>

<file path=ppt/slideLayouts/slideLayout79.xml><?xml version="1.0" encoding="utf-8"?>
<p:sldLayout xmlns:a="http://schemas.openxmlformats.org/drawingml/2006/main" xmlns:r="http://schemas.openxmlformats.org/officeDocument/2006/relationships" xmlns:p="http://schemas.openxmlformats.org/presentationml/2006/main" preserve="1" userDrawn="1">
  <p:cSld name="Fullscreen Image, Heading &amp; Text">
    <p:spTree>
      <p:nvGrpSpPr>
        <p:cNvPr id="1" name=""/>
        <p:cNvGrpSpPr/>
        <p:nvPr/>
      </p:nvGrpSpPr>
      <p:grpSpPr>
        <a:xfrm>
          <a:off x="0" y="0"/>
          <a:ext cx="0" cy="0"/>
          <a:chOff x="0" y="0"/>
          <a:chExt cx="0" cy="0"/>
        </a:xfrm>
      </p:grpSpPr>
      <p:sp>
        <p:nvSpPr>
          <p:cNvPr id="3" name="図プレースホルダー 3"/>
          <p:cNvSpPr>
            <a:spLocks noGrp="1"/>
          </p:cNvSpPr>
          <p:nvPr>
            <p:ph type="pic" sz="quarter" idx="10" hasCustomPrompt="1"/>
          </p:nvPr>
        </p:nvSpPr>
        <p:spPr>
          <a:xfrm>
            <a:off x="0" y="0"/>
            <a:ext cx="18288000" cy="10285413"/>
          </a:xfrm>
        </p:spPr>
        <p:txBody>
          <a:bodyPr/>
          <a:lstStyle>
            <a:lvl1pPr>
              <a:defRPr baseline="0"/>
            </a:lvl1pPr>
          </a:lstStyle>
          <a:p>
            <a:r>
              <a:rPr kumimoji="1" lang="en-US" altLang="ja-JP" dirty="0"/>
              <a:t>Add a full screen image</a:t>
            </a:r>
            <a:endParaRPr kumimoji="1" lang="ja-JP" altLang="en-US" dirty="0"/>
          </a:p>
        </p:txBody>
      </p:sp>
      <p:sp>
        <p:nvSpPr>
          <p:cNvPr id="4" name="テキスト プレースホルダー 5"/>
          <p:cNvSpPr>
            <a:spLocks noGrp="1"/>
          </p:cNvSpPr>
          <p:nvPr>
            <p:ph type="body" sz="quarter" idx="11" hasCustomPrompt="1"/>
          </p:nvPr>
        </p:nvSpPr>
        <p:spPr>
          <a:xfrm>
            <a:off x="9144000" y="0"/>
            <a:ext cx="9144000" cy="10285413"/>
          </a:xfrm>
          <a:solidFill>
            <a:schemeClr val="accent1">
              <a:alpha val="70000"/>
            </a:schemeClr>
          </a:solidFill>
        </p:spPr>
        <p:txBody>
          <a:bodyPr/>
          <a:lstStyle/>
          <a:p>
            <a:pPr lvl="0"/>
            <a:r>
              <a:rPr kumimoji="1" lang="en-US" altLang="ja-JP" dirty="0"/>
              <a:t> </a:t>
            </a:r>
            <a:endParaRPr kumimoji="1" lang="ja-JP" altLang="en-US" dirty="0"/>
          </a:p>
        </p:txBody>
      </p:sp>
      <p:sp>
        <p:nvSpPr>
          <p:cNvPr id="5" name="テキスト プレースホルダー 12"/>
          <p:cNvSpPr>
            <a:spLocks noGrp="1"/>
          </p:cNvSpPr>
          <p:nvPr>
            <p:ph type="body" sz="quarter" idx="14" hasCustomPrompt="1"/>
          </p:nvPr>
        </p:nvSpPr>
        <p:spPr>
          <a:xfrm>
            <a:off x="10222372" y="1103086"/>
            <a:ext cx="6987257" cy="3849189"/>
          </a:xfrm>
        </p:spPr>
        <p:txBody>
          <a:bodyPr anchor="b">
            <a:noAutofit/>
          </a:bodyPr>
          <a:lstStyle>
            <a:lvl1pPr algn="l">
              <a:lnSpc>
                <a:spcPct val="100000"/>
              </a:lnSpc>
              <a:spcBef>
                <a:spcPts val="0"/>
              </a:spcBef>
              <a:defRPr sz="5400" baseline="0">
                <a:solidFill>
                  <a:schemeClr val="bg1"/>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6" name="テキスト プレースホルダー 12"/>
          <p:cNvSpPr>
            <a:spLocks noGrp="1"/>
          </p:cNvSpPr>
          <p:nvPr>
            <p:ph type="body" sz="quarter" idx="15" hasCustomPrompt="1"/>
          </p:nvPr>
        </p:nvSpPr>
        <p:spPr>
          <a:xfrm>
            <a:off x="10222372" y="5274171"/>
            <a:ext cx="6987257" cy="4014208"/>
          </a:xfrm>
        </p:spPr>
        <p:txBody>
          <a:bodyPr>
            <a:normAutofit/>
          </a:bodyPr>
          <a:lstStyle>
            <a:lvl1pPr marL="342900" indent="-342900" algn="l">
              <a:spcBef>
                <a:spcPts val="1200"/>
              </a:spcBef>
              <a:buFont typeface="Wingdings" panose="05000000000000000000" pitchFamily="2" charset="2"/>
              <a:buChar char="n"/>
              <a:defRPr sz="2000" baseline="0">
                <a:solidFill>
                  <a:schemeClr val="bg1"/>
                </a:solidFill>
              </a:defRPr>
            </a:lvl1pPr>
          </a:lstStyle>
          <a:p>
            <a:pPr lvl="0"/>
            <a:r>
              <a:rPr kumimoji="1" lang="en-US" altLang="ja-JP" dirty="0"/>
              <a:t>Text goes here</a:t>
            </a:r>
            <a:endParaRPr kumimoji="1" lang="ja-JP" altLang="en-US" dirty="0"/>
          </a:p>
        </p:txBody>
      </p:sp>
      <p:sp>
        <p:nvSpPr>
          <p:cNvPr id="7" name="テキスト プレースホルダー 5"/>
          <p:cNvSpPr>
            <a:spLocks noGrp="1"/>
          </p:cNvSpPr>
          <p:nvPr>
            <p:ph type="body" sz="quarter" idx="16" hasCustomPrompt="1"/>
          </p:nvPr>
        </p:nvSpPr>
        <p:spPr>
          <a:xfrm>
            <a:off x="8496000" y="9637413"/>
            <a:ext cx="648000" cy="648000"/>
          </a:xfrm>
          <a:solidFill>
            <a:schemeClr val="accent1">
              <a:alpha val="70000"/>
            </a:schemeClr>
          </a:solidFill>
        </p:spPr>
        <p:txBody>
          <a:bodyPr/>
          <a:lstStyle/>
          <a:p>
            <a:pPr lvl="0"/>
            <a:r>
              <a:rPr kumimoji="1" lang="en-US" altLang="ja-JP" dirty="0"/>
              <a:t> </a:t>
            </a:r>
            <a:endParaRPr kumimoji="1" lang="ja-JP" altLang="en-US" dirty="0"/>
          </a:p>
        </p:txBody>
      </p:sp>
      <p:sp>
        <p:nvSpPr>
          <p:cNvPr id="8" name="テキスト プレースホルダー 5"/>
          <p:cNvSpPr>
            <a:spLocks noGrp="1"/>
          </p:cNvSpPr>
          <p:nvPr>
            <p:ph type="body" sz="quarter" idx="17" hasCustomPrompt="1"/>
          </p:nvPr>
        </p:nvSpPr>
        <p:spPr>
          <a:xfrm>
            <a:off x="7848000" y="8989413"/>
            <a:ext cx="648000" cy="648000"/>
          </a:xfrm>
          <a:solidFill>
            <a:schemeClr val="accent1">
              <a:alpha val="70000"/>
            </a:schemeClr>
          </a:solidFill>
        </p:spPr>
        <p:txBody>
          <a:bodyPr/>
          <a:lstStyle/>
          <a:p>
            <a:pPr lvl="0"/>
            <a:r>
              <a:rPr kumimoji="1" lang="en-US" altLang="ja-JP" dirty="0"/>
              <a:t> </a:t>
            </a:r>
            <a:endParaRPr kumimoji="1" lang="ja-JP" altLang="en-US" dirty="0"/>
          </a:p>
        </p:txBody>
      </p:sp>
      <p:sp>
        <p:nvSpPr>
          <p:cNvPr id="9" name="テキスト プレースホルダー 5"/>
          <p:cNvSpPr>
            <a:spLocks noGrp="1"/>
          </p:cNvSpPr>
          <p:nvPr>
            <p:ph type="body" sz="quarter" idx="18" hasCustomPrompt="1"/>
          </p:nvPr>
        </p:nvSpPr>
        <p:spPr>
          <a:xfrm>
            <a:off x="8496000" y="8341413"/>
            <a:ext cx="648000" cy="648000"/>
          </a:xfrm>
          <a:solidFill>
            <a:schemeClr val="accent1">
              <a:alpha val="70000"/>
            </a:schemeClr>
          </a:solidFill>
        </p:spPr>
        <p:txBody>
          <a:bodyPr/>
          <a:lstStyle/>
          <a:p>
            <a:pPr lvl="0"/>
            <a:r>
              <a:rPr kumimoji="1" lang="en-US" altLang="ja-JP" dirty="0"/>
              <a:t> </a:t>
            </a:r>
            <a:endParaRPr kumimoji="1" lang="ja-JP" altLang="en-US" dirty="0"/>
          </a:p>
        </p:txBody>
      </p:sp>
      <p:sp>
        <p:nvSpPr>
          <p:cNvPr id="10" name="テキスト プレースホルダー 5"/>
          <p:cNvSpPr>
            <a:spLocks noGrp="1"/>
          </p:cNvSpPr>
          <p:nvPr>
            <p:ph type="body" sz="quarter" idx="19" hasCustomPrompt="1"/>
          </p:nvPr>
        </p:nvSpPr>
        <p:spPr>
          <a:xfrm>
            <a:off x="7200000" y="9637413"/>
            <a:ext cx="648000" cy="648000"/>
          </a:xfrm>
          <a:solidFill>
            <a:schemeClr val="accent1">
              <a:alpha val="70000"/>
            </a:schemeClr>
          </a:solidFill>
        </p:spPr>
        <p:txBody>
          <a:bodyPr/>
          <a:lstStyle/>
          <a:p>
            <a:pPr lvl="0"/>
            <a:r>
              <a:rPr kumimoji="1" lang="en-US" altLang="ja-JP" dirty="0"/>
              <a:t> </a:t>
            </a:r>
            <a:endParaRPr kumimoji="1" lang="ja-JP" altLang="en-US" dirty="0"/>
          </a:p>
        </p:txBody>
      </p:sp>
    </p:spTree>
    <p:extLst>
      <p:ext uri="{BB962C8B-B14F-4D97-AF65-F5344CB8AC3E}">
        <p14:creationId xmlns:p14="http://schemas.microsoft.com/office/powerpoint/2010/main" val="15134952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500"/>
                                        <p:tgtEl>
                                          <p:spTgt spid="3"/>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wipe(down)">
                                      <p:cBhvr>
                                        <p:cTn id="11" dur="500"/>
                                        <p:tgtEl>
                                          <p:spTgt spid="4"/>
                                        </p:tgtEl>
                                      </p:cBhvr>
                                    </p:animEffect>
                                  </p:childTnLst>
                                </p:cTn>
                              </p:par>
                              <p:par>
                                <p:cTn id="12" presetID="2" presetClass="entr" presetSubtype="9" decel="100000" fill="hold" grpId="0" nodeType="withEffect">
                                  <p:stCondLst>
                                    <p:cond delay="0"/>
                                  </p:stCondLst>
                                  <p:childTnLst>
                                    <p:set>
                                      <p:cBhvr>
                                        <p:cTn id="13" dur="1" fill="hold">
                                          <p:stCondLst>
                                            <p:cond delay="0"/>
                                          </p:stCondLst>
                                        </p:cTn>
                                        <p:tgtEl>
                                          <p:spTgt spid="7"/>
                                        </p:tgtEl>
                                        <p:attrNameLst>
                                          <p:attrName>style.visibility</p:attrName>
                                        </p:attrNameLst>
                                      </p:cBhvr>
                                      <p:to>
                                        <p:strVal val="visible"/>
                                      </p:to>
                                    </p:set>
                                    <p:anim calcmode="lin" valueType="num">
                                      <p:cBhvr additive="base">
                                        <p:cTn id="14" dur="750" fill="hold"/>
                                        <p:tgtEl>
                                          <p:spTgt spid="7"/>
                                        </p:tgtEl>
                                        <p:attrNameLst>
                                          <p:attrName>ppt_x</p:attrName>
                                        </p:attrNameLst>
                                      </p:cBhvr>
                                      <p:tavLst>
                                        <p:tav tm="0">
                                          <p:val>
                                            <p:strVal val="0-#ppt_w/2"/>
                                          </p:val>
                                        </p:tav>
                                        <p:tav tm="100000">
                                          <p:val>
                                            <p:strVal val="#ppt_x"/>
                                          </p:val>
                                        </p:tav>
                                      </p:tavLst>
                                    </p:anim>
                                    <p:anim calcmode="lin" valueType="num">
                                      <p:cBhvr additive="base">
                                        <p:cTn id="15" dur="750" fill="hold"/>
                                        <p:tgtEl>
                                          <p:spTgt spid="7"/>
                                        </p:tgtEl>
                                        <p:attrNameLst>
                                          <p:attrName>ppt_y</p:attrName>
                                        </p:attrNameLst>
                                      </p:cBhvr>
                                      <p:tavLst>
                                        <p:tav tm="0">
                                          <p:val>
                                            <p:strVal val="0-#ppt_h/2"/>
                                          </p:val>
                                        </p:tav>
                                        <p:tav tm="100000">
                                          <p:val>
                                            <p:strVal val="#ppt_y"/>
                                          </p:val>
                                        </p:tav>
                                      </p:tavLst>
                                    </p:anim>
                                  </p:childTnLst>
                                </p:cTn>
                              </p:par>
                              <p:par>
                                <p:cTn id="16" presetID="2" presetClass="entr" presetSubtype="12" decel="100000" fill="hold" grpId="0" nodeType="withEffect">
                                  <p:stCondLst>
                                    <p:cond delay="0"/>
                                  </p:stCondLst>
                                  <p:childTnLst>
                                    <p:set>
                                      <p:cBhvr>
                                        <p:cTn id="17" dur="1" fill="hold">
                                          <p:stCondLst>
                                            <p:cond delay="0"/>
                                          </p:stCondLst>
                                        </p:cTn>
                                        <p:tgtEl>
                                          <p:spTgt spid="8"/>
                                        </p:tgtEl>
                                        <p:attrNameLst>
                                          <p:attrName>style.visibility</p:attrName>
                                        </p:attrNameLst>
                                      </p:cBhvr>
                                      <p:to>
                                        <p:strVal val="visible"/>
                                      </p:to>
                                    </p:set>
                                    <p:anim calcmode="lin" valueType="num">
                                      <p:cBhvr additive="base">
                                        <p:cTn id="18" dur="750" fill="hold"/>
                                        <p:tgtEl>
                                          <p:spTgt spid="8"/>
                                        </p:tgtEl>
                                        <p:attrNameLst>
                                          <p:attrName>ppt_x</p:attrName>
                                        </p:attrNameLst>
                                      </p:cBhvr>
                                      <p:tavLst>
                                        <p:tav tm="0">
                                          <p:val>
                                            <p:strVal val="0-#ppt_w/2"/>
                                          </p:val>
                                        </p:tav>
                                        <p:tav tm="100000">
                                          <p:val>
                                            <p:strVal val="#ppt_x"/>
                                          </p:val>
                                        </p:tav>
                                      </p:tavLst>
                                    </p:anim>
                                    <p:anim calcmode="lin" valueType="num">
                                      <p:cBhvr additive="base">
                                        <p:cTn id="19" dur="750" fill="hold"/>
                                        <p:tgtEl>
                                          <p:spTgt spid="8"/>
                                        </p:tgtEl>
                                        <p:attrNameLst>
                                          <p:attrName>ppt_y</p:attrName>
                                        </p:attrNameLst>
                                      </p:cBhvr>
                                      <p:tavLst>
                                        <p:tav tm="0">
                                          <p:val>
                                            <p:strVal val="1+#ppt_h/2"/>
                                          </p:val>
                                        </p:tav>
                                        <p:tav tm="100000">
                                          <p:val>
                                            <p:strVal val="#ppt_y"/>
                                          </p:val>
                                        </p:tav>
                                      </p:tavLst>
                                    </p:anim>
                                  </p:childTnLst>
                                </p:cTn>
                              </p:par>
                              <p:par>
                                <p:cTn id="20" presetID="2" presetClass="entr" presetSubtype="1" decel="100000" fill="hold" grpId="0" nodeType="withEffect">
                                  <p:stCondLst>
                                    <p:cond delay="0"/>
                                  </p:stCondLst>
                                  <p:childTnLst>
                                    <p:set>
                                      <p:cBhvr>
                                        <p:cTn id="21" dur="1" fill="hold">
                                          <p:stCondLst>
                                            <p:cond delay="0"/>
                                          </p:stCondLst>
                                        </p:cTn>
                                        <p:tgtEl>
                                          <p:spTgt spid="9"/>
                                        </p:tgtEl>
                                        <p:attrNameLst>
                                          <p:attrName>style.visibility</p:attrName>
                                        </p:attrNameLst>
                                      </p:cBhvr>
                                      <p:to>
                                        <p:strVal val="visible"/>
                                      </p:to>
                                    </p:set>
                                    <p:anim calcmode="lin" valueType="num">
                                      <p:cBhvr additive="base">
                                        <p:cTn id="22" dur="750" fill="hold"/>
                                        <p:tgtEl>
                                          <p:spTgt spid="9"/>
                                        </p:tgtEl>
                                        <p:attrNameLst>
                                          <p:attrName>ppt_x</p:attrName>
                                        </p:attrNameLst>
                                      </p:cBhvr>
                                      <p:tavLst>
                                        <p:tav tm="0">
                                          <p:val>
                                            <p:strVal val="#ppt_x"/>
                                          </p:val>
                                        </p:tav>
                                        <p:tav tm="100000">
                                          <p:val>
                                            <p:strVal val="#ppt_x"/>
                                          </p:val>
                                        </p:tav>
                                      </p:tavLst>
                                    </p:anim>
                                    <p:anim calcmode="lin" valueType="num">
                                      <p:cBhvr additive="base">
                                        <p:cTn id="23" dur="750" fill="hold"/>
                                        <p:tgtEl>
                                          <p:spTgt spid="9"/>
                                        </p:tgtEl>
                                        <p:attrNameLst>
                                          <p:attrName>ppt_y</p:attrName>
                                        </p:attrNameLst>
                                      </p:cBhvr>
                                      <p:tavLst>
                                        <p:tav tm="0">
                                          <p:val>
                                            <p:strVal val="0-#ppt_h/2"/>
                                          </p:val>
                                        </p:tav>
                                        <p:tav tm="100000">
                                          <p:val>
                                            <p:strVal val="#ppt_y"/>
                                          </p:val>
                                        </p:tav>
                                      </p:tavLst>
                                    </p:anim>
                                  </p:childTnLst>
                                </p:cTn>
                              </p:par>
                              <p:par>
                                <p:cTn id="24" presetID="2" presetClass="entr" presetSubtype="3" decel="100000" fill="hold" grpId="0" nodeType="withEffect">
                                  <p:stCondLst>
                                    <p:cond delay="0"/>
                                  </p:stCondLst>
                                  <p:childTnLst>
                                    <p:set>
                                      <p:cBhvr>
                                        <p:cTn id="25" dur="1" fill="hold">
                                          <p:stCondLst>
                                            <p:cond delay="0"/>
                                          </p:stCondLst>
                                        </p:cTn>
                                        <p:tgtEl>
                                          <p:spTgt spid="10"/>
                                        </p:tgtEl>
                                        <p:attrNameLst>
                                          <p:attrName>style.visibility</p:attrName>
                                        </p:attrNameLst>
                                      </p:cBhvr>
                                      <p:to>
                                        <p:strVal val="visible"/>
                                      </p:to>
                                    </p:set>
                                    <p:anim calcmode="lin" valueType="num">
                                      <p:cBhvr additive="base">
                                        <p:cTn id="26" dur="750" fill="hold"/>
                                        <p:tgtEl>
                                          <p:spTgt spid="10"/>
                                        </p:tgtEl>
                                        <p:attrNameLst>
                                          <p:attrName>ppt_x</p:attrName>
                                        </p:attrNameLst>
                                      </p:cBhvr>
                                      <p:tavLst>
                                        <p:tav tm="0">
                                          <p:val>
                                            <p:strVal val="1+#ppt_w/2"/>
                                          </p:val>
                                        </p:tav>
                                        <p:tav tm="100000">
                                          <p:val>
                                            <p:strVal val="#ppt_x"/>
                                          </p:val>
                                        </p:tav>
                                      </p:tavLst>
                                    </p:anim>
                                    <p:anim calcmode="lin" valueType="num">
                                      <p:cBhvr additive="base">
                                        <p:cTn id="27" dur="750" fill="hold"/>
                                        <p:tgtEl>
                                          <p:spTgt spid="10"/>
                                        </p:tgtEl>
                                        <p:attrNameLst>
                                          <p:attrName>ppt_y</p:attrName>
                                        </p:attrNameLst>
                                      </p:cBhvr>
                                      <p:tavLst>
                                        <p:tav tm="0">
                                          <p:val>
                                            <p:strVal val="0-#ppt_h/2"/>
                                          </p:val>
                                        </p:tav>
                                        <p:tav tm="100000">
                                          <p:val>
                                            <p:strVal val="#ppt_y"/>
                                          </p:val>
                                        </p:tav>
                                      </p:tavLst>
                                    </p:anim>
                                  </p:childTnLst>
                                </p:cTn>
                              </p:par>
                              <p:par>
                                <p:cTn id="28" presetID="2" presetClass="entr" presetSubtype="4" decel="100000" fill="hold" grpId="0" nodeType="withEffect">
                                  <p:stCondLst>
                                    <p:cond delay="750"/>
                                  </p:stCondLst>
                                  <p:iterate type="wd">
                                    <p:tmPct val="10000"/>
                                  </p:iterate>
                                  <p:childTnLst>
                                    <p:set>
                                      <p:cBhvr>
                                        <p:cTn id="29" dur="1" fill="hold">
                                          <p:stCondLst>
                                            <p:cond delay="0"/>
                                          </p:stCondLst>
                                        </p:cTn>
                                        <p:tgtEl>
                                          <p:spTgt spid="5">
                                            <p:txEl>
                                              <p:pRg st="0" end="0"/>
                                            </p:txEl>
                                          </p:spTgt>
                                        </p:tgtEl>
                                        <p:attrNameLst>
                                          <p:attrName>style.visibility</p:attrName>
                                        </p:attrNameLst>
                                      </p:cBhvr>
                                      <p:to>
                                        <p:strVal val="visible"/>
                                      </p:to>
                                    </p:set>
                                    <p:anim calcmode="lin" valueType="num">
                                      <p:cBhvr additive="base">
                                        <p:cTn id="30" dur="75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31" dur="75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par>
                          <p:cTn id="32" fill="hold">
                            <p:stCondLst>
                              <p:cond delay="2150"/>
                            </p:stCondLst>
                            <p:childTnLst>
                              <p:par>
                                <p:cTn id="33" presetID="22" presetClass="entr" presetSubtype="8" fill="hold" grpId="0" nodeType="afterEffect">
                                  <p:stCondLst>
                                    <p:cond delay="0"/>
                                  </p:stCondLst>
                                  <p:childTnLst>
                                    <p:set>
                                      <p:cBhvr>
                                        <p:cTn id="34" dur="1" fill="hold">
                                          <p:stCondLst>
                                            <p:cond delay="0"/>
                                          </p:stCondLst>
                                        </p:cTn>
                                        <p:tgtEl>
                                          <p:spTgt spid="6"/>
                                        </p:tgtEl>
                                        <p:attrNameLst>
                                          <p:attrName>style.visibility</p:attrName>
                                        </p:attrNameLst>
                                      </p:cBhvr>
                                      <p:to>
                                        <p:strVal val="visible"/>
                                      </p:to>
                                    </p:set>
                                    <p:animEffect transition="in" filter="wipe(left)">
                                      <p:cBhvr>
                                        <p:cTn id="35"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animBg="1">
        <p:tmplLst>
          <p:tmpl>
            <p:tnLst>
              <p:par>
                <p:cTn presetID="22" presetClass="entr" presetSubtype="4" fill="hold" nodeType="afterEffect">
                  <p:stCondLst>
                    <p:cond delay="0"/>
                  </p:stCondLst>
                  <p:childTnLst>
                    <p:set>
                      <p:cBhvr>
                        <p:cTn dur="1" fill="hold">
                          <p:stCondLst>
                            <p:cond delay="0"/>
                          </p:stCondLst>
                        </p:cTn>
                        <p:tgtEl>
                          <p:spTgt spid="4"/>
                        </p:tgtEl>
                        <p:attrNameLst>
                          <p:attrName>style.visibility</p:attrName>
                        </p:attrNameLst>
                      </p:cBhvr>
                      <p:to>
                        <p:strVal val="visible"/>
                      </p:to>
                    </p:set>
                    <p:animEffect transition="in" filter="wipe(down)">
                      <p:cBhvr>
                        <p:cTn dur="500"/>
                        <p:tgtEl>
                          <p:spTgt spid="4"/>
                        </p:tgtEl>
                      </p:cBhvr>
                    </p:animEffect>
                  </p:childTnLst>
                </p:cTn>
              </p:par>
            </p:tnLst>
          </p:tmpl>
        </p:tmplLst>
      </p:bldP>
      <p:bldP spid="5" grpId="0" build="p">
        <p:tmplLst>
          <p:tmpl lvl="1">
            <p:tnLst>
              <p:par>
                <p:cTn presetID="2" presetClass="entr" presetSubtype="4" decel="100000" fill="hold" nodeType="withEffect">
                  <p:stCondLst>
                    <p:cond delay="750"/>
                  </p:stCondLst>
                  <p:iterate type="wd">
                    <p:tmPct val="10000"/>
                  </p:iterate>
                  <p:childTnLst>
                    <p:set>
                      <p:cBhvr>
                        <p:cTn dur="1" fill="hold">
                          <p:stCondLst>
                            <p:cond delay="0"/>
                          </p:stCondLst>
                        </p:cTn>
                        <p:tgtEl>
                          <p:spTgt spid="5"/>
                        </p:tgtEl>
                        <p:attrNameLst>
                          <p:attrName>style.visibility</p:attrName>
                        </p:attrNameLst>
                      </p:cBhvr>
                      <p:to>
                        <p:strVal val="visible"/>
                      </p:to>
                    </p:set>
                    <p:anim calcmode="lin" valueType="num">
                      <p:cBhvr additive="base">
                        <p:cTn dur="750" fill="hold"/>
                        <p:tgtEl>
                          <p:spTgt spid="5"/>
                        </p:tgtEl>
                        <p:attrNameLst>
                          <p:attrName>ppt_x</p:attrName>
                        </p:attrNameLst>
                      </p:cBhvr>
                      <p:tavLst>
                        <p:tav tm="0">
                          <p:val>
                            <p:strVal val="#ppt_x"/>
                          </p:val>
                        </p:tav>
                        <p:tav tm="100000">
                          <p:val>
                            <p:strVal val="#ppt_x"/>
                          </p:val>
                        </p:tav>
                      </p:tavLst>
                    </p:anim>
                    <p:anim calcmode="lin" valueType="num">
                      <p:cBhvr additive="base">
                        <p:cTn dur="750" fill="hold"/>
                        <p:tgtEl>
                          <p:spTgt spid="5"/>
                        </p:tgtEl>
                        <p:attrNameLst>
                          <p:attrName>ppt_y</p:attrName>
                        </p:attrNameLst>
                      </p:cBhvr>
                      <p:tavLst>
                        <p:tav tm="0">
                          <p:val>
                            <p:strVal val="1+#ppt_h/2"/>
                          </p:val>
                        </p:tav>
                        <p:tav tm="100000">
                          <p:val>
                            <p:strVal val="#ppt_y"/>
                          </p:val>
                        </p:tav>
                      </p:tavLst>
                    </p:anim>
                  </p:childTnLst>
                </p:cTn>
              </p:par>
            </p:tnLst>
          </p:tmpl>
        </p:tmplLst>
      </p:bldP>
      <p:bldP spid="6" grpId="0">
        <p:tmplLst>
          <p:tmpl>
            <p:tnLst>
              <p:par>
                <p:cTn presetID="22" presetClass="entr" presetSubtype="8" fill="hold" nodeType="afterEffect">
                  <p:stCondLst>
                    <p:cond delay="0"/>
                  </p:stCondLst>
                  <p:childTnLst>
                    <p:set>
                      <p:cBhvr>
                        <p:cTn dur="1" fill="hold">
                          <p:stCondLst>
                            <p:cond delay="0"/>
                          </p:stCondLst>
                        </p:cTn>
                        <p:tgtEl>
                          <p:spTgt spid="6"/>
                        </p:tgtEl>
                        <p:attrNameLst>
                          <p:attrName>style.visibility</p:attrName>
                        </p:attrNameLst>
                      </p:cBhvr>
                      <p:to>
                        <p:strVal val="visible"/>
                      </p:to>
                    </p:set>
                    <p:animEffect transition="in" filter="wipe(left)">
                      <p:cBhvr>
                        <p:cTn dur="500"/>
                        <p:tgtEl>
                          <p:spTgt spid="6"/>
                        </p:tgtEl>
                      </p:cBhvr>
                    </p:animEffect>
                  </p:childTnLst>
                </p:cTn>
              </p:par>
            </p:tnLst>
          </p:tmpl>
        </p:tmplLst>
      </p:bldP>
      <p:bldP spid="7" grpId="0" animBg="1">
        <p:tmplLst>
          <p:tmpl>
            <p:tnLst>
              <p:par>
                <p:cTn presetID="2" presetClass="entr" presetSubtype="9" decel="100000" fill="hold" nodeType="withEffect">
                  <p:stCondLst>
                    <p:cond delay="0"/>
                  </p:stCondLst>
                  <p:childTnLst>
                    <p:set>
                      <p:cBhvr>
                        <p:cTn dur="1" fill="hold">
                          <p:stCondLst>
                            <p:cond delay="0"/>
                          </p:stCondLst>
                        </p:cTn>
                        <p:tgtEl>
                          <p:spTgt spid="7"/>
                        </p:tgtEl>
                        <p:attrNameLst>
                          <p:attrName>style.visibility</p:attrName>
                        </p:attrNameLst>
                      </p:cBhvr>
                      <p:to>
                        <p:strVal val="visible"/>
                      </p:to>
                    </p:set>
                    <p:anim calcmode="lin" valueType="num">
                      <p:cBhvr additive="base">
                        <p:cTn dur="750" fill="hold"/>
                        <p:tgtEl>
                          <p:spTgt spid="7"/>
                        </p:tgtEl>
                        <p:attrNameLst>
                          <p:attrName>ppt_x</p:attrName>
                        </p:attrNameLst>
                      </p:cBhvr>
                      <p:tavLst>
                        <p:tav tm="0">
                          <p:val>
                            <p:strVal val="0-#ppt_w/2"/>
                          </p:val>
                        </p:tav>
                        <p:tav tm="100000">
                          <p:val>
                            <p:strVal val="#ppt_x"/>
                          </p:val>
                        </p:tav>
                      </p:tavLst>
                    </p:anim>
                    <p:anim calcmode="lin" valueType="num">
                      <p:cBhvr additive="base">
                        <p:cTn dur="750" fill="hold"/>
                        <p:tgtEl>
                          <p:spTgt spid="7"/>
                        </p:tgtEl>
                        <p:attrNameLst>
                          <p:attrName>ppt_y</p:attrName>
                        </p:attrNameLst>
                      </p:cBhvr>
                      <p:tavLst>
                        <p:tav tm="0">
                          <p:val>
                            <p:strVal val="0-#ppt_h/2"/>
                          </p:val>
                        </p:tav>
                        <p:tav tm="100000">
                          <p:val>
                            <p:strVal val="#ppt_y"/>
                          </p:val>
                        </p:tav>
                      </p:tavLst>
                    </p:anim>
                  </p:childTnLst>
                </p:cTn>
              </p:par>
            </p:tnLst>
          </p:tmpl>
        </p:tmplLst>
      </p:bldP>
      <p:bldP spid="8" grpId="0" animBg="1">
        <p:tmplLst>
          <p:tmpl>
            <p:tnLst>
              <p:par>
                <p:cTn presetID="2" presetClass="entr" presetSubtype="12" decel="100000" fill="hold" nodeType="withEffect">
                  <p:stCondLst>
                    <p:cond delay="0"/>
                  </p:stCondLst>
                  <p:childTnLst>
                    <p:set>
                      <p:cBhvr>
                        <p:cTn dur="1" fill="hold">
                          <p:stCondLst>
                            <p:cond delay="0"/>
                          </p:stCondLst>
                        </p:cTn>
                        <p:tgtEl>
                          <p:spTgt spid="8"/>
                        </p:tgtEl>
                        <p:attrNameLst>
                          <p:attrName>style.visibility</p:attrName>
                        </p:attrNameLst>
                      </p:cBhvr>
                      <p:to>
                        <p:strVal val="visible"/>
                      </p:to>
                    </p:set>
                    <p:anim calcmode="lin" valueType="num">
                      <p:cBhvr additive="base">
                        <p:cTn dur="750" fill="hold"/>
                        <p:tgtEl>
                          <p:spTgt spid="8"/>
                        </p:tgtEl>
                        <p:attrNameLst>
                          <p:attrName>ppt_x</p:attrName>
                        </p:attrNameLst>
                      </p:cBhvr>
                      <p:tavLst>
                        <p:tav tm="0">
                          <p:val>
                            <p:strVal val="0-#ppt_w/2"/>
                          </p:val>
                        </p:tav>
                        <p:tav tm="100000">
                          <p:val>
                            <p:strVal val="#ppt_x"/>
                          </p:val>
                        </p:tav>
                      </p:tavLst>
                    </p:anim>
                    <p:anim calcmode="lin" valueType="num">
                      <p:cBhvr additive="base">
                        <p:cTn dur="750" fill="hold"/>
                        <p:tgtEl>
                          <p:spTgt spid="8"/>
                        </p:tgtEl>
                        <p:attrNameLst>
                          <p:attrName>ppt_y</p:attrName>
                        </p:attrNameLst>
                      </p:cBhvr>
                      <p:tavLst>
                        <p:tav tm="0">
                          <p:val>
                            <p:strVal val="1+#ppt_h/2"/>
                          </p:val>
                        </p:tav>
                        <p:tav tm="100000">
                          <p:val>
                            <p:strVal val="#ppt_y"/>
                          </p:val>
                        </p:tav>
                      </p:tavLst>
                    </p:anim>
                  </p:childTnLst>
                </p:cTn>
              </p:par>
            </p:tnLst>
          </p:tmpl>
        </p:tmplLst>
      </p:bldP>
      <p:bldP spid="9" grpId="0" animBg="1">
        <p:tmplLst>
          <p:tmpl>
            <p:tnLst>
              <p:par>
                <p:cTn presetID="2" presetClass="entr" presetSubtype="1" decel="100000" fill="hold" nodeType="withEffect">
                  <p:stCondLst>
                    <p:cond delay="0"/>
                  </p:stCondLst>
                  <p:childTnLst>
                    <p:set>
                      <p:cBhvr>
                        <p:cTn dur="1" fill="hold">
                          <p:stCondLst>
                            <p:cond delay="0"/>
                          </p:stCondLst>
                        </p:cTn>
                        <p:tgtEl>
                          <p:spTgt spid="9"/>
                        </p:tgtEl>
                        <p:attrNameLst>
                          <p:attrName>style.visibility</p:attrName>
                        </p:attrNameLst>
                      </p:cBhvr>
                      <p:to>
                        <p:strVal val="visible"/>
                      </p:to>
                    </p:set>
                    <p:anim calcmode="lin" valueType="num">
                      <p:cBhvr additive="base">
                        <p:cTn dur="750" fill="hold"/>
                        <p:tgtEl>
                          <p:spTgt spid="9"/>
                        </p:tgtEl>
                        <p:attrNameLst>
                          <p:attrName>ppt_x</p:attrName>
                        </p:attrNameLst>
                      </p:cBhvr>
                      <p:tavLst>
                        <p:tav tm="0">
                          <p:val>
                            <p:strVal val="#ppt_x"/>
                          </p:val>
                        </p:tav>
                        <p:tav tm="100000">
                          <p:val>
                            <p:strVal val="#ppt_x"/>
                          </p:val>
                        </p:tav>
                      </p:tavLst>
                    </p:anim>
                    <p:anim calcmode="lin" valueType="num">
                      <p:cBhvr additive="base">
                        <p:cTn dur="750" fill="hold"/>
                        <p:tgtEl>
                          <p:spTgt spid="9"/>
                        </p:tgtEl>
                        <p:attrNameLst>
                          <p:attrName>ppt_y</p:attrName>
                        </p:attrNameLst>
                      </p:cBhvr>
                      <p:tavLst>
                        <p:tav tm="0">
                          <p:val>
                            <p:strVal val="0-#ppt_h/2"/>
                          </p:val>
                        </p:tav>
                        <p:tav tm="100000">
                          <p:val>
                            <p:strVal val="#ppt_y"/>
                          </p:val>
                        </p:tav>
                      </p:tavLst>
                    </p:anim>
                  </p:childTnLst>
                </p:cTn>
              </p:par>
            </p:tnLst>
          </p:tmpl>
        </p:tmplLst>
      </p:bldP>
      <p:bldP spid="10" grpId="0" animBg="1">
        <p:tmplLst>
          <p:tmpl>
            <p:tnLst>
              <p:par>
                <p:cTn presetID="2" presetClass="entr" presetSubtype="3" decel="100000" fill="hold" nodeType="withEffect">
                  <p:stCondLst>
                    <p:cond delay="0"/>
                  </p:stCondLst>
                  <p:childTnLst>
                    <p:set>
                      <p:cBhvr>
                        <p:cTn dur="1" fill="hold">
                          <p:stCondLst>
                            <p:cond delay="0"/>
                          </p:stCondLst>
                        </p:cTn>
                        <p:tgtEl>
                          <p:spTgt spid="10"/>
                        </p:tgtEl>
                        <p:attrNameLst>
                          <p:attrName>style.visibility</p:attrName>
                        </p:attrNameLst>
                      </p:cBhvr>
                      <p:to>
                        <p:strVal val="visible"/>
                      </p:to>
                    </p:set>
                    <p:anim calcmode="lin" valueType="num">
                      <p:cBhvr additive="base">
                        <p:cTn dur="750" fill="hold"/>
                        <p:tgtEl>
                          <p:spTgt spid="10"/>
                        </p:tgtEl>
                        <p:attrNameLst>
                          <p:attrName>ppt_x</p:attrName>
                        </p:attrNameLst>
                      </p:cBhvr>
                      <p:tavLst>
                        <p:tav tm="0">
                          <p:val>
                            <p:strVal val="1+#ppt_w/2"/>
                          </p:val>
                        </p:tav>
                        <p:tav tm="100000">
                          <p:val>
                            <p:strVal val="#ppt_x"/>
                          </p:val>
                        </p:tav>
                      </p:tavLst>
                    </p:anim>
                    <p:anim calcmode="lin" valueType="num">
                      <p:cBhvr additive="base">
                        <p:cTn dur="750" fill="hold"/>
                        <p:tgtEl>
                          <p:spTgt spid="10"/>
                        </p:tgtEl>
                        <p:attrNameLst>
                          <p:attrName>ppt_y</p:attrName>
                        </p:attrNameLst>
                      </p:cBhvr>
                      <p:tavLst>
                        <p:tav tm="0">
                          <p:val>
                            <p:strVal val="0-#ppt_h/2"/>
                          </p:val>
                        </p:tav>
                        <p:tav tm="100000">
                          <p:val>
                            <p:strVal val="#ppt_y"/>
                          </p:val>
                        </p:tav>
                      </p:tavLst>
                    </p:anim>
                  </p:childTnLst>
                </p:cTn>
              </p:par>
            </p:tnLst>
          </p:tmpl>
        </p:tmplLst>
      </p:bldP>
    </p:bldLst>
  </p:timing>
  <p:extLst mod="1">
    <p:ext uri="{DCECCB84-F9BA-43D5-87BE-67443E8EF086}">
      <p15:sldGuideLst xmlns:p15="http://schemas.microsoft.com/office/powerpoint/2012/main">
        <p15:guide id="1" orient="horz" pos="3239" userDrawn="1">
          <p15:clr>
            <a:srgbClr val="FBAE40"/>
          </p15:clr>
        </p15:guide>
        <p15:guide id="2" pos="5760" userDrawn="1">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3 Icons, Headings &amp; Texts - Horizontal">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5" name="テキスト プレースホルダー 12"/>
          <p:cNvSpPr>
            <a:spLocks noGrp="1"/>
          </p:cNvSpPr>
          <p:nvPr>
            <p:ph type="body" sz="quarter" idx="12" hasCustomPrompt="1"/>
          </p:nvPr>
        </p:nvSpPr>
        <p:spPr>
          <a:xfrm>
            <a:off x="1544034" y="5556408"/>
            <a:ext cx="4914493" cy="2479915"/>
          </a:xfrm>
        </p:spPr>
        <p:txBody>
          <a:bodyPr>
            <a:normAutofit/>
          </a:bodyPr>
          <a:lstStyle>
            <a:lvl1pPr algn="ctr">
              <a:defRPr sz="2000" baseline="0"/>
            </a:lvl1pPr>
          </a:lstStyle>
          <a:p>
            <a:pPr lvl="0"/>
            <a:r>
              <a:rPr kumimoji="1" lang="en-US" altLang="ja-JP" dirty="0"/>
              <a:t>Text goes here</a:t>
            </a:r>
            <a:endParaRPr kumimoji="1" lang="ja-JP" altLang="en-US" dirty="0"/>
          </a:p>
        </p:txBody>
      </p:sp>
      <p:sp>
        <p:nvSpPr>
          <p:cNvPr id="6" name="テキスト プレースホルダー 12"/>
          <p:cNvSpPr>
            <a:spLocks noGrp="1"/>
          </p:cNvSpPr>
          <p:nvPr>
            <p:ph type="body" sz="quarter" idx="13" hasCustomPrompt="1"/>
          </p:nvPr>
        </p:nvSpPr>
        <p:spPr>
          <a:xfrm>
            <a:off x="1544034" y="4567087"/>
            <a:ext cx="4914493" cy="747032"/>
          </a:xfrm>
        </p:spPr>
        <p:txBody>
          <a:bodyPr anchor="ctr">
            <a:noAutofit/>
          </a:bodyPr>
          <a:lstStyle>
            <a:lvl1pPr algn="ctr">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Word</a:t>
            </a:r>
            <a:endParaRPr kumimoji="1" lang="ja-JP" altLang="en-US" dirty="0"/>
          </a:p>
        </p:txBody>
      </p:sp>
      <p:sp>
        <p:nvSpPr>
          <p:cNvPr id="7" name="正方形/長方形 6"/>
          <p:cNvSpPr/>
          <p:nvPr userDrawn="1"/>
        </p:nvSpPr>
        <p:spPr>
          <a:xfrm>
            <a:off x="3087331" y="5332253"/>
            <a:ext cx="1827899"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円/楕円 4"/>
          <p:cNvSpPr/>
          <p:nvPr userDrawn="1"/>
        </p:nvSpPr>
        <p:spPr>
          <a:xfrm>
            <a:off x="3433023" y="3174870"/>
            <a:ext cx="1136515" cy="1138145"/>
          </a:xfrm>
          <a:prstGeom prst="rect">
            <a:avLst/>
          </a:prstGeom>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6" name="図プレースホルダー 25"/>
          <p:cNvSpPr>
            <a:spLocks noGrp="1"/>
          </p:cNvSpPr>
          <p:nvPr>
            <p:ph type="pic" sz="quarter" idx="14" hasCustomPrompt="1"/>
          </p:nvPr>
        </p:nvSpPr>
        <p:spPr>
          <a:xfrm>
            <a:off x="3686280" y="3428942"/>
            <a:ext cx="630000" cy="630000"/>
          </a:xfrm>
        </p:spPr>
        <p:txBody>
          <a:bodyPr>
            <a:normAutofit/>
          </a:bodyPr>
          <a:lstStyle>
            <a:lvl1pPr algn="ctr">
              <a:defRPr sz="1400">
                <a:solidFill>
                  <a:schemeClr val="bg1"/>
                </a:solidFill>
              </a:defRPr>
            </a:lvl1pPr>
          </a:lstStyle>
          <a:p>
            <a:r>
              <a:rPr kumimoji="1" lang="en-US" altLang="ja-JP" dirty="0"/>
              <a:t>Icon</a:t>
            </a:r>
            <a:endParaRPr kumimoji="1" lang="ja-JP" altLang="en-US" dirty="0"/>
          </a:p>
        </p:txBody>
      </p:sp>
      <p:sp>
        <p:nvSpPr>
          <p:cNvPr id="32" name="テキスト プレースホルダー 12"/>
          <p:cNvSpPr>
            <a:spLocks noGrp="1"/>
          </p:cNvSpPr>
          <p:nvPr>
            <p:ph type="body" sz="quarter" idx="15" hasCustomPrompt="1"/>
          </p:nvPr>
        </p:nvSpPr>
        <p:spPr>
          <a:xfrm>
            <a:off x="6686753" y="5556408"/>
            <a:ext cx="4914493" cy="2479915"/>
          </a:xfrm>
        </p:spPr>
        <p:txBody>
          <a:bodyPr>
            <a:normAutofit/>
          </a:bodyPr>
          <a:lstStyle>
            <a:lvl1pPr algn="ctr">
              <a:defRPr sz="2000" baseline="0"/>
            </a:lvl1pPr>
          </a:lstStyle>
          <a:p>
            <a:pPr lvl="0"/>
            <a:r>
              <a:rPr kumimoji="1" lang="en-US" altLang="ja-JP" dirty="0"/>
              <a:t>Text goes here</a:t>
            </a:r>
            <a:endParaRPr kumimoji="1" lang="ja-JP" altLang="en-US" dirty="0"/>
          </a:p>
        </p:txBody>
      </p:sp>
      <p:sp>
        <p:nvSpPr>
          <p:cNvPr id="33" name="テキスト プレースホルダー 12"/>
          <p:cNvSpPr>
            <a:spLocks noGrp="1"/>
          </p:cNvSpPr>
          <p:nvPr>
            <p:ph type="body" sz="quarter" idx="16" hasCustomPrompt="1"/>
          </p:nvPr>
        </p:nvSpPr>
        <p:spPr>
          <a:xfrm>
            <a:off x="6686753" y="4567087"/>
            <a:ext cx="4914493" cy="747032"/>
          </a:xfrm>
        </p:spPr>
        <p:txBody>
          <a:bodyPr anchor="ctr">
            <a:noAutofit/>
          </a:bodyPr>
          <a:lstStyle>
            <a:lvl1pPr algn="ctr">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Word</a:t>
            </a:r>
            <a:endParaRPr kumimoji="1" lang="ja-JP" altLang="en-US" dirty="0"/>
          </a:p>
        </p:txBody>
      </p:sp>
      <p:sp>
        <p:nvSpPr>
          <p:cNvPr id="34" name="正方形/長方形 33"/>
          <p:cNvSpPr/>
          <p:nvPr userDrawn="1"/>
        </p:nvSpPr>
        <p:spPr>
          <a:xfrm>
            <a:off x="8230050" y="5332253"/>
            <a:ext cx="1827899" cy="720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5" name="円/楕円 4"/>
          <p:cNvSpPr/>
          <p:nvPr userDrawn="1"/>
        </p:nvSpPr>
        <p:spPr>
          <a:xfrm>
            <a:off x="8575742" y="3174870"/>
            <a:ext cx="1136515" cy="1138145"/>
          </a:xfrm>
          <a:prstGeom prst="rect">
            <a:avLst/>
          </a:prstGeom>
          <a:solidFill>
            <a:schemeClr val="accent2"/>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6" name="図プレースホルダー 25"/>
          <p:cNvSpPr>
            <a:spLocks noGrp="1"/>
          </p:cNvSpPr>
          <p:nvPr>
            <p:ph type="pic" sz="quarter" idx="17" hasCustomPrompt="1"/>
          </p:nvPr>
        </p:nvSpPr>
        <p:spPr>
          <a:xfrm>
            <a:off x="8828999" y="3428942"/>
            <a:ext cx="630000" cy="630000"/>
          </a:xfrm>
        </p:spPr>
        <p:txBody>
          <a:bodyPr>
            <a:normAutofit/>
          </a:bodyPr>
          <a:lstStyle>
            <a:lvl1pPr algn="ctr">
              <a:defRPr sz="1400">
                <a:solidFill>
                  <a:schemeClr val="bg1"/>
                </a:solidFill>
              </a:defRPr>
            </a:lvl1pPr>
          </a:lstStyle>
          <a:p>
            <a:r>
              <a:rPr kumimoji="1" lang="en-US" altLang="ja-JP" dirty="0"/>
              <a:t>Icon</a:t>
            </a:r>
            <a:endParaRPr kumimoji="1" lang="ja-JP" altLang="en-US" dirty="0"/>
          </a:p>
        </p:txBody>
      </p:sp>
      <p:sp>
        <p:nvSpPr>
          <p:cNvPr id="46" name="テキスト プレースホルダー 12"/>
          <p:cNvSpPr>
            <a:spLocks noGrp="1"/>
          </p:cNvSpPr>
          <p:nvPr>
            <p:ph type="body" sz="quarter" idx="18" hasCustomPrompt="1"/>
          </p:nvPr>
        </p:nvSpPr>
        <p:spPr>
          <a:xfrm>
            <a:off x="11829472" y="5556408"/>
            <a:ext cx="4914493" cy="2479915"/>
          </a:xfrm>
        </p:spPr>
        <p:txBody>
          <a:bodyPr>
            <a:normAutofit/>
          </a:bodyPr>
          <a:lstStyle>
            <a:lvl1pPr algn="ctr">
              <a:defRPr sz="2000" baseline="0"/>
            </a:lvl1pPr>
          </a:lstStyle>
          <a:p>
            <a:pPr lvl="0"/>
            <a:r>
              <a:rPr kumimoji="1" lang="en-US" altLang="ja-JP" dirty="0"/>
              <a:t>Text goes here</a:t>
            </a:r>
            <a:endParaRPr kumimoji="1" lang="ja-JP" altLang="en-US" dirty="0"/>
          </a:p>
        </p:txBody>
      </p:sp>
      <p:sp>
        <p:nvSpPr>
          <p:cNvPr id="47" name="テキスト プレースホルダー 12"/>
          <p:cNvSpPr>
            <a:spLocks noGrp="1"/>
          </p:cNvSpPr>
          <p:nvPr>
            <p:ph type="body" sz="quarter" idx="19" hasCustomPrompt="1"/>
          </p:nvPr>
        </p:nvSpPr>
        <p:spPr>
          <a:xfrm>
            <a:off x="11829472" y="4567087"/>
            <a:ext cx="4914493" cy="747032"/>
          </a:xfrm>
        </p:spPr>
        <p:txBody>
          <a:bodyPr anchor="ctr">
            <a:noAutofit/>
          </a:bodyPr>
          <a:lstStyle>
            <a:lvl1pPr algn="ctr">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Word</a:t>
            </a:r>
            <a:endParaRPr kumimoji="1" lang="ja-JP" altLang="en-US" dirty="0"/>
          </a:p>
        </p:txBody>
      </p:sp>
      <p:sp>
        <p:nvSpPr>
          <p:cNvPr id="48" name="正方形/長方形 47"/>
          <p:cNvSpPr/>
          <p:nvPr userDrawn="1"/>
        </p:nvSpPr>
        <p:spPr>
          <a:xfrm>
            <a:off x="13372769" y="5332253"/>
            <a:ext cx="1827899" cy="7200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9" name="円/楕円 4"/>
          <p:cNvSpPr/>
          <p:nvPr userDrawn="1"/>
        </p:nvSpPr>
        <p:spPr>
          <a:xfrm>
            <a:off x="13718461" y="3174870"/>
            <a:ext cx="1136515" cy="1138145"/>
          </a:xfrm>
          <a:prstGeom prst="rect">
            <a:avLst/>
          </a:prstGeom>
          <a:solidFill>
            <a:schemeClr val="accent3"/>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0" name="図プレースホルダー 25"/>
          <p:cNvSpPr>
            <a:spLocks noGrp="1"/>
          </p:cNvSpPr>
          <p:nvPr>
            <p:ph type="pic" sz="quarter" idx="20" hasCustomPrompt="1"/>
          </p:nvPr>
        </p:nvSpPr>
        <p:spPr>
          <a:xfrm>
            <a:off x="13971718" y="3428942"/>
            <a:ext cx="630000" cy="630000"/>
          </a:xfrm>
        </p:spPr>
        <p:txBody>
          <a:bodyPr>
            <a:normAutofit/>
          </a:bodyPr>
          <a:lstStyle>
            <a:lvl1pPr algn="ctr">
              <a:defRPr sz="1400">
                <a:solidFill>
                  <a:schemeClr val="bg1"/>
                </a:solidFill>
              </a:defRPr>
            </a:lvl1pPr>
          </a:lstStyle>
          <a:p>
            <a:r>
              <a:rPr kumimoji="1" lang="en-US" altLang="ja-JP" dirty="0"/>
              <a:t>Icon</a:t>
            </a:r>
            <a:endParaRPr kumimoji="1" lang="ja-JP" altLang="en-US" dirty="0"/>
          </a:p>
        </p:txBody>
      </p:sp>
    </p:spTree>
    <p:extLst>
      <p:ext uri="{BB962C8B-B14F-4D97-AF65-F5344CB8AC3E}">
        <p14:creationId xmlns:p14="http://schemas.microsoft.com/office/powerpoint/2010/main" val="41585512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750" fill="hold"/>
                                        <p:tgtEl>
                                          <p:spTgt spid="14"/>
                                        </p:tgtEl>
                                        <p:attrNameLst>
                                          <p:attrName>ppt_x</p:attrName>
                                        </p:attrNameLst>
                                      </p:cBhvr>
                                      <p:tavLst>
                                        <p:tav tm="0">
                                          <p:val>
                                            <p:strVal val="#ppt_x"/>
                                          </p:val>
                                        </p:tav>
                                        <p:tav tm="100000">
                                          <p:val>
                                            <p:strVal val="#ppt_x"/>
                                          </p:val>
                                        </p:tav>
                                      </p:tavLst>
                                    </p:anim>
                                    <p:anim calcmode="lin" valueType="num">
                                      <p:cBhvr additive="base">
                                        <p:cTn id="8" dur="750" fill="hold"/>
                                        <p:tgtEl>
                                          <p:spTgt spid="14"/>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26"/>
                                        </p:tgtEl>
                                        <p:attrNameLst>
                                          <p:attrName>style.visibility</p:attrName>
                                        </p:attrNameLst>
                                      </p:cBhvr>
                                      <p:to>
                                        <p:strVal val="visible"/>
                                      </p:to>
                                    </p:set>
                                    <p:anim calcmode="lin" valueType="num">
                                      <p:cBhvr additive="base">
                                        <p:cTn id="11" dur="750" fill="hold"/>
                                        <p:tgtEl>
                                          <p:spTgt spid="26"/>
                                        </p:tgtEl>
                                        <p:attrNameLst>
                                          <p:attrName>ppt_x</p:attrName>
                                        </p:attrNameLst>
                                      </p:cBhvr>
                                      <p:tavLst>
                                        <p:tav tm="0">
                                          <p:val>
                                            <p:strVal val="#ppt_x"/>
                                          </p:val>
                                        </p:tav>
                                        <p:tav tm="100000">
                                          <p:val>
                                            <p:strVal val="#ppt_x"/>
                                          </p:val>
                                        </p:tav>
                                      </p:tavLst>
                                    </p:anim>
                                    <p:anim calcmode="lin" valueType="num">
                                      <p:cBhvr additive="base">
                                        <p:cTn id="12" dur="750" fill="hold"/>
                                        <p:tgtEl>
                                          <p:spTgt spid="26"/>
                                        </p:tgtEl>
                                        <p:attrNameLst>
                                          <p:attrName>ppt_y</p:attrName>
                                        </p:attrNameLst>
                                      </p:cBhvr>
                                      <p:tavLst>
                                        <p:tav tm="0">
                                          <p:val>
                                            <p:strVal val="0-#ppt_h/2"/>
                                          </p:val>
                                        </p:tav>
                                        <p:tav tm="100000">
                                          <p:val>
                                            <p:strVal val="#ppt_y"/>
                                          </p:val>
                                        </p:tav>
                                      </p:tavLst>
                                    </p:anim>
                                  </p:childTnLst>
                                </p:cTn>
                              </p:par>
                            </p:childTnLst>
                          </p:cTn>
                        </p:par>
                        <p:par>
                          <p:cTn id="13" fill="hold">
                            <p:stCondLst>
                              <p:cond delay="750"/>
                            </p:stCondLst>
                            <p:childTnLst>
                              <p:par>
                                <p:cTn id="14" presetID="2" presetClass="entr" presetSubtype="8" decel="100000" fill="hold" grpId="0" nodeType="afterEffect">
                                  <p:stCondLst>
                                    <p:cond delay="0"/>
                                  </p:stCondLst>
                                  <p:childTnLst>
                                    <p:set>
                                      <p:cBhvr>
                                        <p:cTn id="15" dur="1" fill="hold">
                                          <p:stCondLst>
                                            <p:cond delay="0"/>
                                          </p:stCondLst>
                                        </p:cTn>
                                        <p:tgtEl>
                                          <p:spTgt spid="6">
                                            <p:txEl>
                                              <p:pRg st="0" end="0"/>
                                            </p:txEl>
                                          </p:spTgt>
                                        </p:tgtEl>
                                        <p:attrNameLst>
                                          <p:attrName>style.visibility</p:attrName>
                                        </p:attrNameLst>
                                      </p:cBhvr>
                                      <p:to>
                                        <p:strVal val="visible"/>
                                      </p:to>
                                    </p:set>
                                    <p:anim calcmode="lin" valueType="num">
                                      <p:cBhvr additive="base">
                                        <p:cTn id="16" dur="500" fill="hold"/>
                                        <p:tgtEl>
                                          <p:spTgt spid="6">
                                            <p:txEl>
                                              <p:pRg st="0" end="0"/>
                                            </p:txEl>
                                          </p:spTgt>
                                        </p:tgtEl>
                                        <p:attrNameLst>
                                          <p:attrName>ppt_x</p:attrName>
                                        </p:attrNameLst>
                                      </p:cBhvr>
                                      <p:tavLst>
                                        <p:tav tm="0">
                                          <p:val>
                                            <p:strVal val="0-#ppt_w/2"/>
                                          </p:val>
                                        </p:tav>
                                        <p:tav tm="100000">
                                          <p:val>
                                            <p:strVal val="#ppt_x"/>
                                          </p:val>
                                        </p:tav>
                                      </p:tavLst>
                                    </p:anim>
                                    <p:anim calcmode="lin" valueType="num">
                                      <p:cBhvr additive="base">
                                        <p:cTn id="17" dur="500" fill="hold"/>
                                        <p:tgtEl>
                                          <p:spTgt spid="6">
                                            <p:txEl>
                                              <p:pRg st="0" end="0"/>
                                            </p:txEl>
                                          </p:spTgt>
                                        </p:tgtEl>
                                        <p:attrNameLst>
                                          <p:attrName>ppt_y</p:attrName>
                                        </p:attrNameLst>
                                      </p:cBhvr>
                                      <p:tavLst>
                                        <p:tav tm="0">
                                          <p:val>
                                            <p:strVal val="#ppt_y"/>
                                          </p:val>
                                        </p:tav>
                                        <p:tav tm="100000">
                                          <p:val>
                                            <p:strVal val="#ppt_y"/>
                                          </p:val>
                                        </p:tav>
                                      </p:tavLst>
                                    </p:anim>
                                  </p:childTnLst>
                                </p:cTn>
                              </p:par>
                              <p:par>
                                <p:cTn id="18" presetID="2" presetClass="entr" presetSubtype="4" decel="100000" fill="hold" grpId="0" nodeType="withEffect">
                                  <p:stCondLst>
                                    <p:cond delay="0"/>
                                  </p:stCondLst>
                                  <p:childTnLst>
                                    <p:set>
                                      <p:cBhvr>
                                        <p:cTn id="19" dur="1" fill="hold">
                                          <p:stCondLst>
                                            <p:cond delay="0"/>
                                          </p:stCondLst>
                                        </p:cTn>
                                        <p:tgtEl>
                                          <p:spTgt spid="7"/>
                                        </p:tgtEl>
                                        <p:attrNameLst>
                                          <p:attrName>style.visibility</p:attrName>
                                        </p:attrNameLst>
                                      </p:cBhvr>
                                      <p:to>
                                        <p:strVal val="visible"/>
                                      </p:to>
                                    </p:set>
                                    <p:anim calcmode="lin" valueType="num">
                                      <p:cBhvr additive="base">
                                        <p:cTn id="20" dur="500" fill="hold"/>
                                        <p:tgtEl>
                                          <p:spTgt spid="7"/>
                                        </p:tgtEl>
                                        <p:attrNameLst>
                                          <p:attrName>ppt_x</p:attrName>
                                        </p:attrNameLst>
                                      </p:cBhvr>
                                      <p:tavLst>
                                        <p:tav tm="0">
                                          <p:val>
                                            <p:strVal val="#ppt_x"/>
                                          </p:val>
                                        </p:tav>
                                        <p:tav tm="100000">
                                          <p:val>
                                            <p:strVal val="#ppt_x"/>
                                          </p:val>
                                        </p:tav>
                                      </p:tavLst>
                                    </p:anim>
                                    <p:anim calcmode="lin" valueType="num">
                                      <p:cBhvr additive="base">
                                        <p:cTn id="21" dur="500" fill="hold"/>
                                        <p:tgtEl>
                                          <p:spTgt spid="7"/>
                                        </p:tgtEl>
                                        <p:attrNameLst>
                                          <p:attrName>ppt_y</p:attrName>
                                        </p:attrNameLst>
                                      </p:cBhvr>
                                      <p:tavLst>
                                        <p:tav tm="0">
                                          <p:val>
                                            <p:strVal val="1+#ppt_h/2"/>
                                          </p:val>
                                        </p:tav>
                                        <p:tav tm="100000">
                                          <p:val>
                                            <p:strVal val="#ppt_y"/>
                                          </p:val>
                                        </p:tav>
                                      </p:tavLst>
                                    </p:anim>
                                  </p:childTnLst>
                                </p:cTn>
                              </p:par>
                            </p:childTnLst>
                          </p:cTn>
                        </p:par>
                        <p:par>
                          <p:cTn id="22" fill="hold">
                            <p:stCondLst>
                              <p:cond delay="1250"/>
                            </p:stCondLst>
                            <p:childTnLst>
                              <p:par>
                                <p:cTn id="23" presetID="22" presetClass="entr" presetSubtype="8" fill="hold" grpId="0" nodeType="afterEffect">
                                  <p:stCondLst>
                                    <p:cond delay="0"/>
                                  </p:stCondLst>
                                  <p:childTnLst>
                                    <p:set>
                                      <p:cBhvr>
                                        <p:cTn id="24" dur="1" fill="hold">
                                          <p:stCondLst>
                                            <p:cond delay="0"/>
                                          </p:stCondLst>
                                        </p:cTn>
                                        <p:tgtEl>
                                          <p:spTgt spid="5"/>
                                        </p:tgtEl>
                                        <p:attrNameLst>
                                          <p:attrName>style.visibility</p:attrName>
                                        </p:attrNameLst>
                                      </p:cBhvr>
                                      <p:to>
                                        <p:strVal val="visible"/>
                                      </p:to>
                                    </p:set>
                                    <p:animEffect transition="in" filter="wipe(left)">
                                      <p:cBhvr>
                                        <p:cTn id="25" dur="500"/>
                                        <p:tgtEl>
                                          <p:spTgt spid="5"/>
                                        </p:tgtEl>
                                      </p:cBhvr>
                                    </p:animEffect>
                                  </p:childTnLst>
                                </p:cTn>
                              </p:par>
                            </p:childTnLst>
                          </p:cTn>
                        </p:par>
                        <p:par>
                          <p:cTn id="26" fill="hold">
                            <p:stCondLst>
                              <p:cond delay="1750"/>
                            </p:stCondLst>
                            <p:childTnLst>
                              <p:par>
                                <p:cTn id="27" presetID="2" presetClass="entr" presetSubtype="1" decel="100000" fill="hold" grpId="0" nodeType="afterEffect">
                                  <p:stCondLst>
                                    <p:cond delay="0"/>
                                  </p:stCondLst>
                                  <p:childTnLst>
                                    <p:set>
                                      <p:cBhvr>
                                        <p:cTn id="28" dur="1" fill="hold">
                                          <p:stCondLst>
                                            <p:cond delay="0"/>
                                          </p:stCondLst>
                                        </p:cTn>
                                        <p:tgtEl>
                                          <p:spTgt spid="35"/>
                                        </p:tgtEl>
                                        <p:attrNameLst>
                                          <p:attrName>style.visibility</p:attrName>
                                        </p:attrNameLst>
                                      </p:cBhvr>
                                      <p:to>
                                        <p:strVal val="visible"/>
                                      </p:to>
                                    </p:set>
                                    <p:anim calcmode="lin" valueType="num">
                                      <p:cBhvr additive="base">
                                        <p:cTn id="29" dur="750" fill="hold"/>
                                        <p:tgtEl>
                                          <p:spTgt spid="35"/>
                                        </p:tgtEl>
                                        <p:attrNameLst>
                                          <p:attrName>ppt_x</p:attrName>
                                        </p:attrNameLst>
                                      </p:cBhvr>
                                      <p:tavLst>
                                        <p:tav tm="0">
                                          <p:val>
                                            <p:strVal val="#ppt_x"/>
                                          </p:val>
                                        </p:tav>
                                        <p:tav tm="100000">
                                          <p:val>
                                            <p:strVal val="#ppt_x"/>
                                          </p:val>
                                        </p:tav>
                                      </p:tavLst>
                                    </p:anim>
                                    <p:anim calcmode="lin" valueType="num">
                                      <p:cBhvr additive="base">
                                        <p:cTn id="30" dur="750" fill="hold"/>
                                        <p:tgtEl>
                                          <p:spTgt spid="35"/>
                                        </p:tgtEl>
                                        <p:attrNameLst>
                                          <p:attrName>ppt_y</p:attrName>
                                        </p:attrNameLst>
                                      </p:cBhvr>
                                      <p:tavLst>
                                        <p:tav tm="0">
                                          <p:val>
                                            <p:strVal val="0-#ppt_h/2"/>
                                          </p:val>
                                        </p:tav>
                                        <p:tav tm="100000">
                                          <p:val>
                                            <p:strVal val="#ppt_y"/>
                                          </p:val>
                                        </p:tav>
                                      </p:tavLst>
                                    </p:anim>
                                  </p:childTnLst>
                                </p:cTn>
                              </p:par>
                              <p:par>
                                <p:cTn id="31" presetID="2" presetClass="entr" presetSubtype="1" decel="100000" fill="hold" grpId="0" nodeType="withEffect">
                                  <p:stCondLst>
                                    <p:cond delay="0"/>
                                  </p:stCondLst>
                                  <p:childTnLst>
                                    <p:set>
                                      <p:cBhvr>
                                        <p:cTn id="32" dur="1" fill="hold">
                                          <p:stCondLst>
                                            <p:cond delay="0"/>
                                          </p:stCondLst>
                                        </p:cTn>
                                        <p:tgtEl>
                                          <p:spTgt spid="36"/>
                                        </p:tgtEl>
                                        <p:attrNameLst>
                                          <p:attrName>style.visibility</p:attrName>
                                        </p:attrNameLst>
                                      </p:cBhvr>
                                      <p:to>
                                        <p:strVal val="visible"/>
                                      </p:to>
                                    </p:set>
                                    <p:anim calcmode="lin" valueType="num">
                                      <p:cBhvr additive="base">
                                        <p:cTn id="33" dur="750" fill="hold"/>
                                        <p:tgtEl>
                                          <p:spTgt spid="36"/>
                                        </p:tgtEl>
                                        <p:attrNameLst>
                                          <p:attrName>ppt_x</p:attrName>
                                        </p:attrNameLst>
                                      </p:cBhvr>
                                      <p:tavLst>
                                        <p:tav tm="0">
                                          <p:val>
                                            <p:strVal val="#ppt_x"/>
                                          </p:val>
                                        </p:tav>
                                        <p:tav tm="100000">
                                          <p:val>
                                            <p:strVal val="#ppt_x"/>
                                          </p:val>
                                        </p:tav>
                                      </p:tavLst>
                                    </p:anim>
                                    <p:anim calcmode="lin" valueType="num">
                                      <p:cBhvr additive="base">
                                        <p:cTn id="34" dur="750" fill="hold"/>
                                        <p:tgtEl>
                                          <p:spTgt spid="36"/>
                                        </p:tgtEl>
                                        <p:attrNameLst>
                                          <p:attrName>ppt_y</p:attrName>
                                        </p:attrNameLst>
                                      </p:cBhvr>
                                      <p:tavLst>
                                        <p:tav tm="0">
                                          <p:val>
                                            <p:strVal val="0-#ppt_h/2"/>
                                          </p:val>
                                        </p:tav>
                                        <p:tav tm="100000">
                                          <p:val>
                                            <p:strVal val="#ppt_y"/>
                                          </p:val>
                                        </p:tav>
                                      </p:tavLst>
                                    </p:anim>
                                  </p:childTnLst>
                                </p:cTn>
                              </p:par>
                            </p:childTnLst>
                          </p:cTn>
                        </p:par>
                        <p:par>
                          <p:cTn id="35" fill="hold">
                            <p:stCondLst>
                              <p:cond delay="2500"/>
                            </p:stCondLst>
                            <p:childTnLst>
                              <p:par>
                                <p:cTn id="36" presetID="2" presetClass="entr" presetSubtype="8" decel="100000" fill="hold" grpId="0" nodeType="afterEffect">
                                  <p:stCondLst>
                                    <p:cond delay="0"/>
                                  </p:stCondLst>
                                  <p:childTnLst>
                                    <p:set>
                                      <p:cBhvr>
                                        <p:cTn id="37" dur="1" fill="hold">
                                          <p:stCondLst>
                                            <p:cond delay="0"/>
                                          </p:stCondLst>
                                        </p:cTn>
                                        <p:tgtEl>
                                          <p:spTgt spid="33">
                                            <p:txEl>
                                              <p:pRg st="0" end="0"/>
                                            </p:txEl>
                                          </p:spTgt>
                                        </p:tgtEl>
                                        <p:attrNameLst>
                                          <p:attrName>style.visibility</p:attrName>
                                        </p:attrNameLst>
                                      </p:cBhvr>
                                      <p:to>
                                        <p:strVal val="visible"/>
                                      </p:to>
                                    </p:set>
                                    <p:anim calcmode="lin" valueType="num">
                                      <p:cBhvr additive="base">
                                        <p:cTn id="38" dur="500" fill="hold"/>
                                        <p:tgtEl>
                                          <p:spTgt spid="33">
                                            <p:txEl>
                                              <p:pRg st="0" end="0"/>
                                            </p:txEl>
                                          </p:spTgt>
                                        </p:tgtEl>
                                        <p:attrNameLst>
                                          <p:attrName>ppt_x</p:attrName>
                                        </p:attrNameLst>
                                      </p:cBhvr>
                                      <p:tavLst>
                                        <p:tav tm="0">
                                          <p:val>
                                            <p:strVal val="0-#ppt_w/2"/>
                                          </p:val>
                                        </p:tav>
                                        <p:tav tm="100000">
                                          <p:val>
                                            <p:strVal val="#ppt_x"/>
                                          </p:val>
                                        </p:tav>
                                      </p:tavLst>
                                    </p:anim>
                                    <p:anim calcmode="lin" valueType="num">
                                      <p:cBhvr additive="base">
                                        <p:cTn id="39" dur="500" fill="hold"/>
                                        <p:tgtEl>
                                          <p:spTgt spid="33">
                                            <p:txEl>
                                              <p:pRg st="0" end="0"/>
                                            </p:txEl>
                                          </p:spTgt>
                                        </p:tgtEl>
                                        <p:attrNameLst>
                                          <p:attrName>ppt_y</p:attrName>
                                        </p:attrNameLst>
                                      </p:cBhvr>
                                      <p:tavLst>
                                        <p:tav tm="0">
                                          <p:val>
                                            <p:strVal val="#ppt_y"/>
                                          </p:val>
                                        </p:tav>
                                        <p:tav tm="100000">
                                          <p:val>
                                            <p:strVal val="#ppt_y"/>
                                          </p:val>
                                        </p:tav>
                                      </p:tavLst>
                                    </p:anim>
                                  </p:childTnLst>
                                </p:cTn>
                              </p:par>
                              <p:par>
                                <p:cTn id="40" presetID="2" presetClass="entr" presetSubtype="4" decel="100000" fill="hold" grpId="0" nodeType="withEffect">
                                  <p:stCondLst>
                                    <p:cond delay="0"/>
                                  </p:stCondLst>
                                  <p:childTnLst>
                                    <p:set>
                                      <p:cBhvr>
                                        <p:cTn id="41" dur="1" fill="hold">
                                          <p:stCondLst>
                                            <p:cond delay="0"/>
                                          </p:stCondLst>
                                        </p:cTn>
                                        <p:tgtEl>
                                          <p:spTgt spid="34"/>
                                        </p:tgtEl>
                                        <p:attrNameLst>
                                          <p:attrName>style.visibility</p:attrName>
                                        </p:attrNameLst>
                                      </p:cBhvr>
                                      <p:to>
                                        <p:strVal val="visible"/>
                                      </p:to>
                                    </p:set>
                                    <p:anim calcmode="lin" valueType="num">
                                      <p:cBhvr additive="base">
                                        <p:cTn id="42" dur="500" fill="hold"/>
                                        <p:tgtEl>
                                          <p:spTgt spid="34"/>
                                        </p:tgtEl>
                                        <p:attrNameLst>
                                          <p:attrName>ppt_x</p:attrName>
                                        </p:attrNameLst>
                                      </p:cBhvr>
                                      <p:tavLst>
                                        <p:tav tm="0">
                                          <p:val>
                                            <p:strVal val="#ppt_x"/>
                                          </p:val>
                                        </p:tav>
                                        <p:tav tm="100000">
                                          <p:val>
                                            <p:strVal val="#ppt_x"/>
                                          </p:val>
                                        </p:tav>
                                      </p:tavLst>
                                    </p:anim>
                                    <p:anim calcmode="lin" valueType="num">
                                      <p:cBhvr additive="base">
                                        <p:cTn id="43" dur="500" fill="hold"/>
                                        <p:tgtEl>
                                          <p:spTgt spid="34"/>
                                        </p:tgtEl>
                                        <p:attrNameLst>
                                          <p:attrName>ppt_y</p:attrName>
                                        </p:attrNameLst>
                                      </p:cBhvr>
                                      <p:tavLst>
                                        <p:tav tm="0">
                                          <p:val>
                                            <p:strVal val="1+#ppt_h/2"/>
                                          </p:val>
                                        </p:tav>
                                        <p:tav tm="100000">
                                          <p:val>
                                            <p:strVal val="#ppt_y"/>
                                          </p:val>
                                        </p:tav>
                                      </p:tavLst>
                                    </p:anim>
                                  </p:childTnLst>
                                </p:cTn>
                              </p:par>
                            </p:childTnLst>
                          </p:cTn>
                        </p:par>
                        <p:par>
                          <p:cTn id="44" fill="hold">
                            <p:stCondLst>
                              <p:cond delay="3000"/>
                            </p:stCondLst>
                            <p:childTnLst>
                              <p:par>
                                <p:cTn id="45" presetID="22" presetClass="entr" presetSubtype="8" fill="hold" grpId="0" nodeType="afterEffect">
                                  <p:stCondLst>
                                    <p:cond delay="0"/>
                                  </p:stCondLst>
                                  <p:childTnLst>
                                    <p:set>
                                      <p:cBhvr>
                                        <p:cTn id="46" dur="1" fill="hold">
                                          <p:stCondLst>
                                            <p:cond delay="0"/>
                                          </p:stCondLst>
                                        </p:cTn>
                                        <p:tgtEl>
                                          <p:spTgt spid="32"/>
                                        </p:tgtEl>
                                        <p:attrNameLst>
                                          <p:attrName>style.visibility</p:attrName>
                                        </p:attrNameLst>
                                      </p:cBhvr>
                                      <p:to>
                                        <p:strVal val="visible"/>
                                      </p:to>
                                    </p:set>
                                    <p:animEffect transition="in" filter="wipe(left)">
                                      <p:cBhvr>
                                        <p:cTn id="47" dur="500"/>
                                        <p:tgtEl>
                                          <p:spTgt spid="32"/>
                                        </p:tgtEl>
                                      </p:cBhvr>
                                    </p:animEffect>
                                  </p:childTnLst>
                                </p:cTn>
                              </p:par>
                            </p:childTnLst>
                          </p:cTn>
                        </p:par>
                        <p:par>
                          <p:cTn id="48" fill="hold">
                            <p:stCondLst>
                              <p:cond delay="3500"/>
                            </p:stCondLst>
                            <p:childTnLst>
                              <p:par>
                                <p:cTn id="49" presetID="2" presetClass="entr" presetSubtype="1" decel="100000" fill="hold" grpId="0" nodeType="afterEffect">
                                  <p:stCondLst>
                                    <p:cond delay="0"/>
                                  </p:stCondLst>
                                  <p:childTnLst>
                                    <p:set>
                                      <p:cBhvr>
                                        <p:cTn id="50" dur="1" fill="hold">
                                          <p:stCondLst>
                                            <p:cond delay="0"/>
                                          </p:stCondLst>
                                        </p:cTn>
                                        <p:tgtEl>
                                          <p:spTgt spid="49"/>
                                        </p:tgtEl>
                                        <p:attrNameLst>
                                          <p:attrName>style.visibility</p:attrName>
                                        </p:attrNameLst>
                                      </p:cBhvr>
                                      <p:to>
                                        <p:strVal val="visible"/>
                                      </p:to>
                                    </p:set>
                                    <p:anim calcmode="lin" valueType="num">
                                      <p:cBhvr additive="base">
                                        <p:cTn id="51" dur="750" fill="hold"/>
                                        <p:tgtEl>
                                          <p:spTgt spid="49"/>
                                        </p:tgtEl>
                                        <p:attrNameLst>
                                          <p:attrName>ppt_x</p:attrName>
                                        </p:attrNameLst>
                                      </p:cBhvr>
                                      <p:tavLst>
                                        <p:tav tm="0">
                                          <p:val>
                                            <p:strVal val="#ppt_x"/>
                                          </p:val>
                                        </p:tav>
                                        <p:tav tm="100000">
                                          <p:val>
                                            <p:strVal val="#ppt_x"/>
                                          </p:val>
                                        </p:tav>
                                      </p:tavLst>
                                    </p:anim>
                                    <p:anim calcmode="lin" valueType="num">
                                      <p:cBhvr additive="base">
                                        <p:cTn id="52" dur="750" fill="hold"/>
                                        <p:tgtEl>
                                          <p:spTgt spid="49"/>
                                        </p:tgtEl>
                                        <p:attrNameLst>
                                          <p:attrName>ppt_y</p:attrName>
                                        </p:attrNameLst>
                                      </p:cBhvr>
                                      <p:tavLst>
                                        <p:tav tm="0">
                                          <p:val>
                                            <p:strVal val="0-#ppt_h/2"/>
                                          </p:val>
                                        </p:tav>
                                        <p:tav tm="100000">
                                          <p:val>
                                            <p:strVal val="#ppt_y"/>
                                          </p:val>
                                        </p:tav>
                                      </p:tavLst>
                                    </p:anim>
                                  </p:childTnLst>
                                </p:cTn>
                              </p:par>
                              <p:par>
                                <p:cTn id="53" presetID="2" presetClass="entr" presetSubtype="1" decel="100000" fill="hold" grpId="0" nodeType="withEffect">
                                  <p:stCondLst>
                                    <p:cond delay="0"/>
                                  </p:stCondLst>
                                  <p:childTnLst>
                                    <p:set>
                                      <p:cBhvr>
                                        <p:cTn id="54" dur="1" fill="hold">
                                          <p:stCondLst>
                                            <p:cond delay="0"/>
                                          </p:stCondLst>
                                        </p:cTn>
                                        <p:tgtEl>
                                          <p:spTgt spid="50"/>
                                        </p:tgtEl>
                                        <p:attrNameLst>
                                          <p:attrName>style.visibility</p:attrName>
                                        </p:attrNameLst>
                                      </p:cBhvr>
                                      <p:to>
                                        <p:strVal val="visible"/>
                                      </p:to>
                                    </p:set>
                                    <p:anim calcmode="lin" valueType="num">
                                      <p:cBhvr additive="base">
                                        <p:cTn id="55" dur="750" fill="hold"/>
                                        <p:tgtEl>
                                          <p:spTgt spid="50"/>
                                        </p:tgtEl>
                                        <p:attrNameLst>
                                          <p:attrName>ppt_x</p:attrName>
                                        </p:attrNameLst>
                                      </p:cBhvr>
                                      <p:tavLst>
                                        <p:tav tm="0">
                                          <p:val>
                                            <p:strVal val="#ppt_x"/>
                                          </p:val>
                                        </p:tav>
                                        <p:tav tm="100000">
                                          <p:val>
                                            <p:strVal val="#ppt_x"/>
                                          </p:val>
                                        </p:tav>
                                      </p:tavLst>
                                    </p:anim>
                                    <p:anim calcmode="lin" valueType="num">
                                      <p:cBhvr additive="base">
                                        <p:cTn id="56" dur="750" fill="hold"/>
                                        <p:tgtEl>
                                          <p:spTgt spid="50"/>
                                        </p:tgtEl>
                                        <p:attrNameLst>
                                          <p:attrName>ppt_y</p:attrName>
                                        </p:attrNameLst>
                                      </p:cBhvr>
                                      <p:tavLst>
                                        <p:tav tm="0">
                                          <p:val>
                                            <p:strVal val="0-#ppt_h/2"/>
                                          </p:val>
                                        </p:tav>
                                        <p:tav tm="100000">
                                          <p:val>
                                            <p:strVal val="#ppt_y"/>
                                          </p:val>
                                        </p:tav>
                                      </p:tavLst>
                                    </p:anim>
                                  </p:childTnLst>
                                </p:cTn>
                              </p:par>
                            </p:childTnLst>
                          </p:cTn>
                        </p:par>
                        <p:par>
                          <p:cTn id="57" fill="hold">
                            <p:stCondLst>
                              <p:cond delay="4250"/>
                            </p:stCondLst>
                            <p:childTnLst>
                              <p:par>
                                <p:cTn id="58" presetID="2" presetClass="entr" presetSubtype="8" decel="100000" fill="hold" grpId="0" nodeType="afterEffect">
                                  <p:stCondLst>
                                    <p:cond delay="0"/>
                                  </p:stCondLst>
                                  <p:childTnLst>
                                    <p:set>
                                      <p:cBhvr>
                                        <p:cTn id="59" dur="1" fill="hold">
                                          <p:stCondLst>
                                            <p:cond delay="0"/>
                                          </p:stCondLst>
                                        </p:cTn>
                                        <p:tgtEl>
                                          <p:spTgt spid="47">
                                            <p:txEl>
                                              <p:pRg st="0" end="0"/>
                                            </p:txEl>
                                          </p:spTgt>
                                        </p:tgtEl>
                                        <p:attrNameLst>
                                          <p:attrName>style.visibility</p:attrName>
                                        </p:attrNameLst>
                                      </p:cBhvr>
                                      <p:to>
                                        <p:strVal val="visible"/>
                                      </p:to>
                                    </p:set>
                                    <p:anim calcmode="lin" valueType="num">
                                      <p:cBhvr additive="base">
                                        <p:cTn id="60" dur="500" fill="hold"/>
                                        <p:tgtEl>
                                          <p:spTgt spid="47">
                                            <p:txEl>
                                              <p:pRg st="0" end="0"/>
                                            </p:txEl>
                                          </p:spTgt>
                                        </p:tgtEl>
                                        <p:attrNameLst>
                                          <p:attrName>ppt_x</p:attrName>
                                        </p:attrNameLst>
                                      </p:cBhvr>
                                      <p:tavLst>
                                        <p:tav tm="0">
                                          <p:val>
                                            <p:strVal val="0-#ppt_w/2"/>
                                          </p:val>
                                        </p:tav>
                                        <p:tav tm="100000">
                                          <p:val>
                                            <p:strVal val="#ppt_x"/>
                                          </p:val>
                                        </p:tav>
                                      </p:tavLst>
                                    </p:anim>
                                    <p:anim calcmode="lin" valueType="num">
                                      <p:cBhvr additive="base">
                                        <p:cTn id="61" dur="500" fill="hold"/>
                                        <p:tgtEl>
                                          <p:spTgt spid="47">
                                            <p:txEl>
                                              <p:pRg st="0" end="0"/>
                                            </p:txEl>
                                          </p:spTgt>
                                        </p:tgtEl>
                                        <p:attrNameLst>
                                          <p:attrName>ppt_y</p:attrName>
                                        </p:attrNameLst>
                                      </p:cBhvr>
                                      <p:tavLst>
                                        <p:tav tm="0">
                                          <p:val>
                                            <p:strVal val="#ppt_y"/>
                                          </p:val>
                                        </p:tav>
                                        <p:tav tm="100000">
                                          <p:val>
                                            <p:strVal val="#ppt_y"/>
                                          </p:val>
                                        </p:tav>
                                      </p:tavLst>
                                    </p:anim>
                                  </p:childTnLst>
                                </p:cTn>
                              </p:par>
                              <p:par>
                                <p:cTn id="62" presetID="2" presetClass="entr" presetSubtype="4" decel="100000" fill="hold" grpId="0" nodeType="withEffect">
                                  <p:stCondLst>
                                    <p:cond delay="0"/>
                                  </p:stCondLst>
                                  <p:childTnLst>
                                    <p:set>
                                      <p:cBhvr>
                                        <p:cTn id="63" dur="1" fill="hold">
                                          <p:stCondLst>
                                            <p:cond delay="0"/>
                                          </p:stCondLst>
                                        </p:cTn>
                                        <p:tgtEl>
                                          <p:spTgt spid="48"/>
                                        </p:tgtEl>
                                        <p:attrNameLst>
                                          <p:attrName>style.visibility</p:attrName>
                                        </p:attrNameLst>
                                      </p:cBhvr>
                                      <p:to>
                                        <p:strVal val="visible"/>
                                      </p:to>
                                    </p:set>
                                    <p:anim calcmode="lin" valueType="num">
                                      <p:cBhvr additive="base">
                                        <p:cTn id="64" dur="500" fill="hold"/>
                                        <p:tgtEl>
                                          <p:spTgt spid="48"/>
                                        </p:tgtEl>
                                        <p:attrNameLst>
                                          <p:attrName>ppt_x</p:attrName>
                                        </p:attrNameLst>
                                      </p:cBhvr>
                                      <p:tavLst>
                                        <p:tav tm="0">
                                          <p:val>
                                            <p:strVal val="#ppt_x"/>
                                          </p:val>
                                        </p:tav>
                                        <p:tav tm="100000">
                                          <p:val>
                                            <p:strVal val="#ppt_x"/>
                                          </p:val>
                                        </p:tav>
                                      </p:tavLst>
                                    </p:anim>
                                    <p:anim calcmode="lin" valueType="num">
                                      <p:cBhvr additive="base">
                                        <p:cTn id="65" dur="500" fill="hold"/>
                                        <p:tgtEl>
                                          <p:spTgt spid="48"/>
                                        </p:tgtEl>
                                        <p:attrNameLst>
                                          <p:attrName>ppt_y</p:attrName>
                                        </p:attrNameLst>
                                      </p:cBhvr>
                                      <p:tavLst>
                                        <p:tav tm="0">
                                          <p:val>
                                            <p:strVal val="1+#ppt_h/2"/>
                                          </p:val>
                                        </p:tav>
                                        <p:tav tm="100000">
                                          <p:val>
                                            <p:strVal val="#ppt_y"/>
                                          </p:val>
                                        </p:tav>
                                      </p:tavLst>
                                    </p:anim>
                                  </p:childTnLst>
                                </p:cTn>
                              </p:par>
                            </p:childTnLst>
                          </p:cTn>
                        </p:par>
                        <p:par>
                          <p:cTn id="66" fill="hold">
                            <p:stCondLst>
                              <p:cond delay="4750"/>
                            </p:stCondLst>
                            <p:childTnLst>
                              <p:par>
                                <p:cTn id="67" presetID="22" presetClass="entr" presetSubtype="8" fill="hold" grpId="0" nodeType="afterEffect">
                                  <p:stCondLst>
                                    <p:cond delay="0"/>
                                  </p:stCondLst>
                                  <p:childTnLst>
                                    <p:set>
                                      <p:cBhvr>
                                        <p:cTn id="68" dur="1" fill="hold">
                                          <p:stCondLst>
                                            <p:cond delay="0"/>
                                          </p:stCondLst>
                                        </p:cTn>
                                        <p:tgtEl>
                                          <p:spTgt spid="46"/>
                                        </p:tgtEl>
                                        <p:attrNameLst>
                                          <p:attrName>style.visibility</p:attrName>
                                        </p:attrNameLst>
                                      </p:cBhvr>
                                      <p:to>
                                        <p:strVal val="visible"/>
                                      </p:to>
                                    </p:set>
                                    <p:animEffect transition="in" filter="wipe(left)">
                                      <p:cBhvr>
                                        <p:cTn id="69"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tmplLst>
          <p:tmpl>
            <p:tnLst>
              <p:par>
                <p:cTn presetID="22" presetClass="entr" presetSubtype="8" fill="hold" nodeType="afterEffect">
                  <p:stCondLst>
                    <p:cond delay="0"/>
                  </p:stCondLst>
                  <p:childTnLst>
                    <p:set>
                      <p:cBhvr>
                        <p:cTn dur="1" fill="hold">
                          <p:stCondLst>
                            <p:cond delay="0"/>
                          </p:stCondLst>
                        </p:cTn>
                        <p:tgtEl>
                          <p:spTgt spid="5"/>
                        </p:tgtEl>
                        <p:attrNameLst>
                          <p:attrName>style.visibility</p:attrName>
                        </p:attrNameLst>
                      </p:cBhvr>
                      <p:to>
                        <p:strVal val="visible"/>
                      </p:to>
                    </p:set>
                    <p:animEffect transition="in" filter="wipe(left)">
                      <p:cBhvr>
                        <p:cTn dur="500"/>
                        <p:tgtEl>
                          <p:spTgt spid="5"/>
                        </p:tgtEl>
                      </p:cBhvr>
                    </p:animEffect>
                  </p:childTnLst>
                </p:cTn>
              </p:par>
            </p:tnLst>
          </p:tmpl>
        </p:tmplLst>
      </p:bldP>
      <p:bldP spid="6" grpId="0" build="p">
        <p:tmplLst>
          <p:tmpl lvl="1">
            <p:tnLst>
              <p:par>
                <p:cTn presetID="2" presetClass="entr" presetSubtype="8" decel="100000" fill="hold" nodeType="afterEffect">
                  <p:stCondLst>
                    <p:cond delay="0"/>
                  </p:stCondLst>
                  <p:childTnLst>
                    <p:set>
                      <p:cBhvr>
                        <p:cTn dur="1" fill="hold">
                          <p:stCondLst>
                            <p:cond delay="0"/>
                          </p:stCondLst>
                        </p:cTn>
                        <p:tgtEl>
                          <p:spTgt spid="6"/>
                        </p:tgtEl>
                        <p:attrNameLst>
                          <p:attrName>style.visibility</p:attrName>
                        </p:attrNameLst>
                      </p:cBhvr>
                      <p:to>
                        <p:strVal val="visible"/>
                      </p:to>
                    </p:set>
                    <p:anim calcmode="lin" valueType="num">
                      <p:cBhvr additive="base">
                        <p:cTn dur="500" fill="hold"/>
                        <p:tgtEl>
                          <p:spTgt spid="6"/>
                        </p:tgtEl>
                        <p:attrNameLst>
                          <p:attrName>ppt_x</p:attrName>
                        </p:attrNameLst>
                      </p:cBhvr>
                      <p:tavLst>
                        <p:tav tm="0">
                          <p:val>
                            <p:strVal val="0-#ppt_w/2"/>
                          </p:val>
                        </p:tav>
                        <p:tav tm="100000">
                          <p:val>
                            <p:strVal val="#ppt_x"/>
                          </p:val>
                        </p:tav>
                      </p:tavLst>
                    </p:anim>
                    <p:anim calcmode="lin" valueType="num">
                      <p:cBhvr additive="base">
                        <p:cTn dur="500" fill="hold"/>
                        <p:tgtEl>
                          <p:spTgt spid="6"/>
                        </p:tgtEl>
                        <p:attrNameLst>
                          <p:attrName>ppt_y</p:attrName>
                        </p:attrNameLst>
                      </p:cBhvr>
                      <p:tavLst>
                        <p:tav tm="0">
                          <p:val>
                            <p:strVal val="#ppt_y"/>
                          </p:val>
                        </p:tav>
                        <p:tav tm="100000">
                          <p:val>
                            <p:strVal val="#ppt_y"/>
                          </p:val>
                        </p:tav>
                      </p:tavLst>
                    </p:anim>
                  </p:childTnLst>
                </p:cTn>
              </p:par>
            </p:tnLst>
          </p:tmpl>
        </p:tmplLst>
      </p:bldP>
      <p:bldP spid="7" grpId="0" animBg="1"/>
      <p:bldP spid="14" grpId="0" animBg="1"/>
      <p:bldP spid="26" grpId="0"/>
      <p:bldP spid="32" grpId="0">
        <p:tmplLst>
          <p:tmpl>
            <p:tnLst>
              <p:par>
                <p:cTn presetID="22" presetClass="entr" presetSubtype="8" fill="hold" nodeType="afterEffect">
                  <p:stCondLst>
                    <p:cond delay="0"/>
                  </p:stCondLst>
                  <p:childTnLst>
                    <p:set>
                      <p:cBhvr>
                        <p:cTn dur="1" fill="hold">
                          <p:stCondLst>
                            <p:cond delay="0"/>
                          </p:stCondLst>
                        </p:cTn>
                        <p:tgtEl>
                          <p:spTgt spid="32"/>
                        </p:tgtEl>
                        <p:attrNameLst>
                          <p:attrName>style.visibility</p:attrName>
                        </p:attrNameLst>
                      </p:cBhvr>
                      <p:to>
                        <p:strVal val="visible"/>
                      </p:to>
                    </p:set>
                    <p:animEffect transition="in" filter="wipe(left)">
                      <p:cBhvr>
                        <p:cTn dur="500"/>
                        <p:tgtEl>
                          <p:spTgt spid="32"/>
                        </p:tgtEl>
                      </p:cBhvr>
                    </p:animEffect>
                  </p:childTnLst>
                </p:cTn>
              </p:par>
            </p:tnLst>
          </p:tmpl>
        </p:tmplLst>
      </p:bldP>
      <p:bldP spid="33" grpId="0" build="p">
        <p:tmplLst>
          <p:tmpl lvl="1">
            <p:tnLst>
              <p:par>
                <p:cTn presetID="2" presetClass="entr" presetSubtype="8" decel="100000" fill="hold" nodeType="afterEffect">
                  <p:stCondLst>
                    <p:cond delay="0"/>
                  </p:stCondLst>
                  <p:childTnLst>
                    <p:set>
                      <p:cBhvr>
                        <p:cTn dur="1" fill="hold">
                          <p:stCondLst>
                            <p:cond delay="0"/>
                          </p:stCondLst>
                        </p:cTn>
                        <p:tgtEl>
                          <p:spTgt spid="33"/>
                        </p:tgtEl>
                        <p:attrNameLst>
                          <p:attrName>style.visibility</p:attrName>
                        </p:attrNameLst>
                      </p:cBhvr>
                      <p:to>
                        <p:strVal val="visible"/>
                      </p:to>
                    </p:set>
                    <p:anim calcmode="lin" valueType="num">
                      <p:cBhvr additive="base">
                        <p:cTn dur="500" fill="hold"/>
                        <p:tgtEl>
                          <p:spTgt spid="33"/>
                        </p:tgtEl>
                        <p:attrNameLst>
                          <p:attrName>ppt_x</p:attrName>
                        </p:attrNameLst>
                      </p:cBhvr>
                      <p:tavLst>
                        <p:tav tm="0">
                          <p:val>
                            <p:strVal val="0-#ppt_w/2"/>
                          </p:val>
                        </p:tav>
                        <p:tav tm="100000">
                          <p:val>
                            <p:strVal val="#ppt_x"/>
                          </p:val>
                        </p:tav>
                      </p:tavLst>
                    </p:anim>
                    <p:anim calcmode="lin" valueType="num">
                      <p:cBhvr additive="base">
                        <p:cTn dur="500" fill="hold"/>
                        <p:tgtEl>
                          <p:spTgt spid="33"/>
                        </p:tgtEl>
                        <p:attrNameLst>
                          <p:attrName>ppt_y</p:attrName>
                        </p:attrNameLst>
                      </p:cBhvr>
                      <p:tavLst>
                        <p:tav tm="0">
                          <p:val>
                            <p:strVal val="#ppt_y"/>
                          </p:val>
                        </p:tav>
                        <p:tav tm="100000">
                          <p:val>
                            <p:strVal val="#ppt_y"/>
                          </p:val>
                        </p:tav>
                      </p:tavLst>
                    </p:anim>
                  </p:childTnLst>
                </p:cTn>
              </p:par>
            </p:tnLst>
          </p:tmpl>
        </p:tmplLst>
      </p:bldP>
      <p:bldP spid="34" grpId="0" animBg="1"/>
      <p:bldP spid="35" grpId="0" animBg="1"/>
      <p:bldP spid="36" grpId="0"/>
      <p:bldP spid="46" grpId="0">
        <p:tmplLst>
          <p:tmpl>
            <p:tnLst>
              <p:par>
                <p:cTn presetID="22" presetClass="entr" presetSubtype="8" fill="hold" nodeType="afterEffect">
                  <p:stCondLst>
                    <p:cond delay="0"/>
                  </p:stCondLst>
                  <p:childTnLst>
                    <p:set>
                      <p:cBhvr>
                        <p:cTn dur="1" fill="hold">
                          <p:stCondLst>
                            <p:cond delay="0"/>
                          </p:stCondLst>
                        </p:cTn>
                        <p:tgtEl>
                          <p:spTgt spid="46"/>
                        </p:tgtEl>
                        <p:attrNameLst>
                          <p:attrName>style.visibility</p:attrName>
                        </p:attrNameLst>
                      </p:cBhvr>
                      <p:to>
                        <p:strVal val="visible"/>
                      </p:to>
                    </p:set>
                    <p:animEffect transition="in" filter="wipe(left)">
                      <p:cBhvr>
                        <p:cTn dur="500"/>
                        <p:tgtEl>
                          <p:spTgt spid="46"/>
                        </p:tgtEl>
                      </p:cBhvr>
                    </p:animEffect>
                  </p:childTnLst>
                </p:cTn>
              </p:par>
            </p:tnLst>
          </p:tmpl>
        </p:tmplLst>
      </p:bldP>
      <p:bldP spid="47" grpId="0" build="p">
        <p:tmplLst>
          <p:tmpl lvl="1">
            <p:tnLst>
              <p:par>
                <p:cTn presetID="2" presetClass="entr" presetSubtype="8" decel="100000" fill="hold" nodeType="afterEffect">
                  <p:stCondLst>
                    <p:cond delay="0"/>
                  </p:stCondLst>
                  <p:childTnLst>
                    <p:set>
                      <p:cBhvr>
                        <p:cTn dur="1" fill="hold">
                          <p:stCondLst>
                            <p:cond delay="0"/>
                          </p:stCondLst>
                        </p:cTn>
                        <p:tgtEl>
                          <p:spTgt spid="47"/>
                        </p:tgtEl>
                        <p:attrNameLst>
                          <p:attrName>style.visibility</p:attrName>
                        </p:attrNameLst>
                      </p:cBhvr>
                      <p:to>
                        <p:strVal val="visible"/>
                      </p:to>
                    </p:set>
                    <p:anim calcmode="lin" valueType="num">
                      <p:cBhvr additive="base">
                        <p:cTn dur="500" fill="hold"/>
                        <p:tgtEl>
                          <p:spTgt spid="47"/>
                        </p:tgtEl>
                        <p:attrNameLst>
                          <p:attrName>ppt_x</p:attrName>
                        </p:attrNameLst>
                      </p:cBhvr>
                      <p:tavLst>
                        <p:tav tm="0">
                          <p:val>
                            <p:strVal val="0-#ppt_w/2"/>
                          </p:val>
                        </p:tav>
                        <p:tav tm="100000">
                          <p:val>
                            <p:strVal val="#ppt_x"/>
                          </p:val>
                        </p:tav>
                      </p:tavLst>
                    </p:anim>
                    <p:anim calcmode="lin" valueType="num">
                      <p:cBhvr additive="base">
                        <p:cTn dur="500" fill="hold"/>
                        <p:tgtEl>
                          <p:spTgt spid="47"/>
                        </p:tgtEl>
                        <p:attrNameLst>
                          <p:attrName>ppt_y</p:attrName>
                        </p:attrNameLst>
                      </p:cBhvr>
                      <p:tavLst>
                        <p:tav tm="0">
                          <p:val>
                            <p:strVal val="#ppt_y"/>
                          </p:val>
                        </p:tav>
                        <p:tav tm="100000">
                          <p:val>
                            <p:strVal val="#ppt_y"/>
                          </p:val>
                        </p:tav>
                      </p:tavLst>
                    </p:anim>
                  </p:childTnLst>
                </p:cTn>
              </p:par>
            </p:tnLst>
          </p:tmpl>
        </p:tmplLst>
      </p:bldP>
      <p:bldP spid="48" grpId="0" animBg="1"/>
      <p:bldP spid="49" grpId="0" animBg="1"/>
      <p:bldP spid="50" grpId="0"/>
    </p:bldLst>
  </p:timing>
  <p:extLst mod="1">
    <p:ext uri="{DCECCB84-F9BA-43D5-87BE-67443E8EF086}">
      <p15:sldGuideLst xmlns:p15="http://schemas.microsoft.com/office/powerpoint/2012/main">
        <p15:guide id="1" orient="horz" pos="3239">
          <p15:clr>
            <a:srgbClr val="FBAE40"/>
          </p15:clr>
        </p15:guide>
        <p15:guide id="2" pos="5760">
          <p15:clr>
            <a:srgbClr val="FBAE40"/>
          </p15:clr>
        </p15:guide>
      </p15:sldGuideLst>
    </p:ext>
  </p:extLst>
</p:sldLayout>
</file>

<file path=ppt/slideLayouts/slideLayout80.xml><?xml version="1.0" encoding="utf-8"?>
<p:sldLayout xmlns:a="http://schemas.openxmlformats.org/drawingml/2006/main" xmlns:r="http://schemas.openxmlformats.org/officeDocument/2006/relationships" xmlns:p="http://schemas.openxmlformats.org/presentationml/2006/main" preserve="1" userDrawn="1">
  <p:cSld name="Fullscreen Image &amp; 3 Icons">
    <p:spTree>
      <p:nvGrpSpPr>
        <p:cNvPr id="1" name=""/>
        <p:cNvGrpSpPr/>
        <p:nvPr/>
      </p:nvGrpSpPr>
      <p:grpSpPr>
        <a:xfrm>
          <a:off x="0" y="0"/>
          <a:ext cx="0" cy="0"/>
          <a:chOff x="0" y="0"/>
          <a:chExt cx="0" cy="0"/>
        </a:xfrm>
      </p:grpSpPr>
      <p:sp>
        <p:nvSpPr>
          <p:cNvPr id="3" name="図プレースホルダー 3"/>
          <p:cNvSpPr>
            <a:spLocks noGrp="1"/>
          </p:cNvSpPr>
          <p:nvPr>
            <p:ph type="pic" sz="quarter" idx="10" hasCustomPrompt="1"/>
          </p:nvPr>
        </p:nvSpPr>
        <p:spPr>
          <a:xfrm>
            <a:off x="0" y="0"/>
            <a:ext cx="18288000" cy="10285413"/>
          </a:xfrm>
        </p:spPr>
        <p:txBody>
          <a:bodyPr/>
          <a:lstStyle>
            <a:lvl1pPr>
              <a:defRPr baseline="0"/>
            </a:lvl1pPr>
          </a:lstStyle>
          <a:p>
            <a:r>
              <a:rPr kumimoji="1" lang="en-US" altLang="ja-JP" dirty="0"/>
              <a:t>Add a full screen image</a:t>
            </a:r>
            <a:endParaRPr kumimoji="1" lang="ja-JP" altLang="en-US" dirty="0"/>
          </a:p>
        </p:txBody>
      </p:sp>
      <p:sp>
        <p:nvSpPr>
          <p:cNvPr id="4" name="テキスト プレースホルダー 5"/>
          <p:cNvSpPr>
            <a:spLocks noGrp="1"/>
          </p:cNvSpPr>
          <p:nvPr>
            <p:ph type="body" sz="quarter" idx="11" hasCustomPrompt="1"/>
          </p:nvPr>
        </p:nvSpPr>
        <p:spPr>
          <a:xfrm>
            <a:off x="0" y="0"/>
            <a:ext cx="9144000" cy="10285413"/>
          </a:xfrm>
          <a:solidFill>
            <a:schemeClr val="accent1">
              <a:alpha val="70000"/>
            </a:schemeClr>
          </a:solidFill>
        </p:spPr>
        <p:txBody>
          <a:bodyPr/>
          <a:lstStyle/>
          <a:p>
            <a:pPr lvl="0"/>
            <a:r>
              <a:rPr kumimoji="1" lang="en-US" altLang="ja-JP" dirty="0"/>
              <a:t> </a:t>
            </a:r>
            <a:endParaRPr kumimoji="1" lang="ja-JP" altLang="en-US" dirty="0"/>
          </a:p>
        </p:txBody>
      </p:sp>
      <p:sp>
        <p:nvSpPr>
          <p:cNvPr id="5" name="テキスト プレースホルダー 12"/>
          <p:cNvSpPr>
            <a:spLocks noGrp="1"/>
          </p:cNvSpPr>
          <p:nvPr>
            <p:ph type="body" sz="quarter" idx="14" hasCustomPrompt="1"/>
          </p:nvPr>
        </p:nvSpPr>
        <p:spPr>
          <a:xfrm>
            <a:off x="1078372" y="349200"/>
            <a:ext cx="6987257" cy="1281600"/>
          </a:xfrm>
        </p:spPr>
        <p:txBody>
          <a:bodyPr anchor="ctr">
            <a:noAutofit/>
          </a:bodyPr>
          <a:lstStyle>
            <a:lvl1pPr algn="ctr">
              <a:lnSpc>
                <a:spcPct val="100000"/>
              </a:lnSpc>
              <a:spcBef>
                <a:spcPts val="0"/>
              </a:spcBef>
              <a:defRPr sz="5400" baseline="0">
                <a:solidFill>
                  <a:schemeClr val="bg1"/>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6" name="テキスト プレースホルダー 12"/>
          <p:cNvSpPr>
            <a:spLocks noGrp="1"/>
          </p:cNvSpPr>
          <p:nvPr>
            <p:ph type="body" sz="quarter" idx="15" hasCustomPrompt="1"/>
          </p:nvPr>
        </p:nvSpPr>
        <p:spPr>
          <a:xfrm>
            <a:off x="1932558" y="3196258"/>
            <a:ext cx="6133071" cy="1383302"/>
          </a:xfrm>
        </p:spPr>
        <p:txBody>
          <a:bodyPr>
            <a:normAutofit/>
          </a:bodyPr>
          <a:lstStyle>
            <a:lvl1pPr marL="0" indent="0" algn="l">
              <a:spcBef>
                <a:spcPts val="1200"/>
              </a:spcBef>
              <a:buFont typeface="Wingdings" panose="05000000000000000000" pitchFamily="2" charset="2"/>
              <a:buNone/>
              <a:defRPr sz="2000" baseline="0">
                <a:solidFill>
                  <a:schemeClr val="bg1"/>
                </a:solidFill>
              </a:defRPr>
            </a:lvl1pPr>
          </a:lstStyle>
          <a:p>
            <a:pPr lvl="0"/>
            <a:r>
              <a:rPr kumimoji="1" lang="en-US" altLang="ja-JP" dirty="0"/>
              <a:t>Text goes here</a:t>
            </a:r>
            <a:endParaRPr kumimoji="1" lang="ja-JP" altLang="en-US" dirty="0"/>
          </a:p>
        </p:txBody>
      </p:sp>
      <p:sp>
        <p:nvSpPr>
          <p:cNvPr id="7" name="図プレースホルダー 25"/>
          <p:cNvSpPr>
            <a:spLocks noGrp="1"/>
          </p:cNvSpPr>
          <p:nvPr>
            <p:ph type="pic" sz="quarter" idx="16" hasCustomPrompt="1"/>
          </p:nvPr>
        </p:nvSpPr>
        <p:spPr>
          <a:xfrm>
            <a:off x="1190666" y="2620662"/>
            <a:ext cx="630000" cy="630000"/>
          </a:xfrm>
        </p:spPr>
        <p:txBody>
          <a:bodyPr>
            <a:normAutofit/>
          </a:bodyPr>
          <a:lstStyle>
            <a:lvl1pPr>
              <a:defRPr sz="1400">
                <a:solidFill>
                  <a:schemeClr val="bg1"/>
                </a:solidFill>
              </a:defRPr>
            </a:lvl1pPr>
          </a:lstStyle>
          <a:p>
            <a:r>
              <a:rPr kumimoji="1" lang="en-US" altLang="ja-JP" dirty="0"/>
              <a:t>Icon</a:t>
            </a:r>
            <a:endParaRPr kumimoji="1" lang="ja-JP" altLang="en-US" dirty="0"/>
          </a:p>
        </p:txBody>
      </p:sp>
      <p:sp>
        <p:nvSpPr>
          <p:cNvPr id="8" name="テキスト プレースホルダー 12"/>
          <p:cNvSpPr>
            <a:spLocks noGrp="1"/>
          </p:cNvSpPr>
          <p:nvPr>
            <p:ph type="body" sz="quarter" idx="17" hasCustomPrompt="1"/>
          </p:nvPr>
        </p:nvSpPr>
        <p:spPr>
          <a:xfrm>
            <a:off x="1932558" y="2636245"/>
            <a:ext cx="6133072" cy="614417"/>
          </a:xfrm>
        </p:spPr>
        <p:txBody>
          <a:bodyPr anchor="ctr">
            <a:noAutofit/>
          </a:bodyPr>
          <a:lstStyle>
            <a:lvl1pPr algn="l">
              <a:lnSpc>
                <a:spcPct val="100000"/>
              </a:lnSpc>
              <a:spcBef>
                <a:spcPts val="0"/>
              </a:spcBef>
              <a:defRPr sz="3600" baseline="0">
                <a:solidFill>
                  <a:schemeClr val="bg1"/>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12" name="テキスト プレースホルダー 12"/>
          <p:cNvSpPr>
            <a:spLocks noGrp="1"/>
          </p:cNvSpPr>
          <p:nvPr>
            <p:ph type="body" sz="quarter" idx="18" hasCustomPrompt="1"/>
          </p:nvPr>
        </p:nvSpPr>
        <p:spPr>
          <a:xfrm>
            <a:off x="1932558" y="5233988"/>
            <a:ext cx="6133071" cy="1383302"/>
          </a:xfrm>
        </p:spPr>
        <p:txBody>
          <a:bodyPr>
            <a:normAutofit/>
          </a:bodyPr>
          <a:lstStyle>
            <a:lvl1pPr marL="0" indent="0" algn="l">
              <a:spcBef>
                <a:spcPts val="1200"/>
              </a:spcBef>
              <a:buFont typeface="Wingdings" panose="05000000000000000000" pitchFamily="2" charset="2"/>
              <a:buNone/>
              <a:defRPr sz="2000" baseline="0">
                <a:solidFill>
                  <a:schemeClr val="bg1"/>
                </a:solidFill>
              </a:defRPr>
            </a:lvl1pPr>
          </a:lstStyle>
          <a:p>
            <a:pPr lvl="0"/>
            <a:r>
              <a:rPr kumimoji="1" lang="en-US" altLang="ja-JP" dirty="0"/>
              <a:t>Text goes here</a:t>
            </a:r>
            <a:endParaRPr kumimoji="1" lang="ja-JP" altLang="en-US" dirty="0"/>
          </a:p>
        </p:txBody>
      </p:sp>
      <p:sp>
        <p:nvSpPr>
          <p:cNvPr id="13" name="図プレースホルダー 25"/>
          <p:cNvSpPr>
            <a:spLocks noGrp="1"/>
          </p:cNvSpPr>
          <p:nvPr>
            <p:ph type="pic" sz="quarter" idx="19" hasCustomPrompt="1"/>
          </p:nvPr>
        </p:nvSpPr>
        <p:spPr>
          <a:xfrm>
            <a:off x="1190666" y="4658392"/>
            <a:ext cx="630000" cy="630000"/>
          </a:xfrm>
        </p:spPr>
        <p:txBody>
          <a:bodyPr>
            <a:normAutofit/>
          </a:bodyPr>
          <a:lstStyle>
            <a:lvl1pPr>
              <a:defRPr sz="1400">
                <a:solidFill>
                  <a:schemeClr val="bg1"/>
                </a:solidFill>
              </a:defRPr>
            </a:lvl1pPr>
          </a:lstStyle>
          <a:p>
            <a:r>
              <a:rPr kumimoji="1" lang="en-US" altLang="ja-JP" dirty="0"/>
              <a:t>Icon</a:t>
            </a:r>
            <a:endParaRPr kumimoji="1" lang="ja-JP" altLang="en-US" dirty="0"/>
          </a:p>
        </p:txBody>
      </p:sp>
      <p:sp>
        <p:nvSpPr>
          <p:cNvPr id="14" name="テキスト プレースホルダー 12"/>
          <p:cNvSpPr>
            <a:spLocks noGrp="1"/>
          </p:cNvSpPr>
          <p:nvPr>
            <p:ph type="body" sz="quarter" idx="20" hasCustomPrompt="1"/>
          </p:nvPr>
        </p:nvSpPr>
        <p:spPr>
          <a:xfrm>
            <a:off x="1932558" y="4673975"/>
            <a:ext cx="6133072" cy="614417"/>
          </a:xfrm>
        </p:spPr>
        <p:txBody>
          <a:bodyPr anchor="ctr">
            <a:noAutofit/>
          </a:bodyPr>
          <a:lstStyle>
            <a:lvl1pPr algn="l">
              <a:lnSpc>
                <a:spcPct val="100000"/>
              </a:lnSpc>
              <a:spcBef>
                <a:spcPts val="0"/>
              </a:spcBef>
              <a:defRPr sz="3600" baseline="0">
                <a:solidFill>
                  <a:schemeClr val="bg1"/>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15" name="テキスト プレースホルダー 12"/>
          <p:cNvSpPr>
            <a:spLocks noGrp="1"/>
          </p:cNvSpPr>
          <p:nvPr>
            <p:ph type="body" sz="quarter" idx="21" hasCustomPrompt="1"/>
          </p:nvPr>
        </p:nvSpPr>
        <p:spPr>
          <a:xfrm>
            <a:off x="1932557" y="7266664"/>
            <a:ext cx="6133071" cy="1383302"/>
          </a:xfrm>
        </p:spPr>
        <p:txBody>
          <a:bodyPr>
            <a:normAutofit/>
          </a:bodyPr>
          <a:lstStyle>
            <a:lvl1pPr marL="0" indent="0" algn="l">
              <a:spcBef>
                <a:spcPts val="1200"/>
              </a:spcBef>
              <a:buFont typeface="Wingdings" panose="05000000000000000000" pitchFamily="2" charset="2"/>
              <a:buNone/>
              <a:defRPr sz="2000" baseline="0">
                <a:solidFill>
                  <a:schemeClr val="bg1"/>
                </a:solidFill>
              </a:defRPr>
            </a:lvl1pPr>
          </a:lstStyle>
          <a:p>
            <a:pPr lvl="0"/>
            <a:r>
              <a:rPr kumimoji="1" lang="en-US" altLang="ja-JP" dirty="0"/>
              <a:t>Text goes here</a:t>
            </a:r>
            <a:endParaRPr kumimoji="1" lang="ja-JP" altLang="en-US" dirty="0"/>
          </a:p>
        </p:txBody>
      </p:sp>
      <p:sp>
        <p:nvSpPr>
          <p:cNvPr id="16" name="図プレースホルダー 25"/>
          <p:cNvSpPr>
            <a:spLocks noGrp="1"/>
          </p:cNvSpPr>
          <p:nvPr>
            <p:ph type="pic" sz="quarter" idx="22" hasCustomPrompt="1"/>
          </p:nvPr>
        </p:nvSpPr>
        <p:spPr>
          <a:xfrm>
            <a:off x="1190665" y="6691068"/>
            <a:ext cx="630000" cy="630000"/>
          </a:xfrm>
        </p:spPr>
        <p:txBody>
          <a:bodyPr>
            <a:normAutofit/>
          </a:bodyPr>
          <a:lstStyle>
            <a:lvl1pPr>
              <a:defRPr sz="1400">
                <a:solidFill>
                  <a:schemeClr val="bg1"/>
                </a:solidFill>
              </a:defRPr>
            </a:lvl1pPr>
          </a:lstStyle>
          <a:p>
            <a:r>
              <a:rPr kumimoji="1" lang="en-US" altLang="ja-JP" dirty="0"/>
              <a:t>Icon</a:t>
            </a:r>
            <a:endParaRPr kumimoji="1" lang="ja-JP" altLang="en-US" dirty="0"/>
          </a:p>
        </p:txBody>
      </p:sp>
      <p:sp>
        <p:nvSpPr>
          <p:cNvPr id="17" name="テキスト プレースホルダー 12"/>
          <p:cNvSpPr>
            <a:spLocks noGrp="1"/>
          </p:cNvSpPr>
          <p:nvPr>
            <p:ph type="body" sz="quarter" idx="23" hasCustomPrompt="1"/>
          </p:nvPr>
        </p:nvSpPr>
        <p:spPr>
          <a:xfrm>
            <a:off x="1932557" y="6706651"/>
            <a:ext cx="6133072" cy="614417"/>
          </a:xfrm>
        </p:spPr>
        <p:txBody>
          <a:bodyPr anchor="ctr">
            <a:noAutofit/>
          </a:bodyPr>
          <a:lstStyle>
            <a:lvl1pPr algn="l">
              <a:lnSpc>
                <a:spcPct val="100000"/>
              </a:lnSpc>
              <a:spcBef>
                <a:spcPts val="0"/>
              </a:spcBef>
              <a:defRPr sz="3600" baseline="0">
                <a:solidFill>
                  <a:schemeClr val="bg1"/>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18" name="テキスト プレースホルダー 5"/>
          <p:cNvSpPr>
            <a:spLocks noGrp="1"/>
          </p:cNvSpPr>
          <p:nvPr>
            <p:ph type="body" sz="quarter" idx="24" hasCustomPrompt="1"/>
          </p:nvPr>
        </p:nvSpPr>
        <p:spPr>
          <a:xfrm>
            <a:off x="10440000" y="9637413"/>
            <a:ext cx="648000" cy="648000"/>
          </a:xfrm>
          <a:solidFill>
            <a:schemeClr val="accent1">
              <a:alpha val="70000"/>
            </a:schemeClr>
          </a:solidFill>
        </p:spPr>
        <p:txBody>
          <a:bodyPr/>
          <a:lstStyle/>
          <a:p>
            <a:pPr lvl="0"/>
            <a:r>
              <a:rPr kumimoji="1" lang="en-US" altLang="ja-JP" dirty="0"/>
              <a:t> </a:t>
            </a:r>
            <a:endParaRPr kumimoji="1" lang="ja-JP" altLang="en-US" dirty="0"/>
          </a:p>
        </p:txBody>
      </p:sp>
      <p:sp>
        <p:nvSpPr>
          <p:cNvPr id="19" name="テキスト プレースホルダー 5"/>
          <p:cNvSpPr>
            <a:spLocks noGrp="1"/>
          </p:cNvSpPr>
          <p:nvPr>
            <p:ph type="body" sz="quarter" idx="25" hasCustomPrompt="1"/>
          </p:nvPr>
        </p:nvSpPr>
        <p:spPr>
          <a:xfrm>
            <a:off x="9792000" y="8989413"/>
            <a:ext cx="648000" cy="648000"/>
          </a:xfrm>
          <a:solidFill>
            <a:schemeClr val="accent1">
              <a:alpha val="70000"/>
            </a:schemeClr>
          </a:solidFill>
        </p:spPr>
        <p:txBody>
          <a:bodyPr/>
          <a:lstStyle/>
          <a:p>
            <a:pPr lvl="0"/>
            <a:r>
              <a:rPr kumimoji="1" lang="en-US" altLang="ja-JP" dirty="0"/>
              <a:t> </a:t>
            </a:r>
            <a:endParaRPr kumimoji="1" lang="ja-JP" altLang="en-US" dirty="0"/>
          </a:p>
        </p:txBody>
      </p:sp>
      <p:sp>
        <p:nvSpPr>
          <p:cNvPr id="20" name="テキスト プレースホルダー 5"/>
          <p:cNvSpPr>
            <a:spLocks noGrp="1"/>
          </p:cNvSpPr>
          <p:nvPr>
            <p:ph type="body" sz="quarter" idx="26" hasCustomPrompt="1"/>
          </p:nvPr>
        </p:nvSpPr>
        <p:spPr>
          <a:xfrm>
            <a:off x="9144000" y="8341413"/>
            <a:ext cx="648000" cy="648000"/>
          </a:xfrm>
          <a:solidFill>
            <a:schemeClr val="accent1">
              <a:alpha val="70000"/>
            </a:schemeClr>
          </a:solidFill>
        </p:spPr>
        <p:txBody>
          <a:bodyPr/>
          <a:lstStyle/>
          <a:p>
            <a:pPr lvl="0"/>
            <a:r>
              <a:rPr kumimoji="1" lang="en-US" altLang="ja-JP" dirty="0"/>
              <a:t> </a:t>
            </a:r>
            <a:endParaRPr kumimoji="1" lang="ja-JP" altLang="en-US" dirty="0"/>
          </a:p>
        </p:txBody>
      </p:sp>
      <p:sp>
        <p:nvSpPr>
          <p:cNvPr id="21" name="テキスト プレースホルダー 5"/>
          <p:cNvSpPr>
            <a:spLocks noGrp="1"/>
          </p:cNvSpPr>
          <p:nvPr>
            <p:ph type="body" sz="quarter" idx="27" hasCustomPrompt="1"/>
          </p:nvPr>
        </p:nvSpPr>
        <p:spPr>
          <a:xfrm>
            <a:off x="9144000" y="9637413"/>
            <a:ext cx="648000" cy="648000"/>
          </a:xfrm>
          <a:solidFill>
            <a:schemeClr val="accent1">
              <a:alpha val="70000"/>
            </a:schemeClr>
          </a:solidFill>
        </p:spPr>
        <p:txBody>
          <a:bodyPr/>
          <a:lstStyle/>
          <a:p>
            <a:pPr lvl="0"/>
            <a:r>
              <a:rPr kumimoji="1" lang="en-US" altLang="ja-JP" dirty="0"/>
              <a:t> </a:t>
            </a:r>
            <a:endParaRPr kumimoji="1" lang="ja-JP" altLang="en-US" dirty="0"/>
          </a:p>
        </p:txBody>
      </p:sp>
    </p:spTree>
    <p:extLst>
      <p:ext uri="{BB962C8B-B14F-4D97-AF65-F5344CB8AC3E}">
        <p14:creationId xmlns:p14="http://schemas.microsoft.com/office/powerpoint/2010/main" val="5075493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500"/>
                                        <p:tgtEl>
                                          <p:spTgt spid="3"/>
                                        </p:tgtEl>
                                      </p:cBhvr>
                                    </p:animEffect>
                                  </p:childTnLst>
                                </p:cTn>
                              </p:par>
                            </p:childTnLst>
                          </p:cTn>
                        </p:par>
                        <p:par>
                          <p:cTn id="8" fill="hold">
                            <p:stCondLst>
                              <p:cond delay="500"/>
                            </p:stCondLst>
                            <p:childTnLst>
                              <p:par>
                                <p:cTn id="9" presetID="22" presetClass="entr" presetSubtype="4" fill="hold" grpId="0" nodeType="afterEffect">
                                  <p:stCondLst>
                                    <p:cond delay="250"/>
                                  </p:stCondLst>
                                  <p:childTnLst>
                                    <p:set>
                                      <p:cBhvr>
                                        <p:cTn id="10" dur="1" fill="hold">
                                          <p:stCondLst>
                                            <p:cond delay="0"/>
                                          </p:stCondLst>
                                        </p:cTn>
                                        <p:tgtEl>
                                          <p:spTgt spid="4"/>
                                        </p:tgtEl>
                                        <p:attrNameLst>
                                          <p:attrName>style.visibility</p:attrName>
                                        </p:attrNameLst>
                                      </p:cBhvr>
                                      <p:to>
                                        <p:strVal val="visible"/>
                                      </p:to>
                                    </p:set>
                                    <p:animEffect transition="in" filter="wipe(down)">
                                      <p:cBhvr>
                                        <p:cTn id="11" dur="500"/>
                                        <p:tgtEl>
                                          <p:spTgt spid="4"/>
                                        </p:tgtEl>
                                      </p:cBhvr>
                                    </p:animEffect>
                                  </p:childTnLst>
                                </p:cTn>
                              </p:par>
                              <p:par>
                                <p:cTn id="12" presetID="2" presetClass="entr" presetSubtype="2" decel="100000" fill="hold" grpId="0" nodeType="withEffect">
                                  <p:stCondLst>
                                    <p:cond delay="250"/>
                                  </p:stCondLst>
                                  <p:childTnLst>
                                    <p:set>
                                      <p:cBhvr>
                                        <p:cTn id="13" dur="1" fill="hold">
                                          <p:stCondLst>
                                            <p:cond delay="0"/>
                                          </p:stCondLst>
                                        </p:cTn>
                                        <p:tgtEl>
                                          <p:spTgt spid="18"/>
                                        </p:tgtEl>
                                        <p:attrNameLst>
                                          <p:attrName>style.visibility</p:attrName>
                                        </p:attrNameLst>
                                      </p:cBhvr>
                                      <p:to>
                                        <p:strVal val="visible"/>
                                      </p:to>
                                    </p:set>
                                    <p:anim calcmode="lin" valueType="num">
                                      <p:cBhvr additive="base">
                                        <p:cTn id="14" dur="750" fill="hold"/>
                                        <p:tgtEl>
                                          <p:spTgt spid="18"/>
                                        </p:tgtEl>
                                        <p:attrNameLst>
                                          <p:attrName>ppt_x</p:attrName>
                                        </p:attrNameLst>
                                      </p:cBhvr>
                                      <p:tavLst>
                                        <p:tav tm="0">
                                          <p:val>
                                            <p:strVal val="1+#ppt_w/2"/>
                                          </p:val>
                                        </p:tav>
                                        <p:tav tm="100000">
                                          <p:val>
                                            <p:strVal val="#ppt_x"/>
                                          </p:val>
                                        </p:tav>
                                      </p:tavLst>
                                    </p:anim>
                                    <p:anim calcmode="lin" valueType="num">
                                      <p:cBhvr additive="base">
                                        <p:cTn id="15" dur="750" fill="hold"/>
                                        <p:tgtEl>
                                          <p:spTgt spid="18"/>
                                        </p:tgtEl>
                                        <p:attrNameLst>
                                          <p:attrName>ppt_y</p:attrName>
                                        </p:attrNameLst>
                                      </p:cBhvr>
                                      <p:tavLst>
                                        <p:tav tm="0">
                                          <p:val>
                                            <p:strVal val="#ppt_y"/>
                                          </p:val>
                                        </p:tav>
                                        <p:tav tm="100000">
                                          <p:val>
                                            <p:strVal val="#ppt_y"/>
                                          </p:val>
                                        </p:tav>
                                      </p:tavLst>
                                    </p:anim>
                                  </p:childTnLst>
                                </p:cTn>
                              </p:par>
                              <p:par>
                                <p:cTn id="16" presetID="2" presetClass="entr" presetSubtype="6" decel="100000" fill="hold" grpId="0" nodeType="withEffect">
                                  <p:stCondLst>
                                    <p:cond delay="250"/>
                                  </p:stCondLst>
                                  <p:childTnLst>
                                    <p:set>
                                      <p:cBhvr>
                                        <p:cTn id="17" dur="1" fill="hold">
                                          <p:stCondLst>
                                            <p:cond delay="0"/>
                                          </p:stCondLst>
                                        </p:cTn>
                                        <p:tgtEl>
                                          <p:spTgt spid="19"/>
                                        </p:tgtEl>
                                        <p:attrNameLst>
                                          <p:attrName>style.visibility</p:attrName>
                                        </p:attrNameLst>
                                      </p:cBhvr>
                                      <p:to>
                                        <p:strVal val="visible"/>
                                      </p:to>
                                    </p:set>
                                    <p:anim calcmode="lin" valueType="num">
                                      <p:cBhvr additive="base">
                                        <p:cTn id="18" dur="750" fill="hold"/>
                                        <p:tgtEl>
                                          <p:spTgt spid="19"/>
                                        </p:tgtEl>
                                        <p:attrNameLst>
                                          <p:attrName>ppt_x</p:attrName>
                                        </p:attrNameLst>
                                      </p:cBhvr>
                                      <p:tavLst>
                                        <p:tav tm="0">
                                          <p:val>
                                            <p:strVal val="1+#ppt_w/2"/>
                                          </p:val>
                                        </p:tav>
                                        <p:tav tm="100000">
                                          <p:val>
                                            <p:strVal val="#ppt_x"/>
                                          </p:val>
                                        </p:tav>
                                      </p:tavLst>
                                    </p:anim>
                                    <p:anim calcmode="lin" valueType="num">
                                      <p:cBhvr additive="base">
                                        <p:cTn id="19" dur="750" fill="hold"/>
                                        <p:tgtEl>
                                          <p:spTgt spid="19"/>
                                        </p:tgtEl>
                                        <p:attrNameLst>
                                          <p:attrName>ppt_y</p:attrName>
                                        </p:attrNameLst>
                                      </p:cBhvr>
                                      <p:tavLst>
                                        <p:tav tm="0">
                                          <p:val>
                                            <p:strVal val="1+#ppt_h/2"/>
                                          </p:val>
                                        </p:tav>
                                        <p:tav tm="100000">
                                          <p:val>
                                            <p:strVal val="#ppt_y"/>
                                          </p:val>
                                        </p:tav>
                                      </p:tavLst>
                                    </p:anim>
                                  </p:childTnLst>
                                </p:cTn>
                              </p:par>
                              <p:par>
                                <p:cTn id="20" presetID="2" presetClass="entr" presetSubtype="1" decel="100000" fill="hold" grpId="0" nodeType="withEffect">
                                  <p:stCondLst>
                                    <p:cond delay="250"/>
                                  </p:stCondLst>
                                  <p:childTnLst>
                                    <p:set>
                                      <p:cBhvr>
                                        <p:cTn id="21" dur="1" fill="hold">
                                          <p:stCondLst>
                                            <p:cond delay="0"/>
                                          </p:stCondLst>
                                        </p:cTn>
                                        <p:tgtEl>
                                          <p:spTgt spid="20"/>
                                        </p:tgtEl>
                                        <p:attrNameLst>
                                          <p:attrName>style.visibility</p:attrName>
                                        </p:attrNameLst>
                                      </p:cBhvr>
                                      <p:to>
                                        <p:strVal val="visible"/>
                                      </p:to>
                                    </p:set>
                                    <p:anim calcmode="lin" valueType="num">
                                      <p:cBhvr additive="base">
                                        <p:cTn id="22" dur="750" fill="hold"/>
                                        <p:tgtEl>
                                          <p:spTgt spid="20"/>
                                        </p:tgtEl>
                                        <p:attrNameLst>
                                          <p:attrName>ppt_x</p:attrName>
                                        </p:attrNameLst>
                                      </p:cBhvr>
                                      <p:tavLst>
                                        <p:tav tm="0">
                                          <p:val>
                                            <p:strVal val="#ppt_x"/>
                                          </p:val>
                                        </p:tav>
                                        <p:tav tm="100000">
                                          <p:val>
                                            <p:strVal val="#ppt_x"/>
                                          </p:val>
                                        </p:tav>
                                      </p:tavLst>
                                    </p:anim>
                                    <p:anim calcmode="lin" valueType="num">
                                      <p:cBhvr additive="base">
                                        <p:cTn id="23" dur="750" fill="hold"/>
                                        <p:tgtEl>
                                          <p:spTgt spid="20"/>
                                        </p:tgtEl>
                                        <p:attrNameLst>
                                          <p:attrName>ppt_y</p:attrName>
                                        </p:attrNameLst>
                                      </p:cBhvr>
                                      <p:tavLst>
                                        <p:tav tm="0">
                                          <p:val>
                                            <p:strVal val="0-#ppt_h/2"/>
                                          </p:val>
                                        </p:tav>
                                        <p:tav tm="100000">
                                          <p:val>
                                            <p:strVal val="#ppt_y"/>
                                          </p:val>
                                        </p:tav>
                                      </p:tavLst>
                                    </p:anim>
                                  </p:childTnLst>
                                </p:cTn>
                              </p:par>
                              <p:par>
                                <p:cTn id="24" presetID="2" presetClass="entr" presetSubtype="3" decel="100000" fill="hold" grpId="0" nodeType="withEffect">
                                  <p:stCondLst>
                                    <p:cond delay="250"/>
                                  </p:stCondLst>
                                  <p:childTnLst>
                                    <p:set>
                                      <p:cBhvr>
                                        <p:cTn id="25" dur="1" fill="hold">
                                          <p:stCondLst>
                                            <p:cond delay="0"/>
                                          </p:stCondLst>
                                        </p:cTn>
                                        <p:tgtEl>
                                          <p:spTgt spid="21"/>
                                        </p:tgtEl>
                                        <p:attrNameLst>
                                          <p:attrName>style.visibility</p:attrName>
                                        </p:attrNameLst>
                                      </p:cBhvr>
                                      <p:to>
                                        <p:strVal val="visible"/>
                                      </p:to>
                                    </p:set>
                                    <p:anim calcmode="lin" valueType="num">
                                      <p:cBhvr additive="base">
                                        <p:cTn id="26" dur="750" fill="hold"/>
                                        <p:tgtEl>
                                          <p:spTgt spid="21"/>
                                        </p:tgtEl>
                                        <p:attrNameLst>
                                          <p:attrName>ppt_x</p:attrName>
                                        </p:attrNameLst>
                                      </p:cBhvr>
                                      <p:tavLst>
                                        <p:tav tm="0">
                                          <p:val>
                                            <p:strVal val="1+#ppt_w/2"/>
                                          </p:val>
                                        </p:tav>
                                        <p:tav tm="100000">
                                          <p:val>
                                            <p:strVal val="#ppt_x"/>
                                          </p:val>
                                        </p:tav>
                                      </p:tavLst>
                                    </p:anim>
                                    <p:anim calcmode="lin" valueType="num">
                                      <p:cBhvr additive="base">
                                        <p:cTn id="27" dur="750" fill="hold"/>
                                        <p:tgtEl>
                                          <p:spTgt spid="21"/>
                                        </p:tgtEl>
                                        <p:attrNameLst>
                                          <p:attrName>ppt_y</p:attrName>
                                        </p:attrNameLst>
                                      </p:cBhvr>
                                      <p:tavLst>
                                        <p:tav tm="0">
                                          <p:val>
                                            <p:strVal val="0-#ppt_h/2"/>
                                          </p:val>
                                        </p:tav>
                                        <p:tav tm="100000">
                                          <p:val>
                                            <p:strVal val="#ppt_y"/>
                                          </p:val>
                                        </p:tav>
                                      </p:tavLst>
                                    </p:anim>
                                  </p:childTnLst>
                                </p:cTn>
                              </p:par>
                              <p:par>
                                <p:cTn id="28" presetID="2" presetClass="entr" presetSubtype="1" decel="100000" fill="hold" grpId="0" nodeType="withEffect">
                                  <p:stCondLst>
                                    <p:cond delay="750"/>
                                  </p:stCondLst>
                                  <p:iterate type="wd">
                                    <p:tmPct val="10000"/>
                                  </p:iterate>
                                  <p:childTnLst>
                                    <p:set>
                                      <p:cBhvr>
                                        <p:cTn id="29" dur="1" fill="hold">
                                          <p:stCondLst>
                                            <p:cond delay="0"/>
                                          </p:stCondLst>
                                        </p:cTn>
                                        <p:tgtEl>
                                          <p:spTgt spid="5">
                                            <p:txEl>
                                              <p:pRg st="0" end="0"/>
                                            </p:txEl>
                                          </p:spTgt>
                                        </p:tgtEl>
                                        <p:attrNameLst>
                                          <p:attrName>style.visibility</p:attrName>
                                        </p:attrNameLst>
                                      </p:cBhvr>
                                      <p:to>
                                        <p:strVal val="visible"/>
                                      </p:to>
                                    </p:set>
                                    <p:anim calcmode="lin" valueType="num">
                                      <p:cBhvr additive="base">
                                        <p:cTn id="30" dur="75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31" dur="750" fill="hold"/>
                                        <p:tgtEl>
                                          <p:spTgt spid="5">
                                            <p:txEl>
                                              <p:pRg st="0" end="0"/>
                                            </p:txEl>
                                          </p:spTgt>
                                        </p:tgtEl>
                                        <p:attrNameLst>
                                          <p:attrName>ppt_y</p:attrName>
                                        </p:attrNameLst>
                                      </p:cBhvr>
                                      <p:tavLst>
                                        <p:tav tm="0">
                                          <p:val>
                                            <p:strVal val="0-#ppt_h/2"/>
                                          </p:val>
                                        </p:tav>
                                        <p:tav tm="100000">
                                          <p:val>
                                            <p:strVal val="#ppt_y"/>
                                          </p:val>
                                        </p:tav>
                                      </p:tavLst>
                                    </p:anim>
                                  </p:childTnLst>
                                </p:cTn>
                              </p:par>
                            </p:childTnLst>
                          </p:cTn>
                        </p:par>
                        <p:par>
                          <p:cTn id="32" fill="hold">
                            <p:stCondLst>
                              <p:cond delay="2150"/>
                            </p:stCondLst>
                            <p:childTnLst>
                              <p:par>
                                <p:cTn id="33" presetID="49" presetClass="entr" presetSubtype="0" decel="100000" fill="hold" grpId="0" nodeType="afterEffect">
                                  <p:stCondLst>
                                    <p:cond delay="0"/>
                                  </p:stCondLst>
                                  <p:childTnLst>
                                    <p:set>
                                      <p:cBhvr>
                                        <p:cTn id="34" dur="1" fill="hold">
                                          <p:stCondLst>
                                            <p:cond delay="0"/>
                                          </p:stCondLst>
                                        </p:cTn>
                                        <p:tgtEl>
                                          <p:spTgt spid="7"/>
                                        </p:tgtEl>
                                        <p:attrNameLst>
                                          <p:attrName>style.visibility</p:attrName>
                                        </p:attrNameLst>
                                      </p:cBhvr>
                                      <p:to>
                                        <p:strVal val="visible"/>
                                      </p:to>
                                    </p:set>
                                    <p:anim calcmode="lin" valueType="num">
                                      <p:cBhvr>
                                        <p:cTn id="35" dur="500" fill="hold"/>
                                        <p:tgtEl>
                                          <p:spTgt spid="7"/>
                                        </p:tgtEl>
                                        <p:attrNameLst>
                                          <p:attrName>ppt_w</p:attrName>
                                        </p:attrNameLst>
                                      </p:cBhvr>
                                      <p:tavLst>
                                        <p:tav tm="0">
                                          <p:val>
                                            <p:fltVal val="0"/>
                                          </p:val>
                                        </p:tav>
                                        <p:tav tm="100000">
                                          <p:val>
                                            <p:strVal val="#ppt_w"/>
                                          </p:val>
                                        </p:tav>
                                      </p:tavLst>
                                    </p:anim>
                                    <p:anim calcmode="lin" valueType="num">
                                      <p:cBhvr>
                                        <p:cTn id="36" dur="500" fill="hold"/>
                                        <p:tgtEl>
                                          <p:spTgt spid="7"/>
                                        </p:tgtEl>
                                        <p:attrNameLst>
                                          <p:attrName>ppt_h</p:attrName>
                                        </p:attrNameLst>
                                      </p:cBhvr>
                                      <p:tavLst>
                                        <p:tav tm="0">
                                          <p:val>
                                            <p:fltVal val="0"/>
                                          </p:val>
                                        </p:tav>
                                        <p:tav tm="100000">
                                          <p:val>
                                            <p:strVal val="#ppt_h"/>
                                          </p:val>
                                        </p:tav>
                                      </p:tavLst>
                                    </p:anim>
                                    <p:anim calcmode="lin" valueType="num">
                                      <p:cBhvr>
                                        <p:cTn id="37" dur="500" fill="hold"/>
                                        <p:tgtEl>
                                          <p:spTgt spid="7"/>
                                        </p:tgtEl>
                                        <p:attrNameLst>
                                          <p:attrName>style.rotation</p:attrName>
                                        </p:attrNameLst>
                                      </p:cBhvr>
                                      <p:tavLst>
                                        <p:tav tm="0">
                                          <p:val>
                                            <p:fltVal val="360"/>
                                          </p:val>
                                        </p:tav>
                                        <p:tav tm="100000">
                                          <p:val>
                                            <p:fltVal val="0"/>
                                          </p:val>
                                        </p:tav>
                                      </p:tavLst>
                                    </p:anim>
                                    <p:animEffect transition="in" filter="fade">
                                      <p:cBhvr>
                                        <p:cTn id="38" dur="500"/>
                                        <p:tgtEl>
                                          <p:spTgt spid="7"/>
                                        </p:tgtEl>
                                      </p:cBhvr>
                                    </p:animEffect>
                                  </p:childTnLst>
                                </p:cTn>
                              </p:par>
                            </p:childTnLst>
                          </p:cTn>
                        </p:par>
                        <p:par>
                          <p:cTn id="39" fill="hold">
                            <p:stCondLst>
                              <p:cond delay="2650"/>
                            </p:stCondLst>
                            <p:childTnLst>
                              <p:par>
                                <p:cTn id="40" presetID="2" presetClass="entr" presetSubtype="4" decel="100000" fill="hold" grpId="0" nodeType="afterEffect">
                                  <p:stCondLst>
                                    <p:cond delay="0"/>
                                  </p:stCondLst>
                                  <p:childTnLst>
                                    <p:set>
                                      <p:cBhvr>
                                        <p:cTn id="41" dur="1" fill="hold">
                                          <p:stCondLst>
                                            <p:cond delay="0"/>
                                          </p:stCondLst>
                                        </p:cTn>
                                        <p:tgtEl>
                                          <p:spTgt spid="8">
                                            <p:txEl>
                                              <p:pRg st="0" end="0"/>
                                            </p:txEl>
                                          </p:spTgt>
                                        </p:tgtEl>
                                        <p:attrNameLst>
                                          <p:attrName>style.visibility</p:attrName>
                                        </p:attrNameLst>
                                      </p:cBhvr>
                                      <p:to>
                                        <p:strVal val="visible"/>
                                      </p:to>
                                    </p:set>
                                    <p:anim calcmode="lin" valueType="num">
                                      <p:cBhvr additive="base">
                                        <p:cTn id="42" dur="500" fill="hold"/>
                                        <p:tgtEl>
                                          <p:spTgt spid="8">
                                            <p:txEl>
                                              <p:pRg st="0" end="0"/>
                                            </p:txEl>
                                          </p:spTgt>
                                        </p:tgtEl>
                                        <p:attrNameLst>
                                          <p:attrName>ppt_x</p:attrName>
                                        </p:attrNameLst>
                                      </p:cBhvr>
                                      <p:tavLst>
                                        <p:tav tm="0">
                                          <p:val>
                                            <p:strVal val="#ppt_x"/>
                                          </p:val>
                                        </p:tav>
                                        <p:tav tm="100000">
                                          <p:val>
                                            <p:strVal val="#ppt_x"/>
                                          </p:val>
                                        </p:tav>
                                      </p:tavLst>
                                    </p:anim>
                                    <p:anim calcmode="lin" valueType="num">
                                      <p:cBhvr additive="base">
                                        <p:cTn id="43" dur="500" fill="hold"/>
                                        <p:tgtEl>
                                          <p:spTgt spid="8">
                                            <p:txEl>
                                              <p:pRg st="0" end="0"/>
                                            </p:txEl>
                                          </p:spTgt>
                                        </p:tgtEl>
                                        <p:attrNameLst>
                                          <p:attrName>ppt_y</p:attrName>
                                        </p:attrNameLst>
                                      </p:cBhvr>
                                      <p:tavLst>
                                        <p:tav tm="0">
                                          <p:val>
                                            <p:strVal val="1+#ppt_h/2"/>
                                          </p:val>
                                        </p:tav>
                                        <p:tav tm="100000">
                                          <p:val>
                                            <p:strVal val="#ppt_y"/>
                                          </p:val>
                                        </p:tav>
                                      </p:tavLst>
                                    </p:anim>
                                  </p:childTnLst>
                                </p:cTn>
                              </p:par>
                            </p:childTnLst>
                          </p:cTn>
                        </p:par>
                        <p:par>
                          <p:cTn id="44" fill="hold">
                            <p:stCondLst>
                              <p:cond delay="3150"/>
                            </p:stCondLst>
                            <p:childTnLst>
                              <p:par>
                                <p:cTn id="45" presetID="22" presetClass="entr" presetSubtype="8" fill="hold" grpId="0" nodeType="afterEffect">
                                  <p:stCondLst>
                                    <p:cond delay="0"/>
                                  </p:stCondLst>
                                  <p:childTnLst>
                                    <p:set>
                                      <p:cBhvr>
                                        <p:cTn id="46" dur="1" fill="hold">
                                          <p:stCondLst>
                                            <p:cond delay="0"/>
                                          </p:stCondLst>
                                        </p:cTn>
                                        <p:tgtEl>
                                          <p:spTgt spid="6">
                                            <p:txEl>
                                              <p:pRg st="0" end="0"/>
                                            </p:txEl>
                                          </p:spTgt>
                                        </p:tgtEl>
                                        <p:attrNameLst>
                                          <p:attrName>style.visibility</p:attrName>
                                        </p:attrNameLst>
                                      </p:cBhvr>
                                      <p:to>
                                        <p:strVal val="visible"/>
                                      </p:to>
                                    </p:set>
                                    <p:animEffect transition="in" filter="wipe(left)">
                                      <p:cBhvr>
                                        <p:cTn id="47" dur="500"/>
                                        <p:tgtEl>
                                          <p:spTgt spid="6">
                                            <p:txEl>
                                              <p:pRg st="0" end="0"/>
                                            </p:txEl>
                                          </p:spTgt>
                                        </p:tgtEl>
                                      </p:cBhvr>
                                    </p:animEffect>
                                  </p:childTnLst>
                                </p:cTn>
                              </p:par>
                            </p:childTnLst>
                          </p:cTn>
                        </p:par>
                        <p:par>
                          <p:cTn id="48" fill="hold">
                            <p:stCondLst>
                              <p:cond delay="3650"/>
                            </p:stCondLst>
                            <p:childTnLst>
                              <p:par>
                                <p:cTn id="49" presetID="49" presetClass="entr" presetSubtype="0" decel="100000" fill="hold" grpId="0" nodeType="afterEffect">
                                  <p:stCondLst>
                                    <p:cond delay="0"/>
                                  </p:stCondLst>
                                  <p:childTnLst>
                                    <p:set>
                                      <p:cBhvr>
                                        <p:cTn id="50" dur="1" fill="hold">
                                          <p:stCondLst>
                                            <p:cond delay="0"/>
                                          </p:stCondLst>
                                        </p:cTn>
                                        <p:tgtEl>
                                          <p:spTgt spid="13"/>
                                        </p:tgtEl>
                                        <p:attrNameLst>
                                          <p:attrName>style.visibility</p:attrName>
                                        </p:attrNameLst>
                                      </p:cBhvr>
                                      <p:to>
                                        <p:strVal val="visible"/>
                                      </p:to>
                                    </p:set>
                                    <p:anim calcmode="lin" valueType="num">
                                      <p:cBhvr>
                                        <p:cTn id="51" dur="500" fill="hold"/>
                                        <p:tgtEl>
                                          <p:spTgt spid="13"/>
                                        </p:tgtEl>
                                        <p:attrNameLst>
                                          <p:attrName>ppt_w</p:attrName>
                                        </p:attrNameLst>
                                      </p:cBhvr>
                                      <p:tavLst>
                                        <p:tav tm="0">
                                          <p:val>
                                            <p:fltVal val="0"/>
                                          </p:val>
                                        </p:tav>
                                        <p:tav tm="100000">
                                          <p:val>
                                            <p:strVal val="#ppt_w"/>
                                          </p:val>
                                        </p:tav>
                                      </p:tavLst>
                                    </p:anim>
                                    <p:anim calcmode="lin" valueType="num">
                                      <p:cBhvr>
                                        <p:cTn id="52" dur="500" fill="hold"/>
                                        <p:tgtEl>
                                          <p:spTgt spid="13"/>
                                        </p:tgtEl>
                                        <p:attrNameLst>
                                          <p:attrName>ppt_h</p:attrName>
                                        </p:attrNameLst>
                                      </p:cBhvr>
                                      <p:tavLst>
                                        <p:tav tm="0">
                                          <p:val>
                                            <p:fltVal val="0"/>
                                          </p:val>
                                        </p:tav>
                                        <p:tav tm="100000">
                                          <p:val>
                                            <p:strVal val="#ppt_h"/>
                                          </p:val>
                                        </p:tav>
                                      </p:tavLst>
                                    </p:anim>
                                    <p:anim calcmode="lin" valueType="num">
                                      <p:cBhvr>
                                        <p:cTn id="53" dur="500" fill="hold"/>
                                        <p:tgtEl>
                                          <p:spTgt spid="13"/>
                                        </p:tgtEl>
                                        <p:attrNameLst>
                                          <p:attrName>style.rotation</p:attrName>
                                        </p:attrNameLst>
                                      </p:cBhvr>
                                      <p:tavLst>
                                        <p:tav tm="0">
                                          <p:val>
                                            <p:fltVal val="360"/>
                                          </p:val>
                                        </p:tav>
                                        <p:tav tm="100000">
                                          <p:val>
                                            <p:fltVal val="0"/>
                                          </p:val>
                                        </p:tav>
                                      </p:tavLst>
                                    </p:anim>
                                    <p:animEffect transition="in" filter="fade">
                                      <p:cBhvr>
                                        <p:cTn id="54" dur="500"/>
                                        <p:tgtEl>
                                          <p:spTgt spid="13"/>
                                        </p:tgtEl>
                                      </p:cBhvr>
                                    </p:animEffect>
                                  </p:childTnLst>
                                </p:cTn>
                              </p:par>
                            </p:childTnLst>
                          </p:cTn>
                        </p:par>
                        <p:par>
                          <p:cTn id="55" fill="hold">
                            <p:stCondLst>
                              <p:cond delay="4150"/>
                            </p:stCondLst>
                            <p:childTnLst>
                              <p:par>
                                <p:cTn id="56" presetID="2" presetClass="entr" presetSubtype="4" decel="100000" fill="hold" grpId="0" nodeType="afterEffect">
                                  <p:stCondLst>
                                    <p:cond delay="0"/>
                                  </p:stCondLst>
                                  <p:childTnLst>
                                    <p:set>
                                      <p:cBhvr>
                                        <p:cTn id="57" dur="1" fill="hold">
                                          <p:stCondLst>
                                            <p:cond delay="0"/>
                                          </p:stCondLst>
                                        </p:cTn>
                                        <p:tgtEl>
                                          <p:spTgt spid="14">
                                            <p:txEl>
                                              <p:pRg st="0" end="0"/>
                                            </p:txEl>
                                          </p:spTgt>
                                        </p:tgtEl>
                                        <p:attrNameLst>
                                          <p:attrName>style.visibility</p:attrName>
                                        </p:attrNameLst>
                                      </p:cBhvr>
                                      <p:to>
                                        <p:strVal val="visible"/>
                                      </p:to>
                                    </p:set>
                                    <p:anim calcmode="lin" valueType="num">
                                      <p:cBhvr additive="base">
                                        <p:cTn id="58" dur="500" fill="hold"/>
                                        <p:tgtEl>
                                          <p:spTgt spid="14">
                                            <p:txEl>
                                              <p:pRg st="0" end="0"/>
                                            </p:txEl>
                                          </p:spTgt>
                                        </p:tgtEl>
                                        <p:attrNameLst>
                                          <p:attrName>ppt_x</p:attrName>
                                        </p:attrNameLst>
                                      </p:cBhvr>
                                      <p:tavLst>
                                        <p:tav tm="0">
                                          <p:val>
                                            <p:strVal val="#ppt_x"/>
                                          </p:val>
                                        </p:tav>
                                        <p:tav tm="100000">
                                          <p:val>
                                            <p:strVal val="#ppt_x"/>
                                          </p:val>
                                        </p:tav>
                                      </p:tavLst>
                                    </p:anim>
                                    <p:anim calcmode="lin" valueType="num">
                                      <p:cBhvr additive="base">
                                        <p:cTn id="59" dur="500" fill="hold"/>
                                        <p:tgtEl>
                                          <p:spTgt spid="14">
                                            <p:txEl>
                                              <p:pRg st="0" end="0"/>
                                            </p:txEl>
                                          </p:spTgt>
                                        </p:tgtEl>
                                        <p:attrNameLst>
                                          <p:attrName>ppt_y</p:attrName>
                                        </p:attrNameLst>
                                      </p:cBhvr>
                                      <p:tavLst>
                                        <p:tav tm="0">
                                          <p:val>
                                            <p:strVal val="1+#ppt_h/2"/>
                                          </p:val>
                                        </p:tav>
                                        <p:tav tm="100000">
                                          <p:val>
                                            <p:strVal val="#ppt_y"/>
                                          </p:val>
                                        </p:tav>
                                      </p:tavLst>
                                    </p:anim>
                                  </p:childTnLst>
                                </p:cTn>
                              </p:par>
                            </p:childTnLst>
                          </p:cTn>
                        </p:par>
                        <p:par>
                          <p:cTn id="60" fill="hold">
                            <p:stCondLst>
                              <p:cond delay="4650"/>
                            </p:stCondLst>
                            <p:childTnLst>
                              <p:par>
                                <p:cTn id="61" presetID="22" presetClass="entr" presetSubtype="8" fill="hold" grpId="0" nodeType="afterEffect">
                                  <p:stCondLst>
                                    <p:cond delay="0"/>
                                  </p:stCondLst>
                                  <p:childTnLst>
                                    <p:set>
                                      <p:cBhvr>
                                        <p:cTn id="62" dur="1" fill="hold">
                                          <p:stCondLst>
                                            <p:cond delay="0"/>
                                          </p:stCondLst>
                                        </p:cTn>
                                        <p:tgtEl>
                                          <p:spTgt spid="12">
                                            <p:txEl>
                                              <p:pRg st="0" end="0"/>
                                            </p:txEl>
                                          </p:spTgt>
                                        </p:tgtEl>
                                        <p:attrNameLst>
                                          <p:attrName>style.visibility</p:attrName>
                                        </p:attrNameLst>
                                      </p:cBhvr>
                                      <p:to>
                                        <p:strVal val="visible"/>
                                      </p:to>
                                    </p:set>
                                    <p:animEffect transition="in" filter="wipe(left)">
                                      <p:cBhvr>
                                        <p:cTn id="63" dur="500"/>
                                        <p:tgtEl>
                                          <p:spTgt spid="12">
                                            <p:txEl>
                                              <p:pRg st="0" end="0"/>
                                            </p:txEl>
                                          </p:spTgt>
                                        </p:tgtEl>
                                      </p:cBhvr>
                                    </p:animEffect>
                                  </p:childTnLst>
                                </p:cTn>
                              </p:par>
                            </p:childTnLst>
                          </p:cTn>
                        </p:par>
                        <p:par>
                          <p:cTn id="64" fill="hold">
                            <p:stCondLst>
                              <p:cond delay="5150"/>
                            </p:stCondLst>
                            <p:childTnLst>
                              <p:par>
                                <p:cTn id="65" presetID="49" presetClass="entr" presetSubtype="0" decel="100000" fill="hold" grpId="0" nodeType="afterEffect">
                                  <p:stCondLst>
                                    <p:cond delay="0"/>
                                  </p:stCondLst>
                                  <p:childTnLst>
                                    <p:set>
                                      <p:cBhvr>
                                        <p:cTn id="66" dur="1" fill="hold">
                                          <p:stCondLst>
                                            <p:cond delay="0"/>
                                          </p:stCondLst>
                                        </p:cTn>
                                        <p:tgtEl>
                                          <p:spTgt spid="16"/>
                                        </p:tgtEl>
                                        <p:attrNameLst>
                                          <p:attrName>style.visibility</p:attrName>
                                        </p:attrNameLst>
                                      </p:cBhvr>
                                      <p:to>
                                        <p:strVal val="visible"/>
                                      </p:to>
                                    </p:set>
                                    <p:anim calcmode="lin" valueType="num">
                                      <p:cBhvr>
                                        <p:cTn id="67" dur="500" fill="hold"/>
                                        <p:tgtEl>
                                          <p:spTgt spid="16"/>
                                        </p:tgtEl>
                                        <p:attrNameLst>
                                          <p:attrName>ppt_w</p:attrName>
                                        </p:attrNameLst>
                                      </p:cBhvr>
                                      <p:tavLst>
                                        <p:tav tm="0">
                                          <p:val>
                                            <p:fltVal val="0"/>
                                          </p:val>
                                        </p:tav>
                                        <p:tav tm="100000">
                                          <p:val>
                                            <p:strVal val="#ppt_w"/>
                                          </p:val>
                                        </p:tav>
                                      </p:tavLst>
                                    </p:anim>
                                    <p:anim calcmode="lin" valueType="num">
                                      <p:cBhvr>
                                        <p:cTn id="68" dur="500" fill="hold"/>
                                        <p:tgtEl>
                                          <p:spTgt spid="16"/>
                                        </p:tgtEl>
                                        <p:attrNameLst>
                                          <p:attrName>ppt_h</p:attrName>
                                        </p:attrNameLst>
                                      </p:cBhvr>
                                      <p:tavLst>
                                        <p:tav tm="0">
                                          <p:val>
                                            <p:fltVal val="0"/>
                                          </p:val>
                                        </p:tav>
                                        <p:tav tm="100000">
                                          <p:val>
                                            <p:strVal val="#ppt_h"/>
                                          </p:val>
                                        </p:tav>
                                      </p:tavLst>
                                    </p:anim>
                                    <p:anim calcmode="lin" valueType="num">
                                      <p:cBhvr>
                                        <p:cTn id="69" dur="500" fill="hold"/>
                                        <p:tgtEl>
                                          <p:spTgt spid="16"/>
                                        </p:tgtEl>
                                        <p:attrNameLst>
                                          <p:attrName>style.rotation</p:attrName>
                                        </p:attrNameLst>
                                      </p:cBhvr>
                                      <p:tavLst>
                                        <p:tav tm="0">
                                          <p:val>
                                            <p:fltVal val="360"/>
                                          </p:val>
                                        </p:tav>
                                        <p:tav tm="100000">
                                          <p:val>
                                            <p:fltVal val="0"/>
                                          </p:val>
                                        </p:tav>
                                      </p:tavLst>
                                    </p:anim>
                                    <p:animEffect transition="in" filter="fade">
                                      <p:cBhvr>
                                        <p:cTn id="70" dur="500"/>
                                        <p:tgtEl>
                                          <p:spTgt spid="16"/>
                                        </p:tgtEl>
                                      </p:cBhvr>
                                    </p:animEffect>
                                  </p:childTnLst>
                                </p:cTn>
                              </p:par>
                            </p:childTnLst>
                          </p:cTn>
                        </p:par>
                        <p:par>
                          <p:cTn id="71" fill="hold">
                            <p:stCondLst>
                              <p:cond delay="5650"/>
                            </p:stCondLst>
                            <p:childTnLst>
                              <p:par>
                                <p:cTn id="72" presetID="2" presetClass="entr" presetSubtype="4" decel="100000" fill="hold" grpId="0" nodeType="afterEffect">
                                  <p:stCondLst>
                                    <p:cond delay="0"/>
                                  </p:stCondLst>
                                  <p:childTnLst>
                                    <p:set>
                                      <p:cBhvr>
                                        <p:cTn id="73" dur="1" fill="hold">
                                          <p:stCondLst>
                                            <p:cond delay="0"/>
                                          </p:stCondLst>
                                        </p:cTn>
                                        <p:tgtEl>
                                          <p:spTgt spid="17">
                                            <p:txEl>
                                              <p:pRg st="0" end="0"/>
                                            </p:txEl>
                                          </p:spTgt>
                                        </p:tgtEl>
                                        <p:attrNameLst>
                                          <p:attrName>style.visibility</p:attrName>
                                        </p:attrNameLst>
                                      </p:cBhvr>
                                      <p:to>
                                        <p:strVal val="visible"/>
                                      </p:to>
                                    </p:set>
                                    <p:anim calcmode="lin" valueType="num">
                                      <p:cBhvr additive="base">
                                        <p:cTn id="74" dur="500" fill="hold"/>
                                        <p:tgtEl>
                                          <p:spTgt spid="17">
                                            <p:txEl>
                                              <p:pRg st="0" end="0"/>
                                            </p:txEl>
                                          </p:spTgt>
                                        </p:tgtEl>
                                        <p:attrNameLst>
                                          <p:attrName>ppt_x</p:attrName>
                                        </p:attrNameLst>
                                      </p:cBhvr>
                                      <p:tavLst>
                                        <p:tav tm="0">
                                          <p:val>
                                            <p:strVal val="#ppt_x"/>
                                          </p:val>
                                        </p:tav>
                                        <p:tav tm="100000">
                                          <p:val>
                                            <p:strVal val="#ppt_x"/>
                                          </p:val>
                                        </p:tav>
                                      </p:tavLst>
                                    </p:anim>
                                    <p:anim calcmode="lin" valueType="num">
                                      <p:cBhvr additive="base">
                                        <p:cTn id="75" dur="500" fill="hold"/>
                                        <p:tgtEl>
                                          <p:spTgt spid="17">
                                            <p:txEl>
                                              <p:pRg st="0" end="0"/>
                                            </p:txEl>
                                          </p:spTgt>
                                        </p:tgtEl>
                                        <p:attrNameLst>
                                          <p:attrName>ppt_y</p:attrName>
                                        </p:attrNameLst>
                                      </p:cBhvr>
                                      <p:tavLst>
                                        <p:tav tm="0">
                                          <p:val>
                                            <p:strVal val="1+#ppt_h/2"/>
                                          </p:val>
                                        </p:tav>
                                        <p:tav tm="100000">
                                          <p:val>
                                            <p:strVal val="#ppt_y"/>
                                          </p:val>
                                        </p:tav>
                                      </p:tavLst>
                                    </p:anim>
                                  </p:childTnLst>
                                </p:cTn>
                              </p:par>
                            </p:childTnLst>
                          </p:cTn>
                        </p:par>
                        <p:par>
                          <p:cTn id="76" fill="hold">
                            <p:stCondLst>
                              <p:cond delay="6150"/>
                            </p:stCondLst>
                            <p:childTnLst>
                              <p:par>
                                <p:cTn id="77" presetID="22" presetClass="entr" presetSubtype="8" fill="hold" grpId="0" nodeType="afterEffect">
                                  <p:stCondLst>
                                    <p:cond delay="0"/>
                                  </p:stCondLst>
                                  <p:childTnLst>
                                    <p:set>
                                      <p:cBhvr>
                                        <p:cTn id="78" dur="1" fill="hold">
                                          <p:stCondLst>
                                            <p:cond delay="0"/>
                                          </p:stCondLst>
                                        </p:cTn>
                                        <p:tgtEl>
                                          <p:spTgt spid="15">
                                            <p:txEl>
                                              <p:pRg st="0" end="0"/>
                                            </p:txEl>
                                          </p:spTgt>
                                        </p:tgtEl>
                                        <p:attrNameLst>
                                          <p:attrName>style.visibility</p:attrName>
                                        </p:attrNameLst>
                                      </p:cBhvr>
                                      <p:to>
                                        <p:strVal val="visible"/>
                                      </p:to>
                                    </p:set>
                                    <p:animEffect transition="in" filter="wipe(left)">
                                      <p:cBhvr>
                                        <p:cTn id="79" dur="500"/>
                                        <p:tgtEl>
                                          <p:spTgt spid="1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animBg="1">
        <p:tmplLst>
          <p:tmpl>
            <p:tnLst>
              <p:par>
                <p:cTn presetID="22" presetClass="entr" presetSubtype="4" fill="hold" nodeType="afterEffect">
                  <p:stCondLst>
                    <p:cond delay="250"/>
                  </p:stCondLst>
                  <p:childTnLst>
                    <p:set>
                      <p:cBhvr>
                        <p:cTn dur="1" fill="hold">
                          <p:stCondLst>
                            <p:cond delay="0"/>
                          </p:stCondLst>
                        </p:cTn>
                        <p:tgtEl>
                          <p:spTgt spid="4"/>
                        </p:tgtEl>
                        <p:attrNameLst>
                          <p:attrName>style.visibility</p:attrName>
                        </p:attrNameLst>
                      </p:cBhvr>
                      <p:to>
                        <p:strVal val="visible"/>
                      </p:to>
                    </p:set>
                    <p:animEffect transition="in" filter="wipe(down)">
                      <p:cBhvr>
                        <p:cTn dur="500"/>
                        <p:tgtEl>
                          <p:spTgt spid="4"/>
                        </p:tgtEl>
                      </p:cBhvr>
                    </p:animEffect>
                  </p:childTnLst>
                </p:cTn>
              </p:par>
            </p:tnLst>
          </p:tmpl>
        </p:tmplLst>
      </p:bldP>
      <p:bldP spid="5" grpId="0" build="p">
        <p:tmplLst>
          <p:tmpl lvl="1">
            <p:tnLst>
              <p:par>
                <p:cTn presetID="2" presetClass="entr" presetSubtype="1" decel="100000" fill="hold" nodeType="withEffect">
                  <p:stCondLst>
                    <p:cond delay="750"/>
                  </p:stCondLst>
                  <p:iterate type="wd">
                    <p:tmPct val="10000"/>
                  </p:iterate>
                  <p:childTnLst>
                    <p:set>
                      <p:cBhvr>
                        <p:cTn dur="1" fill="hold">
                          <p:stCondLst>
                            <p:cond delay="0"/>
                          </p:stCondLst>
                        </p:cTn>
                        <p:tgtEl>
                          <p:spTgt spid="5"/>
                        </p:tgtEl>
                        <p:attrNameLst>
                          <p:attrName>style.visibility</p:attrName>
                        </p:attrNameLst>
                      </p:cBhvr>
                      <p:to>
                        <p:strVal val="visible"/>
                      </p:to>
                    </p:set>
                    <p:anim calcmode="lin" valueType="num">
                      <p:cBhvr additive="base">
                        <p:cTn dur="750" fill="hold"/>
                        <p:tgtEl>
                          <p:spTgt spid="5"/>
                        </p:tgtEl>
                        <p:attrNameLst>
                          <p:attrName>ppt_x</p:attrName>
                        </p:attrNameLst>
                      </p:cBhvr>
                      <p:tavLst>
                        <p:tav tm="0">
                          <p:val>
                            <p:strVal val="#ppt_x"/>
                          </p:val>
                        </p:tav>
                        <p:tav tm="100000">
                          <p:val>
                            <p:strVal val="#ppt_x"/>
                          </p:val>
                        </p:tav>
                      </p:tavLst>
                    </p:anim>
                    <p:anim calcmode="lin" valueType="num">
                      <p:cBhvr additive="base">
                        <p:cTn dur="750" fill="hold"/>
                        <p:tgtEl>
                          <p:spTgt spid="5"/>
                        </p:tgtEl>
                        <p:attrNameLst>
                          <p:attrName>ppt_y</p:attrName>
                        </p:attrNameLst>
                      </p:cBhvr>
                      <p:tavLst>
                        <p:tav tm="0">
                          <p:val>
                            <p:strVal val="0-#ppt_h/2"/>
                          </p:val>
                        </p:tav>
                        <p:tav tm="100000">
                          <p:val>
                            <p:strVal val="#ppt_y"/>
                          </p:val>
                        </p:tav>
                      </p:tavLst>
                    </p:anim>
                  </p:childTnLst>
                </p:cTn>
              </p:par>
            </p:tnLst>
          </p:tmpl>
        </p:tmplLst>
      </p:bldP>
      <p:bldP spid="6" grpId="0" build="p">
        <p:tmplLst>
          <p:tmpl lvl="1">
            <p:tnLst>
              <p:par>
                <p:cTn presetID="22" presetClass="entr" presetSubtype="8" fill="hold" nodeType="afterEffect">
                  <p:stCondLst>
                    <p:cond delay="0"/>
                  </p:stCondLst>
                  <p:childTnLst>
                    <p:set>
                      <p:cBhvr>
                        <p:cTn dur="1" fill="hold">
                          <p:stCondLst>
                            <p:cond delay="0"/>
                          </p:stCondLst>
                        </p:cTn>
                        <p:tgtEl>
                          <p:spTgt spid="6"/>
                        </p:tgtEl>
                        <p:attrNameLst>
                          <p:attrName>style.visibility</p:attrName>
                        </p:attrNameLst>
                      </p:cBhvr>
                      <p:to>
                        <p:strVal val="visible"/>
                      </p:to>
                    </p:set>
                    <p:animEffect transition="in" filter="wipe(left)">
                      <p:cBhvr>
                        <p:cTn dur="500"/>
                        <p:tgtEl>
                          <p:spTgt spid="6"/>
                        </p:tgtEl>
                      </p:cBhvr>
                    </p:animEffect>
                  </p:childTnLst>
                </p:cTn>
              </p:par>
            </p:tnLst>
          </p:tmpl>
        </p:tmplLst>
      </p:bldP>
      <p:bldP spid="7" grpId="0"/>
      <p:bldP spid="8" grpId="0" build="p">
        <p:tmplLst>
          <p:tmpl lvl="1">
            <p:tnLst>
              <p:par>
                <p:cTn presetID="2" presetClass="entr" presetSubtype="4" decel="100000" fill="hold" nodeType="afterEffect">
                  <p:stCondLst>
                    <p:cond delay="0"/>
                  </p:stCondLst>
                  <p:childTnLst>
                    <p:set>
                      <p:cBhvr>
                        <p:cTn dur="1" fill="hold">
                          <p:stCondLst>
                            <p:cond delay="0"/>
                          </p:stCondLst>
                        </p:cTn>
                        <p:tgtEl>
                          <p:spTgt spid="8"/>
                        </p:tgtEl>
                        <p:attrNameLst>
                          <p:attrName>style.visibility</p:attrName>
                        </p:attrNameLst>
                      </p:cBhvr>
                      <p:to>
                        <p:strVal val="visible"/>
                      </p:to>
                    </p:set>
                    <p:anim calcmode="lin" valueType="num">
                      <p:cBhvr additive="base">
                        <p:cTn dur="500" fill="hold"/>
                        <p:tgtEl>
                          <p:spTgt spid="8"/>
                        </p:tgtEl>
                        <p:attrNameLst>
                          <p:attrName>ppt_x</p:attrName>
                        </p:attrNameLst>
                      </p:cBhvr>
                      <p:tavLst>
                        <p:tav tm="0">
                          <p:val>
                            <p:strVal val="#ppt_x"/>
                          </p:val>
                        </p:tav>
                        <p:tav tm="100000">
                          <p:val>
                            <p:strVal val="#ppt_x"/>
                          </p:val>
                        </p:tav>
                      </p:tavLst>
                    </p:anim>
                    <p:anim calcmode="lin" valueType="num">
                      <p:cBhvr additive="base">
                        <p:cTn dur="500" fill="hold"/>
                        <p:tgtEl>
                          <p:spTgt spid="8"/>
                        </p:tgtEl>
                        <p:attrNameLst>
                          <p:attrName>ppt_y</p:attrName>
                        </p:attrNameLst>
                      </p:cBhvr>
                      <p:tavLst>
                        <p:tav tm="0">
                          <p:val>
                            <p:strVal val="1+#ppt_h/2"/>
                          </p:val>
                        </p:tav>
                        <p:tav tm="100000">
                          <p:val>
                            <p:strVal val="#ppt_y"/>
                          </p:val>
                        </p:tav>
                      </p:tavLst>
                    </p:anim>
                  </p:childTnLst>
                </p:cTn>
              </p:par>
            </p:tnLst>
          </p:tmpl>
        </p:tmplLst>
      </p:bldP>
      <p:bldP spid="12" grpId="0" build="p">
        <p:tmplLst>
          <p:tmpl lvl="1">
            <p:tnLst>
              <p:par>
                <p:cTn presetID="22" presetClass="entr" presetSubtype="8" fill="hold" nodeType="afterEffect">
                  <p:stCondLst>
                    <p:cond delay="0"/>
                  </p:stCondLst>
                  <p:childTnLst>
                    <p:set>
                      <p:cBhvr>
                        <p:cTn dur="1" fill="hold">
                          <p:stCondLst>
                            <p:cond delay="0"/>
                          </p:stCondLst>
                        </p:cTn>
                        <p:tgtEl>
                          <p:spTgt spid="12"/>
                        </p:tgtEl>
                        <p:attrNameLst>
                          <p:attrName>style.visibility</p:attrName>
                        </p:attrNameLst>
                      </p:cBhvr>
                      <p:to>
                        <p:strVal val="visible"/>
                      </p:to>
                    </p:set>
                    <p:animEffect transition="in" filter="wipe(left)">
                      <p:cBhvr>
                        <p:cTn dur="500"/>
                        <p:tgtEl>
                          <p:spTgt spid="12"/>
                        </p:tgtEl>
                      </p:cBhvr>
                    </p:animEffect>
                  </p:childTnLst>
                </p:cTn>
              </p:par>
            </p:tnLst>
          </p:tmpl>
        </p:tmplLst>
      </p:bldP>
      <p:bldP spid="13" grpId="0"/>
      <p:bldP spid="14" grpId="0" build="p">
        <p:tmplLst>
          <p:tmpl lvl="1">
            <p:tnLst>
              <p:par>
                <p:cTn presetID="2" presetClass="entr" presetSubtype="4" decel="100000" fill="hold" nodeType="afterEffect">
                  <p:stCondLst>
                    <p:cond delay="0"/>
                  </p:stCondLst>
                  <p:childTnLst>
                    <p:set>
                      <p:cBhvr>
                        <p:cTn dur="1" fill="hold">
                          <p:stCondLst>
                            <p:cond delay="0"/>
                          </p:stCondLst>
                        </p:cTn>
                        <p:tgtEl>
                          <p:spTgt spid="14"/>
                        </p:tgtEl>
                        <p:attrNameLst>
                          <p:attrName>style.visibility</p:attrName>
                        </p:attrNameLst>
                      </p:cBhvr>
                      <p:to>
                        <p:strVal val="visible"/>
                      </p:to>
                    </p:set>
                    <p:anim calcmode="lin" valueType="num">
                      <p:cBhvr additive="base">
                        <p:cTn dur="500" fill="hold"/>
                        <p:tgtEl>
                          <p:spTgt spid="14"/>
                        </p:tgtEl>
                        <p:attrNameLst>
                          <p:attrName>ppt_x</p:attrName>
                        </p:attrNameLst>
                      </p:cBhvr>
                      <p:tavLst>
                        <p:tav tm="0">
                          <p:val>
                            <p:strVal val="#ppt_x"/>
                          </p:val>
                        </p:tav>
                        <p:tav tm="100000">
                          <p:val>
                            <p:strVal val="#ppt_x"/>
                          </p:val>
                        </p:tav>
                      </p:tavLst>
                    </p:anim>
                    <p:anim calcmode="lin" valueType="num">
                      <p:cBhvr additive="base">
                        <p:cTn dur="500" fill="hold"/>
                        <p:tgtEl>
                          <p:spTgt spid="14"/>
                        </p:tgtEl>
                        <p:attrNameLst>
                          <p:attrName>ppt_y</p:attrName>
                        </p:attrNameLst>
                      </p:cBhvr>
                      <p:tavLst>
                        <p:tav tm="0">
                          <p:val>
                            <p:strVal val="1+#ppt_h/2"/>
                          </p:val>
                        </p:tav>
                        <p:tav tm="100000">
                          <p:val>
                            <p:strVal val="#ppt_y"/>
                          </p:val>
                        </p:tav>
                      </p:tavLst>
                    </p:anim>
                  </p:childTnLst>
                </p:cTn>
              </p:par>
            </p:tnLst>
          </p:tmpl>
        </p:tmplLst>
      </p:bldP>
      <p:bldP spid="15" grpId="0" build="p">
        <p:tmplLst>
          <p:tmpl lvl="1">
            <p:tnLst>
              <p:par>
                <p:cTn presetID="22" presetClass="entr" presetSubtype="8" fill="hold" nodeType="afterEffect">
                  <p:stCondLst>
                    <p:cond delay="0"/>
                  </p:stCondLst>
                  <p:childTnLst>
                    <p:set>
                      <p:cBhvr>
                        <p:cTn dur="1" fill="hold">
                          <p:stCondLst>
                            <p:cond delay="0"/>
                          </p:stCondLst>
                        </p:cTn>
                        <p:tgtEl>
                          <p:spTgt spid="15"/>
                        </p:tgtEl>
                        <p:attrNameLst>
                          <p:attrName>style.visibility</p:attrName>
                        </p:attrNameLst>
                      </p:cBhvr>
                      <p:to>
                        <p:strVal val="visible"/>
                      </p:to>
                    </p:set>
                    <p:animEffect transition="in" filter="wipe(left)">
                      <p:cBhvr>
                        <p:cTn dur="500"/>
                        <p:tgtEl>
                          <p:spTgt spid="15"/>
                        </p:tgtEl>
                      </p:cBhvr>
                    </p:animEffect>
                  </p:childTnLst>
                </p:cTn>
              </p:par>
            </p:tnLst>
          </p:tmpl>
        </p:tmplLst>
      </p:bldP>
      <p:bldP spid="16" grpId="0"/>
      <p:bldP spid="17" grpId="0" build="p">
        <p:tmplLst>
          <p:tmpl lvl="1">
            <p:tnLst>
              <p:par>
                <p:cTn presetID="2" presetClass="entr" presetSubtype="4" decel="100000" fill="hold" nodeType="afterEffect">
                  <p:stCondLst>
                    <p:cond delay="0"/>
                  </p:stCondLst>
                  <p:childTnLst>
                    <p:set>
                      <p:cBhvr>
                        <p:cTn dur="1" fill="hold">
                          <p:stCondLst>
                            <p:cond delay="0"/>
                          </p:stCondLst>
                        </p:cTn>
                        <p:tgtEl>
                          <p:spTgt spid="17"/>
                        </p:tgtEl>
                        <p:attrNameLst>
                          <p:attrName>style.visibility</p:attrName>
                        </p:attrNameLst>
                      </p:cBhvr>
                      <p:to>
                        <p:strVal val="visible"/>
                      </p:to>
                    </p:set>
                    <p:anim calcmode="lin" valueType="num">
                      <p:cBhvr additive="base">
                        <p:cTn dur="500" fill="hold"/>
                        <p:tgtEl>
                          <p:spTgt spid="17"/>
                        </p:tgtEl>
                        <p:attrNameLst>
                          <p:attrName>ppt_x</p:attrName>
                        </p:attrNameLst>
                      </p:cBhvr>
                      <p:tavLst>
                        <p:tav tm="0">
                          <p:val>
                            <p:strVal val="#ppt_x"/>
                          </p:val>
                        </p:tav>
                        <p:tav tm="100000">
                          <p:val>
                            <p:strVal val="#ppt_x"/>
                          </p:val>
                        </p:tav>
                      </p:tavLst>
                    </p:anim>
                    <p:anim calcmode="lin" valueType="num">
                      <p:cBhvr additive="base">
                        <p:cTn dur="500" fill="hold"/>
                        <p:tgtEl>
                          <p:spTgt spid="17"/>
                        </p:tgtEl>
                        <p:attrNameLst>
                          <p:attrName>ppt_y</p:attrName>
                        </p:attrNameLst>
                      </p:cBhvr>
                      <p:tavLst>
                        <p:tav tm="0">
                          <p:val>
                            <p:strVal val="1+#ppt_h/2"/>
                          </p:val>
                        </p:tav>
                        <p:tav tm="100000">
                          <p:val>
                            <p:strVal val="#ppt_y"/>
                          </p:val>
                        </p:tav>
                      </p:tavLst>
                    </p:anim>
                  </p:childTnLst>
                </p:cTn>
              </p:par>
            </p:tnLst>
          </p:tmpl>
        </p:tmplLst>
      </p:bldP>
      <p:bldP spid="18" grpId="0" animBg="1">
        <p:tmplLst>
          <p:tmpl>
            <p:tnLst>
              <p:par>
                <p:cTn presetID="2" presetClass="entr" presetSubtype="2" decel="100000" fill="hold" nodeType="withEffect">
                  <p:stCondLst>
                    <p:cond delay="250"/>
                  </p:stCondLst>
                  <p:childTnLst>
                    <p:set>
                      <p:cBhvr>
                        <p:cTn dur="1" fill="hold">
                          <p:stCondLst>
                            <p:cond delay="0"/>
                          </p:stCondLst>
                        </p:cTn>
                        <p:tgtEl>
                          <p:spTgt spid="18"/>
                        </p:tgtEl>
                        <p:attrNameLst>
                          <p:attrName>style.visibility</p:attrName>
                        </p:attrNameLst>
                      </p:cBhvr>
                      <p:to>
                        <p:strVal val="visible"/>
                      </p:to>
                    </p:set>
                    <p:anim calcmode="lin" valueType="num">
                      <p:cBhvr additive="base">
                        <p:cTn dur="750" fill="hold"/>
                        <p:tgtEl>
                          <p:spTgt spid="18"/>
                        </p:tgtEl>
                        <p:attrNameLst>
                          <p:attrName>ppt_x</p:attrName>
                        </p:attrNameLst>
                      </p:cBhvr>
                      <p:tavLst>
                        <p:tav tm="0">
                          <p:val>
                            <p:strVal val="1+#ppt_w/2"/>
                          </p:val>
                        </p:tav>
                        <p:tav tm="100000">
                          <p:val>
                            <p:strVal val="#ppt_x"/>
                          </p:val>
                        </p:tav>
                      </p:tavLst>
                    </p:anim>
                    <p:anim calcmode="lin" valueType="num">
                      <p:cBhvr additive="base">
                        <p:cTn dur="750" fill="hold"/>
                        <p:tgtEl>
                          <p:spTgt spid="18"/>
                        </p:tgtEl>
                        <p:attrNameLst>
                          <p:attrName>ppt_y</p:attrName>
                        </p:attrNameLst>
                      </p:cBhvr>
                      <p:tavLst>
                        <p:tav tm="0">
                          <p:val>
                            <p:strVal val="#ppt_y"/>
                          </p:val>
                        </p:tav>
                        <p:tav tm="100000">
                          <p:val>
                            <p:strVal val="#ppt_y"/>
                          </p:val>
                        </p:tav>
                      </p:tavLst>
                    </p:anim>
                  </p:childTnLst>
                </p:cTn>
              </p:par>
            </p:tnLst>
          </p:tmpl>
        </p:tmplLst>
      </p:bldP>
      <p:bldP spid="19" grpId="0" animBg="1">
        <p:tmplLst>
          <p:tmpl>
            <p:tnLst>
              <p:par>
                <p:cTn presetID="2" presetClass="entr" presetSubtype="6" decel="100000" fill="hold" nodeType="withEffect">
                  <p:stCondLst>
                    <p:cond delay="250"/>
                  </p:stCondLst>
                  <p:childTnLst>
                    <p:set>
                      <p:cBhvr>
                        <p:cTn dur="1" fill="hold">
                          <p:stCondLst>
                            <p:cond delay="0"/>
                          </p:stCondLst>
                        </p:cTn>
                        <p:tgtEl>
                          <p:spTgt spid="19"/>
                        </p:tgtEl>
                        <p:attrNameLst>
                          <p:attrName>style.visibility</p:attrName>
                        </p:attrNameLst>
                      </p:cBhvr>
                      <p:to>
                        <p:strVal val="visible"/>
                      </p:to>
                    </p:set>
                    <p:anim calcmode="lin" valueType="num">
                      <p:cBhvr additive="base">
                        <p:cTn dur="750" fill="hold"/>
                        <p:tgtEl>
                          <p:spTgt spid="19"/>
                        </p:tgtEl>
                        <p:attrNameLst>
                          <p:attrName>ppt_x</p:attrName>
                        </p:attrNameLst>
                      </p:cBhvr>
                      <p:tavLst>
                        <p:tav tm="0">
                          <p:val>
                            <p:strVal val="1+#ppt_w/2"/>
                          </p:val>
                        </p:tav>
                        <p:tav tm="100000">
                          <p:val>
                            <p:strVal val="#ppt_x"/>
                          </p:val>
                        </p:tav>
                      </p:tavLst>
                    </p:anim>
                    <p:anim calcmode="lin" valueType="num">
                      <p:cBhvr additive="base">
                        <p:cTn dur="750" fill="hold"/>
                        <p:tgtEl>
                          <p:spTgt spid="19"/>
                        </p:tgtEl>
                        <p:attrNameLst>
                          <p:attrName>ppt_y</p:attrName>
                        </p:attrNameLst>
                      </p:cBhvr>
                      <p:tavLst>
                        <p:tav tm="0">
                          <p:val>
                            <p:strVal val="1+#ppt_h/2"/>
                          </p:val>
                        </p:tav>
                        <p:tav tm="100000">
                          <p:val>
                            <p:strVal val="#ppt_y"/>
                          </p:val>
                        </p:tav>
                      </p:tavLst>
                    </p:anim>
                  </p:childTnLst>
                </p:cTn>
              </p:par>
            </p:tnLst>
          </p:tmpl>
        </p:tmplLst>
      </p:bldP>
      <p:bldP spid="20" grpId="0" animBg="1">
        <p:tmplLst>
          <p:tmpl>
            <p:tnLst>
              <p:par>
                <p:cTn presetID="2" presetClass="entr" presetSubtype="1" decel="100000" fill="hold" nodeType="withEffect">
                  <p:stCondLst>
                    <p:cond delay="250"/>
                  </p:stCondLst>
                  <p:childTnLst>
                    <p:set>
                      <p:cBhvr>
                        <p:cTn dur="1" fill="hold">
                          <p:stCondLst>
                            <p:cond delay="0"/>
                          </p:stCondLst>
                        </p:cTn>
                        <p:tgtEl>
                          <p:spTgt spid="20"/>
                        </p:tgtEl>
                        <p:attrNameLst>
                          <p:attrName>style.visibility</p:attrName>
                        </p:attrNameLst>
                      </p:cBhvr>
                      <p:to>
                        <p:strVal val="visible"/>
                      </p:to>
                    </p:set>
                    <p:anim calcmode="lin" valueType="num">
                      <p:cBhvr additive="base">
                        <p:cTn dur="750" fill="hold"/>
                        <p:tgtEl>
                          <p:spTgt spid="20"/>
                        </p:tgtEl>
                        <p:attrNameLst>
                          <p:attrName>ppt_x</p:attrName>
                        </p:attrNameLst>
                      </p:cBhvr>
                      <p:tavLst>
                        <p:tav tm="0">
                          <p:val>
                            <p:strVal val="#ppt_x"/>
                          </p:val>
                        </p:tav>
                        <p:tav tm="100000">
                          <p:val>
                            <p:strVal val="#ppt_x"/>
                          </p:val>
                        </p:tav>
                      </p:tavLst>
                    </p:anim>
                    <p:anim calcmode="lin" valueType="num">
                      <p:cBhvr additive="base">
                        <p:cTn dur="750" fill="hold"/>
                        <p:tgtEl>
                          <p:spTgt spid="20"/>
                        </p:tgtEl>
                        <p:attrNameLst>
                          <p:attrName>ppt_y</p:attrName>
                        </p:attrNameLst>
                      </p:cBhvr>
                      <p:tavLst>
                        <p:tav tm="0">
                          <p:val>
                            <p:strVal val="0-#ppt_h/2"/>
                          </p:val>
                        </p:tav>
                        <p:tav tm="100000">
                          <p:val>
                            <p:strVal val="#ppt_y"/>
                          </p:val>
                        </p:tav>
                      </p:tavLst>
                    </p:anim>
                  </p:childTnLst>
                </p:cTn>
              </p:par>
            </p:tnLst>
          </p:tmpl>
        </p:tmplLst>
      </p:bldP>
      <p:bldP spid="21" grpId="0" animBg="1">
        <p:tmplLst>
          <p:tmpl>
            <p:tnLst>
              <p:par>
                <p:cTn presetID="2" presetClass="entr" presetSubtype="3" decel="100000" fill="hold" nodeType="withEffect">
                  <p:stCondLst>
                    <p:cond delay="250"/>
                  </p:stCondLst>
                  <p:childTnLst>
                    <p:set>
                      <p:cBhvr>
                        <p:cTn dur="1" fill="hold">
                          <p:stCondLst>
                            <p:cond delay="0"/>
                          </p:stCondLst>
                        </p:cTn>
                        <p:tgtEl>
                          <p:spTgt spid="21"/>
                        </p:tgtEl>
                        <p:attrNameLst>
                          <p:attrName>style.visibility</p:attrName>
                        </p:attrNameLst>
                      </p:cBhvr>
                      <p:to>
                        <p:strVal val="visible"/>
                      </p:to>
                    </p:set>
                    <p:anim calcmode="lin" valueType="num">
                      <p:cBhvr additive="base">
                        <p:cTn dur="750" fill="hold"/>
                        <p:tgtEl>
                          <p:spTgt spid="21"/>
                        </p:tgtEl>
                        <p:attrNameLst>
                          <p:attrName>ppt_x</p:attrName>
                        </p:attrNameLst>
                      </p:cBhvr>
                      <p:tavLst>
                        <p:tav tm="0">
                          <p:val>
                            <p:strVal val="1+#ppt_w/2"/>
                          </p:val>
                        </p:tav>
                        <p:tav tm="100000">
                          <p:val>
                            <p:strVal val="#ppt_x"/>
                          </p:val>
                        </p:tav>
                      </p:tavLst>
                    </p:anim>
                    <p:anim calcmode="lin" valueType="num">
                      <p:cBhvr additive="base">
                        <p:cTn dur="750" fill="hold"/>
                        <p:tgtEl>
                          <p:spTgt spid="21"/>
                        </p:tgtEl>
                        <p:attrNameLst>
                          <p:attrName>ppt_y</p:attrName>
                        </p:attrNameLst>
                      </p:cBhvr>
                      <p:tavLst>
                        <p:tav tm="0">
                          <p:val>
                            <p:strVal val="0-#ppt_h/2"/>
                          </p:val>
                        </p:tav>
                        <p:tav tm="100000">
                          <p:val>
                            <p:strVal val="#ppt_y"/>
                          </p:val>
                        </p:tav>
                      </p:tavLst>
                    </p:anim>
                  </p:childTnLst>
                </p:cTn>
              </p:par>
            </p:tnLst>
          </p:tmpl>
        </p:tmplLst>
      </p:bldP>
    </p:bldLst>
  </p:timing>
  <p:extLst mod="1">
    <p:ext uri="{DCECCB84-F9BA-43D5-87BE-67443E8EF086}">
      <p15:sldGuideLst xmlns:p15="http://schemas.microsoft.com/office/powerpoint/2012/main">
        <p15:guide id="1" orient="horz" pos="3239">
          <p15:clr>
            <a:srgbClr val="FBAE40"/>
          </p15:clr>
        </p15:guide>
        <p15:guide id="2" pos="5760">
          <p15:clr>
            <a:srgbClr val="FBAE40"/>
          </p15:clr>
        </p15:guide>
      </p15:sldGuideLst>
    </p:ext>
  </p:extLst>
</p:sldLayout>
</file>

<file path=ppt/slideLayouts/slideLayout81.xml><?xml version="1.0" encoding="utf-8"?>
<p:sldLayout xmlns:a="http://schemas.openxmlformats.org/drawingml/2006/main" xmlns:r="http://schemas.openxmlformats.org/officeDocument/2006/relationships" xmlns:p="http://schemas.openxmlformats.org/presentationml/2006/main" preserve="1" userDrawn="1">
  <p:cSld name="Fullscreen Image &amp; 2 Headings, Texts">
    <p:spTree>
      <p:nvGrpSpPr>
        <p:cNvPr id="1" name=""/>
        <p:cNvGrpSpPr/>
        <p:nvPr/>
      </p:nvGrpSpPr>
      <p:grpSpPr>
        <a:xfrm>
          <a:off x="0" y="0"/>
          <a:ext cx="0" cy="0"/>
          <a:chOff x="0" y="0"/>
          <a:chExt cx="0" cy="0"/>
        </a:xfrm>
      </p:grpSpPr>
      <p:sp>
        <p:nvSpPr>
          <p:cNvPr id="3" name="図プレースホルダー 3"/>
          <p:cNvSpPr>
            <a:spLocks noGrp="1"/>
          </p:cNvSpPr>
          <p:nvPr>
            <p:ph type="pic" sz="quarter" idx="10" hasCustomPrompt="1"/>
          </p:nvPr>
        </p:nvSpPr>
        <p:spPr>
          <a:xfrm>
            <a:off x="0" y="0"/>
            <a:ext cx="18288000" cy="10285413"/>
          </a:xfrm>
        </p:spPr>
        <p:txBody>
          <a:bodyPr/>
          <a:lstStyle>
            <a:lvl1pPr>
              <a:defRPr baseline="0"/>
            </a:lvl1pPr>
          </a:lstStyle>
          <a:p>
            <a:r>
              <a:rPr kumimoji="1" lang="en-US" altLang="ja-JP" dirty="0"/>
              <a:t>Add a full screen image</a:t>
            </a:r>
            <a:endParaRPr kumimoji="1" lang="ja-JP" altLang="en-US" dirty="0"/>
          </a:p>
        </p:txBody>
      </p:sp>
      <p:sp>
        <p:nvSpPr>
          <p:cNvPr id="4" name="テキスト プレースホルダー 5"/>
          <p:cNvSpPr>
            <a:spLocks noGrp="1"/>
          </p:cNvSpPr>
          <p:nvPr>
            <p:ph type="body" sz="quarter" idx="11" hasCustomPrompt="1"/>
          </p:nvPr>
        </p:nvSpPr>
        <p:spPr>
          <a:xfrm>
            <a:off x="0" y="5543550"/>
            <a:ext cx="18288000" cy="4741863"/>
          </a:xfrm>
          <a:solidFill>
            <a:schemeClr val="accent1">
              <a:alpha val="70000"/>
            </a:schemeClr>
          </a:solidFill>
        </p:spPr>
        <p:txBody>
          <a:bodyPr/>
          <a:lstStyle/>
          <a:p>
            <a:pPr lvl="0"/>
            <a:r>
              <a:rPr kumimoji="1" lang="en-US" altLang="ja-JP" dirty="0"/>
              <a:t> </a:t>
            </a:r>
            <a:endParaRPr kumimoji="1" lang="ja-JP" altLang="en-US" dirty="0"/>
          </a:p>
        </p:txBody>
      </p:sp>
      <p:sp>
        <p:nvSpPr>
          <p:cNvPr id="5" name="テキスト プレースホルダー 12"/>
          <p:cNvSpPr>
            <a:spLocks noGrp="1"/>
          </p:cNvSpPr>
          <p:nvPr>
            <p:ph type="body" sz="quarter" idx="14" hasCustomPrompt="1"/>
          </p:nvPr>
        </p:nvSpPr>
        <p:spPr>
          <a:xfrm>
            <a:off x="648000" y="6191550"/>
            <a:ext cx="7995938" cy="3328987"/>
          </a:xfrm>
        </p:spPr>
        <p:txBody>
          <a:bodyPr anchor="ctr">
            <a:noAutofit/>
          </a:bodyPr>
          <a:lstStyle>
            <a:lvl1pPr algn="ctr">
              <a:lnSpc>
                <a:spcPct val="100000"/>
              </a:lnSpc>
              <a:spcBef>
                <a:spcPts val="0"/>
              </a:spcBef>
              <a:defRPr sz="5400" baseline="0">
                <a:solidFill>
                  <a:schemeClr val="bg1"/>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18" name="テキスト プレースホルダー 5"/>
          <p:cNvSpPr>
            <a:spLocks noGrp="1"/>
          </p:cNvSpPr>
          <p:nvPr>
            <p:ph type="body" sz="quarter" idx="24" hasCustomPrompt="1"/>
          </p:nvPr>
        </p:nvSpPr>
        <p:spPr>
          <a:xfrm>
            <a:off x="1296000" y="4895550"/>
            <a:ext cx="648000" cy="648000"/>
          </a:xfrm>
          <a:solidFill>
            <a:schemeClr val="accent1">
              <a:alpha val="70000"/>
            </a:schemeClr>
          </a:solidFill>
        </p:spPr>
        <p:txBody>
          <a:bodyPr/>
          <a:lstStyle/>
          <a:p>
            <a:pPr lvl="0"/>
            <a:r>
              <a:rPr kumimoji="1" lang="en-US" altLang="ja-JP" dirty="0"/>
              <a:t> </a:t>
            </a:r>
            <a:endParaRPr kumimoji="1" lang="ja-JP" altLang="en-US" dirty="0"/>
          </a:p>
        </p:txBody>
      </p:sp>
      <p:sp>
        <p:nvSpPr>
          <p:cNvPr id="19" name="テキスト プレースホルダー 5"/>
          <p:cNvSpPr>
            <a:spLocks noGrp="1"/>
          </p:cNvSpPr>
          <p:nvPr>
            <p:ph type="body" sz="quarter" idx="25" hasCustomPrompt="1"/>
          </p:nvPr>
        </p:nvSpPr>
        <p:spPr>
          <a:xfrm>
            <a:off x="648000" y="4247550"/>
            <a:ext cx="648000" cy="648000"/>
          </a:xfrm>
          <a:solidFill>
            <a:schemeClr val="accent1">
              <a:alpha val="70000"/>
            </a:schemeClr>
          </a:solidFill>
        </p:spPr>
        <p:txBody>
          <a:bodyPr/>
          <a:lstStyle/>
          <a:p>
            <a:pPr lvl="0"/>
            <a:r>
              <a:rPr kumimoji="1" lang="en-US" altLang="ja-JP" dirty="0"/>
              <a:t> </a:t>
            </a:r>
            <a:endParaRPr kumimoji="1" lang="ja-JP" altLang="en-US" dirty="0"/>
          </a:p>
        </p:txBody>
      </p:sp>
      <p:sp>
        <p:nvSpPr>
          <p:cNvPr id="20" name="テキスト プレースホルダー 5"/>
          <p:cNvSpPr>
            <a:spLocks noGrp="1"/>
          </p:cNvSpPr>
          <p:nvPr>
            <p:ph type="body" sz="quarter" idx="26" hasCustomPrompt="1"/>
          </p:nvPr>
        </p:nvSpPr>
        <p:spPr>
          <a:xfrm>
            <a:off x="0" y="3599550"/>
            <a:ext cx="648000" cy="648000"/>
          </a:xfrm>
          <a:solidFill>
            <a:schemeClr val="accent1">
              <a:alpha val="70000"/>
            </a:schemeClr>
          </a:solidFill>
        </p:spPr>
        <p:txBody>
          <a:bodyPr/>
          <a:lstStyle/>
          <a:p>
            <a:pPr lvl="0"/>
            <a:r>
              <a:rPr kumimoji="1" lang="en-US" altLang="ja-JP" dirty="0"/>
              <a:t> </a:t>
            </a:r>
            <a:endParaRPr kumimoji="1" lang="ja-JP" altLang="en-US" dirty="0"/>
          </a:p>
        </p:txBody>
      </p:sp>
      <p:sp>
        <p:nvSpPr>
          <p:cNvPr id="21" name="テキスト プレースホルダー 5"/>
          <p:cNvSpPr>
            <a:spLocks noGrp="1"/>
          </p:cNvSpPr>
          <p:nvPr>
            <p:ph type="body" sz="quarter" idx="27" hasCustomPrompt="1"/>
          </p:nvPr>
        </p:nvSpPr>
        <p:spPr>
          <a:xfrm>
            <a:off x="0" y="4895550"/>
            <a:ext cx="648000" cy="648000"/>
          </a:xfrm>
          <a:solidFill>
            <a:schemeClr val="accent1">
              <a:alpha val="70000"/>
            </a:schemeClr>
          </a:solidFill>
        </p:spPr>
        <p:txBody>
          <a:bodyPr/>
          <a:lstStyle/>
          <a:p>
            <a:pPr lvl="0"/>
            <a:r>
              <a:rPr kumimoji="1" lang="en-US" altLang="ja-JP" dirty="0"/>
              <a:t> </a:t>
            </a:r>
            <a:endParaRPr kumimoji="1" lang="ja-JP" altLang="en-US" dirty="0"/>
          </a:p>
        </p:txBody>
      </p:sp>
      <p:sp>
        <p:nvSpPr>
          <p:cNvPr id="22" name="テキスト プレースホルダー 12"/>
          <p:cNvSpPr>
            <a:spLocks noGrp="1"/>
          </p:cNvSpPr>
          <p:nvPr>
            <p:ph type="body" sz="quarter" idx="15" hasCustomPrompt="1"/>
          </p:nvPr>
        </p:nvSpPr>
        <p:spPr>
          <a:xfrm>
            <a:off x="9144000" y="6751563"/>
            <a:ext cx="7972425" cy="1040187"/>
          </a:xfrm>
        </p:spPr>
        <p:txBody>
          <a:bodyPr>
            <a:normAutofit/>
          </a:bodyPr>
          <a:lstStyle>
            <a:lvl1pPr marL="0" indent="0" algn="l">
              <a:spcBef>
                <a:spcPts val="1200"/>
              </a:spcBef>
              <a:buFont typeface="Wingdings" panose="05000000000000000000" pitchFamily="2" charset="2"/>
              <a:buNone/>
              <a:defRPr sz="2000" baseline="0">
                <a:solidFill>
                  <a:schemeClr val="bg1"/>
                </a:solidFill>
              </a:defRPr>
            </a:lvl1pPr>
          </a:lstStyle>
          <a:p>
            <a:pPr lvl="0"/>
            <a:r>
              <a:rPr kumimoji="1" lang="en-US" altLang="ja-JP" dirty="0"/>
              <a:t>Text goes here</a:t>
            </a:r>
            <a:endParaRPr kumimoji="1" lang="ja-JP" altLang="en-US" dirty="0"/>
          </a:p>
        </p:txBody>
      </p:sp>
      <p:sp>
        <p:nvSpPr>
          <p:cNvPr id="23" name="テキスト プレースホルダー 12"/>
          <p:cNvSpPr>
            <a:spLocks noGrp="1"/>
          </p:cNvSpPr>
          <p:nvPr>
            <p:ph type="body" sz="quarter" idx="17" hasCustomPrompt="1"/>
          </p:nvPr>
        </p:nvSpPr>
        <p:spPr>
          <a:xfrm>
            <a:off x="9144000" y="6191550"/>
            <a:ext cx="7972426" cy="614417"/>
          </a:xfrm>
        </p:spPr>
        <p:txBody>
          <a:bodyPr anchor="ctr">
            <a:noAutofit/>
          </a:bodyPr>
          <a:lstStyle>
            <a:lvl1pPr algn="l">
              <a:lnSpc>
                <a:spcPct val="100000"/>
              </a:lnSpc>
              <a:spcBef>
                <a:spcPts val="0"/>
              </a:spcBef>
              <a:defRPr sz="3600" baseline="0">
                <a:solidFill>
                  <a:schemeClr val="bg1"/>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24" name="テキスト プレースホルダー 12"/>
          <p:cNvSpPr>
            <a:spLocks noGrp="1"/>
          </p:cNvSpPr>
          <p:nvPr>
            <p:ph type="body" sz="quarter" idx="28" hasCustomPrompt="1"/>
          </p:nvPr>
        </p:nvSpPr>
        <p:spPr>
          <a:xfrm>
            <a:off x="9144000" y="8480350"/>
            <a:ext cx="7972425" cy="1040187"/>
          </a:xfrm>
        </p:spPr>
        <p:txBody>
          <a:bodyPr>
            <a:normAutofit/>
          </a:bodyPr>
          <a:lstStyle>
            <a:lvl1pPr marL="0" indent="0" algn="l">
              <a:spcBef>
                <a:spcPts val="1200"/>
              </a:spcBef>
              <a:buFont typeface="Wingdings" panose="05000000000000000000" pitchFamily="2" charset="2"/>
              <a:buNone/>
              <a:defRPr sz="2000" baseline="0">
                <a:solidFill>
                  <a:schemeClr val="bg1"/>
                </a:solidFill>
              </a:defRPr>
            </a:lvl1pPr>
          </a:lstStyle>
          <a:p>
            <a:pPr lvl="0"/>
            <a:r>
              <a:rPr kumimoji="1" lang="en-US" altLang="ja-JP" dirty="0"/>
              <a:t>Text goes here</a:t>
            </a:r>
            <a:endParaRPr kumimoji="1" lang="ja-JP" altLang="en-US" dirty="0"/>
          </a:p>
        </p:txBody>
      </p:sp>
      <p:sp>
        <p:nvSpPr>
          <p:cNvPr id="25" name="テキスト プレースホルダー 12"/>
          <p:cNvSpPr>
            <a:spLocks noGrp="1"/>
          </p:cNvSpPr>
          <p:nvPr>
            <p:ph type="body" sz="quarter" idx="29" hasCustomPrompt="1"/>
          </p:nvPr>
        </p:nvSpPr>
        <p:spPr>
          <a:xfrm>
            <a:off x="9144000" y="7920337"/>
            <a:ext cx="7972426" cy="614417"/>
          </a:xfrm>
        </p:spPr>
        <p:txBody>
          <a:bodyPr anchor="ctr">
            <a:noAutofit/>
          </a:bodyPr>
          <a:lstStyle>
            <a:lvl1pPr algn="l">
              <a:lnSpc>
                <a:spcPct val="100000"/>
              </a:lnSpc>
              <a:spcBef>
                <a:spcPts val="0"/>
              </a:spcBef>
              <a:defRPr sz="3600" baseline="0">
                <a:solidFill>
                  <a:schemeClr val="bg1"/>
                </a:solidFill>
                <a:latin typeface="Ubuntu Medium" panose="020B0604030602030204" pitchFamily="34" charset="0"/>
              </a:defRPr>
            </a:lvl1pPr>
          </a:lstStyle>
          <a:p>
            <a:pPr lvl="0"/>
            <a:r>
              <a:rPr kumimoji="1" lang="en-US" altLang="ja-JP" dirty="0"/>
              <a:t>Heading Goes Here</a:t>
            </a:r>
            <a:endParaRPr kumimoji="1" lang="ja-JP" altLang="en-US" dirty="0"/>
          </a:p>
        </p:txBody>
      </p:sp>
    </p:spTree>
    <p:extLst>
      <p:ext uri="{BB962C8B-B14F-4D97-AF65-F5344CB8AC3E}">
        <p14:creationId xmlns:p14="http://schemas.microsoft.com/office/powerpoint/2010/main" val="21268667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500"/>
                                        <p:tgtEl>
                                          <p:spTgt spid="3"/>
                                        </p:tgtEl>
                                      </p:cBhvr>
                                    </p:animEffect>
                                  </p:childTnLst>
                                </p:cTn>
                              </p:par>
                            </p:childTnLst>
                          </p:cTn>
                        </p:par>
                        <p:par>
                          <p:cTn id="8" fill="hold">
                            <p:stCondLst>
                              <p:cond delay="500"/>
                            </p:stCondLst>
                            <p:childTnLst>
                              <p:par>
                                <p:cTn id="9" presetID="22" presetClass="entr" presetSubtype="4" fill="hold" grpId="0" nodeType="afterEffect">
                                  <p:stCondLst>
                                    <p:cond delay="250"/>
                                  </p:stCondLst>
                                  <p:childTnLst>
                                    <p:set>
                                      <p:cBhvr>
                                        <p:cTn id="10" dur="1" fill="hold">
                                          <p:stCondLst>
                                            <p:cond delay="0"/>
                                          </p:stCondLst>
                                        </p:cTn>
                                        <p:tgtEl>
                                          <p:spTgt spid="4"/>
                                        </p:tgtEl>
                                        <p:attrNameLst>
                                          <p:attrName>style.visibility</p:attrName>
                                        </p:attrNameLst>
                                      </p:cBhvr>
                                      <p:to>
                                        <p:strVal val="visible"/>
                                      </p:to>
                                    </p:set>
                                    <p:animEffect transition="in" filter="wipe(down)">
                                      <p:cBhvr>
                                        <p:cTn id="11" dur="500"/>
                                        <p:tgtEl>
                                          <p:spTgt spid="4"/>
                                        </p:tgtEl>
                                      </p:cBhvr>
                                    </p:animEffect>
                                  </p:childTnLst>
                                </p:cTn>
                              </p:par>
                              <p:par>
                                <p:cTn id="12" presetID="2" presetClass="entr" presetSubtype="2" decel="100000" fill="hold" grpId="0" nodeType="withEffect">
                                  <p:stCondLst>
                                    <p:cond delay="250"/>
                                  </p:stCondLst>
                                  <p:childTnLst>
                                    <p:set>
                                      <p:cBhvr>
                                        <p:cTn id="13" dur="1" fill="hold">
                                          <p:stCondLst>
                                            <p:cond delay="0"/>
                                          </p:stCondLst>
                                        </p:cTn>
                                        <p:tgtEl>
                                          <p:spTgt spid="18"/>
                                        </p:tgtEl>
                                        <p:attrNameLst>
                                          <p:attrName>style.visibility</p:attrName>
                                        </p:attrNameLst>
                                      </p:cBhvr>
                                      <p:to>
                                        <p:strVal val="visible"/>
                                      </p:to>
                                    </p:set>
                                    <p:anim calcmode="lin" valueType="num">
                                      <p:cBhvr additive="base">
                                        <p:cTn id="14" dur="750" fill="hold"/>
                                        <p:tgtEl>
                                          <p:spTgt spid="18"/>
                                        </p:tgtEl>
                                        <p:attrNameLst>
                                          <p:attrName>ppt_x</p:attrName>
                                        </p:attrNameLst>
                                      </p:cBhvr>
                                      <p:tavLst>
                                        <p:tav tm="0">
                                          <p:val>
                                            <p:strVal val="1+#ppt_w/2"/>
                                          </p:val>
                                        </p:tav>
                                        <p:tav tm="100000">
                                          <p:val>
                                            <p:strVal val="#ppt_x"/>
                                          </p:val>
                                        </p:tav>
                                      </p:tavLst>
                                    </p:anim>
                                    <p:anim calcmode="lin" valueType="num">
                                      <p:cBhvr additive="base">
                                        <p:cTn id="15" dur="750" fill="hold"/>
                                        <p:tgtEl>
                                          <p:spTgt spid="18"/>
                                        </p:tgtEl>
                                        <p:attrNameLst>
                                          <p:attrName>ppt_y</p:attrName>
                                        </p:attrNameLst>
                                      </p:cBhvr>
                                      <p:tavLst>
                                        <p:tav tm="0">
                                          <p:val>
                                            <p:strVal val="#ppt_y"/>
                                          </p:val>
                                        </p:tav>
                                        <p:tav tm="100000">
                                          <p:val>
                                            <p:strVal val="#ppt_y"/>
                                          </p:val>
                                        </p:tav>
                                      </p:tavLst>
                                    </p:anim>
                                  </p:childTnLst>
                                </p:cTn>
                              </p:par>
                              <p:par>
                                <p:cTn id="16" presetID="2" presetClass="entr" presetSubtype="6" decel="100000" fill="hold" grpId="0" nodeType="withEffect">
                                  <p:stCondLst>
                                    <p:cond delay="250"/>
                                  </p:stCondLst>
                                  <p:childTnLst>
                                    <p:set>
                                      <p:cBhvr>
                                        <p:cTn id="17" dur="1" fill="hold">
                                          <p:stCondLst>
                                            <p:cond delay="0"/>
                                          </p:stCondLst>
                                        </p:cTn>
                                        <p:tgtEl>
                                          <p:spTgt spid="19"/>
                                        </p:tgtEl>
                                        <p:attrNameLst>
                                          <p:attrName>style.visibility</p:attrName>
                                        </p:attrNameLst>
                                      </p:cBhvr>
                                      <p:to>
                                        <p:strVal val="visible"/>
                                      </p:to>
                                    </p:set>
                                    <p:anim calcmode="lin" valueType="num">
                                      <p:cBhvr additive="base">
                                        <p:cTn id="18" dur="750" fill="hold"/>
                                        <p:tgtEl>
                                          <p:spTgt spid="19"/>
                                        </p:tgtEl>
                                        <p:attrNameLst>
                                          <p:attrName>ppt_x</p:attrName>
                                        </p:attrNameLst>
                                      </p:cBhvr>
                                      <p:tavLst>
                                        <p:tav tm="0">
                                          <p:val>
                                            <p:strVal val="1+#ppt_w/2"/>
                                          </p:val>
                                        </p:tav>
                                        <p:tav tm="100000">
                                          <p:val>
                                            <p:strVal val="#ppt_x"/>
                                          </p:val>
                                        </p:tav>
                                      </p:tavLst>
                                    </p:anim>
                                    <p:anim calcmode="lin" valueType="num">
                                      <p:cBhvr additive="base">
                                        <p:cTn id="19" dur="750" fill="hold"/>
                                        <p:tgtEl>
                                          <p:spTgt spid="19"/>
                                        </p:tgtEl>
                                        <p:attrNameLst>
                                          <p:attrName>ppt_y</p:attrName>
                                        </p:attrNameLst>
                                      </p:cBhvr>
                                      <p:tavLst>
                                        <p:tav tm="0">
                                          <p:val>
                                            <p:strVal val="1+#ppt_h/2"/>
                                          </p:val>
                                        </p:tav>
                                        <p:tav tm="100000">
                                          <p:val>
                                            <p:strVal val="#ppt_y"/>
                                          </p:val>
                                        </p:tav>
                                      </p:tavLst>
                                    </p:anim>
                                  </p:childTnLst>
                                </p:cTn>
                              </p:par>
                              <p:par>
                                <p:cTn id="20" presetID="2" presetClass="entr" presetSubtype="1" decel="100000" fill="hold" grpId="0" nodeType="withEffect">
                                  <p:stCondLst>
                                    <p:cond delay="250"/>
                                  </p:stCondLst>
                                  <p:childTnLst>
                                    <p:set>
                                      <p:cBhvr>
                                        <p:cTn id="21" dur="1" fill="hold">
                                          <p:stCondLst>
                                            <p:cond delay="0"/>
                                          </p:stCondLst>
                                        </p:cTn>
                                        <p:tgtEl>
                                          <p:spTgt spid="20"/>
                                        </p:tgtEl>
                                        <p:attrNameLst>
                                          <p:attrName>style.visibility</p:attrName>
                                        </p:attrNameLst>
                                      </p:cBhvr>
                                      <p:to>
                                        <p:strVal val="visible"/>
                                      </p:to>
                                    </p:set>
                                    <p:anim calcmode="lin" valueType="num">
                                      <p:cBhvr additive="base">
                                        <p:cTn id="22" dur="750" fill="hold"/>
                                        <p:tgtEl>
                                          <p:spTgt spid="20"/>
                                        </p:tgtEl>
                                        <p:attrNameLst>
                                          <p:attrName>ppt_x</p:attrName>
                                        </p:attrNameLst>
                                      </p:cBhvr>
                                      <p:tavLst>
                                        <p:tav tm="0">
                                          <p:val>
                                            <p:strVal val="#ppt_x"/>
                                          </p:val>
                                        </p:tav>
                                        <p:tav tm="100000">
                                          <p:val>
                                            <p:strVal val="#ppt_x"/>
                                          </p:val>
                                        </p:tav>
                                      </p:tavLst>
                                    </p:anim>
                                    <p:anim calcmode="lin" valueType="num">
                                      <p:cBhvr additive="base">
                                        <p:cTn id="23" dur="750" fill="hold"/>
                                        <p:tgtEl>
                                          <p:spTgt spid="20"/>
                                        </p:tgtEl>
                                        <p:attrNameLst>
                                          <p:attrName>ppt_y</p:attrName>
                                        </p:attrNameLst>
                                      </p:cBhvr>
                                      <p:tavLst>
                                        <p:tav tm="0">
                                          <p:val>
                                            <p:strVal val="0-#ppt_h/2"/>
                                          </p:val>
                                        </p:tav>
                                        <p:tav tm="100000">
                                          <p:val>
                                            <p:strVal val="#ppt_y"/>
                                          </p:val>
                                        </p:tav>
                                      </p:tavLst>
                                    </p:anim>
                                  </p:childTnLst>
                                </p:cTn>
                              </p:par>
                              <p:par>
                                <p:cTn id="24" presetID="2" presetClass="entr" presetSubtype="3" decel="100000" fill="hold" grpId="0" nodeType="withEffect">
                                  <p:stCondLst>
                                    <p:cond delay="250"/>
                                  </p:stCondLst>
                                  <p:childTnLst>
                                    <p:set>
                                      <p:cBhvr>
                                        <p:cTn id="25" dur="1" fill="hold">
                                          <p:stCondLst>
                                            <p:cond delay="0"/>
                                          </p:stCondLst>
                                        </p:cTn>
                                        <p:tgtEl>
                                          <p:spTgt spid="21"/>
                                        </p:tgtEl>
                                        <p:attrNameLst>
                                          <p:attrName>style.visibility</p:attrName>
                                        </p:attrNameLst>
                                      </p:cBhvr>
                                      <p:to>
                                        <p:strVal val="visible"/>
                                      </p:to>
                                    </p:set>
                                    <p:anim calcmode="lin" valueType="num">
                                      <p:cBhvr additive="base">
                                        <p:cTn id="26" dur="750" fill="hold"/>
                                        <p:tgtEl>
                                          <p:spTgt spid="21"/>
                                        </p:tgtEl>
                                        <p:attrNameLst>
                                          <p:attrName>ppt_x</p:attrName>
                                        </p:attrNameLst>
                                      </p:cBhvr>
                                      <p:tavLst>
                                        <p:tav tm="0">
                                          <p:val>
                                            <p:strVal val="1+#ppt_w/2"/>
                                          </p:val>
                                        </p:tav>
                                        <p:tav tm="100000">
                                          <p:val>
                                            <p:strVal val="#ppt_x"/>
                                          </p:val>
                                        </p:tav>
                                      </p:tavLst>
                                    </p:anim>
                                    <p:anim calcmode="lin" valueType="num">
                                      <p:cBhvr additive="base">
                                        <p:cTn id="27" dur="750" fill="hold"/>
                                        <p:tgtEl>
                                          <p:spTgt spid="21"/>
                                        </p:tgtEl>
                                        <p:attrNameLst>
                                          <p:attrName>ppt_y</p:attrName>
                                        </p:attrNameLst>
                                      </p:cBhvr>
                                      <p:tavLst>
                                        <p:tav tm="0">
                                          <p:val>
                                            <p:strVal val="0-#ppt_h/2"/>
                                          </p:val>
                                        </p:tav>
                                        <p:tav tm="100000">
                                          <p:val>
                                            <p:strVal val="#ppt_y"/>
                                          </p:val>
                                        </p:tav>
                                      </p:tavLst>
                                    </p:anim>
                                  </p:childTnLst>
                                </p:cTn>
                              </p:par>
                              <p:par>
                                <p:cTn id="28" presetID="2" presetClass="entr" presetSubtype="4" decel="100000" fill="hold" grpId="0" nodeType="withEffect">
                                  <p:stCondLst>
                                    <p:cond delay="750"/>
                                  </p:stCondLst>
                                  <p:iterate type="wd">
                                    <p:tmPct val="10000"/>
                                  </p:iterate>
                                  <p:childTnLst>
                                    <p:set>
                                      <p:cBhvr>
                                        <p:cTn id="29" dur="1" fill="hold">
                                          <p:stCondLst>
                                            <p:cond delay="0"/>
                                          </p:stCondLst>
                                        </p:cTn>
                                        <p:tgtEl>
                                          <p:spTgt spid="5">
                                            <p:txEl>
                                              <p:pRg st="0" end="0"/>
                                            </p:txEl>
                                          </p:spTgt>
                                        </p:tgtEl>
                                        <p:attrNameLst>
                                          <p:attrName>style.visibility</p:attrName>
                                        </p:attrNameLst>
                                      </p:cBhvr>
                                      <p:to>
                                        <p:strVal val="visible"/>
                                      </p:to>
                                    </p:set>
                                    <p:anim calcmode="lin" valueType="num">
                                      <p:cBhvr additive="base">
                                        <p:cTn id="30" dur="75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31" dur="75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par>
                          <p:cTn id="32" fill="hold">
                            <p:stCondLst>
                              <p:cond delay="2150"/>
                            </p:stCondLst>
                            <p:childTnLst>
                              <p:par>
                                <p:cTn id="33" presetID="2" presetClass="entr" presetSubtype="2" decel="100000" fill="hold" grpId="0" nodeType="afterEffect">
                                  <p:stCondLst>
                                    <p:cond delay="0"/>
                                  </p:stCondLst>
                                  <p:childTnLst>
                                    <p:set>
                                      <p:cBhvr>
                                        <p:cTn id="34" dur="1" fill="hold">
                                          <p:stCondLst>
                                            <p:cond delay="0"/>
                                          </p:stCondLst>
                                        </p:cTn>
                                        <p:tgtEl>
                                          <p:spTgt spid="23">
                                            <p:txEl>
                                              <p:pRg st="0" end="0"/>
                                            </p:txEl>
                                          </p:spTgt>
                                        </p:tgtEl>
                                        <p:attrNameLst>
                                          <p:attrName>style.visibility</p:attrName>
                                        </p:attrNameLst>
                                      </p:cBhvr>
                                      <p:to>
                                        <p:strVal val="visible"/>
                                      </p:to>
                                    </p:set>
                                    <p:anim calcmode="lin" valueType="num">
                                      <p:cBhvr additive="base">
                                        <p:cTn id="35" dur="500" fill="hold"/>
                                        <p:tgtEl>
                                          <p:spTgt spid="23">
                                            <p:txEl>
                                              <p:pRg st="0" end="0"/>
                                            </p:txEl>
                                          </p:spTgt>
                                        </p:tgtEl>
                                        <p:attrNameLst>
                                          <p:attrName>ppt_x</p:attrName>
                                        </p:attrNameLst>
                                      </p:cBhvr>
                                      <p:tavLst>
                                        <p:tav tm="0">
                                          <p:val>
                                            <p:strVal val="1+#ppt_w/2"/>
                                          </p:val>
                                        </p:tav>
                                        <p:tav tm="100000">
                                          <p:val>
                                            <p:strVal val="#ppt_x"/>
                                          </p:val>
                                        </p:tav>
                                      </p:tavLst>
                                    </p:anim>
                                    <p:anim calcmode="lin" valueType="num">
                                      <p:cBhvr additive="base">
                                        <p:cTn id="36" dur="500" fill="hold"/>
                                        <p:tgtEl>
                                          <p:spTgt spid="23">
                                            <p:txEl>
                                              <p:pRg st="0" end="0"/>
                                            </p:txEl>
                                          </p:spTgt>
                                        </p:tgtEl>
                                        <p:attrNameLst>
                                          <p:attrName>ppt_y</p:attrName>
                                        </p:attrNameLst>
                                      </p:cBhvr>
                                      <p:tavLst>
                                        <p:tav tm="0">
                                          <p:val>
                                            <p:strVal val="#ppt_y"/>
                                          </p:val>
                                        </p:tav>
                                        <p:tav tm="100000">
                                          <p:val>
                                            <p:strVal val="#ppt_y"/>
                                          </p:val>
                                        </p:tav>
                                      </p:tavLst>
                                    </p:anim>
                                  </p:childTnLst>
                                </p:cTn>
                              </p:par>
                            </p:childTnLst>
                          </p:cTn>
                        </p:par>
                        <p:par>
                          <p:cTn id="37" fill="hold">
                            <p:stCondLst>
                              <p:cond delay="2650"/>
                            </p:stCondLst>
                            <p:childTnLst>
                              <p:par>
                                <p:cTn id="38" presetID="22" presetClass="entr" presetSubtype="8" fill="hold" grpId="0" nodeType="afterEffect">
                                  <p:stCondLst>
                                    <p:cond delay="0"/>
                                  </p:stCondLst>
                                  <p:childTnLst>
                                    <p:set>
                                      <p:cBhvr>
                                        <p:cTn id="39" dur="1" fill="hold">
                                          <p:stCondLst>
                                            <p:cond delay="0"/>
                                          </p:stCondLst>
                                        </p:cTn>
                                        <p:tgtEl>
                                          <p:spTgt spid="22">
                                            <p:txEl>
                                              <p:pRg st="0" end="0"/>
                                            </p:txEl>
                                          </p:spTgt>
                                        </p:tgtEl>
                                        <p:attrNameLst>
                                          <p:attrName>style.visibility</p:attrName>
                                        </p:attrNameLst>
                                      </p:cBhvr>
                                      <p:to>
                                        <p:strVal val="visible"/>
                                      </p:to>
                                    </p:set>
                                    <p:animEffect transition="in" filter="wipe(left)">
                                      <p:cBhvr>
                                        <p:cTn id="40" dur="500"/>
                                        <p:tgtEl>
                                          <p:spTgt spid="22">
                                            <p:txEl>
                                              <p:pRg st="0" end="0"/>
                                            </p:txEl>
                                          </p:spTgt>
                                        </p:tgtEl>
                                      </p:cBhvr>
                                    </p:animEffect>
                                  </p:childTnLst>
                                </p:cTn>
                              </p:par>
                            </p:childTnLst>
                          </p:cTn>
                        </p:par>
                        <p:par>
                          <p:cTn id="41" fill="hold">
                            <p:stCondLst>
                              <p:cond delay="3150"/>
                            </p:stCondLst>
                            <p:childTnLst>
                              <p:par>
                                <p:cTn id="42" presetID="2" presetClass="entr" presetSubtype="2" decel="100000" fill="hold" grpId="0" nodeType="afterEffect">
                                  <p:stCondLst>
                                    <p:cond delay="0"/>
                                  </p:stCondLst>
                                  <p:childTnLst>
                                    <p:set>
                                      <p:cBhvr>
                                        <p:cTn id="43" dur="1" fill="hold">
                                          <p:stCondLst>
                                            <p:cond delay="0"/>
                                          </p:stCondLst>
                                        </p:cTn>
                                        <p:tgtEl>
                                          <p:spTgt spid="25">
                                            <p:txEl>
                                              <p:pRg st="0" end="0"/>
                                            </p:txEl>
                                          </p:spTgt>
                                        </p:tgtEl>
                                        <p:attrNameLst>
                                          <p:attrName>style.visibility</p:attrName>
                                        </p:attrNameLst>
                                      </p:cBhvr>
                                      <p:to>
                                        <p:strVal val="visible"/>
                                      </p:to>
                                    </p:set>
                                    <p:anim calcmode="lin" valueType="num">
                                      <p:cBhvr additive="base">
                                        <p:cTn id="44" dur="500" fill="hold"/>
                                        <p:tgtEl>
                                          <p:spTgt spid="25">
                                            <p:txEl>
                                              <p:pRg st="0" end="0"/>
                                            </p:txEl>
                                          </p:spTgt>
                                        </p:tgtEl>
                                        <p:attrNameLst>
                                          <p:attrName>ppt_x</p:attrName>
                                        </p:attrNameLst>
                                      </p:cBhvr>
                                      <p:tavLst>
                                        <p:tav tm="0">
                                          <p:val>
                                            <p:strVal val="1+#ppt_w/2"/>
                                          </p:val>
                                        </p:tav>
                                        <p:tav tm="100000">
                                          <p:val>
                                            <p:strVal val="#ppt_x"/>
                                          </p:val>
                                        </p:tav>
                                      </p:tavLst>
                                    </p:anim>
                                    <p:anim calcmode="lin" valueType="num">
                                      <p:cBhvr additive="base">
                                        <p:cTn id="45" dur="500" fill="hold"/>
                                        <p:tgtEl>
                                          <p:spTgt spid="25">
                                            <p:txEl>
                                              <p:pRg st="0" end="0"/>
                                            </p:txEl>
                                          </p:spTgt>
                                        </p:tgtEl>
                                        <p:attrNameLst>
                                          <p:attrName>ppt_y</p:attrName>
                                        </p:attrNameLst>
                                      </p:cBhvr>
                                      <p:tavLst>
                                        <p:tav tm="0">
                                          <p:val>
                                            <p:strVal val="#ppt_y"/>
                                          </p:val>
                                        </p:tav>
                                        <p:tav tm="100000">
                                          <p:val>
                                            <p:strVal val="#ppt_y"/>
                                          </p:val>
                                        </p:tav>
                                      </p:tavLst>
                                    </p:anim>
                                  </p:childTnLst>
                                </p:cTn>
                              </p:par>
                            </p:childTnLst>
                          </p:cTn>
                        </p:par>
                        <p:par>
                          <p:cTn id="46" fill="hold">
                            <p:stCondLst>
                              <p:cond delay="3650"/>
                            </p:stCondLst>
                            <p:childTnLst>
                              <p:par>
                                <p:cTn id="47" presetID="22" presetClass="entr" presetSubtype="8" fill="hold" grpId="0" nodeType="afterEffect">
                                  <p:stCondLst>
                                    <p:cond delay="0"/>
                                  </p:stCondLst>
                                  <p:childTnLst>
                                    <p:set>
                                      <p:cBhvr>
                                        <p:cTn id="48" dur="1" fill="hold">
                                          <p:stCondLst>
                                            <p:cond delay="0"/>
                                          </p:stCondLst>
                                        </p:cTn>
                                        <p:tgtEl>
                                          <p:spTgt spid="24">
                                            <p:txEl>
                                              <p:pRg st="0" end="0"/>
                                            </p:txEl>
                                          </p:spTgt>
                                        </p:tgtEl>
                                        <p:attrNameLst>
                                          <p:attrName>style.visibility</p:attrName>
                                        </p:attrNameLst>
                                      </p:cBhvr>
                                      <p:to>
                                        <p:strVal val="visible"/>
                                      </p:to>
                                    </p:set>
                                    <p:animEffect transition="in" filter="wipe(left)">
                                      <p:cBhvr>
                                        <p:cTn id="49" dur="500"/>
                                        <p:tgtEl>
                                          <p:spTgt spid="2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animBg="1">
        <p:tmplLst>
          <p:tmpl>
            <p:tnLst>
              <p:par>
                <p:cTn presetID="22" presetClass="entr" presetSubtype="4" fill="hold" nodeType="afterEffect">
                  <p:stCondLst>
                    <p:cond delay="250"/>
                  </p:stCondLst>
                  <p:childTnLst>
                    <p:set>
                      <p:cBhvr>
                        <p:cTn dur="1" fill="hold">
                          <p:stCondLst>
                            <p:cond delay="0"/>
                          </p:stCondLst>
                        </p:cTn>
                        <p:tgtEl>
                          <p:spTgt spid="4"/>
                        </p:tgtEl>
                        <p:attrNameLst>
                          <p:attrName>style.visibility</p:attrName>
                        </p:attrNameLst>
                      </p:cBhvr>
                      <p:to>
                        <p:strVal val="visible"/>
                      </p:to>
                    </p:set>
                    <p:animEffect transition="in" filter="wipe(down)">
                      <p:cBhvr>
                        <p:cTn dur="500"/>
                        <p:tgtEl>
                          <p:spTgt spid="4"/>
                        </p:tgtEl>
                      </p:cBhvr>
                    </p:animEffect>
                  </p:childTnLst>
                </p:cTn>
              </p:par>
            </p:tnLst>
          </p:tmpl>
        </p:tmplLst>
      </p:bldP>
      <p:bldP spid="5" grpId="0" build="p">
        <p:tmplLst>
          <p:tmpl lvl="1">
            <p:tnLst>
              <p:par>
                <p:cTn presetID="2" presetClass="entr" presetSubtype="4" decel="100000" fill="hold" nodeType="withEffect">
                  <p:stCondLst>
                    <p:cond delay="750"/>
                  </p:stCondLst>
                  <p:iterate type="wd">
                    <p:tmPct val="10000"/>
                  </p:iterate>
                  <p:childTnLst>
                    <p:set>
                      <p:cBhvr>
                        <p:cTn dur="1" fill="hold">
                          <p:stCondLst>
                            <p:cond delay="0"/>
                          </p:stCondLst>
                        </p:cTn>
                        <p:tgtEl>
                          <p:spTgt spid="5"/>
                        </p:tgtEl>
                        <p:attrNameLst>
                          <p:attrName>style.visibility</p:attrName>
                        </p:attrNameLst>
                      </p:cBhvr>
                      <p:to>
                        <p:strVal val="visible"/>
                      </p:to>
                    </p:set>
                    <p:anim calcmode="lin" valueType="num">
                      <p:cBhvr additive="base">
                        <p:cTn dur="750" fill="hold"/>
                        <p:tgtEl>
                          <p:spTgt spid="5"/>
                        </p:tgtEl>
                        <p:attrNameLst>
                          <p:attrName>ppt_x</p:attrName>
                        </p:attrNameLst>
                      </p:cBhvr>
                      <p:tavLst>
                        <p:tav tm="0">
                          <p:val>
                            <p:strVal val="#ppt_x"/>
                          </p:val>
                        </p:tav>
                        <p:tav tm="100000">
                          <p:val>
                            <p:strVal val="#ppt_x"/>
                          </p:val>
                        </p:tav>
                      </p:tavLst>
                    </p:anim>
                    <p:anim calcmode="lin" valueType="num">
                      <p:cBhvr additive="base">
                        <p:cTn dur="750" fill="hold"/>
                        <p:tgtEl>
                          <p:spTgt spid="5"/>
                        </p:tgtEl>
                        <p:attrNameLst>
                          <p:attrName>ppt_y</p:attrName>
                        </p:attrNameLst>
                      </p:cBhvr>
                      <p:tavLst>
                        <p:tav tm="0">
                          <p:val>
                            <p:strVal val="1+#ppt_h/2"/>
                          </p:val>
                        </p:tav>
                        <p:tav tm="100000">
                          <p:val>
                            <p:strVal val="#ppt_y"/>
                          </p:val>
                        </p:tav>
                      </p:tavLst>
                    </p:anim>
                  </p:childTnLst>
                </p:cTn>
              </p:par>
            </p:tnLst>
          </p:tmpl>
        </p:tmplLst>
      </p:bldP>
      <p:bldP spid="18" grpId="0" animBg="1">
        <p:tmplLst>
          <p:tmpl>
            <p:tnLst>
              <p:par>
                <p:cTn presetID="2" presetClass="entr" presetSubtype="2" decel="100000" fill="hold" nodeType="withEffect">
                  <p:stCondLst>
                    <p:cond delay="250"/>
                  </p:stCondLst>
                  <p:childTnLst>
                    <p:set>
                      <p:cBhvr>
                        <p:cTn dur="1" fill="hold">
                          <p:stCondLst>
                            <p:cond delay="0"/>
                          </p:stCondLst>
                        </p:cTn>
                        <p:tgtEl>
                          <p:spTgt spid="18"/>
                        </p:tgtEl>
                        <p:attrNameLst>
                          <p:attrName>style.visibility</p:attrName>
                        </p:attrNameLst>
                      </p:cBhvr>
                      <p:to>
                        <p:strVal val="visible"/>
                      </p:to>
                    </p:set>
                    <p:anim calcmode="lin" valueType="num">
                      <p:cBhvr additive="base">
                        <p:cTn dur="750" fill="hold"/>
                        <p:tgtEl>
                          <p:spTgt spid="18"/>
                        </p:tgtEl>
                        <p:attrNameLst>
                          <p:attrName>ppt_x</p:attrName>
                        </p:attrNameLst>
                      </p:cBhvr>
                      <p:tavLst>
                        <p:tav tm="0">
                          <p:val>
                            <p:strVal val="1+#ppt_w/2"/>
                          </p:val>
                        </p:tav>
                        <p:tav tm="100000">
                          <p:val>
                            <p:strVal val="#ppt_x"/>
                          </p:val>
                        </p:tav>
                      </p:tavLst>
                    </p:anim>
                    <p:anim calcmode="lin" valueType="num">
                      <p:cBhvr additive="base">
                        <p:cTn dur="750" fill="hold"/>
                        <p:tgtEl>
                          <p:spTgt spid="18"/>
                        </p:tgtEl>
                        <p:attrNameLst>
                          <p:attrName>ppt_y</p:attrName>
                        </p:attrNameLst>
                      </p:cBhvr>
                      <p:tavLst>
                        <p:tav tm="0">
                          <p:val>
                            <p:strVal val="#ppt_y"/>
                          </p:val>
                        </p:tav>
                        <p:tav tm="100000">
                          <p:val>
                            <p:strVal val="#ppt_y"/>
                          </p:val>
                        </p:tav>
                      </p:tavLst>
                    </p:anim>
                  </p:childTnLst>
                </p:cTn>
              </p:par>
            </p:tnLst>
          </p:tmpl>
        </p:tmplLst>
      </p:bldP>
      <p:bldP spid="19" grpId="0" animBg="1">
        <p:tmplLst>
          <p:tmpl>
            <p:tnLst>
              <p:par>
                <p:cTn presetID="2" presetClass="entr" presetSubtype="6" decel="100000" fill="hold" nodeType="withEffect">
                  <p:stCondLst>
                    <p:cond delay="250"/>
                  </p:stCondLst>
                  <p:childTnLst>
                    <p:set>
                      <p:cBhvr>
                        <p:cTn dur="1" fill="hold">
                          <p:stCondLst>
                            <p:cond delay="0"/>
                          </p:stCondLst>
                        </p:cTn>
                        <p:tgtEl>
                          <p:spTgt spid="19"/>
                        </p:tgtEl>
                        <p:attrNameLst>
                          <p:attrName>style.visibility</p:attrName>
                        </p:attrNameLst>
                      </p:cBhvr>
                      <p:to>
                        <p:strVal val="visible"/>
                      </p:to>
                    </p:set>
                    <p:anim calcmode="lin" valueType="num">
                      <p:cBhvr additive="base">
                        <p:cTn dur="750" fill="hold"/>
                        <p:tgtEl>
                          <p:spTgt spid="19"/>
                        </p:tgtEl>
                        <p:attrNameLst>
                          <p:attrName>ppt_x</p:attrName>
                        </p:attrNameLst>
                      </p:cBhvr>
                      <p:tavLst>
                        <p:tav tm="0">
                          <p:val>
                            <p:strVal val="1+#ppt_w/2"/>
                          </p:val>
                        </p:tav>
                        <p:tav tm="100000">
                          <p:val>
                            <p:strVal val="#ppt_x"/>
                          </p:val>
                        </p:tav>
                      </p:tavLst>
                    </p:anim>
                    <p:anim calcmode="lin" valueType="num">
                      <p:cBhvr additive="base">
                        <p:cTn dur="750" fill="hold"/>
                        <p:tgtEl>
                          <p:spTgt spid="19"/>
                        </p:tgtEl>
                        <p:attrNameLst>
                          <p:attrName>ppt_y</p:attrName>
                        </p:attrNameLst>
                      </p:cBhvr>
                      <p:tavLst>
                        <p:tav tm="0">
                          <p:val>
                            <p:strVal val="1+#ppt_h/2"/>
                          </p:val>
                        </p:tav>
                        <p:tav tm="100000">
                          <p:val>
                            <p:strVal val="#ppt_y"/>
                          </p:val>
                        </p:tav>
                      </p:tavLst>
                    </p:anim>
                  </p:childTnLst>
                </p:cTn>
              </p:par>
            </p:tnLst>
          </p:tmpl>
        </p:tmplLst>
      </p:bldP>
      <p:bldP spid="20" grpId="0" animBg="1">
        <p:tmplLst>
          <p:tmpl>
            <p:tnLst>
              <p:par>
                <p:cTn presetID="2" presetClass="entr" presetSubtype="1" decel="100000" fill="hold" nodeType="withEffect">
                  <p:stCondLst>
                    <p:cond delay="250"/>
                  </p:stCondLst>
                  <p:childTnLst>
                    <p:set>
                      <p:cBhvr>
                        <p:cTn dur="1" fill="hold">
                          <p:stCondLst>
                            <p:cond delay="0"/>
                          </p:stCondLst>
                        </p:cTn>
                        <p:tgtEl>
                          <p:spTgt spid="20"/>
                        </p:tgtEl>
                        <p:attrNameLst>
                          <p:attrName>style.visibility</p:attrName>
                        </p:attrNameLst>
                      </p:cBhvr>
                      <p:to>
                        <p:strVal val="visible"/>
                      </p:to>
                    </p:set>
                    <p:anim calcmode="lin" valueType="num">
                      <p:cBhvr additive="base">
                        <p:cTn dur="750" fill="hold"/>
                        <p:tgtEl>
                          <p:spTgt spid="20"/>
                        </p:tgtEl>
                        <p:attrNameLst>
                          <p:attrName>ppt_x</p:attrName>
                        </p:attrNameLst>
                      </p:cBhvr>
                      <p:tavLst>
                        <p:tav tm="0">
                          <p:val>
                            <p:strVal val="#ppt_x"/>
                          </p:val>
                        </p:tav>
                        <p:tav tm="100000">
                          <p:val>
                            <p:strVal val="#ppt_x"/>
                          </p:val>
                        </p:tav>
                      </p:tavLst>
                    </p:anim>
                    <p:anim calcmode="lin" valueType="num">
                      <p:cBhvr additive="base">
                        <p:cTn dur="750" fill="hold"/>
                        <p:tgtEl>
                          <p:spTgt spid="20"/>
                        </p:tgtEl>
                        <p:attrNameLst>
                          <p:attrName>ppt_y</p:attrName>
                        </p:attrNameLst>
                      </p:cBhvr>
                      <p:tavLst>
                        <p:tav tm="0">
                          <p:val>
                            <p:strVal val="0-#ppt_h/2"/>
                          </p:val>
                        </p:tav>
                        <p:tav tm="100000">
                          <p:val>
                            <p:strVal val="#ppt_y"/>
                          </p:val>
                        </p:tav>
                      </p:tavLst>
                    </p:anim>
                  </p:childTnLst>
                </p:cTn>
              </p:par>
            </p:tnLst>
          </p:tmpl>
        </p:tmplLst>
      </p:bldP>
      <p:bldP spid="21" grpId="0" animBg="1">
        <p:tmplLst>
          <p:tmpl>
            <p:tnLst>
              <p:par>
                <p:cTn presetID="2" presetClass="entr" presetSubtype="3" decel="100000" fill="hold" nodeType="withEffect">
                  <p:stCondLst>
                    <p:cond delay="250"/>
                  </p:stCondLst>
                  <p:childTnLst>
                    <p:set>
                      <p:cBhvr>
                        <p:cTn dur="1" fill="hold">
                          <p:stCondLst>
                            <p:cond delay="0"/>
                          </p:stCondLst>
                        </p:cTn>
                        <p:tgtEl>
                          <p:spTgt spid="21"/>
                        </p:tgtEl>
                        <p:attrNameLst>
                          <p:attrName>style.visibility</p:attrName>
                        </p:attrNameLst>
                      </p:cBhvr>
                      <p:to>
                        <p:strVal val="visible"/>
                      </p:to>
                    </p:set>
                    <p:anim calcmode="lin" valueType="num">
                      <p:cBhvr additive="base">
                        <p:cTn dur="750" fill="hold"/>
                        <p:tgtEl>
                          <p:spTgt spid="21"/>
                        </p:tgtEl>
                        <p:attrNameLst>
                          <p:attrName>ppt_x</p:attrName>
                        </p:attrNameLst>
                      </p:cBhvr>
                      <p:tavLst>
                        <p:tav tm="0">
                          <p:val>
                            <p:strVal val="1+#ppt_w/2"/>
                          </p:val>
                        </p:tav>
                        <p:tav tm="100000">
                          <p:val>
                            <p:strVal val="#ppt_x"/>
                          </p:val>
                        </p:tav>
                      </p:tavLst>
                    </p:anim>
                    <p:anim calcmode="lin" valueType="num">
                      <p:cBhvr additive="base">
                        <p:cTn dur="750" fill="hold"/>
                        <p:tgtEl>
                          <p:spTgt spid="21"/>
                        </p:tgtEl>
                        <p:attrNameLst>
                          <p:attrName>ppt_y</p:attrName>
                        </p:attrNameLst>
                      </p:cBhvr>
                      <p:tavLst>
                        <p:tav tm="0">
                          <p:val>
                            <p:strVal val="0-#ppt_h/2"/>
                          </p:val>
                        </p:tav>
                        <p:tav tm="100000">
                          <p:val>
                            <p:strVal val="#ppt_y"/>
                          </p:val>
                        </p:tav>
                      </p:tavLst>
                    </p:anim>
                  </p:childTnLst>
                </p:cTn>
              </p:par>
            </p:tnLst>
          </p:tmpl>
        </p:tmplLst>
      </p:bldP>
      <p:bldP spid="22" grpId="0" build="p">
        <p:tmplLst>
          <p:tmpl lvl="1">
            <p:tnLst>
              <p:par>
                <p:cTn presetID="22" presetClass="entr" presetSubtype="8" fill="hold" nodeType="afterEffect">
                  <p:stCondLst>
                    <p:cond delay="0"/>
                  </p:stCondLst>
                  <p:childTnLst>
                    <p:set>
                      <p:cBhvr>
                        <p:cTn dur="1" fill="hold">
                          <p:stCondLst>
                            <p:cond delay="0"/>
                          </p:stCondLst>
                        </p:cTn>
                        <p:tgtEl>
                          <p:spTgt spid="22"/>
                        </p:tgtEl>
                        <p:attrNameLst>
                          <p:attrName>style.visibility</p:attrName>
                        </p:attrNameLst>
                      </p:cBhvr>
                      <p:to>
                        <p:strVal val="visible"/>
                      </p:to>
                    </p:set>
                    <p:animEffect transition="in" filter="wipe(left)">
                      <p:cBhvr>
                        <p:cTn dur="500"/>
                        <p:tgtEl>
                          <p:spTgt spid="22"/>
                        </p:tgtEl>
                      </p:cBhvr>
                    </p:animEffect>
                  </p:childTnLst>
                </p:cTn>
              </p:par>
            </p:tnLst>
          </p:tmpl>
        </p:tmplLst>
      </p:bldP>
      <p:bldP spid="23" grpId="0" build="p">
        <p:tmplLst>
          <p:tmpl lvl="1">
            <p:tnLst>
              <p:par>
                <p:cTn presetID="2" presetClass="entr" presetSubtype="2" decel="100000" fill="hold" nodeType="afterEffect">
                  <p:stCondLst>
                    <p:cond delay="0"/>
                  </p:stCondLst>
                  <p:childTnLst>
                    <p:set>
                      <p:cBhvr>
                        <p:cTn dur="1" fill="hold">
                          <p:stCondLst>
                            <p:cond delay="0"/>
                          </p:stCondLst>
                        </p:cTn>
                        <p:tgtEl>
                          <p:spTgt spid="23"/>
                        </p:tgtEl>
                        <p:attrNameLst>
                          <p:attrName>style.visibility</p:attrName>
                        </p:attrNameLst>
                      </p:cBhvr>
                      <p:to>
                        <p:strVal val="visible"/>
                      </p:to>
                    </p:set>
                    <p:anim calcmode="lin" valueType="num">
                      <p:cBhvr additive="base">
                        <p:cTn dur="500" fill="hold"/>
                        <p:tgtEl>
                          <p:spTgt spid="23"/>
                        </p:tgtEl>
                        <p:attrNameLst>
                          <p:attrName>ppt_x</p:attrName>
                        </p:attrNameLst>
                      </p:cBhvr>
                      <p:tavLst>
                        <p:tav tm="0">
                          <p:val>
                            <p:strVal val="1+#ppt_w/2"/>
                          </p:val>
                        </p:tav>
                        <p:tav tm="100000">
                          <p:val>
                            <p:strVal val="#ppt_x"/>
                          </p:val>
                        </p:tav>
                      </p:tavLst>
                    </p:anim>
                    <p:anim calcmode="lin" valueType="num">
                      <p:cBhvr additive="base">
                        <p:cTn dur="500" fill="hold"/>
                        <p:tgtEl>
                          <p:spTgt spid="23"/>
                        </p:tgtEl>
                        <p:attrNameLst>
                          <p:attrName>ppt_y</p:attrName>
                        </p:attrNameLst>
                      </p:cBhvr>
                      <p:tavLst>
                        <p:tav tm="0">
                          <p:val>
                            <p:strVal val="#ppt_y"/>
                          </p:val>
                        </p:tav>
                        <p:tav tm="100000">
                          <p:val>
                            <p:strVal val="#ppt_y"/>
                          </p:val>
                        </p:tav>
                      </p:tavLst>
                    </p:anim>
                  </p:childTnLst>
                </p:cTn>
              </p:par>
            </p:tnLst>
          </p:tmpl>
        </p:tmplLst>
      </p:bldP>
      <p:bldP spid="24" grpId="0" build="p">
        <p:tmplLst>
          <p:tmpl lvl="1">
            <p:tnLst>
              <p:par>
                <p:cTn presetID="22" presetClass="entr" presetSubtype="8" fill="hold" nodeType="afterEffect">
                  <p:stCondLst>
                    <p:cond delay="0"/>
                  </p:stCondLst>
                  <p:childTnLst>
                    <p:set>
                      <p:cBhvr>
                        <p:cTn dur="1" fill="hold">
                          <p:stCondLst>
                            <p:cond delay="0"/>
                          </p:stCondLst>
                        </p:cTn>
                        <p:tgtEl>
                          <p:spTgt spid="24"/>
                        </p:tgtEl>
                        <p:attrNameLst>
                          <p:attrName>style.visibility</p:attrName>
                        </p:attrNameLst>
                      </p:cBhvr>
                      <p:to>
                        <p:strVal val="visible"/>
                      </p:to>
                    </p:set>
                    <p:animEffect transition="in" filter="wipe(left)">
                      <p:cBhvr>
                        <p:cTn dur="500"/>
                        <p:tgtEl>
                          <p:spTgt spid="24"/>
                        </p:tgtEl>
                      </p:cBhvr>
                    </p:animEffect>
                  </p:childTnLst>
                </p:cTn>
              </p:par>
            </p:tnLst>
          </p:tmpl>
        </p:tmplLst>
      </p:bldP>
      <p:bldP spid="25" grpId="0" build="p">
        <p:tmplLst>
          <p:tmpl lvl="1">
            <p:tnLst>
              <p:par>
                <p:cTn presetID="2" presetClass="entr" presetSubtype="2" decel="100000" fill="hold" nodeType="afterEffect">
                  <p:stCondLst>
                    <p:cond delay="0"/>
                  </p:stCondLst>
                  <p:childTnLst>
                    <p:set>
                      <p:cBhvr>
                        <p:cTn dur="1" fill="hold">
                          <p:stCondLst>
                            <p:cond delay="0"/>
                          </p:stCondLst>
                        </p:cTn>
                        <p:tgtEl>
                          <p:spTgt spid="25"/>
                        </p:tgtEl>
                        <p:attrNameLst>
                          <p:attrName>style.visibility</p:attrName>
                        </p:attrNameLst>
                      </p:cBhvr>
                      <p:to>
                        <p:strVal val="visible"/>
                      </p:to>
                    </p:set>
                    <p:anim calcmode="lin" valueType="num">
                      <p:cBhvr additive="base">
                        <p:cTn dur="500" fill="hold"/>
                        <p:tgtEl>
                          <p:spTgt spid="25"/>
                        </p:tgtEl>
                        <p:attrNameLst>
                          <p:attrName>ppt_x</p:attrName>
                        </p:attrNameLst>
                      </p:cBhvr>
                      <p:tavLst>
                        <p:tav tm="0">
                          <p:val>
                            <p:strVal val="1+#ppt_w/2"/>
                          </p:val>
                        </p:tav>
                        <p:tav tm="100000">
                          <p:val>
                            <p:strVal val="#ppt_x"/>
                          </p:val>
                        </p:tav>
                      </p:tavLst>
                    </p:anim>
                    <p:anim calcmode="lin" valueType="num">
                      <p:cBhvr additive="base">
                        <p:cTn dur="500" fill="hold"/>
                        <p:tgtEl>
                          <p:spTgt spid="25"/>
                        </p:tgtEl>
                        <p:attrNameLst>
                          <p:attrName>ppt_y</p:attrName>
                        </p:attrNameLst>
                      </p:cBhvr>
                      <p:tavLst>
                        <p:tav tm="0">
                          <p:val>
                            <p:strVal val="#ppt_y"/>
                          </p:val>
                        </p:tav>
                        <p:tav tm="100000">
                          <p:val>
                            <p:strVal val="#ppt_y"/>
                          </p:val>
                        </p:tav>
                      </p:tavLst>
                    </p:anim>
                  </p:childTnLst>
                </p:cTn>
              </p:par>
            </p:tnLst>
          </p:tmpl>
        </p:tmplLst>
      </p:bldP>
    </p:bldLst>
  </p:timing>
  <p:extLst mod="1">
    <p:ext uri="{DCECCB84-F9BA-43D5-87BE-67443E8EF086}">
      <p15:sldGuideLst xmlns:p15="http://schemas.microsoft.com/office/powerpoint/2012/main">
        <p15:guide id="1" orient="horz" pos="3239">
          <p15:clr>
            <a:srgbClr val="FBAE40"/>
          </p15:clr>
        </p15:guide>
        <p15:guide id="2" pos="5760">
          <p15:clr>
            <a:srgbClr val="FBAE40"/>
          </p15:clr>
        </p15:guide>
      </p15:sldGuideLst>
    </p:ext>
  </p:extLst>
</p:sldLayout>
</file>

<file path=ppt/slideLayouts/slideLayout82.xml><?xml version="1.0" encoding="utf-8"?>
<p:sldLayout xmlns:a="http://schemas.openxmlformats.org/drawingml/2006/main" xmlns:r="http://schemas.openxmlformats.org/officeDocument/2006/relationships" xmlns:p="http://schemas.openxmlformats.org/presentationml/2006/main" preserve="1" userDrawn="1">
  <p:cSld name="Fullscreen Image &amp; Text">
    <p:spTree>
      <p:nvGrpSpPr>
        <p:cNvPr id="1" name=""/>
        <p:cNvGrpSpPr/>
        <p:nvPr/>
      </p:nvGrpSpPr>
      <p:grpSpPr>
        <a:xfrm>
          <a:off x="0" y="0"/>
          <a:ext cx="0" cy="0"/>
          <a:chOff x="0" y="0"/>
          <a:chExt cx="0" cy="0"/>
        </a:xfrm>
      </p:grpSpPr>
      <p:sp>
        <p:nvSpPr>
          <p:cNvPr id="3" name="図プレースホルダー 3"/>
          <p:cNvSpPr>
            <a:spLocks noGrp="1"/>
          </p:cNvSpPr>
          <p:nvPr>
            <p:ph type="pic" sz="quarter" idx="10" hasCustomPrompt="1"/>
          </p:nvPr>
        </p:nvSpPr>
        <p:spPr>
          <a:xfrm>
            <a:off x="0" y="0"/>
            <a:ext cx="18288000" cy="10285413"/>
          </a:xfrm>
          <a:solidFill>
            <a:schemeClr val="accent1">
              <a:lumMod val="20000"/>
              <a:lumOff val="80000"/>
            </a:schemeClr>
          </a:solidFill>
        </p:spPr>
        <p:txBody>
          <a:bodyPr/>
          <a:lstStyle>
            <a:lvl1pPr>
              <a:defRPr baseline="0"/>
            </a:lvl1pPr>
          </a:lstStyle>
          <a:p>
            <a:r>
              <a:rPr kumimoji="1" lang="en-US" altLang="ja-JP" dirty="0"/>
              <a:t>Add a full screen image</a:t>
            </a:r>
            <a:endParaRPr kumimoji="1" lang="ja-JP" altLang="en-US" dirty="0"/>
          </a:p>
        </p:txBody>
      </p:sp>
      <p:sp>
        <p:nvSpPr>
          <p:cNvPr id="13" name="テキスト プレースホルダー 12"/>
          <p:cNvSpPr>
            <a:spLocks noGrp="1"/>
          </p:cNvSpPr>
          <p:nvPr>
            <p:ph type="body" sz="quarter" idx="14" hasCustomPrompt="1"/>
          </p:nvPr>
        </p:nvSpPr>
        <p:spPr>
          <a:xfrm>
            <a:off x="831206" y="757239"/>
            <a:ext cx="16625588" cy="2786062"/>
          </a:xfrm>
        </p:spPr>
        <p:txBody>
          <a:bodyPr anchor="ctr">
            <a:noAutofit/>
          </a:bodyPr>
          <a:lstStyle>
            <a:lvl1pPr algn="ctr">
              <a:lnSpc>
                <a:spcPct val="100000"/>
              </a:lnSpc>
              <a:spcBef>
                <a:spcPts val="0"/>
              </a:spcBef>
              <a:defRPr sz="5400" baseline="0">
                <a:solidFill>
                  <a:schemeClr val="bg1"/>
                </a:solidFill>
                <a:latin typeface="Ubuntu Medium" panose="020B0604030602030204" pitchFamily="34" charset="0"/>
              </a:defRPr>
            </a:lvl1pPr>
          </a:lstStyle>
          <a:p>
            <a:pPr lvl="0"/>
            <a:r>
              <a:rPr kumimoji="1" lang="en-US" altLang="ja-JP" dirty="0"/>
              <a:t>Heading Goes Here</a:t>
            </a:r>
            <a:endParaRPr kumimoji="1" lang="ja-JP" altLang="en-US" dirty="0"/>
          </a:p>
        </p:txBody>
      </p:sp>
    </p:spTree>
    <p:extLst>
      <p:ext uri="{BB962C8B-B14F-4D97-AF65-F5344CB8AC3E}">
        <p14:creationId xmlns:p14="http://schemas.microsoft.com/office/powerpoint/2010/main" val="20409216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500"/>
                                        <p:tgtEl>
                                          <p:spTgt spid="3"/>
                                        </p:tgtEl>
                                      </p:cBhvr>
                                    </p:animEffect>
                                  </p:childTnLst>
                                </p:cTn>
                              </p:par>
                              <p:par>
                                <p:cTn id="8" presetID="2" presetClass="entr" presetSubtype="12" decel="100000" fill="hold" grpId="0" nodeType="withEffect">
                                  <p:stCondLst>
                                    <p:cond delay="750"/>
                                  </p:stCondLst>
                                  <p:iterate type="wd">
                                    <p:tmPct val="10000"/>
                                  </p:iterate>
                                  <p:childTnLst>
                                    <p:set>
                                      <p:cBhvr>
                                        <p:cTn id="9" dur="1" fill="hold">
                                          <p:stCondLst>
                                            <p:cond delay="0"/>
                                          </p:stCondLst>
                                        </p:cTn>
                                        <p:tgtEl>
                                          <p:spTgt spid="13">
                                            <p:txEl>
                                              <p:pRg st="0" end="0"/>
                                            </p:txEl>
                                          </p:spTgt>
                                        </p:tgtEl>
                                        <p:attrNameLst>
                                          <p:attrName>style.visibility</p:attrName>
                                        </p:attrNameLst>
                                      </p:cBhvr>
                                      <p:to>
                                        <p:strVal val="visible"/>
                                      </p:to>
                                    </p:set>
                                    <p:anim calcmode="lin" valueType="num">
                                      <p:cBhvr additive="base">
                                        <p:cTn id="10" dur="750" fill="hold"/>
                                        <p:tgtEl>
                                          <p:spTgt spid="13">
                                            <p:txEl>
                                              <p:pRg st="0" end="0"/>
                                            </p:txEl>
                                          </p:spTgt>
                                        </p:tgtEl>
                                        <p:attrNameLst>
                                          <p:attrName>ppt_x</p:attrName>
                                        </p:attrNameLst>
                                      </p:cBhvr>
                                      <p:tavLst>
                                        <p:tav tm="0">
                                          <p:val>
                                            <p:strVal val="0-#ppt_w/2"/>
                                          </p:val>
                                        </p:tav>
                                        <p:tav tm="100000">
                                          <p:val>
                                            <p:strVal val="#ppt_x"/>
                                          </p:val>
                                        </p:tav>
                                      </p:tavLst>
                                    </p:anim>
                                    <p:anim calcmode="lin" valueType="num">
                                      <p:cBhvr additive="base">
                                        <p:cTn id="11" dur="750" fill="hold"/>
                                        <p:tgtEl>
                                          <p:spTgt spid="1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13" grpId="0" build="p">
        <p:tmplLst>
          <p:tmpl lvl="1">
            <p:tnLst>
              <p:par>
                <p:cTn presetID="2" presetClass="entr" presetSubtype="12" decel="100000" fill="hold" nodeType="withEffect">
                  <p:stCondLst>
                    <p:cond delay="750"/>
                  </p:stCondLst>
                  <p:iterate type="wd">
                    <p:tmPct val="10000"/>
                  </p:iterate>
                  <p:childTnLst>
                    <p:set>
                      <p:cBhvr>
                        <p:cTn dur="1" fill="hold">
                          <p:stCondLst>
                            <p:cond delay="0"/>
                          </p:stCondLst>
                        </p:cTn>
                        <p:tgtEl>
                          <p:spTgt spid="13"/>
                        </p:tgtEl>
                        <p:attrNameLst>
                          <p:attrName>style.visibility</p:attrName>
                        </p:attrNameLst>
                      </p:cBhvr>
                      <p:to>
                        <p:strVal val="visible"/>
                      </p:to>
                    </p:set>
                    <p:anim calcmode="lin" valueType="num">
                      <p:cBhvr additive="base">
                        <p:cTn dur="750" fill="hold"/>
                        <p:tgtEl>
                          <p:spTgt spid="13"/>
                        </p:tgtEl>
                        <p:attrNameLst>
                          <p:attrName>ppt_x</p:attrName>
                        </p:attrNameLst>
                      </p:cBhvr>
                      <p:tavLst>
                        <p:tav tm="0">
                          <p:val>
                            <p:strVal val="0-#ppt_w/2"/>
                          </p:val>
                        </p:tav>
                        <p:tav tm="100000">
                          <p:val>
                            <p:strVal val="#ppt_x"/>
                          </p:val>
                        </p:tav>
                      </p:tavLst>
                    </p:anim>
                    <p:anim calcmode="lin" valueType="num">
                      <p:cBhvr additive="base">
                        <p:cTn dur="750" fill="hold"/>
                        <p:tgtEl>
                          <p:spTgt spid="13"/>
                        </p:tgtEl>
                        <p:attrNameLst>
                          <p:attrName>ppt_y</p:attrName>
                        </p:attrNameLst>
                      </p:cBhvr>
                      <p:tavLst>
                        <p:tav tm="0">
                          <p:val>
                            <p:strVal val="1+#ppt_h/2"/>
                          </p:val>
                        </p:tav>
                        <p:tav tm="100000">
                          <p:val>
                            <p:strVal val="#ppt_y"/>
                          </p:val>
                        </p:tav>
                      </p:tavLst>
                    </p:anim>
                  </p:childTnLst>
                </p:cTn>
              </p:par>
            </p:tnLst>
          </p:tmpl>
        </p:tmplLst>
      </p:bldP>
    </p:bldLst>
  </p:timing>
  <p:extLst mod="1">
    <p:ext uri="{DCECCB84-F9BA-43D5-87BE-67443E8EF086}">
      <p15:sldGuideLst xmlns:p15="http://schemas.microsoft.com/office/powerpoint/2012/main">
        <p15:guide id="1" orient="horz" pos="3239">
          <p15:clr>
            <a:srgbClr val="FBAE40"/>
          </p15:clr>
        </p15:guide>
        <p15:guide id="2" pos="5760">
          <p15:clr>
            <a:srgbClr val="FBAE40"/>
          </p15:clr>
        </p15:guide>
      </p15:sldGuideLst>
    </p:ext>
  </p:extLst>
</p:sldLayout>
</file>

<file path=ppt/slideLayouts/slideLayout83.xml><?xml version="1.0" encoding="utf-8"?>
<p:sldLayout xmlns:a="http://schemas.openxmlformats.org/drawingml/2006/main" xmlns:r="http://schemas.openxmlformats.org/officeDocument/2006/relationships" xmlns:p="http://schemas.openxmlformats.org/presentationml/2006/main" preserve="1" userDrawn="1">
  <p:cSld name="Title - Simple">
    <p:bg>
      <p:bgPr>
        <a:solidFill>
          <a:schemeClr val="accent1"/>
        </a:solidFill>
        <a:effectLst/>
      </p:bgPr>
    </p:bg>
    <p:spTree>
      <p:nvGrpSpPr>
        <p:cNvPr id="1" name=""/>
        <p:cNvGrpSpPr/>
        <p:nvPr/>
      </p:nvGrpSpPr>
      <p:grpSpPr>
        <a:xfrm>
          <a:off x="0" y="0"/>
          <a:ext cx="0" cy="0"/>
          <a:chOff x="0" y="0"/>
          <a:chExt cx="0" cy="0"/>
        </a:xfrm>
      </p:grpSpPr>
      <p:sp>
        <p:nvSpPr>
          <p:cNvPr id="12" name="テキスト プレースホルダー 12"/>
          <p:cNvSpPr>
            <a:spLocks noGrp="1"/>
          </p:cNvSpPr>
          <p:nvPr userDrawn="1">
            <p:ph type="body" sz="quarter" idx="13" hasCustomPrompt="1"/>
          </p:nvPr>
        </p:nvSpPr>
        <p:spPr>
          <a:xfrm>
            <a:off x="5840438" y="4394881"/>
            <a:ext cx="6607123" cy="747032"/>
          </a:xfrm>
        </p:spPr>
        <p:txBody>
          <a:bodyPr anchor="t">
            <a:noAutofit/>
          </a:bodyPr>
          <a:lstStyle>
            <a:lvl1pPr algn="ctr">
              <a:lnSpc>
                <a:spcPct val="100000"/>
              </a:lnSpc>
              <a:spcBef>
                <a:spcPts val="0"/>
              </a:spcBef>
              <a:defRPr sz="3600" baseline="0">
                <a:solidFill>
                  <a:schemeClr val="bg1"/>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15" name="テキスト プレースホルダー 12"/>
          <p:cNvSpPr>
            <a:spLocks noGrp="1"/>
          </p:cNvSpPr>
          <p:nvPr userDrawn="1">
            <p:ph type="body" sz="quarter" idx="12" hasCustomPrompt="1"/>
          </p:nvPr>
        </p:nvSpPr>
        <p:spPr>
          <a:xfrm>
            <a:off x="5840438" y="5141912"/>
            <a:ext cx="6607123" cy="2012497"/>
          </a:xfrm>
        </p:spPr>
        <p:txBody>
          <a:bodyPr anchor="t">
            <a:normAutofit/>
          </a:bodyPr>
          <a:lstStyle>
            <a:lvl1pPr algn="ctr">
              <a:spcBef>
                <a:spcPts val="0"/>
              </a:spcBef>
              <a:defRPr sz="2000" baseline="0">
                <a:solidFill>
                  <a:schemeClr val="bg1"/>
                </a:solidFill>
              </a:defRPr>
            </a:lvl1pPr>
          </a:lstStyle>
          <a:p>
            <a:pPr lvl="0"/>
            <a:r>
              <a:rPr kumimoji="1" lang="en-US" altLang="ja-JP" dirty="0"/>
              <a:t>Text goes here</a:t>
            </a:r>
            <a:endParaRPr kumimoji="1" lang="ja-JP" altLang="en-US" dirty="0"/>
          </a:p>
        </p:txBody>
      </p:sp>
      <p:sp>
        <p:nvSpPr>
          <p:cNvPr id="8" name="図プレースホルダー 25"/>
          <p:cNvSpPr>
            <a:spLocks noGrp="1"/>
          </p:cNvSpPr>
          <p:nvPr>
            <p:ph type="pic" sz="quarter" idx="14" hasCustomPrompt="1"/>
          </p:nvPr>
        </p:nvSpPr>
        <p:spPr>
          <a:xfrm>
            <a:off x="8524377" y="2908981"/>
            <a:ext cx="1239243" cy="1239243"/>
          </a:xfrm>
        </p:spPr>
        <p:txBody>
          <a:bodyPr>
            <a:normAutofit/>
          </a:bodyPr>
          <a:lstStyle>
            <a:lvl1pPr algn="ctr">
              <a:defRPr sz="1400">
                <a:solidFill>
                  <a:schemeClr val="bg1"/>
                </a:solidFill>
              </a:defRPr>
            </a:lvl1pPr>
          </a:lstStyle>
          <a:p>
            <a:r>
              <a:rPr kumimoji="1" lang="en-US" altLang="ja-JP" dirty="0"/>
              <a:t>Icon</a:t>
            </a:r>
            <a:endParaRPr kumimoji="1" lang="ja-JP" altLang="en-US" dirty="0"/>
          </a:p>
        </p:txBody>
      </p:sp>
    </p:spTree>
    <p:extLst>
      <p:ext uri="{BB962C8B-B14F-4D97-AF65-F5344CB8AC3E}">
        <p14:creationId xmlns:p14="http://schemas.microsoft.com/office/powerpoint/2010/main" val="33648629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1000" fill="hold"/>
                                        <p:tgtEl>
                                          <p:spTgt spid="8"/>
                                        </p:tgtEl>
                                        <p:attrNameLst>
                                          <p:attrName>ppt_x</p:attrName>
                                        </p:attrNameLst>
                                      </p:cBhvr>
                                      <p:tavLst>
                                        <p:tav tm="0">
                                          <p:val>
                                            <p:strVal val="#ppt_x"/>
                                          </p:val>
                                        </p:tav>
                                        <p:tav tm="100000">
                                          <p:val>
                                            <p:strVal val="#ppt_x"/>
                                          </p:val>
                                        </p:tav>
                                      </p:tavLst>
                                    </p:anim>
                                    <p:anim calcmode="lin" valueType="num">
                                      <p:cBhvr additive="base">
                                        <p:cTn id="8" dur="1000" fill="hold"/>
                                        <p:tgtEl>
                                          <p:spTgt spid="8"/>
                                        </p:tgtEl>
                                        <p:attrNameLst>
                                          <p:attrName>ppt_y</p:attrName>
                                        </p:attrNameLst>
                                      </p:cBhvr>
                                      <p:tavLst>
                                        <p:tav tm="0">
                                          <p:val>
                                            <p:strVal val="0-#ppt_h/2"/>
                                          </p:val>
                                        </p:tav>
                                        <p:tav tm="100000">
                                          <p:val>
                                            <p:strVal val="#ppt_y"/>
                                          </p:val>
                                        </p:tav>
                                      </p:tavLst>
                                    </p:anim>
                                  </p:childTnLst>
                                </p:cTn>
                              </p:par>
                              <p:par>
                                <p:cTn id="9" presetID="2" presetClass="entr" presetSubtype="2" decel="100000" fill="hold" grpId="0" nodeType="withEffect">
                                  <p:stCondLst>
                                    <p:cond delay="500"/>
                                  </p:stCondLst>
                                  <p:iterate type="wd">
                                    <p:tmPct val="10000"/>
                                  </p:iterate>
                                  <p:childTnLst>
                                    <p:set>
                                      <p:cBhvr>
                                        <p:cTn id="10" dur="1" fill="hold">
                                          <p:stCondLst>
                                            <p:cond delay="0"/>
                                          </p:stCondLst>
                                        </p:cTn>
                                        <p:tgtEl>
                                          <p:spTgt spid="12">
                                            <p:txEl>
                                              <p:pRg st="0" end="0"/>
                                            </p:txEl>
                                          </p:spTgt>
                                        </p:tgtEl>
                                        <p:attrNameLst>
                                          <p:attrName>style.visibility</p:attrName>
                                        </p:attrNameLst>
                                      </p:cBhvr>
                                      <p:to>
                                        <p:strVal val="visible"/>
                                      </p:to>
                                    </p:set>
                                    <p:anim calcmode="lin" valueType="num">
                                      <p:cBhvr additive="base">
                                        <p:cTn id="11" dur="500" fill="hold"/>
                                        <p:tgtEl>
                                          <p:spTgt spid="12">
                                            <p:txEl>
                                              <p:pRg st="0" end="0"/>
                                            </p:txEl>
                                          </p:spTgt>
                                        </p:tgtEl>
                                        <p:attrNameLst>
                                          <p:attrName>ppt_x</p:attrName>
                                        </p:attrNameLst>
                                      </p:cBhvr>
                                      <p:tavLst>
                                        <p:tav tm="0">
                                          <p:val>
                                            <p:strVal val="1+#ppt_w/2"/>
                                          </p:val>
                                        </p:tav>
                                        <p:tav tm="100000">
                                          <p:val>
                                            <p:strVal val="#ppt_x"/>
                                          </p:val>
                                        </p:tav>
                                      </p:tavLst>
                                    </p:anim>
                                    <p:anim calcmode="lin" valueType="num">
                                      <p:cBhvr additive="base">
                                        <p:cTn id="12" dur="500" fill="hold"/>
                                        <p:tgtEl>
                                          <p:spTgt spid="12">
                                            <p:txEl>
                                              <p:pRg st="0" end="0"/>
                                            </p:txEl>
                                          </p:spTgt>
                                        </p:tgtEl>
                                        <p:attrNameLst>
                                          <p:attrName>ppt_y</p:attrName>
                                        </p:attrNameLst>
                                      </p:cBhvr>
                                      <p:tavLst>
                                        <p:tav tm="0">
                                          <p:val>
                                            <p:strVal val="#ppt_y"/>
                                          </p:val>
                                        </p:tav>
                                        <p:tav tm="100000">
                                          <p:val>
                                            <p:strVal val="#ppt_y"/>
                                          </p:val>
                                        </p:tav>
                                      </p:tavLst>
                                    </p:anim>
                                  </p:childTnLst>
                                </p:cTn>
                              </p:par>
                            </p:childTnLst>
                          </p:cTn>
                        </p:par>
                        <p:par>
                          <p:cTn id="13" fill="hold">
                            <p:stCondLst>
                              <p:cond delay="1100"/>
                            </p:stCondLst>
                            <p:childTnLst>
                              <p:par>
                                <p:cTn id="14" presetID="10" presetClass="entr" presetSubtype="0" fill="hold" grpId="0" nodeType="afterEffect">
                                  <p:stCondLst>
                                    <p:cond delay="0"/>
                                  </p:stCondLst>
                                  <p:childTnLst>
                                    <p:set>
                                      <p:cBhvr>
                                        <p:cTn id="15" dur="1" fill="hold">
                                          <p:stCondLst>
                                            <p:cond delay="0"/>
                                          </p:stCondLst>
                                        </p:cTn>
                                        <p:tgtEl>
                                          <p:spTgt spid="15">
                                            <p:txEl>
                                              <p:pRg st="0" end="0"/>
                                            </p:txEl>
                                          </p:spTgt>
                                        </p:tgtEl>
                                        <p:attrNameLst>
                                          <p:attrName>style.visibility</p:attrName>
                                        </p:attrNameLst>
                                      </p:cBhvr>
                                      <p:to>
                                        <p:strVal val="visible"/>
                                      </p:to>
                                    </p:set>
                                    <p:animEffect transition="in" filter="fade">
                                      <p:cBhvr>
                                        <p:cTn id="16" dur="500"/>
                                        <p:tgtEl>
                                          <p:spTgt spid="1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build="p">
        <p:tmplLst>
          <p:tmpl lvl="1">
            <p:tnLst>
              <p:par>
                <p:cTn presetID="2" presetClass="entr" presetSubtype="2" decel="100000" fill="hold" nodeType="withEffect">
                  <p:stCondLst>
                    <p:cond delay="500"/>
                  </p:stCondLst>
                  <p:iterate type="wd">
                    <p:tmPct val="10000"/>
                  </p:iterate>
                  <p:childTnLst>
                    <p:set>
                      <p:cBhvr>
                        <p:cTn dur="1" fill="hold">
                          <p:stCondLst>
                            <p:cond delay="0"/>
                          </p:stCondLst>
                        </p:cTn>
                        <p:tgtEl>
                          <p:spTgt spid="12"/>
                        </p:tgtEl>
                        <p:attrNameLst>
                          <p:attrName>style.visibility</p:attrName>
                        </p:attrNameLst>
                      </p:cBhvr>
                      <p:to>
                        <p:strVal val="visible"/>
                      </p:to>
                    </p:set>
                    <p:anim calcmode="lin" valueType="num">
                      <p:cBhvr additive="base">
                        <p:cTn dur="500" fill="hold"/>
                        <p:tgtEl>
                          <p:spTgt spid="12"/>
                        </p:tgtEl>
                        <p:attrNameLst>
                          <p:attrName>ppt_x</p:attrName>
                        </p:attrNameLst>
                      </p:cBhvr>
                      <p:tavLst>
                        <p:tav tm="0">
                          <p:val>
                            <p:strVal val="1+#ppt_w/2"/>
                          </p:val>
                        </p:tav>
                        <p:tav tm="100000">
                          <p:val>
                            <p:strVal val="#ppt_x"/>
                          </p:val>
                        </p:tav>
                      </p:tavLst>
                    </p:anim>
                    <p:anim calcmode="lin" valueType="num">
                      <p:cBhvr additive="base">
                        <p:cTn dur="500" fill="hold"/>
                        <p:tgtEl>
                          <p:spTgt spid="12"/>
                        </p:tgtEl>
                        <p:attrNameLst>
                          <p:attrName>ppt_y</p:attrName>
                        </p:attrNameLst>
                      </p:cBhvr>
                      <p:tavLst>
                        <p:tav tm="0">
                          <p:val>
                            <p:strVal val="#ppt_y"/>
                          </p:val>
                        </p:tav>
                        <p:tav tm="100000">
                          <p:val>
                            <p:strVal val="#ppt_y"/>
                          </p:val>
                        </p:tav>
                      </p:tavLst>
                    </p:anim>
                  </p:childTnLst>
                </p:cTn>
              </p:par>
            </p:tnLst>
          </p:tmpl>
        </p:tmplLst>
      </p:bldP>
      <p:bldP spid="15" grpId="0" build="p">
        <p:tmplLst>
          <p:tmpl lvl="1">
            <p:tnLst>
              <p:par>
                <p:cTn presetID="10" presetClass="entr" presetSubtype="0" fill="hold" nodeType="afterEffect">
                  <p:stCondLst>
                    <p:cond delay="0"/>
                  </p:stCondLst>
                  <p:childTnLst>
                    <p:set>
                      <p:cBhvr>
                        <p:cTn dur="1" fill="hold">
                          <p:stCondLst>
                            <p:cond delay="0"/>
                          </p:stCondLst>
                        </p:cTn>
                        <p:tgtEl>
                          <p:spTgt spid="15"/>
                        </p:tgtEl>
                        <p:attrNameLst>
                          <p:attrName>style.visibility</p:attrName>
                        </p:attrNameLst>
                      </p:cBhvr>
                      <p:to>
                        <p:strVal val="visible"/>
                      </p:to>
                    </p:set>
                    <p:animEffect transition="in" filter="fade">
                      <p:cBhvr>
                        <p:cTn dur="500"/>
                        <p:tgtEl>
                          <p:spTgt spid="15"/>
                        </p:tgtEl>
                      </p:cBhvr>
                    </p:animEffect>
                  </p:childTnLst>
                </p:cTn>
              </p:par>
            </p:tnLst>
          </p:tmpl>
        </p:tmplLst>
      </p:bldP>
      <p:bldP spid="8" grpId="0"/>
    </p:bldLst>
  </p:timing>
  <p:extLst mod="1">
    <p:ext uri="{DCECCB84-F9BA-43D5-87BE-67443E8EF086}">
      <p15:sldGuideLst xmlns:p15="http://schemas.microsoft.com/office/powerpoint/2012/main">
        <p15:guide id="1" orient="horz" pos="3239" userDrawn="1">
          <p15:clr>
            <a:srgbClr val="FBAE40"/>
          </p15:clr>
        </p15:guide>
        <p15:guide id="2" pos="5760" userDrawn="1">
          <p15:clr>
            <a:srgbClr val="FBAE40"/>
          </p15:clr>
        </p15:guide>
      </p15:sldGuideLst>
    </p:ext>
  </p:extLst>
</p:sldLayout>
</file>

<file path=ppt/slideLayouts/slideLayout84.xml><?xml version="1.0" encoding="utf-8"?>
<p:sldLayout xmlns:a="http://schemas.openxmlformats.org/drawingml/2006/main" xmlns:r="http://schemas.openxmlformats.org/officeDocument/2006/relationships" xmlns:p="http://schemas.openxmlformats.org/presentationml/2006/main" preserve="1" userDrawn="1">
  <p:cSld name="Heading &amp; Text">
    <p:bg>
      <p:bgPr>
        <a:solidFill>
          <a:schemeClr val="accent1"/>
        </a:solidFill>
        <a:effectLst/>
      </p:bgPr>
    </p:bg>
    <p:spTree>
      <p:nvGrpSpPr>
        <p:cNvPr id="1" name=""/>
        <p:cNvGrpSpPr/>
        <p:nvPr/>
      </p:nvGrpSpPr>
      <p:grpSpPr>
        <a:xfrm>
          <a:off x="0" y="0"/>
          <a:ext cx="0" cy="0"/>
          <a:chOff x="0" y="0"/>
          <a:chExt cx="0" cy="0"/>
        </a:xfrm>
      </p:grpSpPr>
      <p:sp>
        <p:nvSpPr>
          <p:cNvPr id="12" name="テキスト プレースホルダー 12"/>
          <p:cNvSpPr>
            <a:spLocks noGrp="1"/>
          </p:cNvSpPr>
          <p:nvPr userDrawn="1">
            <p:ph type="body" sz="quarter" idx="13" hasCustomPrompt="1"/>
          </p:nvPr>
        </p:nvSpPr>
        <p:spPr>
          <a:xfrm>
            <a:off x="2547257" y="1582057"/>
            <a:ext cx="13193486" cy="3198132"/>
          </a:xfrm>
        </p:spPr>
        <p:txBody>
          <a:bodyPr anchor="b">
            <a:noAutofit/>
          </a:bodyPr>
          <a:lstStyle>
            <a:lvl1pPr algn="ctr">
              <a:lnSpc>
                <a:spcPct val="100000"/>
              </a:lnSpc>
              <a:spcBef>
                <a:spcPts val="0"/>
              </a:spcBef>
              <a:defRPr sz="6000" baseline="0">
                <a:solidFill>
                  <a:schemeClr val="bg1"/>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15" name="テキスト プレースホルダー 12"/>
          <p:cNvSpPr>
            <a:spLocks noGrp="1"/>
          </p:cNvSpPr>
          <p:nvPr userDrawn="1">
            <p:ph type="body" sz="quarter" idx="12" hasCustomPrompt="1"/>
          </p:nvPr>
        </p:nvSpPr>
        <p:spPr>
          <a:xfrm>
            <a:off x="9286020" y="5141913"/>
            <a:ext cx="7347351" cy="4581526"/>
          </a:xfrm>
        </p:spPr>
        <p:txBody>
          <a:bodyPr anchor="t">
            <a:normAutofit/>
          </a:bodyPr>
          <a:lstStyle>
            <a:lvl1pPr algn="l">
              <a:spcBef>
                <a:spcPts val="1200"/>
              </a:spcBef>
              <a:defRPr sz="2000" baseline="0">
                <a:solidFill>
                  <a:schemeClr val="bg1"/>
                </a:solidFill>
              </a:defRPr>
            </a:lvl1pPr>
          </a:lstStyle>
          <a:p>
            <a:pPr lvl="0"/>
            <a:r>
              <a:rPr kumimoji="1" lang="en-US" altLang="ja-JP" dirty="0"/>
              <a:t>Text goes here</a:t>
            </a:r>
            <a:endParaRPr kumimoji="1" lang="ja-JP" altLang="en-US" dirty="0"/>
          </a:p>
        </p:txBody>
      </p:sp>
      <p:sp>
        <p:nvSpPr>
          <p:cNvPr id="2" name="正方形/長方形 1"/>
          <p:cNvSpPr/>
          <p:nvPr userDrawn="1"/>
        </p:nvSpPr>
        <p:spPr>
          <a:xfrm>
            <a:off x="8496000" y="5299325"/>
            <a:ext cx="648000" cy="64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正方形/長方形 5"/>
          <p:cNvSpPr/>
          <p:nvPr userDrawn="1"/>
        </p:nvSpPr>
        <p:spPr>
          <a:xfrm>
            <a:off x="7848000" y="5985049"/>
            <a:ext cx="648000" cy="64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20275565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0"/>
                                  </p:stCondLst>
                                  <p:iterate type="wd">
                                    <p:tmPct val="10000"/>
                                  </p:iterate>
                                  <p:childTnLst>
                                    <p:set>
                                      <p:cBhvr>
                                        <p:cTn id="6" dur="1" fill="hold">
                                          <p:stCondLst>
                                            <p:cond delay="0"/>
                                          </p:stCondLst>
                                        </p:cTn>
                                        <p:tgtEl>
                                          <p:spTgt spid="12">
                                            <p:txEl>
                                              <p:pRg st="0" end="0"/>
                                            </p:txEl>
                                          </p:spTgt>
                                        </p:tgtEl>
                                        <p:attrNameLst>
                                          <p:attrName>style.visibility</p:attrName>
                                        </p:attrNameLst>
                                      </p:cBhvr>
                                      <p:to>
                                        <p:strVal val="visible"/>
                                      </p:to>
                                    </p:set>
                                    <p:anim calcmode="lin" valueType="num">
                                      <p:cBhvr additive="base">
                                        <p:cTn id="7" dur="500" fill="hold"/>
                                        <p:tgtEl>
                                          <p:spTgt spid="12">
                                            <p:txEl>
                                              <p:pRg st="0" end="0"/>
                                            </p:txEl>
                                          </p:spTgt>
                                        </p:tgtEl>
                                        <p:attrNameLst>
                                          <p:attrName>ppt_x</p:attrName>
                                        </p:attrNameLst>
                                      </p:cBhvr>
                                      <p:tavLst>
                                        <p:tav tm="0">
                                          <p:val>
                                            <p:strVal val="1+#ppt_w/2"/>
                                          </p:val>
                                        </p:tav>
                                        <p:tav tm="100000">
                                          <p:val>
                                            <p:strVal val="#ppt_x"/>
                                          </p:val>
                                        </p:tav>
                                      </p:tavLst>
                                    </p:anim>
                                    <p:anim calcmode="lin" valueType="num">
                                      <p:cBhvr additive="base">
                                        <p:cTn id="8" dur="500" fill="hold"/>
                                        <p:tgtEl>
                                          <p:spTgt spid="12">
                                            <p:txEl>
                                              <p:pRg st="0" end="0"/>
                                            </p:txEl>
                                          </p:spTgt>
                                        </p:tgtEl>
                                        <p:attrNameLst>
                                          <p:attrName>ppt_y</p:attrName>
                                        </p:attrNameLst>
                                      </p:cBhvr>
                                      <p:tavLst>
                                        <p:tav tm="0">
                                          <p:val>
                                            <p:strVal val="#ppt_y"/>
                                          </p:val>
                                        </p:tav>
                                        <p:tav tm="100000">
                                          <p:val>
                                            <p:strVal val="#ppt_y"/>
                                          </p:val>
                                        </p:tav>
                                      </p:tavLst>
                                    </p:anim>
                                  </p:childTnLst>
                                </p:cTn>
                              </p:par>
                            </p:childTnLst>
                          </p:cTn>
                        </p:par>
                        <p:par>
                          <p:cTn id="9" fill="hold">
                            <p:stCondLst>
                              <p:cond delay="600"/>
                            </p:stCondLst>
                            <p:childTnLst>
                              <p:par>
                                <p:cTn id="10" presetID="2" presetClass="entr" presetSubtype="3" decel="100000" fill="hold" grpId="0" nodeType="after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additive="base">
                                        <p:cTn id="12" dur="500" fill="hold"/>
                                        <p:tgtEl>
                                          <p:spTgt spid="6"/>
                                        </p:tgtEl>
                                        <p:attrNameLst>
                                          <p:attrName>ppt_x</p:attrName>
                                        </p:attrNameLst>
                                      </p:cBhvr>
                                      <p:tavLst>
                                        <p:tav tm="0">
                                          <p:val>
                                            <p:strVal val="1+#ppt_w/2"/>
                                          </p:val>
                                        </p:tav>
                                        <p:tav tm="100000">
                                          <p:val>
                                            <p:strVal val="#ppt_x"/>
                                          </p:val>
                                        </p:tav>
                                      </p:tavLst>
                                    </p:anim>
                                    <p:anim calcmode="lin" valueType="num">
                                      <p:cBhvr additive="base">
                                        <p:cTn id="13" dur="500" fill="hold"/>
                                        <p:tgtEl>
                                          <p:spTgt spid="6"/>
                                        </p:tgtEl>
                                        <p:attrNameLst>
                                          <p:attrName>ppt_y</p:attrName>
                                        </p:attrNameLst>
                                      </p:cBhvr>
                                      <p:tavLst>
                                        <p:tav tm="0">
                                          <p:val>
                                            <p:strVal val="0-#ppt_h/2"/>
                                          </p:val>
                                        </p:tav>
                                        <p:tav tm="100000">
                                          <p:val>
                                            <p:strVal val="#ppt_y"/>
                                          </p:val>
                                        </p:tav>
                                      </p:tavLst>
                                    </p:anim>
                                  </p:childTnLst>
                                </p:cTn>
                              </p:par>
                              <p:par>
                                <p:cTn id="14" presetID="2" presetClass="entr" presetSubtype="9" decel="100000" fill="hold" grpId="0" nodeType="withEffect">
                                  <p:stCondLst>
                                    <p:cond delay="0"/>
                                  </p:stCondLst>
                                  <p:childTnLst>
                                    <p:set>
                                      <p:cBhvr>
                                        <p:cTn id="15" dur="1" fill="hold">
                                          <p:stCondLst>
                                            <p:cond delay="0"/>
                                          </p:stCondLst>
                                        </p:cTn>
                                        <p:tgtEl>
                                          <p:spTgt spid="2"/>
                                        </p:tgtEl>
                                        <p:attrNameLst>
                                          <p:attrName>style.visibility</p:attrName>
                                        </p:attrNameLst>
                                      </p:cBhvr>
                                      <p:to>
                                        <p:strVal val="visible"/>
                                      </p:to>
                                    </p:set>
                                    <p:anim calcmode="lin" valueType="num">
                                      <p:cBhvr additive="base">
                                        <p:cTn id="16" dur="500" fill="hold"/>
                                        <p:tgtEl>
                                          <p:spTgt spid="2"/>
                                        </p:tgtEl>
                                        <p:attrNameLst>
                                          <p:attrName>ppt_x</p:attrName>
                                        </p:attrNameLst>
                                      </p:cBhvr>
                                      <p:tavLst>
                                        <p:tav tm="0">
                                          <p:val>
                                            <p:strVal val="0-#ppt_w/2"/>
                                          </p:val>
                                        </p:tav>
                                        <p:tav tm="100000">
                                          <p:val>
                                            <p:strVal val="#ppt_x"/>
                                          </p:val>
                                        </p:tav>
                                      </p:tavLst>
                                    </p:anim>
                                    <p:anim calcmode="lin" valueType="num">
                                      <p:cBhvr additive="base">
                                        <p:cTn id="17" dur="500" fill="hold"/>
                                        <p:tgtEl>
                                          <p:spTgt spid="2"/>
                                        </p:tgtEl>
                                        <p:attrNameLst>
                                          <p:attrName>ppt_y</p:attrName>
                                        </p:attrNameLst>
                                      </p:cBhvr>
                                      <p:tavLst>
                                        <p:tav tm="0">
                                          <p:val>
                                            <p:strVal val="0-#ppt_h/2"/>
                                          </p:val>
                                        </p:tav>
                                        <p:tav tm="100000">
                                          <p:val>
                                            <p:strVal val="#ppt_y"/>
                                          </p:val>
                                        </p:tav>
                                      </p:tavLst>
                                    </p:anim>
                                  </p:childTnLst>
                                </p:cTn>
                              </p:par>
                            </p:childTnLst>
                          </p:cTn>
                        </p:par>
                        <p:par>
                          <p:cTn id="18" fill="hold">
                            <p:stCondLst>
                              <p:cond delay="1100"/>
                            </p:stCondLst>
                            <p:childTnLst>
                              <p:par>
                                <p:cTn id="19" presetID="10" presetClass="entr" presetSubtype="0" fill="hold" grpId="0" nodeType="afterEffect">
                                  <p:stCondLst>
                                    <p:cond delay="0"/>
                                  </p:stCondLst>
                                  <p:childTnLst>
                                    <p:set>
                                      <p:cBhvr>
                                        <p:cTn id="20" dur="1" fill="hold">
                                          <p:stCondLst>
                                            <p:cond delay="0"/>
                                          </p:stCondLst>
                                        </p:cTn>
                                        <p:tgtEl>
                                          <p:spTgt spid="15"/>
                                        </p:tgtEl>
                                        <p:attrNameLst>
                                          <p:attrName>style.visibility</p:attrName>
                                        </p:attrNameLst>
                                      </p:cBhvr>
                                      <p:to>
                                        <p:strVal val="visible"/>
                                      </p:to>
                                    </p:set>
                                    <p:animEffect transition="in" filter="fade">
                                      <p:cBhvr>
                                        <p:cTn id="21"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build="p">
        <p:tmplLst>
          <p:tmpl lvl="1">
            <p:tnLst>
              <p:par>
                <p:cTn presetID="2" presetClass="entr" presetSubtype="2" decel="100000" fill="hold" nodeType="withEffect">
                  <p:stCondLst>
                    <p:cond delay="0"/>
                  </p:stCondLst>
                  <p:iterate type="wd">
                    <p:tmPct val="10000"/>
                  </p:iterate>
                  <p:childTnLst>
                    <p:set>
                      <p:cBhvr>
                        <p:cTn dur="1" fill="hold">
                          <p:stCondLst>
                            <p:cond delay="0"/>
                          </p:stCondLst>
                        </p:cTn>
                        <p:tgtEl>
                          <p:spTgt spid="12"/>
                        </p:tgtEl>
                        <p:attrNameLst>
                          <p:attrName>style.visibility</p:attrName>
                        </p:attrNameLst>
                      </p:cBhvr>
                      <p:to>
                        <p:strVal val="visible"/>
                      </p:to>
                    </p:set>
                    <p:anim calcmode="lin" valueType="num">
                      <p:cBhvr additive="base">
                        <p:cTn dur="500" fill="hold"/>
                        <p:tgtEl>
                          <p:spTgt spid="12"/>
                        </p:tgtEl>
                        <p:attrNameLst>
                          <p:attrName>ppt_x</p:attrName>
                        </p:attrNameLst>
                      </p:cBhvr>
                      <p:tavLst>
                        <p:tav tm="0">
                          <p:val>
                            <p:strVal val="1+#ppt_w/2"/>
                          </p:val>
                        </p:tav>
                        <p:tav tm="100000">
                          <p:val>
                            <p:strVal val="#ppt_x"/>
                          </p:val>
                        </p:tav>
                      </p:tavLst>
                    </p:anim>
                    <p:anim calcmode="lin" valueType="num">
                      <p:cBhvr additive="base">
                        <p:cTn dur="500" fill="hold"/>
                        <p:tgtEl>
                          <p:spTgt spid="12"/>
                        </p:tgtEl>
                        <p:attrNameLst>
                          <p:attrName>ppt_y</p:attrName>
                        </p:attrNameLst>
                      </p:cBhvr>
                      <p:tavLst>
                        <p:tav tm="0">
                          <p:val>
                            <p:strVal val="#ppt_y"/>
                          </p:val>
                        </p:tav>
                        <p:tav tm="100000">
                          <p:val>
                            <p:strVal val="#ppt_y"/>
                          </p:val>
                        </p:tav>
                      </p:tavLst>
                    </p:anim>
                  </p:childTnLst>
                </p:cTn>
              </p:par>
            </p:tnLst>
          </p:tmpl>
        </p:tmplLst>
      </p:bldP>
      <p:bldP spid="15" grpId="0">
        <p:tmplLst>
          <p:tmpl>
            <p:tnLst>
              <p:par>
                <p:cTn presetID="10" presetClass="entr" presetSubtype="0" fill="hold" nodeType="afterEffect">
                  <p:stCondLst>
                    <p:cond delay="0"/>
                  </p:stCondLst>
                  <p:childTnLst>
                    <p:set>
                      <p:cBhvr>
                        <p:cTn dur="1" fill="hold">
                          <p:stCondLst>
                            <p:cond delay="0"/>
                          </p:stCondLst>
                        </p:cTn>
                        <p:tgtEl>
                          <p:spTgt spid="15"/>
                        </p:tgtEl>
                        <p:attrNameLst>
                          <p:attrName>style.visibility</p:attrName>
                        </p:attrNameLst>
                      </p:cBhvr>
                      <p:to>
                        <p:strVal val="visible"/>
                      </p:to>
                    </p:set>
                    <p:animEffect transition="in" filter="fade">
                      <p:cBhvr>
                        <p:cTn dur="500"/>
                        <p:tgtEl>
                          <p:spTgt spid="15"/>
                        </p:tgtEl>
                      </p:cBhvr>
                    </p:animEffect>
                  </p:childTnLst>
                </p:cTn>
              </p:par>
            </p:tnLst>
          </p:tmpl>
        </p:tmplLst>
      </p:bldP>
      <p:bldP spid="2" grpId="0" animBg="1"/>
      <p:bldP spid="6" grpId="0" animBg="1"/>
    </p:bldLst>
  </p:timing>
  <p:extLst mod="1">
    <p:ext uri="{DCECCB84-F9BA-43D5-87BE-67443E8EF086}">
      <p15:sldGuideLst xmlns:p15="http://schemas.microsoft.com/office/powerpoint/2012/main">
        <p15:guide id="1" orient="horz" pos="3239">
          <p15:clr>
            <a:srgbClr val="FBAE40"/>
          </p15:clr>
        </p15:guide>
        <p15:guide id="2" pos="5760">
          <p15:clr>
            <a:srgbClr val="FBAE40"/>
          </p15:clr>
        </p15:guide>
      </p15:sldGuideLst>
    </p:ext>
  </p:extLst>
</p:sldLayout>
</file>

<file path=ppt/slideLayouts/slideLayout85.xml><?xml version="1.0" encoding="utf-8"?>
<p:sldLayout xmlns:a="http://schemas.openxmlformats.org/drawingml/2006/main" xmlns:r="http://schemas.openxmlformats.org/officeDocument/2006/relationships" xmlns:p="http://schemas.openxmlformats.org/presentationml/2006/main" preserve="1" userDrawn="1">
  <p:cSld name="Text Only">
    <p:bg>
      <p:bgPr>
        <a:solidFill>
          <a:schemeClr val="accent1"/>
        </a:solidFill>
        <a:effectLst/>
      </p:bgPr>
    </p:bg>
    <p:spTree>
      <p:nvGrpSpPr>
        <p:cNvPr id="1" name=""/>
        <p:cNvGrpSpPr/>
        <p:nvPr/>
      </p:nvGrpSpPr>
      <p:grpSpPr>
        <a:xfrm>
          <a:off x="0" y="0"/>
          <a:ext cx="0" cy="0"/>
          <a:chOff x="0" y="0"/>
          <a:chExt cx="0" cy="0"/>
        </a:xfrm>
      </p:grpSpPr>
      <p:sp>
        <p:nvSpPr>
          <p:cNvPr id="12" name="テキスト プレースホルダー 12"/>
          <p:cNvSpPr>
            <a:spLocks noGrp="1"/>
          </p:cNvSpPr>
          <p:nvPr userDrawn="1">
            <p:ph type="body" sz="quarter" idx="13" hasCustomPrompt="1"/>
          </p:nvPr>
        </p:nvSpPr>
        <p:spPr>
          <a:xfrm>
            <a:off x="2332434" y="3274899"/>
            <a:ext cx="13623132" cy="3735614"/>
          </a:xfrm>
        </p:spPr>
        <p:txBody>
          <a:bodyPr anchor="ctr">
            <a:noAutofit/>
          </a:bodyPr>
          <a:lstStyle>
            <a:lvl1pPr algn="ctr">
              <a:lnSpc>
                <a:spcPct val="100000"/>
              </a:lnSpc>
              <a:spcBef>
                <a:spcPts val="0"/>
              </a:spcBef>
              <a:defRPr sz="4000" baseline="0">
                <a:solidFill>
                  <a:schemeClr val="bg1"/>
                </a:solidFill>
                <a:latin typeface="+mn-lt"/>
              </a:defRPr>
            </a:lvl1pPr>
          </a:lstStyle>
          <a:p>
            <a:pPr lvl="0"/>
            <a:r>
              <a:rPr kumimoji="1" lang="en-US" altLang="ja-JP" dirty="0"/>
              <a:t>Heading Goes Here</a:t>
            </a:r>
            <a:endParaRPr kumimoji="1" lang="ja-JP" altLang="en-US" dirty="0"/>
          </a:p>
        </p:txBody>
      </p:sp>
    </p:spTree>
    <p:extLst>
      <p:ext uri="{BB962C8B-B14F-4D97-AF65-F5344CB8AC3E}">
        <p14:creationId xmlns:p14="http://schemas.microsoft.com/office/powerpoint/2010/main" val="30058867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iterate type="lt">
                                    <p:tmPct val="5000"/>
                                  </p:iterate>
                                  <p:childTnLst>
                                    <p:set>
                                      <p:cBhvr>
                                        <p:cTn id="6" dur="1" fill="hold">
                                          <p:stCondLst>
                                            <p:cond delay="0"/>
                                          </p:stCondLst>
                                        </p:cTn>
                                        <p:tgtEl>
                                          <p:spTgt spid="12">
                                            <p:txEl>
                                              <p:pRg st="0" end="0"/>
                                            </p:txEl>
                                          </p:spTgt>
                                        </p:tgtEl>
                                        <p:attrNameLst>
                                          <p:attrName>style.visibility</p:attrName>
                                        </p:attrNameLst>
                                      </p:cBhvr>
                                      <p:to>
                                        <p:strVal val="visible"/>
                                      </p:to>
                                    </p:set>
                                    <p:animEffect transition="in" filter="wipe(down)">
                                      <p:cBhvr>
                                        <p:cTn id="7" dur="500"/>
                                        <p:tgtEl>
                                          <p:spTgt spid="1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build="p">
        <p:tmplLst>
          <p:tmpl lvl="1">
            <p:tnLst>
              <p:par>
                <p:cTn presetID="22" presetClass="entr" presetSubtype="4" fill="hold" nodeType="afterEffect">
                  <p:stCondLst>
                    <p:cond delay="0"/>
                  </p:stCondLst>
                  <p:iterate type="lt">
                    <p:tmPct val="5000"/>
                  </p:iterate>
                  <p:childTnLst>
                    <p:set>
                      <p:cBhvr>
                        <p:cTn dur="1" fill="hold">
                          <p:stCondLst>
                            <p:cond delay="0"/>
                          </p:stCondLst>
                        </p:cTn>
                        <p:tgtEl>
                          <p:spTgt spid="12"/>
                        </p:tgtEl>
                        <p:attrNameLst>
                          <p:attrName>style.visibility</p:attrName>
                        </p:attrNameLst>
                      </p:cBhvr>
                      <p:to>
                        <p:strVal val="visible"/>
                      </p:to>
                    </p:set>
                    <p:animEffect transition="in" filter="wipe(down)">
                      <p:cBhvr>
                        <p:cTn dur="500"/>
                        <p:tgtEl>
                          <p:spTgt spid="12"/>
                        </p:tgtEl>
                      </p:cBhvr>
                    </p:animEffect>
                  </p:childTnLst>
                </p:cTn>
              </p:par>
            </p:tnLst>
          </p:tmpl>
        </p:tmplLst>
      </p:bldP>
    </p:bldLst>
  </p:timing>
  <p:extLst mod="1">
    <p:ext uri="{DCECCB84-F9BA-43D5-87BE-67443E8EF086}">
      <p15:sldGuideLst xmlns:p15="http://schemas.microsoft.com/office/powerpoint/2012/main">
        <p15:guide id="1" orient="horz" pos="3239">
          <p15:clr>
            <a:srgbClr val="FBAE40"/>
          </p15:clr>
        </p15:guide>
        <p15:guide id="2" pos="5760">
          <p15:clr>
            <a:srgbClr val="FBAE40"/>
          </p15:clr>
        </p15:guide>
      </p15:sldGuideLst>
    </p:ext>
  </p:extLst>
</p:sldLayout>
</file>

<file path=ppt/slideLayouts/slideLayout86.xml><?xml version="1.0" encoding="utf-8"?>
<p:sldLayout xmlns:a="http://schemas.openxmlformats.org/drawingml/2006/main" xmlns:r="http://schemas.openxmlformats.org/officeDocument/2006/relationships" xmlns:p="http://schemas.openxmlformats.org/presentationml/2006/main" preserve="1" userDrawn="1">
  <p:cSld name="Contact Us">
    <p:bg>
      <p:bgPr>
        <a:solidFill>
          <a:schemeClr val="accent1"/>
        </a:solidFill>
        <a:effectLst/>
      </p:bgPr>
    </p:bg>
    <p:spTree>
      <p:nvGrpSpPr>
        <p:cNvPr id="1" name=""/>
        <p:cNvGrpSpPr/>
        <p:nvPr/>
      </p:nvGrpSpPr>
      <p:grpSpPr>
        <a:xfrm>
          <a:off x="0" y="0"/>
          <a:ext cx="0" cy="0"/>
          <a:chOff x="0" y="0"/>
          <a:chExt cx="0" cy="0"/>
        </a:xfrm>
      </p:grpSpPr>
      <p:sp>
        <p:nvSpPr>
          <p:cNvPr id="3" name="図プレースホルダー 6"/>
          <p:cNvSpPr>
            <a:spLocks noGrp="1"/>
          </p:cNvSpPr>
          <p:nvPr>
            <p:ph type="pic" sz="quarter" idx="12" hasCustomPrompt="1"/>
          </p:nvPr>
        </p:nvSpPr>
        <p:spPr>
          <a:xfrm>
            <a:off x="3300413" y="2655321"/>
            <a:ext cx="4973183" cy="4973183"/>
          </a:xfrm>
          <a:solidFill>
            <a:schemeClr val="bg1"/>
          </a:solidFill>
          <a:ln w="57150">
            <a:solidFill>
              <a:schemeClr val="bg1"/>
            </a:solidFill>
          </a:ln>
          <a:effectLst>
            <a:outerShdw sx="102000" sy="102000" algn="ctr" rotWithShape="0">
              <a:prstClr val="black">
                <a:alpha val="15000"/>
              </a:prstClr>
            </a:outerShdw>
          </a:effectLst>
        </p:spPr>
        <p:txBody>
          <a:bodyPr>
            <a:normAutofit/>
          </a:bodyPr>
          <a:lstStyle>
            <a:lvl1pPr>
              <a:defRPr sz="2000" baseline="0"/>
            </a:lvl1pPr>
          </a:lstStyle>
          <a:p>
            <a:r>
              <a:rPr kumimoji="1" lang="en-US" altLang="ja-JP" dirty="0"/>
              <a:t>Insert an image</a:t>
            </a:r>
            <a:endParaRPr kumimoji="1" lang="ja-JP" altLang="en-US" dirty="0"/>
          </a:p>
        </p:txBody>
      </p:sp>
      <p:sp>
        <p:nvSpPr>
          <p:cNvPr id="4" name="テキスト プレースホルダー 12"/>
          <p:cNvSpPr>
            <a:spLocks noGrp="1"/>
          </p:cNvSpPr>
          <p:nvPr>
            <p:ph type="body" sz="quarter" idx="13" hasCustomPrompt="1"/>
          </p:nvPr>
        </p:nvSpPr>
        <p:spPr>
          <a:xfrm>
            <a:off x="8572499" y="2655321"/>
            <a:ext cx="7339693" cy="779689"/>
          </a:xfrm>
        </p:spPr>
        <p:txBody>
          <a:bodyPr anchor="b">
            <a:noAutofit/>
          </a:bodyPr>
          <a:lstStyle>
            <a:lvl1pPr algn="l">
              <a:lnSpc>
                <a:spcPct val="100000"/>
              </a:lnSpc>
              <a:spcBef>
                <a:spcPts val="0"/>
              </a:spcBef>
              <a:defRPr sz="4400" baseline="0">
                <a:solidFill>
                  <a:schemeClr val="bg1"/>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5" name="テキスト プレースホルダー 12"/>
          <p:cNvSpPr>
            <a:spLocks noGrp="1"/>
          </p:cNvSpPr>
          <p:nvPr>
            <p:ph type="body" sz="quarter" idx="14" hasCustomPrompt="1"/>
          </p:nvPr>
        </p:nvSpPr>
        <p:spPr>
          <a:xfrm>
            <a:off x="9519048" y="3754891"/>
            <a:ext cx="6400802" cy="987425"/>
          </a:xfrm>
        </p:spPr>
        <p:txBody>
          <a:bodyPr anchor="ctr">
            <a:normAutofit/>
          </a:bodyPr>
          <a:lstStyle>
            <a:lvl1pPr algn="l">
              <a:spcBef>
                <a:spcPts val="1200"/>
              </a:spcBef>
              <a:defRPr sz="2000" baseline="0">
                <a:solidFill>
                  <a:schemeClr val="bg1"/>
                </a:solidFill>
              </a:defRPr>
            </a:lvl1pPr>
          </a:lstStyle>
          <a:p>
            <a:pPr lvl="0"/>
            <a:r>
              <a:rPr kumimoji="1" lang="en-US" altLang="ja-JP" dirty="0"/>
              <a:t>Text goes here</a:t>
            </a:r>
            <a:endParaRPr kumimoji="1" lang="ja-JP" altLang="en-US" dirty="0"/>
          </a:p>
        </p:txBody>
      </p:sp>
      <p:sp>
        <p:nvSpPr>
          <p:cNvPr id="6" name="テキスト プレースホルダー 12"/>
          <p:cNvSpPr>
            <a:spLocks noGrp="1"/>
          </p:cNvSpPr>
          <p:nvPr>
            <p:ph type="body" sz="quarter" idx="15" hasCustomPrompt="1"/>
          </p:nvPr>
        </p:nvSpPr>
        <p:spPr>
          <a:xfrm>
            <a:off x="8572499" y="5686425"/>
            <a:ext cx="7347351" cy="1942079"/>
          </a:xfrm>
        </p:spPr>
        <p:txBody>
          <a:bodyPr anchor="b">
            <a:normAutofit/>
          </a:bodyPr>
          <a:lstStyle>
            <a:lvl1pPr marL="342900" indent="-342900" algn="l">
              <a:spcBef>
                <a:spcPts val="0"/>
              </a:spcBef>
              <a:buFont typeface="Wingdings" panose="05000000000000000000" pitchFamily="2" charset="2"/>
              <a:buChar char="n"/>
              <a:defRPr sz="2000" baseline="0">
                <a:solidFill>
                  <a:schemeClr val="bg1"/>
                </a:solidFill>
              </a:defRPr>
            </a:lvl1pPr>
          </a:lstStyle>
          <a:p>
            <a:pPr lvl="0"/>
            <a:r>
              <a:rPr kumimoji="1" lang="en-US" altLang="ja-JP" dirty="0"/>
              <a:t>Text goes here</a:t>
            </a:r>
            <a:endParaRPr kumimoji="1" lang="ja-JP" altLang="en-US" dirty="0"/>
          </a:p>
        </p:txBody>
      </p:sp>
      <p:sp>
        <p:nvSpPr>
          <p:cNvPr id="7" name="図プレースホルダー 25"/>
          <p:cNvSpPr>
            <a:spLocks noGrp="1"/>
          </p:cNvSpPr>
          <p:nvPr>
            <p:ph type="pic" sz="quarter" idx="16" hasCustomPrompt="1"/>
          </p:nvPr>
        </p:nvSpPr>
        <p:spPr>
          <a:xfrm>
            <a:off x="8572499" y="3819186"/>
            <a:ext cx="858836" cy="858836"/>
          </a:xfrm>
        </p:spPr>
        <p:txBody>
          <a:bodyPr>
            <a:normAutofit/>
          </a:bodyPr>
          <a:lstStyle>
            <a:lvl1pPr algn="ctr">
              <a:defRPr sz="1400">
                <a:solidFill>
                  <a:schemeClr val="bg1"/>
                </a:solidFill>
              </a:defRPr>
            </a:lvl1pPr>
          </a:lstStyle>
          <a:p>
            <a:r>
              <a:rPr kumimoji="1" lang="en-US" altLang="ja-JP" dirty="0"/>
              <a:t>Icon</a:t>
            </a:r>
            <a:endParaRPr kumimoji="1" lang="ja-JP" altLang="en-US" dirty="0"/>
          </a:p>
        </p:txBody>
      </p:sp>
    </p:spTree>
    <p:extLst>
      <p:ext uri="{BB962C8B-B14F-4D97-AF65-F5344CB8AC3E}">
        <p14:creationId xmlns:p14="http://schemas.microsoft.com/office/powerpoint/2010/main" val="10134890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750" fill="hold"/>
                                        <p:tgtEl>
                                          <p:spTgt spid="3"/>
                                        </p:tgtEl>
                                        <p:attrNameLst>
                                          <p:attrName>ppt_x</p:attrName>
                                        </p:attrNameLst>
                                      </p:cBhvr>
                                      <p:tavLst>
                                        <p:tav tm="0">
                                          <p:val>
                                            <p:strVal val="#ppt_x"/>
                                          </p:val>
                                        </p:tav>
                                        <p:tav tm="100000">
                                          <p:val>
                                            <p:strVal val="#ppt_x"/>
                                          </p:val>
                                        </p:tav>
                                      </p:tavLst>
                                    </p:anim>
                                    <p:anim calcmode="lin" valueType="num">
                                      <p:cBhvr additive="base">
                                        <p:cTn id="8" dur="750" fill="hold"/>
                                        <p:tgtEl>
                                          <p:spTgt spid="3"/>
                                        </p:tgtEl>
                                        <p:attrNameLst>
                                          <p:attrName>ppt_y</p:attrName>
                                        </p:attrNameLst>
                                      </p:cBhvr>
                                      <p:tavLst>
                                        <p:tav tm="0">
                                          <p:val>
                                            <p:strVal val="0-#ppt_h/2"/>
                                          </p:val>
                                        </p:tav>
                                        <p:tav tm="100000">
                                          <p:val>
                                            <p:strVal val="#ppt_y"/>
                                          </p:val>
                                        </p:tav>
                                      </p:tavLst>
                                    </p:anim>
                                  </p:childTnLst>
                                </p:cTn>
                              </p:par>
                              <p:par>
                                <p:cTn id="9" presetID="2" presetClass="entr" presetSubtype="2" decel="100000" fill="hold" grpId="0" nodeType="withEffect">
                                  <p:stCondLst>
                                    <p:cond delay="0"/>
                                  </p:stCondLst>
                                  <p:iterate type="wd">
                                    <p:tmPct val="10000"/>
                                  </p:iterate>
                                  <p:childTnLst>
                                    <p:set>
                                      <p:cBhvr>
                                        <p:cTn id="10" dur="1" fill="hold">
                                          <p:stCondLst>
                                            <p:cond delay="0"/>
                                          </p:stCondLst>
                                        </p:cTn>
                                        <p:tgtEl>
                                          <p:spTgt spid="4">
                                            <p:txEl>
                                              <p:pRg st="0" end="0"/>
                                            </p:txEl>
                                          </p:spTgt>
                                        </p:tgtEl>
                                        <p:attrNameLst>
                                          <p:attrName>style.visibility</p:attrName>
                                        </p:attrNameLst>
                                      </p:cBhvr>
                                      <p:to>
                                        <p:strVal val="visible"/>
                                      </p:to>
                                    </p:set>
                                    <p:anim calcmode="lin" valueType="num">
                                      <p:cBhvr additive="base">
                                        <p:cTn id="11" dur="750" fill="hold"/>
                                        <p:tgtEl>
                                          <p:spTgt spid="4">
                                            <p:txEl>
                                              <p:pRg st="0" end="0"/>
                                            </p:txEl>
                                          </p:spTgt>
                                        </p:tgtEl>
                                        <p:attrNameLst>
                                          <p:attrName>ppt_x</p:attrName>
                                        </p:attrNameLst>
                                      </p:cBhvr>
                                      <p:tavLst>
                                        <p:tav tm="0">
                                          <p:val>
                                            <p:strVal val="1+#ppt_w/2"/>
                                          </p:val>
                                        </p:tav>
                                        <p:tav tm="100000">
                                          <p:val>
                                            <p:strVal val="#ppt_x"/>
                                          </p:val>
                                        </p:tav>
                                      </p:tavLst>
                                    </p:anim>
                                    <p:anim calcmode="lin" valueType="num">
                                      <p:cBhvr additive="base">
                                        <p:cTn id="12" dur="750" fill="hold"/>
                                        <p:tgtEl>
                                          <p:spTgt spid="4">
                                            <p:txEl>
                                              <p:pRg st="0" end="0"/>
                                            </p:txEl>
                                          </p:spTgt>
                                        </p:tgtEl>
                                        <p:attrNameLst>
                                          <p:attrName>ppt_y</p:attrName>
                                        </p:attrNameLst>
                                      </p:cBhvr>
                                      <p:tavLst>
                                        <p:tav tm="0">
                                          <p:val>
                                            <p:strVal val="#ppt_y"/>
                                          </p:val>
                                        </p:tav>
                                        <p:tav tm="100000">
                                          <p:val>
                                            <p:strVal val="#ppt_y"/>
                                          </p:val>
                                        </p:tav>
                                      </p:tavLst>
                                    </p:anim>
                                  </p:childTnLst>
                                </p:cTn>
                              </p:par>
                            </p:childTnLst>
                          </p:cTn>
                        </p:par>
                        <p:par>
                          <p:cTn id="13" fill="hold">
                            <p:stCondLst>
                              <p:cond delay="900"/>
                            </p:stCondLst>
                            <p:childTnLst>
                              <p:par>
                                <p:cTn id="14" presetID="2" presetClass="entr" presetSubtype="1" decel="100000" fill="hold" grpId="0" nodeType="afterEffect">
                                  <p:stCondLst>
                                    <p:cond delay="0"/>
                                  </p:stCondLst>
                                  <p:childTnLst>
                                    <p:set>
                                      <p:cBhvr>
                                        <p:cTn id="15" dur="1" fill="hold">
                                          <p:stCondLst>
                                            <p:cond delay="0"/>
                                          </p:stCondLst>
                                        </p:cTn>
                                        <p:tgtEl>
                                          <p:spTgt spid="7"/>
                                        </p:tgtEl>
                                        <p:attrNameLst>
                                          <p:attrName>style.visibility</p:attrName>
                                        </p:attrNameLst>
                                      </p:cBhvr>
                                      <p:to>
                                        <p:strVal val="visible"/>
                                      </p:to>
                                    </p:set>
                                    <p:anim calcmode="lin" valueType="num">
                                      <p:cBhvr additive="base">
                                        <p:cTn id="16" dur="1000" fill="hold"/>
                                        <p:tgtEl>
                                          <p:spTgt spid="7"/>
                                        </p:tgtEl>
                                        <p:attrNameLst>
                                          <p:attrName>ppt_x</p:attrName>
                                        </p:attrNameLst>
                                      </p:cBhvr>
                                      <p:tavLst>
                                        <p:tav tm="0">
                                          <p:val>
                                            <p:strVal val="#ppt_x"/>
                                          </p:val>
                                        </p:tav>
                                        <p:tav tm="100000">
                                          <p:val>
                                            <p:strVal val="#ppt_x"/>
                                          </p:val>
                                        </p:tav>
                                      </p:tavLst>
                                    </p:anim>
                                    <p:anim calcmode="lin" valueType="num">
                                      <p:cBhvr additive="base">
                                        <p:cTn id="17" dur="1000" fill="hold"/>
                                        <p:tgtEl>
                                          <p:spTgt spid="7"/>
                                        </p:tgtEl>
                                        <p:attrNameLst>
                                          <p:attrName>ppt_y</p:attrName>
                                        </p:attrNameLst>
                                      </p:cBhvr>
                                      <p:tavLst>
                                        <p:tav tm="0">
                                          <p:val>
                                            <p:strVal val="0-#ppt_h/2"/>
                                          </p:val>
                                        </p:tav>
                                        <p:tav tm="100000">
                                          <p:val>
                                            <p:strVal val="#ppt_y"/>
                                          </p:val>
                                        </p:tav>
                                      </p:tavLst>
                                    </p:anim>
                                  </p:childTnLst>
                                </p:cTn>
                              </p:par>
                            </p:childTnLst>
                          </p:cTn>
                        </p:par>
                        <p:par>
                          <p:cTn id="18" fill="hold">
                            <p:stCondLst>
                              <p:cond delay="1900"/>
                            </p:stCondLst>
                            <p:childTnLst>
                              <p:par>
                                <p:cTn id="19" presetID="10" presetClass="entr" presetSubtype="0" fill="hold" grpId="0" nodeType="afterEffect">
                                  <p:stCondLst>
                                    <p:cond delay="0"/>
                                  </p:stCondLst>
                                  <p:childTnLst>
                                    <p:set>
                                      <p:cBhvr>
                                        <p:cTn id="20" dur="1" fill="hold">
                                          <p:stCondLst>
                                            <p:cond delay="0"/>
                                          </p:stCondLst>
                                        </p:cTn>
                                        <p:tgtEl>
                                          <p:spTgt spid="5"/>
                                        </p:tgtEl>
                                        <p:attrNameLst>
                                          <p:attrName>style.visibility</p:attrName>
                                        </p:attrNameLst>
                                      </p:cBhvr>
                                      <p:to>
                                        <p:strVal val="visible"/>
                                      </p:to>
                                    </p:set>
                                    <p:animEffect transition="in" filter="fade">
                                      <p:cBhvr>
                                        <p:cTn id="21" dur="500"/>
                                        <p:tgtEl>
                                          <p:spTgt spid="5"/>
                                        </p:tgtEl>
                                      </p:cBhvr>
                                    </p:animEffect>
                                  </p:childTnLst>
                                </p:cTn>
                              </p:par>
                            </p:childTnLst>
                          </p:cTn>
                        </p:par>
                        <p:par>
                          <p:cTn id="22" fill="hold">
                            <p:stCondLst>
                              <p:cond delay="2400"/>
                            </p:stCondLst>
                            <p:childTnLst>
                              <p:par>
                                <p:cTn id="23" presetID="10" presetClass="entr" presetSubtype="0" fill="hold" grpId="0" nodeType="afterEffect">
                                  <p:stCondLst>
                                    <p:cond delay="0"/>
                                  </p:stCondLst>
                                  <p:childTnLst>
                                    <p:set>
                                      <p:cBhvr>
                                        <p:cTn id="24" dur="1" fill="hold">
                                          <p:stCondLst>
                                            <p:cond delay="0"/>
                                          </p:stCondLst>
                                        </p:cTn>
                                        <p:tgtEl>
                                          <p:spTgt spid="6">
                                            <p:txEl>
                                              <p:pRg st="0" end="0"/>
                                            </p:txEl>
                                          </p:spTgt>
                                        </p:tgtEl>
                                        <p:attrNameLst>
                                          <p:attrName>style.visibility</p:attrName>
                                        </p:attrNameLst>
                                      </p:cBhvr>
                                      <p:to>
                                        <p:strVal val="visible"/>
                                      </p:to>
                                    </p:set>
                                    <p:animEffect transition="in" filter="fade">
                                      <p:cBhvr>
                                        <p:cTn id="25" dur="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build="p">
        <p:tmplLst>
          <p:tmpl lvl="1">
            <p:tnLst>
              <p:par>
                <p:cTn presetID="2" presetClass="entr" presetSubtype="2" decel="100000" fill="hold" nodeType="withEffect">
                  <p:stCondLst>
                    <p:cond delay="0"/>
                  </p:stCondLst>
                  <p:iterate type="wd">
                    <p:tmPct val="10000"/>
                  </p:iterate>
                  <p:childTnLst>
                    <p:set>
                      <p:cBhvr>
                        <p:cTn dur="1" fill="hold">
                          <p:stCondLst>
                            <p:cond delay="0"/>
                          </p:stCondLst>
                        </p:cTn>
                        <p:tgtEl>
                          <p:spTgt spid="4"/>
                        </p:tgtEl>
                        <p:attrNameLst>
                          <p:attrName>style.visibility</p:attrName>
                        </p:attrNameLst>
                      </p:cBhvr>
                      <p:to>
                        <p:strVal val="visible"/>
                      </p:to>
                    </p:set>
                    <p:anim calcmode="lin" valueType="num">
                      <p:cBhvr additive="base">
                        <p:cTn dur="750" fill="hold"/>
                        <p:tgtEl>
                          <p:spTgt spid="4"/>
                        </p:tgtEl>
                        <p:attrNameLst>
                          <p:attrName>ppt_x</p:attrName>
                        </p:attrNameLst>
                      </p:cBhvr>
                      <p:tavLst>
                        <p:tav tm="0">
                          <p:val>
                            <p:strVal val="1+#ppt_w/2"/>
                          </p:val>
                        </p:tav>
                        <p:tav tm="100000">
                          <p:val>
                            <p:strVal val="#ppt_x"/>
                          </p:val>
                        </p:tav>
                      </p:tavLst>
                    </p:anim>
                    <p:anim calcmode="lin" valueType="num">
                      <p:cBhvr additive="base">
                        <p:cTn dur="750" fill="hold"/>
                        <p:tgtEl>
                          <p:spTgt spid="4"/>
                        </p:tgtEl>
                        <p:attrNameLst>
                          <p:attrName>ppt_y</p:attrName>
                        </p:attrNameLst>
                      </p:cBhvr>
                      <p:tavLst>
                        <p:tav tm="0">
                          <p:val>
                            <p:strVal val="#ppt_y"/>
                          </p:val>
                        </p:tav>
                        <p:tav tm="100000">
                          <p:val>
                            <p:strVal val="#ppt_y"/>
                          </p:val>
                        </p:tav>
                      </p:tavLst>
                    </p:anim>
                  </p:childTnLst>
                </p:cTn>
              </p:par>
            </p:tnLst>
          </p:tmpl>
        </p:tmplLst>
      </p:bldP>
      <p:bldP spid="5" grpId="0">
        <p:tmplLst>
          <p:tmpl>
            <p:tnLst>
              <p:par>
                <p:cTn presetID="10" presetClass="entr" presetSubtype="0" fill="hold" nodeType="afterEffect">
                  <p:stCondLst>
                    <p:cond delay="0"/>
                  </p:stCondLst>
                  <p:childTnLst>
                    <p:set>
                      <p:cBhvr>
                        <p:cTn dur="1" fill="hold">
                          <p:stCondLst>
                            <p:cond delay="0"/>
                          </p:stCondLst>
                        </p:cTn>
                        <p:tgtEl>
                          <p:spTgt spid="5"/>
                        </p:tgtEl>
                        <p:attrNameLst>
                          <p:attrName>style.visibility</p:attrName>
                        </p:attrNameLst>
                      </p:cBhvr>
                      <p:to>
                        <p:strVal val="visible"/>
                      </p:to>
                    </p:set>
                    <p:animEffect transition="in" filter="fade">
                      <p:cBhvr>
                        <p:cTn dur="500"/>
                        <p:tgtEl>
                          <p:spTgt spid="5"/>
                        </p:tgtEl>
                      </p:cBhvr>
                    </p:animEffect>
                  </p:childTnLst>
                </p:cTn>
              </p:par>
            </p:tnLst>
          </p:tmpl>
        </p:tmplLst>
      </p:bldP>
      <p:bldP spid="6" grpId="0" build="p">
        <p:tmplLst>
          <p:tmpl lvl="1">
            <p:tnLst>
              <p:par>
                <p:cTn presetID="10" presetClass="entr" presetSubtype="0" fill="hold" nodeType="afterEffect">
                  <p:stCondLst>
                    <p:cond delay="0"/>
                  </p:stCondLst>
                  <p:childTnLst>
                    <p:set>
                      <p:cBhvr>
                        <p:cTn dur="1" fill="hold">
                          <p:stCondLst>
                            <p:cond delay="0"/>
                          </p:stCondLst>
                        </p:cTn>
                        <p:tgtEl>
                          <p:spTgt spid="6"/>
                        </p:tgtEl>
                        <p:attrNameLst>
                          <p:attrName>style.visibility</p:attrName>
                        </p:attrNameLst>
                      </p:cBhvr>
                      <p:to>
                        <p:strVal val="visible"/>
                      </p:to>
                    </p:set>
                    <p:animEffect transition="in" filter="fade">
                      <p:cBhvr>
                        <p:cTn dur="500"/>
                        <p:tgtEl>
                          <p:spTgt spid="6"/>
                        </p:tgtEl>
                      </p:cBhvr>
                    </p:animEffect>
                  </p:childTnLst>
                </p:cTn>
              </p:par>
            </p:tnLst>
          </p:tmpl>
        </p:tmplLst>
      </p:bldP>
      <p:bldP spid="7" grpId="0"/>
    </p:bldLst>
  </p:timing>
  <p:extLst mod="1">
    <p:ext uri="{DCECCB84-F9BA-43D5-87BE-67443E8EF086}">
      <p15:sldGuideLst xmlns:p15="http://schemas.microsoft.com/office/powerpoint/2012/main">
        <p15:guide id="1" orient="horz" pos="3239">
          <p15:clr>
            <a:srgbClr val="FBAE40"/>
          </p15:clr>
        </p15:guide>
        <p15:guide id="2" pos="5760">
          <p15:clr>
            <a:srgbClr val="FBAE40"/>
          </p15:clr>
        </p15:guide>
      </p15:sldGuideLst>
    </p:ext>
  </p:extLst>
</p:sldLayout>
</file>

<file path=ppt/slideLayouts/slideLayout87.xml><?xml version="1.0" encoding="utf-8"?>
<p:sldLayout xmlns:a="http://schemas.openxmlformats.org/drawingml/2006/main" xmlns:r="http://schemas.openxmlformats.org/officeDocument/2006/relationships" xmlns:p="http://schemas.openxmlformats.org/presentationml/2006/main" preserve="1" userDrawn="1">
  <p:cSld name="Image &amp; 4 Options">
    <p:spTree>
      <p:nvGrpSpPr>
        <p:cNvPr id="1" name=""/>
        <p:cNvGrpSpPr/>
        <p:nvPr/>
      </p:nvGrpSpPr>
      <p:grpSpPr>
        <a:xfrm>
          <a:off x="0" y="0"/>
          <a:ext cx="0" cy="0"/>
          <a:chOff x="0" y="0"/>
          <a:chExt cx="0" cy="0"/>
        </a:xfrm>
      </p:grpSpPr>
      <p:sp>
        <p:nvSpPr>
          <p:cNvPr id="27" name="図プレースホルダー 26"/>
          <p:cNvSpPr>
            <a:spLocks noGrp="1"/>
          </p:cNvSpPr>
          <p:nvPr>
            <p:ph type="pic" sz="quarter" idx="32" hasCustomPrompt="1"/>
          </p:nvPr>
        </p:nvSpPr>
        <p:spPr>
          <a:xfrm>
            <a:off x="0" y="0"/>
            <a:ext cx="9144000" cy="10285413"/>
          </a:xfrm>
        </p:spPr>
        <p:txBody>
          <a:bodyPr/>
          <a:lstStyle>
            <a:lvl1pPr>
              <a:defRPr/>
            </a:lvl1pPr>
          </a:lstStyle>
          <a:p>
            <a:r>
              <a:rPr kumimoji="1" lang="en-US" altLang="ja-JP" dirty="0"/>
              <a:t>Insert an image</a:t>
            </a:r>
            <a:endParaRPr kumimoji="1" lang="ja-JP" altLang="en-US" dirty="0"/>
          </a:p>
        </p:txBody>
      </p:sp>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16" name="テキスト プレースホルダー 60"/>
          <p:cNvSpPr>
            <a:spLocks noGrp="1"/>
          </p:cNvSpPr>
          <p:nvPr>
            <p:ph type="body" sz="quarter" idx="25" hasCustomPrompt="1"/>
          </p:nvPr>
        </p:nvSpPr>
        <p:spPr>
          <a:xfrm>
            <a:off x="8583647" y="2478585"/>
            <a:ext cx="1137600" cy="1137600"/>
          </a:xfrm>
          <a:solidFill>
            <a:schemeClr val="accent1"/>
          </a:solidFill>
          <a:ln w="57150">
            <a:solidFill>
              <a:schemeClr val="bg1"/>
            </a:solidFill>
          </a:ln>
          <a:effectLst>
            <a:outerShdw sx="102000" sy="102000" algn="ctr" rotWithShape="0">
              <a:prstClr val="black">
                <a:alpha val="15000"/>
              </a:prstClr>
            </a:outerShdw>
          </a:effectLst>
        </p:spPr>
        <p:txBody>
          <a:bodyPr/>
          <a:lstStyle>
            <a:lvl1pPr>
              <a:defRPr>
                <a:solidFill>
                  <a:schemeClr val="bg1"/>
                </a:solidFill>
              </a:defRPr>
            </a:lvl1pPr>
          </a:lstStyle>
          <a:p>
            <a:pPr lvl="0"/>
            <a:r>
              <a:rPr kumimoji="1" lang="en-US" altLang="ja-JP" dirty="0"/>
              <a:t> </a:t>
            </a:r>
            <a:endParaRPr kumimoji="1" lang="ja-JP" altLang="en-US" dirty="0"/>
          </a:p>
        </p:txBody>
      </p:sp>
      <p:sp>
        <p:nvSpPr>
          <p:cNvPr id="18" name="テキスト プレースホルダー 12"/>
          <p:cNvSpPr>
            <a:spLocks noGrp="1"/>
          </p:cNvSpPr>
          <p:nvPr>
            <p:ph type="body" sz="quarter" idx="17" hasCustomPrompt="1"/>
          </p:nvPr>
        </p:nvSpPr>
        <p:spPr>
          <a:xfrm>
            <a:off x="9864171" y="2984726"/>
            <a:ext cx="7246697" cy="865983"/>
          </a:xfrm>
        </p:spPr>
        <p:txBody>
          <a:bodyPr>
            <a:normAutofit/>
          </a:bodyPr>
          <a:lstStyle>
            <a:lvl1pPr algn="l">
              <a:lnSpc>
                <a:spcPct val="130000"/>
              </a:lnSpc>
              <a:spcBef>
                <a:spcPts val="0"/>
              </a:spcBef>
              <a:defRPr sz="2000" baseline="0"/>
            </a:lvl1pPr>
          </a:lstStyle>
          <a:p>
            <a:pPr lvl="0"/>
            <a:r>
              <a:rPr kumimoji="1" lang="en-US" altLang="ja-JP" dirty="0"/>
              <a:t>Text goes here</a:t>
            </a:r>
          </a:p>
        </p:txBody>
      </p:sp>
      <p:sp>
        <p:nvSpPr>
          <p:cNvPr id="19" name="テキスト プレースホルダー 12"/>
          <p:cNvSpPr>
            <a:spLocks noGrp="1"/>
          </p:cNvSpPr>
          <p:nvPr>
            <p:ph type="body" sz="quarter" idx="18" hasCustomPrompt="1"/>
          </p:nvPr>
        </p:nvSpPr>
        <p:spPr>
          <a:xfrm>
            <a:off x="9864171" y="2430198"/>
            <a:ext cx="7246697" cy="747032"/>
          </a:xfrm>
        </p:spPr>
        <p:txBody>
          <a:bodyPr anchor="ctr">
            <a:noAutofit/>
          </a:bodyPr>
          <a:lstStyle>
            <a:lvl1pPr algn="l">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31" name="テキスト プレースホルダー 60"/>
          <p:cNvSpPr>
            <a:spLocks noGrp="1"/>
          </p:cNvSpPr>
          <p:nvPr>
            <p:ph type="body" sz="quarter" idx="33" hasCustomPrompt="1"/>
          </p:nvPr>
        </p:nvSpPr>
        <p:spPr>
          <a:xfrm>
            <a:off x="8583647" y="4196976"/>
            <a:ext cx="1137600" cy="1137600"/>
          </a:xfrm>
          <a:solidFill>
            <a:schemeClr val="accent2"/>
          </a:solidFill>
          <a:ln w="57150">
            <a:solidFill>
              <a:schemeClr val="bg1"/>
            </a:solidFill>
          </a:ln>
          <a:effectLst>
            <a:outerShdw sx="102000" sy="102000" algn="ctr" rotWithShape="0">
              <a:prstClr val="black">
                <a:alpha val="15000"/>
              </a:prstClr>
            </a:outerShdw>
          </a:effectLst>
        </p:spPr>
        <p:txBody>
          <a:bodyPr/>
          <a:lstStyle/>
          <a:p>
            <a:pPr lvl="0"/>
            <a:r>
              <a:rPr kumimoji="1" lang="en-US" altLang="ja-JP" dirty="0"/>
              <a:t> </a:t>
            </a:r>
            <a:endParaRPr kumimoji="1" lang="ja-JP" altLang="en-US" dirty="0"/>
          </a:p>
        </p:txBody>
      </p:sp>
      <p:sp>
        <p:nvSpPr>
          <p:cNvPr id="32" name="テキスト プレースホルダー 12"/>
          <p:cNvSpPr>
            <a:spLocks noGrp="1"/>
          </p:cNvSpPr>
          <p:nvPr>
            <p:ph type="body" sz="quarter" idx="34" hasCustomPrompt="1"/>
          </p:nvPr>
        </p:nvSpPr>
        <p:spPr>
          <a:xfrm>
            <a:off x="9864171" y="4722200"/>
            <a:ext cx="7246697" cy="865983"/>
          </a:xfrm>
        </p:spPr>
        <p:txBody>
          <a:bodyPr>
            <a:normAutofit/>
          </a:bodyPr>
          <a:lstStyle>
            <a:lvl1pPr algn="l">
              <a:lnSpc>
                <a:spcPct val="130000"/>
              </a:lnSpc>
              <a:spcBef>
                <a:spcPts val="0"/>
              </a:spcBef>
              <a:defRPr sz="2000" baseline="0"/>
            </a:lvl1pPr>
          </a:lstStyle>
          <a:p>
            <a:pPr lvl="0"/>
            <a:r>
              <a:rPr kumimoji="1" lang="en-US" altLang="ja-JP" dirty="0"/>
              <a:t>Text goes here</a:t>
            </a:r>
          </a:p>
        </p:txBody>
      </p:sp>
      <p:sp>
        <p:nvSpPr>
          <p:cNvPr id="33" name="テキスト プレースホルダー 12"/>
          <p:cNvSpPr>
            <a:spLocks noGrp="1"/>
          </p:cNvSpPr>
          <p:nvPr>
            <p:ph type="body" sz="quarter" idx="35" hasCustomPrompt="1"/>
          </p:nvPr>
        </p:nvSpPr>
        <p:spPr>
          <a:xfrm>
            <a:off x="9864171" y="4167672"/>
            <a:ext cx="7246697" cy="747032"/>
          </a:xfrm>
        </p:spPr>
        <p:txBody>
          <a:bodyPr anchor="ctr">
            <a:noAutofit/>
          </a:bodyPr>
          <a:lstStyle>
            <a:lvl1pPr algn="l">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40" name="テキスト プレースホルダー 60"/>
          <p:cNvSpPr>
            <a:spLocks noGrp="1"/>
          </p:cNvSpPr>
          <p:nvPr>
            <p:ph type="body" sz="quarter" idx="36" hasCustomPrompt="1"/>
          </p:nvPr>
        </p:nvSpPr>
        <p:spPr>
          <a:xfrm>
            <a:off x="8583647" y="5886324"/>
            <a:ext cx="1137600" cy="1137600"/>
          </a:xfrm>
          <a:solidFill>
            <a:schemeClr val="accent3"/>
          </a:solidFill>
          <a:ln w="57150">
            <a:solidFill>
              <a:schemeClr val="bg1"/>
            </a:solidFill>
          </a:ln>
          <a:effectLst>
            <a:outerShdw sx="102000" sy="102000" algn="ctr" rotWithShape="0">
              <a:prstClr val="black">
                <a:alpha val="15000"/>
              </a:prstClr>
            </a:outerShdw>
          </a:effectLst>
        </p:spPr>
        <p:txBody>
          <a:bodyPr/>
          <a:lstStyle/>
          <a:p>
            <a:pPr lvl="0"/>
            <a:r>
              <a:rPr kumimoji="1" lang="en-US" altLang="ja-JP" dirty="0"/>
              <a:t> </a:t>
            </a:r>
            <a:endParaRPr kumimoji="1" lang="ja-JP" altLang="en-US" dirty="0"/>
          </a:p>
        </p:txBody>
      </p:sp>
      <p:sp>
        <p:nvSpPr>
          <p:cNvPr id="41" name="テキスト プレースホルダー 12"/>
          <p:cNvSpPr>
            <a:spLocks noGrp="1"/>
          </p:cNvSpPr>
          <p:nvPr>
            <p:ph type="body" sz="quarter" idx="37" hasCustomPrompt="1"/>
          </p:nvPr>
        </p:nvSpPr>
        <p:spPr>
          <a:xfrm>
            <a:off x="9864171" y="6411548"/>
            <a:ext cx="7246697" cy="865983"/>
          </a:xfrm>
        </p:spPr>
        <p:txBody>
          <a:bodyPr>
            <a:normAutofit/>
          </a:bodyPr>
          <a:lstStyle>
            <a:lvl1pPr algn="l">
              <a:lnSpc>
                <a:spcPct val="130000"/>
              </a:lnSpc>
              <a:spcBef>
                <a:spcPts val="0"/>
              </a:spcBef>
              <a:defRPr sz="2000" baseline="0"/>
            </a:lvl1pPr>
          </a:lstStyle>
          <a:p>
            <a:pPr lvl="0"/>
            <a:r>
              <a:rPr kumimoji="1" lang="en-US" altLang="ja-JP" dirty="0"/>
              <a:t>Text goes here</a:t>
            </a:r>
          </a:p>
        </p:txBody>
      </p:sp>
      <p:sp>
        <p:nvSpPr>
          <p:cNvPr id="42" name="テキスト プレースホルダー 12"/>
          <p:cNvSpPr>
            <a:spLocks noGrp="1"/>
          </p:cNvSpPr>
          <p:nvPr>
            <p:ph type="body" sz="quarter" idx="38" hasCustomPrompt="1"/>
          </p:nvPr>
        </p:nvSpPr>
        <p:spPr>
          <a:xfrm>
            <a:off x="9864171" y="5857020"/>
            <a:ext cx="7246697" cy="747032"/>
          </a:xfrm>
        </p:spPr>
        <p:txBody>
          <a:bodyPr anchor="ctr">
            <a:noAutofit/>
          </a:bodyPr>
          <a:lstStyle>
            <a:lvl1pPr algn="l">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43" name="テキスト プレースホルダー 60"/>
          <p:cNvSpPr>
            <a:spLocks noGrp="1"/>
          </p:cNvSpPr>
          <p:nvPr>
            <p:ph type="body" sz="quarter" idx="39" hasCustomPrompt="1"/>
          </p:nvPr>
        </p:nvSpPr>
        <p:spPr>
          <a:xfrm>
            <a:off x="8583647" y="7575672"/>
            <a:ext cx="1137600" cy="1137600"/>
          </a:xfrm>
          <a:solidFill>
            <a:schemeClr val="accent5"/>
          </a:solidFill>
          <a:ln w="57150">
            <a:solidFill>
              <a:schemeClr val="bg1"/>
            </a:solidFill>
          </a:ln>
          <a:effectLst>
            <a:outerShdw sx="102000" sy="102000" algn="ctr" rotWithShape="0">
              <a:prstClr val="black">
                <a:alpha val="15000"/>
              </a:prstClr>
            </a:outerShdw>
          </a:effectLst>
        </p:spPr>
        <p:txBody>
          <a:bodyPr/>
          <a:lstStyle/>
          <a:p>
            <a:pPr lvl="0"/>
            <a:r>
              <a:rPr kumimoji="1" lang="en-US" altLang="ja-JP" dirty="0"/>
              <a:t> </a:t>
            </a:r>
            <a:endParaRPr kumimoji="1" lang="ja-JP" altLang="en-US" dirty="0"/>
          </a:p>
        </p:txBody>
      </p:sp>
      <p:sp>
        <p:nvSpPr>
          <p:cNvPr id="44" name="テキスト プレースホルダー 12"/>
          <p:cNvSpPr>
            <a:spLocks noGrp="1"/>
          </p:cNvSpPr>
          <p:nvPr>
            <p:ph type="body" sz="quarter" idx="40" hasCustomPrompt="1"/>
          </p:nvPr>
        </p:nvSpPr>
        <p:spPr>
          <a:xfrm>
            <a:off x="9864171" y="8100896"/>
            <a:ext cx="7246697" cy="865983"/>
          </a:xfrm>
        </p:spPr>
        <p:txBody>
          <a:bodyPr>
            <a:normAutofit/>
          </a:bodyPr>
          <a:lstStyle>
            <a:lvl1pPr algn="l">
              <a:lnSpc>
                <a:spcPct val="130000"/>
              </a:lnSpc>
              <a:spcBef>
                <a:spcPts val="0"/>
              </a:spcBef>
              <a:defRPr sz="2000" baseline="0"/>
            </a:lvl1pPr>
          </a:lstStyle>
          <a:p>
            <a:pPr lvl="0"/>
            <a:r>
              <a:rPr kumimoji="1" lang="en-US" altLang="ja-JP" dirty="0"/>
              <a:t>Text goes here</a:t>
            </a:r>
          </a:p>
        </p:txBody>
      </p:sp>
      <p:sp>
        <p:nvSpPr>
          <p:cNvPr id="45" name="テキスト プレースホルダー 12"/>
          <p:cNvSpPr>
            <a:spLocks noGrp="1"/>
          </p:cNvSpPr>
          <p:nvPr>
            <p:ph type="body" sz="quarter" idx="41" hasCustomPrompt="1"/>
          </p:nvPr>
        </p:nvSpPr>
        <p:spPr>
          <a:xfrm>
            <a:off x="9864171" y="7546368"/>
            <a:ext cx="7246697" cy="747032"/>
          </a:xfrm>
        </p:spPr>
        <p:txBody>
          <a:bodyPr anchor="ctr">
            <a:noAutofit/>
          </a:bodyPr>
          <a:lstStyle>
            <a:lvl1pPr algn="l">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46" name="テキスト プレースホルダー 12"/>
          <p:cNvSpPr>
            <a:spLocks noGrp="1"/>
          </p:cNvSpPr>
          <p:nvPr>
            <p:ph type="body" sz="quarter" idx="42" hasCustomPrompt="1"/>
          </p:nvPr>
        </p:nvSpPr>
        <p:spPr>
          <a:xfrm>
            <a:off x="8596315" y="2614394"/>
            <a:ext cx="1112265" cy="865983"/>
          </a:xfrm>
        </p:spPr>
        <p:txBody>
          <a:bodyPr anchor="ctr">
            <a:noAutofit/>
          </a:bodyPr>
          <a:lstStyle>
            <a:lvl1pPr algn="ctr">
              <a:lnSpc>
                <a:spcPct val="100000"/>
              </a:lnSpc>
              <a:spcBef>
                <a:spcPts val="0"/>
              </a:spcBef>
              <a:defRPr sz="4000" baseline="0">
                <a:solidFill>
                  <a:schemeClr val="bg1"/>
                </a:solidFill>
              </a:defRPr>
            </a:lvl1pPr>
          </a:lstStyle>
          <a:p>
            <a:pPr lvl="0"/>
            <a:r>
              <a:rPr kumimoji="1" lang="en-US" altLang="ja-JP" dirty="0"/>
              <a:t>00</a:t>
            </a:r>
          </a:p>
        </p:txBody>
      </p:sp>
      <p:sp>
        <p:nvSpPr>
          <p:cNvPr id="47" name="テキスト プレースホルダー 12"/>
          <p:cNvSpPr>
            <a:spLocks noGrp="1"/>
          </p:cNvSpPr>
          <p:nvPr>
            <p:ph type="body" sz="quarter" idx="43" hasCustomPrompt="1"/>
          </p:nvPr>
        </p:nvSpPr>
        <p:spPr>
          <a:xfrm>
            <a:off x="8596315" y="4332785"/>
            <a:ext cx="1112265" cy="865983"/>
          </a:xfrm>
        </p:spPr>
        <p:txBody>
          <a:bodyPr anchor="ctr">
            <a:noAutofit/>
          </a:bodyPr>
          <a:lstStyle>
            <a:lvl1pPr algn="ctr">
              <a:lnSpc>
                <a:spcPct val="100000"/>
              </a:lnSpc>
              <a:spcBef>
                <a:spcPts val="0"/>
              </a:spcBef>
              <a:defRPr sz="4000" baseline="0">
                <a:solidFill>
                  <a:schemeClr val="bg1"/>
                </a:solidFill>
              </a:defRPr>
            </a:lvl1pPr>
          </a:lstStyle>
          <a:p>
            <a:pPr lvl="0"/>
            <a:r>
              <a:rPr kumimoji="1" lang="en-US" altLang="ja-JP" dirty="0"/>
              <a:t>00</a:t>
            </a:r>
          </a:p>
        </p:txBody>
      </p:sp>
      <p:sp>
        <p:nvSpPr>
          <p:cNvPr id="48" name="テキスト プレースホルダー 12"/>
          <p:cNvSpPr>
            <a:spLocks noGrp="1"/>
          </p:cNvSpPr>
          <p:nvPr>
            <p:ph type="body" sz="quarter" idx="44" hasCustomPrompt="1"/>
          </p:nvPr>
        </p:nvSpPr>
        <p:spPr>
          <a:xfrm>
            <a:off x="8596315" y="6022133"/>
            <a:ext cx="1112265" cy="865983"/>
          </a:xfrm>
        </p:spPr>
        <p:txBody>
          <a:bodyPr anchor="ctr">
            <a:noAutofit/>
          </a:bodyPr>
          <a:lstStyle>
            <a:lvl1pPr algn="ctr">
              <a:lnSpc>
                <a:spcPct val="100000"/>
              </a:lnSpc>
              <a:spcBef>
                <a:spcPts val="0"/>
              </a:spcBef>
              <a:defRPr sz="4000" baseline="0">
                <a:solidFill>
                  <a:schemeClr val="bg1"/>
                </a:solidFill>
              </a:defRPr>
            </a:lvl1pPr>
          </a:lstStyle>
          <a:p>
            <a:pPr lvl="0"/>
            <a:r>
              <a:rPr kumimoji="1" lang="en-US" altLang="ja-JP" dirty="0"/>
              <a:t>00</a:t>
            </a:r>
          </a:p>
        </p:txBody>
      </p:sp>
      <p:sp>
        <p:nvSpPr>
          <p:cNvPr id="50" name="テキスト プレースホルダー 12"/>
          <p:cNvSpPr>
            <a:spLocks noGrp="1"/>
          </p:cNvSpPr>
          <p:nvPr>
            <p:ph type="body" sz="quarter" idx="45" hasCustomPrompt="1"/>
          </p:nvPr>
        </p:nvSpPr>
        <p:spPr>
          <a:xfrm>
            <a:off x="8596315" y="7711481"/>
            <a:ext cx="1112265" cy="865983"/>
          </a:xfrm>
        </p:spPr>
        <p:txBody>
          <a:bodyPr anchor="ctr">
            <a:noAutofit/>
          </a:bodyPr>
          <a:lstStyle>
            <a:lvl1pPr algn="ctr">
              <a:lnSpc>
                <a:spcPct val="100000"/>
              </a:lnSpc>
              <a:spcBef>
                <a:spcPts val="0"/>
              </a:spcBef>
              <a:defRPr sz="4000" baseline="0">
                <a:solidFill>
                  <a:schemeClr val="bg1"/>
                </a:solidFill>
              </a:defRPr>
            </a:lvl1pPr>
          </a:lstStyle>
          <a:p>
            <a:pPr lvl="0"/>
            <a:r>
              <a:rPr kumimoji="1" lang="en-US" altLang="ja-JP" dirty="0"/>
              <a:t>00</a:t>
            </a:r>
          </a:p>
        </p:txBody>
      </p:sp>
    </p:spTree>
    <p:extLst>
      <p:ext uri="{BB962C8B-B14F-4D97-AF65-F5344CB8AC3E}">
        <p14:creationId xmlns:p14="http://schemas.microsoft.com/office/powerpoint/2010/main" val="28993741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randombar(horizontal)">
                                      <p:cBhvr>
                                        <p:cTn id="7" dur="500"/>
                                        <p:tgtEl>
                                          <p:spTgt spid="27"/>
                                        </p:tgtEl>
                                      </p:cBhvr>
                                    </p:animEffect>
                                  </p:childTnLst>
                                </p:cTn>
                              </p:par>
                            </p:childTnLst>
                          </p:cTn>
                        </p:par>
                        <p:par>
                          <p:cTn id="8" fill="hold">
                            <p:stCondLst>
                              <p:cond delay="500"/>
                            </p:stCondLst>
                            <p:childTnLst>
                              <p:par>
                                <p:cTn id="9" presetID="2" presetClass="entr" presetSubtype="1" decel="100000" fill="hold" grpId="0" nodeType="afterEffect">
                                  <p:stCondLst>
                                    <p:cond delay="0"/>
                                  </p:stCondLst>
                                  <p:childTnLst>
                                    <p:set>
                                      <p:cBhvr>
                                        <p:cTn id="10" dur="1" fill="hold">
                                          <p:stCondLst>
                                            <p:cond delay="0"/>
                                          </p:stCondLst>
                                        </p:cTn>
                                        <p:tgtEl>
                                          <p:spTgt spid="16"/>
                                        </p:tgtEl>
                                        <p:attrNameLst>
                                          <p:attrName>style.visibility</p:attrName>
                                        </p:attrNameLst>
                                      </p:cBhvr>
                                      <p:to>
                                        <p:strVal val="visible"/>
                                      </p:to>
                                    </p:set>
                                    <p:anim calcmode="lin" valueType="num">
                                      <p:cBhvr additive="base">
                                        <p:cTn id="11" dur="500" fill="hold"/>
                                        <p:tgtEl>
                                          <p:spTgt spid="16"/>
                                        </p:tgtEl>
                                        <p:attrNameLst>
                                          <p:attrName>ppt_x</p:attrName>
                                        </p:attrNameLst>
                                      </p:cBhvr>
                                      <p:tavLst>
                                        <p:tav tm="0">
                                          <p:val>
                                            <p:strVal val="#ppt_x"/>
                                          </p:val>
                                        </p:tav>
                                        <p:tav tm="100000">
                                          <p:val>
                                            <p:strVal val="#ppt_x"/>
                                          </p:val>
                                        </p:tav>
                                      </p:tavLst>
                                    </p:anim>
                                    <p:anim calcmode="lin" valueType="num">
                                      <p:cBhvr additive="base">
                                        <p:cTn id="12" dur="500" fill="hold"/>
                                        <p:tgtEl>
                                          <p:spTgt spid="16"/>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46">
                                            <p:txEl>
                                              <p:pRg st="0" end="0"/>
                                            </p:txEl>
                                          </p:spTgt>
                                        </p:tgtEl>
                                        <p:attrNameLst>
                                          <p:attrName>style.visibility</p:attrName>
                                        </p:attrNameLst>
                                      </p:cBhvr>
                                      <p:to>
                                        <p:strVal val="visible"/>
                                      </p:to>
                                    </p:set>
                                    <p:anim calcmode="lin" valueType="num">
                                      <p:cBhvr additive="base">
                                        <p:cTn id="15" dur="500" fill="hold"/>
                                        <p:tgtEl>
                                          <p:spTgt spid="46">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46">
                                            <p:txEl>
                                              <p:pRg st="0" end="0"/>
                                            </p:txEl>
                                          </p:spTgt>
                                        </p:tgtEl>
                                        <p:attrNameLst>
                                          <p:attrName>ppt_y</p:attrName>
                                        </p:attrNameLst>
                                      </p:cBhvr>
                                      <p:tavLst>
                                        <p:tav tm="0">
                                          <p:val>
                                            <p:strVal val="0-#ppt_h/2"/>
                                          </p:val>
                                        </p:tav>
                                        <p:tav tm="100000">
                                          <p:val>
                                            <p:strVal val="#ppt_y"/>
                                          </p:val>
                                        </p:tav>
                                      </p:tavLst>
                                    </p:anim>
                                  </p:childTnLst>
                                </p:cTn>
                              </p:par>
                              <p:par>
                                <p:cTn id="17" presetID="2" presetClass="entr" presetSubtype="2" decel="100000" fill="hold" grpId="0" nodeType="withEffect">
                                  <p:stCondLst>
                                    <p:cond delay="0"/>
                                  </p:stCondLst>
                                  <p:iterate type="wd">
                                    <p:tmPct val="10000"/>
                                  </p:iterate>
                                  <p:childTnLst>
                                    <p:set>
                                      <p:cBhvr>
                                        <p:cTn id="18" dur="1" fill="hold">
                                          <p:stCondLst>
                                            <p:cond delay="0"/>
                                          </p:stCondLst>
                                        </p:cTn>
                                        <p:tgtEl>
                                          <p:spTgt spid="19"/>
                                        </p:tgtEl>
                                        <p:attrNameLst>
                                          <p:attrName>style.visibility</p:attrName>
                                        </p:attrNameLst>
                                      </p:cBhvr>
                                      <p:to>
                                        <p:strVal val="visible"/>
                                      </p:to>
                                    </p:set>
                                    <p:anim calcmode="lin" valueType="num">
                                      <p:cBhvr additive="base">
                                        <p:cTn id="19" dur="500" fill="hold"/>
                                        <p:tgtEl>
                                          <p:spTgt spid="19"/>
                                        </p:tgtEl>
                                        <p:attrNameLst>
                                          <p:attrName>ppt_x</p:attrName>
                                        </p:attrNameLst>
                                      </p:cBhvr>
                                      <p:tavLst>
                                        <p:tav tm="0">
                                          <p:val>
                                            <p:strVal val="1+#ppt_w/2"/>
                                          </p:val>
                                        </p:tav>
                                        <p:tav tm="100000">
                                          <p:val>
                                            <p:strVal val="#ppt_x"/>
                                          </p:val>
                                        </p:tav>
                                      </p:tavLst>
                                    </p:anim>
                                    <p:anim calcmode="lin" valueType="num">
                                      <p:cBhvr additive="base">
                                        <p:cTn id="20" dur="500" fill="hold"/>
                                        <p:tgtEl>
                                          <p:spTgt spid="19"/>
                                        </p:tgtEl>
                                        <p:attrNameLst>
                                          <p:attrName>ppt_y</p:attrName>
                                        </p:attrNameLst>
                                      </p:cBhvr>
                                      <p:tavLst>
                                        <p:tav tm="0">
                                          <p:val>
                                            <p:strVal val="#ppt_y"/>
                                          </p:val>
                                        </p:tav>
                                        <p:tav tm="100000">
                                          <p:val>
                                            <p:strVal val="#ppt_y"/>
                                          </p:val>
                                        </p:tav>
                                      </p:tavLst>
                                    </p:anim>
                                  </p:childTnLst>
                                </p:cTn>
                              </p:par>
                            </p:childTnLst>
                          </p:cTn>
                        </p:par>
                        <p:par>
                          <p:cTn id="21" fill="hold">
                            <p:stCondLst>
                              <p:cond delay="1100"/>
                            </p:stCondLst>
                            <p:childTnLst>
                              <p:par>
                                <p:cTn id="22" presetID="10" presetClass="entr" presetSubtype="0" fill="hold" grpId="0" nodeType="afterEffect">
                                  <p:stCondLst>
                                    <p:cond delay="0"/>
                                  </p:stCondLst>
                                  <p:childTnLst>
                                    <p:set>
                                      <p:cBhvr>
                                        <p:cTn id="23" dur="1" fill="hold">
                                          <p:stCondLst>
                                            <p:cond delay="0"/>
                                          </p:stCondLst>
                                        </p:cTn>
                                        <p:tgtEl>
                                          <p:spTgt spid="18">
                                            <p:txEl>
                                              <p:pRg st="0" end="0"/>
                                            </p:txEl>
                                          </p:spTgt>
                                        </p:tgtEl>
                                        <p:attrNameLst>
                                          <p:attrName>style.visibility</p:attrName>
                                        </p:attrNameLst>
                                      </p:cBhvr>
                                      <p:to>
                                        <p:strVal val="visible"/>
                                      </p:to>
                                    </p:set>
                                    <p:animEffect transition="in" filter="fade">
                                      <p:cBhvr>
                                        <p:cTn id="24" dur="500"/>
                                        <p:tgtEl>
                                          <p:spTgt spid="18">
                                            <p:txEl>
                                              <p:pRg st="0" end="0"/>
                                            </p:txEl>
                                          </p:spTgt>
                                        </p:tgtEl>
                                      </p:cBhvr>
                                    </p:animEffect>
                                  </p:childTnLst>
                                </p:cTn>
                              </p:par>
                            </p:childTnLst>
                          </p:cTn>
                        </p:par>
                        <p:par>
                          <p:cTn id="25" fill="hold">
                            <p:stCondLst>
                              <p:cond delay="1600"/>
                            </p:stCondLst>
                            <p:childTnLst>
                              <p:par>
                                <p:cTn id="26" presetID="2" presetClass="entr" presetSubtype="1" decel="100000" fill="hold" grpId="0" nodeType="afterEffect">
                                  <p:stCondLst>
                                    <p:cond delay="0"/>
                                  </p:stCondLst>
                                  <p:childTnLst>
                                    <p:set>
                                      <p:cBhvr>
                                        <p:cTn id="27" dur="1" fill="hold">
                                          <p:stCondLst>
                                            <p:cond delay="0"/>
                                          </p:stCondLst>
                                        </p:cTn>
                                        <p:tgtEl>
                                          <p:spTgt spid="31"/>
                                        </p:tgtEl>
                                        <p:attrNameLst>
                                          <p:attrName>style.visibility</p:attrName>
                                        </p:attrNameLst>
                                      </p:cBhvr>
                                      <p:to>
                                        <p:strVal val="visible"/>
                                      </p:to>
                                    </p:set>
                                    <p:anim calcmode="lin" valueType="num">
                                      <p:cBhvr additive="base">
                                        <p:cTn id="28" dur="500" fill="hold"/>
                                        <p:tgtEl>
                                          <p:spTgt spid="31"/>
                                        </p:tgtEl>
                                        <p:attrNameLst>
                                          <p:attrName>ppt_x</p:attrName>
                                        </p:attrNameLst>
                                      </p:cBhvr>
                                      <p:tavLst>
                                        <p:tav tm="0">
                                          <p:val>
                                            <p:strVal val="#ppt_x"/>
                                          </p:val>
                                        </p:tav>
                                        <p:tav tm="100000">
                                          <p:val>
                                            <p:strVal val="#ppt_x"/>
                                          </p:val>
                                        </p:tav>
                                      </p:tavLst>
                                    </p:anim>
                                    <p:anim calcmode="lin" valueType="num">
                                      <p:cBhvr additive="base">
                                        <p:cTn id="29" dur="500" fill="hold"/>
                                        <p:tgtEl>
                                          <p:spTgt spid="31"/>
                                        </p:tgtEl>
                                        <p:attrNameLst>
                                          <p:attrName>ppt_y</p:attrName>
                                        </p:attrNameLst>
                                      </p:cBhvr>
                                      <p:tavLst>
                                        <p:tav tm="0">
                                          <p:val>
                                            <p:strVal val="0-#ppt_h/2"/>
                                          </p:val>
                                        </p:tav>
                                        <p:tav tm="100000">
                                          <p:val>
                                            <p:strVal val="#ppt_y"/>
                                          </p:val>
                                        </p:tav>
                                      </p:tavLst>
                                    </p:anim>
                                  </p:childTnLst>
                                </p:cTn>
                              </p:par>
                              <p:par>
                                <p:cTn id="30" presetID="2" presetClass="entr" presetSubtype="1" decel="100000" fill="hold" grpId="0" nodeType="withEffect">
                                  <p:stCondLst>
                                    <p:cond delay="0"/>
                                  </p:stCondLst>
                                  <p:childTnLst>
                                    <p:set>
                                      <p:cBhvr>
                                        <p:cTn id="31" dur="1" fill="hold">
                                          <p:stCondLst>
                                            <p:cond delay="0"/>
                                          </p:stCondLst>
                                        </p:cTn>
                                        <p:tgtEl>
                                          <p:spTgt spid="47">
                                            <p:txEl>
                                              <p:pRg st="0" end="0"/>
                                            </p:txEl>
                                          </p:spTgt>
                                        </p:tgtEl>
                                        <p:attrNameLst>
                                          <p:attrName>style.visibility</p:attrName>
                                        </p:attrNameLst>
                                      </p:cBhvr>
                                      <p:to>
                                        <p:strVal val="visible"/>
                                      </p:to>
                                    </p:set>
                                    <p:anim calcmode="lin" valueType="num">
                                      <p:cBhvr additive="base">
                                        <p:cTn id="32" dur="500" fill="hold"/>
                                        <p:tgtEl>
                                          <p:spTgt spid="47">
                                            <p:txEl>
                                              <p:pRg st="0" end="0"/>
                                            </p:txEl>
                                          </p:spTgt>
                                        </p:tgtEl>
                                        <p:attrNameLst>
                                          <p:attrName>ppt_x</p:attrName>
                                        </p:attrNameLst>
                                      </p:cBhvr>
                                      <p:tavLst>
                                        <p:tav tm="0">
                                          <p:val>
                                            <p:strVal val="#ppt_x"/>
                                          </p:val>
                                        </p:tav>
                                        <p:tav tm="100000">
                                          <p:val>
                                            <p:strVal val="#ppt_x"/>
                                          </p:val>
                                        </p:tav>
                                      </p:tavLst>
                                    </p:anim>
                                    <p:anim calcmode="lin" valueType="num">
                                      <p:cBhvr additive="base">
                                        <p:cTn id="33" dur="500" fill="hold"/>
                                        <p:tgtEl>
                                          <p:spTgt spid="47">
                                            <p:txEl>
                                              <p:pRg st="0" end="0"/>
                                            </p:txEl>
                                          </p:spTgt>
                                        </p:tgtEl>
                                        <p:attrNameLst>
                                          <p:attrName>ppt_y</p:attrName>
                                        </p:attrNameLst>
                                      </p:cBhvr>
                                      <p:tavLst>
                                        <p:tav tm="0">
                                          <p:val>
                                            <p:strVal val="0-#ppt_h/2"/>
                                          </p:val>
                                        </p:tav>
                                        <p:tav tm="100000">
                                          <p:val>
                                            <p:strVal val="#ppt_y"/>
                                          </p:val>
                                        </p:tav>
                                      </p:tavLst>
                                    </p:anim>
                                  </p:childTnLst>
                                </p:cTn>
                              </p:par>
                              <p:par>
                                <p:cTn id="34" presetID="2" presetClass="entr" presetSubtype="2" decel="100000" fill="hold" grpId="0" nodeType="withEffect">
                                  <p:stCondLst>
                                    <p:cond delay="0"/>
                                  </p:stCondLst>
                                  <p:iterate type="wd">
                                    <p:tmPct val="10000"/>
                                  </p:iterate>
                                  <p:childTnLst>
                                    <p:set>
                                      <p:cBhvr>
                                        <p:cTn id="35" dur="1" fill="hold">
                                          <p:stCondLst>
                                            <p:cond delay="0"/>
                                          </p:stCondLst>
                                        </p:cTn>
                                        <p:tgtEl>
                                          <p:spTgt spid="33"/>
                                        </p:tgtEl>
                                        <p:attrNameLst>
                                          <p:attrName>style.visibility</p:attrName>
                                        </p:attrNameLst>
                                      </p:cBhvr>
                                      <p:to>
                                        <p:strVal val="visible"/>
                                      </p:to>
                                    </p:set>
                                    <p:anim calcmode="lin" valueType="num">
                                      <p:cBhvr additive="base">
                                        <p:cTn id="36" dur="500" fill="hold"/>
                                        <p:tgtEl>
                                          <p:spTgt spid="33"/>
                                        </p:tgtEl>
                                        <p:attrNameLst>
                                          <p:attrName>ppt_x</p:attrName>
                                        </p:attrNameLst>
                                      </p:cBhvr>
                                      <p:tavLst>
                                        <p:tav tm="0">
                                          <p:val>
                                            <p:strVal val="1+#ppt_w/2"/>
                                          </p:val>
                                        </p:tav>
                                        <p:tav tm="100000">
                                          <p:val>
                                            <p:strVal val="#ppt_x"/>
                                          </p:val>
                                        </p:tav>
                                      </p:tavLst>
                                    </p:anim>
                                    <p:anim calcmode="lin" valueType="num">
                                      <p:cBhvr additive="base">
                                        <p:cTn id="37" dur="500" fill="hold"/>
                                        <p:tgtEl>
                                          <p:spTgt spid="33"/>
                                        </p:tgtEl>
                                        <p:attrNameLst>
                                          <p:attrName>ppt_y</p:attrName>
                                        </p:attrNameLst>
                                      </p:cBhvr>
                                      <p:tavLst>
                                        <p:tav tm="0">
                                          <p:val>
                                            <p:strVal val="#ppt_y"/>
                                          </p:val>
                                        </p:tav>
                                        <p:tav tm="100000">
                                          <p:val>
                                            <p:strVal val="#ppt_y"/>
                                          </p:val>
                                        </p:tav>
                                      </p:tavLst>
                                    </p:anim>
                                  </p:childTnLst>
                                </p:cTn>
                              </p:par>
                            </p:childTnLst>
                          </p:cTn>
                        </p:par>
                        <p:par>
                          <p:cTn id="38" fill="hold">
                            <p:stCondLst>
                              <p:cond delay="2200"/>
                            </p:stCondLst>
                            <p:childTnLst>
                              <p:par>
                                <p:cTn id="39" presetID="10" presetClass="entr" presetSubtype="0" fill="hold" grpId="0" nodeType="afterEffect">
                                  <p:stCondLst>
                                    <p:cond delay="0"/>
                                  </p:stCondLst>
                                  <p:childTnLst>
                                    <p:set>
                                      <p:cBhvr>
                                        <p:cTn id="40" dur="1" fill="hold">
                                          <p:stCondLst>
                                            <p:cond delay="0"/>
                                          </p:stCondLst>
                                        </p:cTn>
                                        <p:tgtEl>
                                          <p:spTgt spid="32">
                                            <p:txEl>
                                              <p:pRg st="0" end="0"/>
                                            </p:txEl>
                                          </p:spTgt>
                                        </p:tgtEl>
                                        <p:attrNameLst>
                                          <p:attrName>style.visibility</p:attrName>
                                        </p:attrNameLst>
                                      </p:cBhvr>
                                      <p:to>
                                        <p:strVal val="visible"/>
                                      </p:to>
                                    </p:set>
                                    <p:animEffect transition="in" filter="fade">
                                      <p:cBhvr>
                                        <p:cTn id="41" dur="500"/>
                                        <p:tgtEl>
                                          <p:spTgt spid="32">
                                            <p:txEl>
                                              <p:pRg st="0" end="0"/>
                                            </p:txEl>
                                          </p:spTgt>
                                        </p:tgtEl>
                                      </p:cBhvr>
                                    </p:animEffect>
                                  </p:childTnLst>
                                </p:cTn>
                              </p:par>
                            </p:childTnLst>
                          </p:cTn>
                        </p:par>
                        <p:par>
                          <p:cTn id="42" fill="hold">
                            <p:stCondLst>
                              <p:cond delay="2700"/>
                            </p:stCondLst>
                            <p:childTnLst>
                              <p:par>
                                <p:cTn id="43" presetID="2" presetClass="entr" presetSubtype="1" decel="100000" fill="hold" grpId="0" nodeType="afterEffect">
                                  <p:stCondLst>
                                    <p:cond delay="0"/>
                                  </p:stCondLst>
                                  <p:childTnLst>
                                    <p:set>
                                      <p:cBhvr>
                                        <p:cTn id="44" dur="1" fill="hold">
                                          <p:stCondLst>
                                            <p:cond delay="0"/>
                                          </p:stCondLst>
                                        </p:cTn>
                                        <p:tgtEl>
                                          <p:spTgt spid="40"/>
                                        </p:tgtEl>
                                        <p:attrNameLst>
                                          <p:attrName>style.visibility</p:attrName>
                                        </p:attrNameLst>
                                      </p:cBhvr>
                                      <p:to>
                                        <p:strVal val="visible"/>
                                      </p:to>
                                    </p:set>
                                    <p:anim calcmode="lin" valueType="num">
                                      <p:cBhvr additive="base">
                                        <p:cTn id="45" dur="500" fill="hold"/>
                                        <p:tgtEl>
                                          <p:spTgt spid="40"/>
                                        </p:tgtEl>
                                        <p:attrNameLst>
                                          <p:attrName>ppt_x</p:attrName>
                                        </p:attrNameLst>
                                      </p:cBhvr>
                                      <p:tavLst>
                                        <p:tav tm="0">
                                          <p:val>
                                            <p:strVal val="#ppt_x"/>
                                          </p:val>
                                        </p:tav>
                                        <p:tav tm="100000">
                                          <p:val>
                                            <p:strVal val="#ppt_x"/>
                                          </p:val>
                                        </p:tav>
                                      </p:tavLst>
                                    </p:anim>
                                    <p:anim calcmode="lin" valueType="num">
                                      <p:cBhvr additive="base">
                                        <p:cTn id="46" dur="500" fill="hold"/>
                                        <p:tgtEl>
                                          <p:spTgt spid="40"/>
                                        </p:tgtEl>
                                        <p:attrNameLst>
                                          <p:attrName>ppt_y</p:attrName>
                                        </p:attrNameLst>
                                      </p:cBhvr>
                                      <p:tavLst>
                                        <p:tav tm="0">
                                          <p:val>
                                            <p:strVal val="0-#ppt_h/2"/>
                                          </p:val>
                                        </p:tav>
                                        <p:tav tm="100000">
                                          <p:val>
                                            <p:strVal val="#ppt_y"/>
                                          </p:val>
                                        </p:tav>
                                      </p:tavLst>
                                    </p:anim>
                                  </p:childTnLst>
                                </p:cTn>
                              </p:par>
                              <p:par>
                                <p:cTn id="47" presetID="2" presetClass="entr" presetSubtype="1" decel="100000" fill="hold" grpId="0" nodeType="withEffect">
                                  <p:stCondLst>
                                    <p:cond delay="0"/>
                                  </p:stCondLst>
                                  <p:childTnLst>
                                    <p:set>
                                      <p:cBhvr>
                                        <p:cTn id="48" dur="1" fill="hold">
                                          <p:stCondLst>
                                            <p:cond delay="0"/>
                                          </p:stCondLst>
                                        </p:cTn>
                                        <p:tgtEl>
                                          <p:spTgt spid="48">
                                            <p:txEl>
                                              <p:pRg st="0" end="0"/>
                                            </p:txEl>
                                          </p:spTgt>
                                        </p:tgtEl>
                                        <p:attrNameLst>
                                          <p:attrName>style.visibility</p:attrName>
                                        </p:attrNameLst>
                                      </p:cBhvr>
                                      <p:to>
                                        <p:strVal val="visible"/>
                                      </p:to>
                                    </p:set>
                                    <p:anim calcmode="lin" valueType="num">
                                      <p:cBhvr additive="base">
                                        <p:cTn id="49" dur="500" fill="hold"/>
                                        <p:tgtEl>
                                          <p:spTgt spid="48">
                                            <p:txEl>
                                              <p:pRg st="0" end="0"/>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48">
                                            <p:txEl>
                                              <p:pRg st="0" end="0"/>
                                            </p:txEl>
                                          </p:spTgt>
                                        </p:tgtEl>
                                        <p:attrNameLst>
                                          <p:attrName>ppt_y</p:attrName>
                                        </p:attrNameLst>
                                      </p:cBhvr>
                                      <p:tavLst>
                                        <p:tav tm="0">
                                          <p:val>
                                            <p:strVal val="0-#ppt_h/2"/>
                                          </p:val>
                                        </p:tav>
                                        <p:tav tm="100000">
                                          <p:val>
                                            <p:strVal val="#ppt_y"/>
                                          </p:val>
                                        </p:tav>
                                      </p:tavLst>
                                    </p:anim>
                                  </p:childTnLst>
                                </p:cTn>
                              </p:par>
                              <p:par>
                                <p:cTn id="51" presetID="2" presetClass="entr" presetSubtype="2" decel="100000" fill="hold" grpId="0" nodeType="withEffect">
                                  <p:stCondLst>
                                    <p:cond delay="0"/>
                                  </p:stCondLst>
                                  <p:iterate type="wd">
                                    <p:tmPct val="10000"/>
                                  </p:iterate>
                                  <p:childTnLst>
                                    <p:set>
                                      <p:cBhvr>
                                        <p:cTn id="52" dur="1" fill="hold">
                                          <p:stCondLst>
                                            <p:cond delay="0"/>
                                          </p:stCondLst>
                                        </p:cTn>
                                        <p:tgtEl>
                                          <p:spTgt spid="42"/>
                                        </p:tgtEl>
                                        <p:attrNameLst>
                                          <p:attrName>style.visibility</p:attrName>
                                        </p:attrNameLst>
                                      </p:cBhvr>
                                      <p:to>
                                        <p:strVal val="visible"/>
                                      </p:to>
                                    </p:set>
                                    <p:anim calcmode="lin" valueType="num">
                                      <p:cBhvr additive="base">
                                        <p:cTn id="53" dur="500" fill="hold"/>
                                        <p:tgtEl>
                                          <p:spTgt spid="42"/>
                                        </p:tgtEl>
                                        <p:attrNameLst>
                                          <p:attrName>ppt_x</p:attrName>
                                        </p:attrNameLst>
                                      </p:cBhvr>
                                      <p:tavLst>
                                        <p:tav tm="0">
                                          <p:val>
                                            <p:strVal val="1+#ppt_w/2"/>
                                          </p:val>
                                        </p:tav>
                                        <p:tav tm="100000">
                                          <p:val>
                                            <p:strVal val="#ppt_x"/>
                                          </p:val>
                                        </p:tav>
                                      </p:tavLst>
                                    </p:anim>
                                    <p:anim calcmode="lin" valueType="num">
                                      <p:cBhvr additive="base">
                                        <p:cTn id="54" dur="500" fill="hold"/>
                                        <p:tgtEl>
                                          <p:spTgt spid="42"/>
                                        </p:tgtEl>
                                        <p:attrNameLst>
                                          <p:attrName>ppt_y</p:attrName>
                                        </p:attrNameLst>
                                      </p:cBhvr>
                                      <p:tavLst>
                                        <p:tav tm="0">
                                          <p:val>
                                            <p:strVal val="#ppt_y"/>
                                          </p:val>
                                        </p:tav>
                                        <p:tav tm="100000">
                                          <p:val>
                                            <p:strVal val="#ppt_y"/>
                                          </p:val>
                                        </p:tav>
                                      </p:tavLst>
                                    </p:anim>
                                  </p:childTnLst>
                                </p:cTn>
                              </p:par>
                            </p:childTnLst>
                          </p:cTn>
                        </p:par>
                        <p:par>
                          <p:cTn id="55" fill="hold">
                            <p:stCondLst>
                              <p:cond delay="3300"/>
                            </p:stCondLst>
                            <p:childTnLst>
                              <p:par>
                                <p:cTn id="56" presetID="10" presetClass="entr" presetSubtype="0" fill="hold" grpId="0" nodeType="afterEffect">
                                  <p:stCondLst>
                                    <p:cond delay="0"/>
                                  </p:stCondLst>
                                  <p:childTnLst>
                                    <p:set>
                                      <p:cBhvr>
                                        <p:cTn id="57" dur="1" fill="hold">
                                          <p:stCondLst>
                                            <p:cond delay="0"/>
                                          </p:stCondLst>
                                        </p:cTn>
                                        <p:tgtEl>
                                          <p:spTgt spid="41">
                                            <p:txEl>
                                              <p:pRg st="0" end="0"/>
                                            </p:txEl>
                                          </p:spTgt>
                                        </p:tgtEl>
                                        <p:attrNameLst>
                                          <p:attrName>style.visibility</p:attrName>
                                        </p:attrNameLst>
                                      </p:cBhvr>
                                      <p:to>
                                        <p:strVal val="visible"/>
                                      </p:to>
                                    </p:set>
                                    <p:animEffect transition="in" filter="fade">
                                      <p:cBhvr>
                                        <p:cTn id="58" dur="500"/>
                                        <p:tgtEl>
                                          <p:spTgt spid="41">
                                            <p:txEl>
                                              <p:pRg st="0" end="0"/>
                                            </p:txEl>
                                          </p:spTgt>
                                        </p:tgtEl>
                                      </p:cBhvr>
                                    </p:animEffect>
                                  </p:childTnLst>
                                </p:cTn>
                              </p:par>
                            </p:childTnLst>
                          </p:cTn>
                        </p:par>
                        <p:par>
                          <p:cTn id="59" fill="hold">
                            <p:stCondLst>
                              <p:cond delay="3800"/>
                            </p:stCondLst>
                            <p:childTnLst>
                              <p:par>
                                <p:cTn id="60" presetID="2" presetClass="entr" presetSubtype="1" decel="100000" fill="hold" grpId="0" nodeType="afterEffect">
                                  <p:stCondLst>
                                    <p:cond delay="0"/>
                                  </p:stCondLst>
                                  <p:childTnLst>
                                    <p:set>
                                      <p:cBhvr>
                                        <p:cTn id="61" dur="1" fill="hold">
                                          <p:stCondLst>
                                            <p:cond delay="0"/>
                                          </p:stCondLst>
                                        </p:cTn>
                                        <p:tgtEl>
                                          <p:spTgt spid="43"/>
                                        </p:tgtEl>
                                        <p:attrNameLst>
                                          <p:attrName>style.visibility</p:attrName>
                                        </p:attrNameLst>
                                      </p:cBhvr>
                                      <p:to>
                                        <p:strVal val="visible"/>
                                      </p:to>
                                    </p:set>
                                    <p:anim calcmode="lin" valueType="num">
                                      <p:cBhvr additive="base">
                                        <p:cTn id="62" dur="500" fill="hold"/>
                                        <p:tgtEl>
                                          <p:spTgt spid="43"/>
                                        </p:tgtEl>
                                        <p:attrNameLst>
                                          <p:attrName>ppt_x</p:attrName>
                                        </p:attrNameLst>
                                      </p:cBhvr>
                                      <p:tavLst>
                                        <p:tav tm="0">
                                          <p:val>
                                            <p:strVal val="#ppt_x"/>
                                          </p:val>
                                        </p:tav>
                                        <p:tav tm="100000">
                                          <p:val>
                                            <p:strVal val="#ppt_x"/>
                                          </p:val>
                                        </p:tav>
                                      </p:tavLst>
                                    </p:anim>
                                    <p:anim calcmode="lin" valueType="num">
                                      <p:cBhvr additive="base">
                                        <p:cTn id="63" dur="500" fill="hold"/>
                                        <p:tgtEl>
                                          <p:spTgt spid="43"/>
                                        </p:tgtEl>
                                        <p:attrNameLst>
                                          <p:attrName>ppt_y</p:attrName>
                                        </p:attrNameLst>
                                      </p:cBhvr>
                                      <p:tavLst>
                                        <p:tav tm="0">
                                          <p:val>
                                            <p:strVal val="0-#ppt_h/2"/>
                                          </p:val>
                                        </p:tav>
                                        <p:tav tm="100000">
                                          <p:val>
                                            <p:strVal val="#ppt_y"/>
                                          </p:val>
                                        </p:tav>
                                      </p:tavLst>
                                    </p:anim>
                                  </p:childTnLst>
                                </p:cTn>
                              </p:par>
                              <p:par>
                                <p:cTn id="64" presetID="2" presetClass="entr" presetSubtype="1" decel="100000" fill="hold" grpId="0" nodeType="withEffect">
                                  <p:stCondLst>
                                    <p:cond delay="0"/>
                                  </p:stCondLst>
                                  <p:childTnLst>
                                    <p:set>
                                      <p:cBhvr>
                                        <p:cTn id="65" dur="1" fill="hold">
                                          <p:stCondLst>
                                            <p:cond delay="0"/>
                                          </p:stCondLst>
                                        </p:cTn>
                                        <p:tgtEl>
                                          <p:spTgt spid="50">
                                            <p:txEl>
                                              <p:pRg st="0" end="0"/>
                                            </p:txEl>
                                          </p:spTgt>
                                        </p:tgtEl>
                                        <p:attrNameLst>
                                          <p:attrName>style.visibility</p:attrName>
                                        </p:attrNameLst>
                                      </p:cBhvr>
                                      <p:to>
                                        <p:strVal val="visible"/>
                                      </p:to>
                                    </p:set>
                                    <p:anim calcmode="lin" valueType="num">
                                      <p:cBhvr additive="base">
                                        <p:cTn id="66" dur="500" fill="hold"/>
                                        <p:tgtEl>
                                          <p:spTgt spid="50">
                                            <p:txEl>
                                              <p:pRg st="0" end="0"/>
                                            </p:txEl>
                                          </p:spTgt>
                                        </p:tgtEl>
                                        <p:attrNameLst>
                                          <p:attrName>ppt_x</p:attrName>
                                        </p:attrNameLst>
                                      </p:cBhvr>
                                      <p:tavLst>
                                        <p:tav tm="0">
                                          <p:val>
                                            <p:strVal val="#ppt_x"/>
                                          </p:val>
                                        </p:tav>
                                        <p:tav tm="100000">
                                          <p:val>
                                            <p:strVal val="#ppt_x"/>
                                          </p:val>
                                        </p:tav>
                                      </p:tavLst>
                                    </p:anim>
                                    <p:anim calcmode="lin" valueType="num">
                                      <p:cBhvr additive="base">
                                        <p:cTn id="67" dur="500" fill="hold"/>
                                        <p:tgtEl>
                                          <p:spTgt spid="50">
                                            <p:txEl>
                                              <p:pRg st="0" end="0"/>
                                            </p:txEl>
                                          </p:spTgt>
                                        </p:tgtEl>
                                        <p:attrNameLst>
                                          <p:attrName>ppt_y</p:attrName>
                                        </p:attrNameLst>
                                      </p:cBhvr>
                                      <p:tavLst>
                                        <p:tav tm="0">
                                          <p:val>
                                            <p:strVal val="0-#ppt_h/2"/>
                                          </p:val>
                                        </p:tav>
                                        <p:tav tm="100000">
                                          <p:val>
                                            <p:strVal val="#ppt_y"/>
                                          </p:val>
                                        </p:tav>
                                      </p:tavLst>
                                    </p:anim>
                                  </p:childTnLst>
                                </p:cTn>
                              </p:par>
                              <p:par>
                                <p:cTn id="68" presetID="2" presetClass="entr" presetSubtype="2" decel="100000" fill="hold" grpId="0" nodeType="withEffect">
                                  <p:stCondLst>
                                    <p:cond delay="0"/>
                                  </p:stCondLst>
                                  <p:iterate type="wd">
                                    <p:tmPct val="10000"/>
                                  </p:iterate>
                                  <p:childTnLst>
                                    <p:set>
                                      <p:cBhvr>
                                        <p:cTn id="69" dur="1" fill="hold">
                                          <p:stCondLst>
                                            <p:cond delay="0"/>
                                          </p:stCondLst>
                                        </p:cTn>
                                        <p:tgtEl>
                                          <p:spTgt spid="45"/>
                                        </p:tgtEl>
                                        <p:attrNameLst>
                                          <p:attrName>style.visibility</p:attrName>
                                        </p:attrNameLst>
                                      </p:cBhvr>
                                      <p:to>
                                        <p:strVal val="visible"/>
                                      </p:to>
                                    </p:set>
                                    <p:anim calcmode="lin" valueType="num">
                                      <p:cBhvr additive="base">
                                        <p:cTn id="70" dur="500" fill="hold"/>
                                        <p:tgtEl>
                                          <p:spTgt spid="45"/>
                                        </p:tgtEl>
                                        <p:attrNameLst>
                                          <p:attrName>ppt_x</p:attrName>
                                        </p:attrNameLst>
                                      </p:cBhvr>
                                      <p:tavLst>
                                        <p:tav tm="0">
                                          <p:val>
                                            <p:strVal val="1+#ppt_w/2"/>
                                          </p:val>
                                        </p:tav>
                                        <p:tav tm="100000">
                                          <p:val>
                                            <p:strVal val="#ppt_x"/>
                                          </p:val>
                                        </p:tav>
                                      </p:tavLst>
                                    </p:anim>
                                    <p:anim calcmode="lin" valueType="num">
                                      <p:cBhvr additive="base">
                                        <p:cTn id="71" dur="500" fill="hold"/>
                                        <p:tgtEl>
                                          <p:spTgt spid="45"/>
                                        </p:tgtEl>
                                        <p:attrNameLst>
                                          <p:attrName>ppt_y</p:attrName>
                                        </p:attrNameLst>
                                      </p:cBhvr>
                                      <p:tavLst>
                                        <p:tav tm="0">
                                          <p:val>
                                            <p:strVal val="#ppt_y"/>
                                          </p:val>
                                        </p:tav>
                                        <p:tav tm="100000">
                                          <p:val>
                                            <p:strVal val="#ppt_y"/>
                                          </p:val>
                                        </p:tav>
                                      </p:tavLst>
                                    </p:anim>
                                  </p:childTnLst>
                                </p:cTn>
                              </p:par>
                            </p:childTnLst>
                          </p:cTn>
                        </p:par>
                        <p:par>
                          <p:cTn id="72" fill="hold">
                            <p:stCondLst>
                              <p:cond delay="4400"/>
                            </p:stCondLst>
                            <p:childTnLst>
                              <p:par>
                                <p:cTn id="73" presetID="10" presetClass="entr" presetSubtype="0" fill="hold" grpId="0" nodeType="afterEffect">
                                  <p:stCondLst>
                                    <p:cond delay="0"/>
                                  </p:stCondLst>
                                  <p:childTnLst>
                                    <p:set>
                                      <p:cBhvr>
                                        <p:cTn id="74" dur="1" fill="hold">
                                          <p:stCondLst>
                                            <p:cond delay="0"/>
                                          </p:stCondLst>
                                        </p:cTn>
                                        <p:tgtEl>
                                          <p:spTgt spid="44">
                                            <p:txEl>
                                              <p:pRg st="0" end="0"/>
                                            </p:txEl>
                                          </p:spTgt>
                                        </p:tgtEl>
                                        <p:attrNameLst>
                                          <p:attrName>style.visibility</p:attrName>
                                        </p:attrNameLst>
                                      </p:cBhvr>
                                      <p:to>
                                        <p:strVal val="visible"/>
                                      </p:to>
                                    </p:set>
                                    <p:animEffect transition="in" filter="fade">
                                      <p:cBhvr>
                                        <p:cTn id="75" dur="500"/>
                                        <p:tgtEl>
                                          <p:spTgt spid="4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P spid="16" grpId="0" animBg="1">
        <p:tmplLst>
          <p:tmpl>
            <p:tnLst>
              <p:par>
                <p:cTn presetID="2" presetClass="entr" presetSubtype="1" decel="100000" fill="hold" nodeType="afterEffect">
                  <p:stCondLst>
                    <p:cond delay="0"/>
                  </p:stCondLst>
                  <p:childTnLst>
                    <p:set>
                      <p:cBhvr>
                        <p:cTn dur="1" fill="hold">
                          <p:stCondLst>
                            <p:cond delay="0"/>
                          </p:stCondLst>
                        </p:cTn>
                        <p:tgtEl>
                          <p:spTgt spid="16"/>
                        </p:tgtEl>
                        <p:attrNameLst>
                          <p:attrName>style.visibility</p:attrName>
                        </p:attrNameLst>
                      </p:cBhvr>
                      <p:to>
                        <p:strVal val="visible"/>
                      </p:to>
                    </p:set>
                    <p:anim calcmode="lin" valueType="num">
                      <p:cBhvr additive="base">
                        <p:cTn dur="500" fill="hold"/>
                        <p:tgtEl>
                          <p:spTgt spid="16"/>
                        </p:tgtEl>
                        <p:attrNameLst>
                          <p:attrName>ppt_x</p:attrName>
                        </p:attrNameLst>
                      </p:cBhvr>
                      <p:tavLst>
                        <p:tav tm="0">
                          <p:val>
                            <p:strVal val="#ppt_x"/>
                          </p:val>
                        </p:tav>
                        <p:tav tm="100000">
                          <p:val>
                            <p:strVal val="#ppt_x"/>
                          </p:val>
                        </p:tav>
                      </p:tavLst>
                    </p:anim>
                    <p:anim calcmode="lin" valueType="num">
                      <p:cBhvr additive="base">
                        <p:cTn dur="500" fill="hold"/>
                        <p:tgtEl>
                          <p:spTgt spid="16"/>
                        </p:tgtEl>
                        <p:attrNameLst>
                          <p:attrName>ppt_y</p:attrName>
                        </p:attrNameLst>
                      </p:cBhvr>
                      <p:tavLst>
                        <p:tav tm="0">
                          <p:val>
                            <p:strVal val="0-#ppt_h/2"/>
                          </p:val>
                        </p:tav>
                        <p:tav tm="100000">
                          <p:val>
                            <p:strVal val="#ppt_y"/>
                          </p:val>
                        </p:tav>
                      </p:tavLst>
                    </p:anim>
                  </p:childTnLst>
                </p:cTn>
              </p:par>
            </p:tnLst>
          </p:tmpl>
        </p:tmplLst>
      </p:bldP>
      <p:bldP spid="18" grpId="0" build="p">
        <p:tmplLst>
          <p:tmpl lvl="1">
            <p:tnLst>
              <p:par>
                <p:cTn presetID="10" presetClass="entr" presetSubtype="0" fill="hold" nodeType="afterEffect">
                  <p:stCondLst>
                    <p:cond delay="0"/>
                  </p:stCondLst>
                  <p:childTnLst>
                    <p:set>
                      <p:cBhvr>
                        <p:cTn dur="1" fill="hold">
                          <p:stCondLst>
                            <p:cond delay="0"/>
                          </p:stCondLst>
                        </p:cTn>
                        <p:tgtEl>
                          <p:spTgt spid="18"/>
                        </p:tgtEl>
                        <p:attrNameLst>
                          <p:attrName>style.visibility</p:attrName>
                        </p:attrNameLst>
                      </p:cBhvr>
                      <p:to>
                        <p:strVal val="visible"/>
                      </p:to>
                    </p:set>
                    <p:animEffect transition="in" filter="fade">
                      <p:cBhvr>
                        <p:cTn dur="500"/>
                        <p:tgtEl>
                          <p:spTgt spid="18"/>
                        </p:tgtEl>
                      </p:cBhvr>
                    </p:animEffect>
                  </p:childTnLst>
                </p:cTn>
              </p:par>
            </p:tnLst>
          </p:tmpl>
        </p:tmplLst>
      </p:bldP>
      <p:bldP spid="19" grpId="0">
        <p:tmplLst>
          <p:tmpl>
            <p:tnLst>
              <p:par>
                <p:cTn presetID="2" presetClass="entr" presetSubtype="2" decel="100000" fill="hold" nodeType="withEffect">
                  <p:stCondLst>
                    <p:cond delay="0"/>
                  </p:stCondLst>
                  <p:iterate type="wd">
                    <p:tmPct val="10000"/>
                  </p:iterate>
                  <p:childTnLst>
                    <p:set>
                      <p:cBhvr>
                        <p:cTn dur="1" fill="hold">
                          <p:stCondLst>
                            <p:cond delay="0"/>
                          </p:stCondLst>
                        </p:cTn>
                        <p:tgtEl>
                          <p:spTgt spid="19"/>
                        </p:tgtEl>
                        <p:attrNameLst>
                          <p:attrName>style.visibility</p:attrName>
                        </p:attrNameLst>
                      </p:cBhvr>
                      <p:to>
                        <p:strVal val="visible"/>
                      </p:to>
                    </p:set>
                    <p:anim calcmode="lin" valueType="num">
                      <p:cBhvr additive="base">
                        <p:cTn dur="500" fill="hold"/>
                        <p:tgtEl>
                          <p:spTgt spid="19"/>
                        </p:tgtEl>
                        <p:attrNameLst>
                          <p:attrName>ppt_x</p:attrName>
                        </p:attrNameLst>
                      </p:cBhvr>
                      <p:tavLst>
                        <p:tav tm="0">
                          <p:val>
                            <p:strVal val="1+#ppt_w/2"/>
                          </p:val>
                        </p:tav>
                        <p:tav tm="100000">
                          <p:val>
                            <p:strVal val="#ppt_x"/>
                          </p:val>
                        </p:tav>
                      </p:tavLst>
                    </p:anim>
                    <p:anim calcmode="lin" valueType="num">
                      <p:cBhvr additive="base">
                        <p:cTn dur="500" fill="hold"/>
                        <p:tgtEl>
                          <p:spTgt spid="19"/>
                        </p:tgtEl>
                        <p:attrNameLst>
                          <p:attrName>ppt_y</p:attrName>
                        </p:attrNameLst>
                      </p:cBhvr>
                      <p:tavLst>
                        <p:tav tm="0">
                          <p:val>
                            <p:strVal val="#ppt_y"/>
                          </p:val>
                        </p:tav>
                        <p:tav tm="100000">
                          <p:val>
                            <p:strVal val="#ppt_y"/>
                          </p:val>
                        </p:tav>
                      </p:tavLst>
                    </p:anim>
                  </p:childTnLst>
                </p:cTn>
              </p:par>
            </p:tnLst>
          </p:tmpl>
        </p:tmplLst>
      </p:bldP>
      <p:bldP spid="31" grpId="0" animBg="1">
        <p:tmplLst>
          <p:tmpl>
            <p:tnLst>
              <p:par>
                <p:cTn presetID="2" presetClass="entr" presetSubtype="1" decel="100000" fill="hold" nodeType="afterEffect">
                  <p:stCondLst>
                    <p:cond delay="0"/>
                  </p:stCondLst>
                  <p:childTnLst>
                    <p:set>
                      <p:cBhvr>
                        <p:cTn dur="1" fill="hold">
                          <p:stCondLst>
                            <p:cond delay="0"/>
                          </p:stCondLst>
                        </p:cTn>
                        <p:tgtEl>
                          <p:spTgt spid="31"/>
                        </p:tgtEl>
                        <p:attrNameLst>
                          <p:attrName>style.visibility</p:attrName>
                        </p:attrNameLst>
                      </p:cBhvr>
                      <p:to>
                        <p:strVal val="visible"/>
                      </p:to>
                    </p:set>
                    <p:anim calcmode="lin" valueType="num">
                      <p:cBhvr additive="base">
                        <p:cTn dur="500" fill="hold"/>
                        <p:tgtEl>
                          <p:spTgt spid="31"/>
                        </p:tgtEl>
                        <p:attrNameLst>
                          <p:attrName>ppt_x</p:attrName>
                        </p:attrNameLst>
                      </p:cBhvr>
                      <p:tavLst>
                        <p:tav tm="0">
                          <p:val>
                            <p:strVal val="#ppt_x"/>
                          </p:val>
                        </p:tav>
                        <p:tav tm="100000">
                          <p:val>
                            <p:strVal val="#ppt_x"/>
                          </p:val>
                        </p:tav>
                      </p:tavLst>
                    </p:anim>
                    <p:anim calcmode="lin" valueType="num">
                      <p:cBhvr additive="base">
                        <p:cTn dur="500" fill="hold"/>
                        <p:tgtEl>
                          <p:spTgt spid="31"/>
                        </p:tgtEl>
                        <p:attrNameLst>
                          <p:attrName>ppt_y</p:attrName>
                        </p:attrNameLst>
                      </p:cBhvr>
                      <p:tavLst>
                        <p:tav tm="0">
                          <p:val>
                            <p:strVal val="0-#ppt_h/2"/>
                          </p:val>
                        </p:tav>
                        <p:tav tm="100000">
                          <p:val>
                            <p:strVal val="#ppt_y"/>
                          </p:val>
                        </p:tav>
                      </p:tavLst>
                    </p:anim>
                  </p:childTnLst>
                </p:cTn>
              </p:par>
            </p:tnLst>
          </p:tmpl>
        </p:tmplLst>
      </p:bldP>
      <p:bldP spid="32" grpId="0" build="p">
        <p:tmplLst>
          <p:tmpl lvl="1">
            <p:tnLst>
              <p:par>
                <p:cTn presetID="10" presetClass="entr" presetSubtype="0" fill="hold" nodeType="afterEffect">
                  <p:stCondLst>
                    <p:cond delay="0"/>
                  </p:stCondLst>
                  <p:childTnLst>
                    <p:set>
                      <p:cBhvr>
                        <p:cTn dur="1" fill="hold">
                          <p:stCondLst>
                            <p:cond delay="0"/>
                          </p:stCondLst>
                        </p:cTn>
                        <p:tgtEl>
                          <p:spTgt spid="32"/>
                        </p:tgtEl>
                        <p:attrNameLst>
                          <p:attrName>style.visibility</p:attrName>
                        </p:attrNameLst>
                      </p:cBhvr>
                      <p:to>
                        <p:strVal val="visible"/>
                      </p:to>
                    </p:set>
                    <p:animEffect transition="in" filter="fade">
                      <p:cBhvr>
                        <p:cTn dur="500"/>
                        <p:tgtEl>
                          <p:spTgt spid="32"/>
                        </p:tgtEl>
                      </p:cBhvr>
                    </p:animEffect>
                  </p:childTnLst>
                </p:cTn>
              </p:par>
            </p:tnLst>
          </p:tmpl>
        </p:tmplLst>
      </p:bldP>
      <p:bldP spid="33" grpId="0">
        <p:tmplLst>
          <p:tmpl>
            <p:tnLst>
              <p:par>
                <p:cTn presetID="2" presetClass="entr" presetSubtype="2" decel="100000" fill="hold" nodeType="withEffect">
                  <p:stCondLst>
                    <p:cond delay="0"/>
                  </p:stCondLst>
                  <p:iterate type="wd">
                    <p:tmPct val="10000"/>
                  </p:iterate>
                  <p:childTnLst>
                    <p:set>
                      <p:cBhvr>
                        <p:cTn dur="1" fill="hold">
                          <p:stCondLst>
                            <p:cond delay="0"/>
                          </p:stCondLst>
                        </p:cTn>
                        <p:tgtEl>
                          <p:spTgt spid="33"/>
                        </p:tgtEl>
                        <p:attrNameLst>
                          <p:attrName>style.visibility</p:attrName>
                        </p:attrNameLst>
                      </p:cBhvr>
                      <p:to>
                        <p:strVal val="visible"/>
                      </p:to>
                    </p:set>
                    <p:anim calcmode="lin" valueType="num">
                      <p:cBhvr additive="base">
                        <p:cTn dur="500" fill="hold"/>
                        <p:tgtEl>
                          <p:spTgt spid="33"/>
                        </p:tgtEl>
                        <p:attrNameLst>
                          <p:attrName>ppt_x</p:attrName>
                        </p:attrNameLst>
                      </p:cBhvr>
                      <p:tavLst>
                        <p:tav tm="0">
                          <p:val>
                            <p:strVal val="1+#ppt_w/2"/>
                          </p:val>
                        </p:tav>
                        <p:tav tm="100000">
                          <p:val>
                            <p:strVal val="#ppt_x"/>
                          </p:val>
                        </p:tav>
                      </p:tavLst>
                    </p:anim>
                    <p:anim calcmode="lin" valueType="num">
                      <p:cBhvr additive="base">
                        <p:cTn dur="500" fill="hold"/>
                        <p:tgtEl>
                          <p:spTgt spid="33"/>
                        </p:tgtEl>
                        <p:attrNameLst>
                          <p:attrName>ppt_y</p:attrName>
                        </p:attrNameLst>
                      </p:cBhvr>
                      <p:tavLst>
                        <p:tav tm="0">
                          <p:val>
                            <p:strVal val="#ppt_y"/>
                          </p:val>
                        </p:tav>
                        <p:tav tm="100000">
                          <p:val>
                            <p:strVal val="#ppt_y"/>
                          </p:val>
                        </p:tav>
                      </p:tavLst>
                    </p:anim>
                  </p:childTnLst>
                </p:cTn>
              </p:par>
            </p:tnLst>
          </p:tmpl>
        </p:tmplLst>
      </p:bldP>
      <p:bldP spid="40" grpId="0" animBg="1">
        <p:tmplLst>
          <p:tmpl>
            <p:tnLst>
              <p:par>
                <p:cTn presetID="2" presetClass="entr" presetSubtype="1" decel="100000" fill="hold" nodeType="afterEffect">
                  <p:stCondLst>
                    <p:cond delay="0"/>
                  </p:stCondLst>
                  <p:childTnLst>
                    <p:set>
                      <p:cBhvr>
                        <p:cTn dur="1" fill="hold">
                          <p:stCondLst>
                            <p:cond delay="0"/>
                          </p:stCondLst>
                        </p:cTn>
                        <p:tgtEl>
                          <p:spTgt spid="40"/>
                        </p:tgtEl>
                        <p:attrNameLst>
                          <p:attrName>style.visibility</p:attrName>
                        </p:attrNameLst>
                      </p:cBhvr>
                      <p:to>
                        <p:strVal val="visible"/>
                      </p:to>
                    </p:set>
                    <p:anim calcmode="lin" valueType="num">
                      <p:cBhvr additive="base">
                        <p:cTn dur="500" fill="hold"/>
                        <p:tgtEl>
                          <p:spTgt spid="40"/>
                        </p:tgtEl>
                        <p:attrNameLst>
                          <p:attrName>ppt_x</p:attrName>
                        </p:attrNameLst>
                      </p:cBhvr>
                      <p:tavLst>
                        <p:tav tm="0">
                          <p:val>
                            <p:strVal val="#ppt_x"/>
                          </p:val>
                        </p:tav>
                        <p:tav tm="100000">
                          <p:val>
                            <p:strVal val="#ppt_x"/>
                          </p:val>
                        </p:tav>
                      </p:tavLst>
                    </p:anim>
                    <p:anim calcmode="lin" valueType="num">
                      <p:cBhvr additive="base">
                        <p:cTn dur="500" fill="hold"/>
                        <p:tgtEl>
                          <p:spTgt spid="40"/>
                        </p:tgtEl>
                        <p:attrNameLst>
                          <p:attrName>ppt_y</p:attrName>
                        </p:attrNameLst>
                      </p:cBhvr>
                      <p:tavLst>
                        <p:tav tm="0">
                          <p:val>
                            <p:strVal val="0-#ppt_h/2"/>
                          </p:val>
                        </p:tav>
                        <p:tav tm="100000">
                          <p:val>
                            <p:strVal val="#ppt_y"/>
                          </p:val>
                        </p:tav>
                      </p:tavLst>
                    </p:anim>
                  </p:childTnLst>
                </p:cTn>
              </p:par>
            </p:tnLst>
          </p:tmpl>
        </p:tmplLst>
      </p:bldP>
      <p:bldP spid="41" grpId="0" build="p">
        <p:tmplLst>
          <p:tmpl lvl="1">
            <p:tnLst>
              <p:par>
                <p:cTn presetID="10" presetClass="entr" presetSubtype="0" fill="hold" nodeType="afterEffect">
                  <p:stCondLst>
                    <p:cond delay="0"/>
                  </p:stCondLst>
                  <p:childTnLst>
                    <p:set>
                      <p:cBhvr>
                        <p:cTn dur="1" fill="hold">
                          <p:stCondLst>
                            <p:cond delay="0"/>
                          </p:stCondLst>
                        </p:cTn>
                        <p:tgtEl>
                          <p:spTgt spid="41"/>
                        </p:tgtEl>
                        <p:attrNameLst>
                          <p:attrName>style.visibility</p:attrName>
                        </p:attrNameLst>
                      </p:cBhvr>
                      <p:to>
                        <p:strVal val="visible"/>
                      </p:to>
                    </p:set>
                    <p:animEffect transition="in" filter="fade">
                      <p:cBhvr>
                        <p:cTn dur="500"/>
                        <p:tgtEl>
                          <p:spTgt spid="41"/>
                        </p:tgtEl>
                      </p:cBhvr>
                    </p:animEffect>
                  </p:childTnLst>
                </p:cTn>
              </p:par>
            </p:tnLst>
          </p:tmpl>
        </p:tmplLst>
      </p:bldP>
      <p:bldP spid="42" grpId="0">
        <p:tmplLst>
          <p:tmpl>
            <p:tnLst>
              <p:par>
                <p:cTn presetID="2" presetClass="entr" presetSubtype="2" decel="100000" fill="hold" nodeType="withEffect">
                  <p:stCondLst>
                    <p:cond delay="0"/>
                  </p:stCondLst>
                  <p:iterate type="wd">
                    <p:tmPct val="10000"/>
                  </p:iterate>
                  <p:childTnLst>
                    <p:set>
                      <p:cBhvr>
                        <p:cTn dur="1" fill="hold">
                          <p:stCondLst>
                            <p:cond delay="0"/>
                          </p:stCondLst>
                        </p:cTn>
                        <p:tgtEl>
                          <p:spTgt spid="42"/>
                        </p:tgtEl>
                        <p:attrNameLst>
                          <p:attrName>style.visibility</p:attrName>
                        </p:attrNameLst>
                      </p:cBhvr>
                      <p:to>
                        <p:strVal val="visible"/>
                      </p:to>
                    </p:set>
                    <p:anim calcmode="lin" valueType="num">
                      <p:cBhvr additive="base">
                        <p:cTn dur="500" fill="hold"/>
                        <p:tgtEl>
                          <p:spTgt spid="42"/>
                        </p:tgtEl>
                        <p:attrNameLst>
                          <p:attrName>ppt_x</p:attrName>
                        </p:attrNameLst>
                      </p:cBhvr>
                      <p:tavLst>
                        <p:tav tm="0">
                          <p:val>
                            <p:strVal val="1+#ppt_w/2"/>
                          </p:val>
                        </p:tav>
                        <p:tav tm="100000">
                          <p:val>
                            <p:strVal val="#ppt_x"/>
                          </p:val>
                        </p:tav>
                      </p:tavLst>
                    </p:anim>
                    <p:anim calcmode="lin" valueType="num">
                      <p:cBhvr additive="base">
                        <p:cTn dur="500" fill="hold"/>
                        <p:tgtEl>
                          <p:spTgt spid="42"/>
                        </p:tgtEl>
                        <p:attrNameLst>
                          <p:attrName>ppt_y</p:attrName>
                        </p:attrNameLst>
                      </p:cBhvr>
                      <p:tavLst>
                        <p:tav tm="0">
                          <p:val>
                            <p:strVal val="#ppt_y"/>
                          </p:val>
                        </p:tav>
                        <p:tav tm="100000">
                          <p:val>
                            <p:strVal val="#ppt_y"/>
                          </p:val>
                        </p:tav>
                      </p:tavLst>
                    </p:anim>
                  </p:childTnLst>
                </p:cTn>
              </p:par>
            </p:tnLst>
          </p:tmpl>
        </p:tmplLst>
      </p:bldP>
      <p:bldP spid="43" grpId="0" animBg="1">
        <p:tmplLst>
          <p:tmpl>
            <p:tnLst>
              <p:par>
                <p:cTn presetID="2" presetClass="entr" presetSubtype="1" decel="100000" fill="hold" nodeType="afterEffect">
                  <p:stCondLst>
                    <p:cond delay="0"/>
                  </p:stCondLst>
                  <p:childTnLst>
                    <p:set>
                      <p:cBhvr>
                        <p:cTn dur="1" fill="hold">
                          <p:stCondLst>
                            <p:cond delay="0"/>
                          </p:stCondLst>
                        </p:cTn>
                        <p:tgtEl>
                          <p:spTgt spid="43"/>
                        </p:tgtEl>
                        <p:attrNameLst>
                          <p:attrName>style.visibility</p:attrName>
                        </p:attrNameLst>
                      </p:cBhvr>
                      <p:to>
                        <p:strVal val="visible"/>
                      </p:to>
                    </p:set>
                    <p:anim calcmode="lin" valueType="num">
                      <p:cBhvr additive="base">
                        <p:cTn dur="500" fill="hold"/>
                        <p:tgtEl>
                          <p:spTgt spid="43"/>
                        </p:tgtEl>
                        <p:attrNameLst>
                          <p:attrName>ppt_x</p:attrName>
                        </p:attrNameLst>
                      </p:cBhvr>
                      <p:tavLst>
                        <p:tav tm="0">
                          <p:val>
                            <p:strVal val="#ppt_x"/>
                          </p:val>
                        </p:tav>
                        <p:tav tm="100000">
                          <p:val>
                            <p:strVal val="#ppt_x"/>
                          </p:val>
                        </p:tav>
                      </p:tavLst>
                    </p:anim>
                    <p:anim calcmode="lin" valueType="num">
                      <p:cBhvr additive="base">
                        <p:cTn dur="500" fill="hold"/>
                        <p:tgtEl>
                          <p:spTgt spid="43"/>
                        </p:tgtEl>
                        <p:attrNameLst>
                          <p:attrName>ppt_y</p:attrName>
                        </p:attrNameLst>
                      </p:cBhvr>
                      <p:tavLst>
                        <p:tav tm="0">
                          <p:val>
                            <p:strVal val="0-#ppt_h/2"/>
                          </p:val>
                        </p:tav>
                        <p:tav tm="100000">
                          <p:val>
                            <p:strVal val="#ppt_y"/>
                          </p:val>
                        </p:tav>
                      </p:tavLst>
                    </p:anim>
                  </p:childTnLst>
                </p:cTn>
              </p:par>
            </p:tnLst>
          </p:tmpl>
        </p:tmplLst>
      </p:bldP>
      <p:bldP spid="44" grpId="0" build="p">
        <p:tmplLst>
          <p:tmpl lvl="1">
            <p:tnLst>
              <p:par>
                <p:cTn presetID="10" presetClass="entr" presetSubtype="0" fill="hold" nodeType="afterEffect">
                  <p:stCondLst>
                    <p:cond delay="0"/>
                  </p:stCondLst>
                  <p:childTnLst>
                    <p:set>
                      <p:cBhvr>
                        <p:cTn dur="1" fill="hold">
                          <p:stCondLst>
                            <p:cond delay="0"/>
                          </p:stCondLst>
                        </p:cTn>
                        <p:tgtEl>
                          <p:spTgt spid="44"/>
                        </p:tgtEl>
                        <p:attrNameLst>
                          <p:attrName>style.visibility</p:attrName>
                        </p:attrNameLst>
                      </p:cBhvr>
                      <p:to>
                        <p:strVal val="visible"/>
                      </p:to>
                    </p:set>
                    <p:animEffect transition="in" filter="fade">
                      <p:cBhvr>
                        <p:cTn dur="500"/>
                        <p:tgtEl>
                          <p:spTgt spid="44"/>
                        </p:tgtEl>
                      </p:cBhvr>
                    </p:animEffect>
                  </p:childTnLst>
                </p:cTn>
              </p:par>
            </p:tnLst>
          </p:tmpl>
        </p:tmplLst>
      </p:bldP>
      <p:bldP spid="45" grpId="0">
        <p:tmplLst>
          <p:tmpl>
            <p:tnLst>
              <p:par>
                <p:cTn presetID="2" presetClass="entr" presetSubtype="2" decel="100000" fill="hold" nodeType="withEffect">
                  <p:stCondLst>
                    <p:cond delay="0"/>
                  </p:stCondLst>
                  <p:iterate type="wd">
                    <p:tmPct val="10000"/>
                  </p:iterate>
                  <p:childTnLst>
                    <p:set>
                      <p:cBhvr>
                        <p:cTn dur="1" fill="hold">
                          <p:stCondLst>
                            <p:cond delay="0"/>
                          </p:stCondLst>
                        </p:cTn>
                        <p:tgtEl>
                          <p:spTgt spid="45"/>
                        </p:tgtEl>
                        <p:attrNameLst>
                          <p:attrName>style.visibility</p:attrName>
                        </p:attrNameLst>
                      </p:cBhvr>
                      <p:to>
                        <p:strVal val="visible"/>
                      </p:to>
                    </p:set>
                    <p:anim calcmode="lin" valueType="num">
                      <p:cBhvr additive="base">
                        <p:cTn dur="500" fill="hold"/>
                        <p:tgtEl>
                          <p:spTgt spid="45"/>
                        </p:tgtEl>
                        <p:attrNameLst>
                          <p:attrName>ppt_x</p:attrName>
                        </p:attrNameLst>
                      </p:cBhvr>
                      <p:tavLst>
                        <p:tav tm="0">
                          <p:val>
                            <p:strVal val="1+#ppt_w/2"/>
                          </p:val>
                        </p:tav>
                        <p:tav tm="100000">
                          <p:val>
                            <p:strVal val="#ppt_x"/>
                          </p:val>
                        </p:tav>
                      </p:tavLst>
                    </p:anim>
                    <p:anim calcmode="lin" valueType="num">
                      <p:cBhvr additive="base">
                        <p:cTn dur="500" fill="hold"/>
                        <p:tgtEl>
                          <p:spTgt spid="45"/>
                        </p:tgtEl>
                        <p:attrNameLst>
                          <p:attrName>ppt_y</p:attrName>
                        </p:attrNameLst>
                      </p:cBhvr>
                      <p:tavLst>
                        <p:tav tm="0">
                          <p:val>
                            <p:strVal val="#ppt_y"/>
                          </p:val>
                        </p:tav>
                        <p:tav tm="100000">
                          <p:val>
                            <p:strVal val="#ppt_y"/>
                          </p:val>
                        </p:tav>
                      </p:tavLst>
                    </p:anim>
                  </p:childTnLst>
                </p:cTn>
              </p:par>
            </p:tnLst>
          </p:tmpl>
        </p:tmplLst>
      </p:bldP>
      <p:bldP spid="46" grpId="0" build="p">
        <p:tmplLst>
          <p:tmpl lvl="1">
            <p:tnLst>
              <p:par>
                <p:cTn presetID="2" presetClass="entr" presetSubtype="1" decel="100000" fill="hold" nodeType="withEffect">
                  <p:stCondLst>
                    <p:cond delay="0"/>
                  </p:stCondLst>
                  <p:childTnLst>
                    <p:set>
                      <p:cBhvr>
                        <p:cTn dur="1" fill="hold">
                          <p:stCondLst>
                            <p:cond delay="0"/>
                          </p:stCondLst>
                        </p:cTn>
                        <p:tgtEl>
                          <p:spTgt spid="46"/>
                        </p:tgtEl>
                        <p:attrNameLst>
                          <p:attrName>style.visibility</p:attrName>
                        </p:attrNameLst>
                      </p:cBhvr>
                      <p:to>
                        <p:strVal val="visible"/>
                      </p:to>
                    </p:set>
                    <p:anim calcmode="lin" valueType="num">
                      <p:cBhvr additive="base">
                        <p:cTn dur="500" fill="hold"/>
                        <p:tgtEl>
                          <p:spTgt spid="46"/>
                        </p:tgtEl>
                        <p:attrNameLst>
                          <p:attrName>ppt_x</p:attrName>
                        </p:attrNameLst>
                      </p:cBhvr>
                      <p:tavLst>
                        <p:tav tm="0">
                          <p:val>
                            <p:strVal val="#ppt_x"/>
                          </p:val>
                        </p:tav>
                        <p:tav tm="100000">
                          <p:val>
                            <p:strVal val="#ppt_x"/>
                          </p:val>
                        </p:tav>
                      </p:tavLst>
                    </p:anim>
                    <p:anim calcmode="lin" valueType="num">
                      <p:cBhvr additive="base">
                        <p:cTn dur="500" fill="hold"/>
                        <p:tgtEl>
                          <p:spTgt spid="46"/>
                        </p:tgtEl>
                        <p:attrNameLst>
                          <p:attrName>ppt_y</p:attrName>
                        </p:attrNameLst>
                      </p:cBhvr>
                      <p:tavLst>
                        <p:tav tm="0">
                          <p:val>
                            <p:strVal val="0-#ppt_h/2"/>
                          </p:val>
                        </p:tav>
                        <p:tav tm="100000">
                          <p:val>
                            <p:strVal val="#ppt_y"/>
                          </p:val>
                        </p:tav>
                      </p:tavLst>
                    </p:anim>
                  </p:childTnLst>
                </p:cTn>
              </p:par>
            </p:tnLst>
          </p:tmpl>
        </p:tmplLst>
      </p:bldP>
      <p:bldP spid="47" grpId="0" build="p">
        <p:tmplLst>
          <p:tmpl lvl="1">
            <p:tnLst>
              <p:par>
                <p:cTn presetID="2" presetClass="entr" presetSubtype="1" decel="100000" fill="hold" nodeType="withEffect">
                  <p:stCondLst>
                    <p:cond delay="0"/>
                  </p:stCondLst>
                  <p:childTnLst>
                    <p:set>
                      <p:cBhvr>
                        <p:cTn dur="1" fill="hold">
                          <p:stCondLst>
                            <p:cond delay="0"/>
                          </p:stCondLst>
                        </p:cTn>
                        <p:tgtEl>
                          <p:spTgt spid="47"/>
                        </p:tgtEl>
                        <p:attrNameLst>
                          <p:attrName>style.visibility</p:attrName>
                        </p:attrNameLst>
                      </p:cBhvr>
                      <p:to>
                        <p:strVal val="visible"/>
                      </p:to>
                    </p:set>
                    <p:anim calcmode="lin" valueType="num">
                      <p:cBhvr additive="base">
                        <p:cTn dur="500" fill="hold"/>
                        <p:tgtEl>
                          <p:spTgt spid="47"/>
                        </p:tgtEl>
                        <p:attrNameLst>
                          <p:attrName>ppt_x</p:attrName>
                        </p:attrNameLst>
                      </p:cBhvr>
                      <p:tavLst>
                        <p:tav tm="0">
                          <p:val>
                            <p:strVal val="#ppt_x"/>
                          </p:val>
                        </p:tav>
                        <p:tav tm="100000">
                          <p:val>
                            <p:strVal val="#ppt_x"/>
                          </p:val>
                        </p:tav>
                      </p:tavLst>
                    </p:anim>
                    <p:anim calcmode="lin" valueType="num">
                      <p:cBhvr additive="base">
                        <p:cTn dur="500" fill="hold"/>
                        <p:tgtEl>
                          <p:spTgt spid="47"/>
                        </p:tgtEl>
                        <p:attrNameLst>
                          <p:attrName>ppt_y</p:attrName>
                        </p:attrNameLst>
                      </p:cBhvr>
                      <p:tavLst>
                        <p:tav tm="0">
                          <p:val>
                            <p:strVal val="0-#ppt_h/2"/>
                          </p:val>
                        </p:tav>
                        <p:tav tm="100000">
                          <p:val>
                            <p:strVal val="#ppt_y"/>
                          </p:val>
                        </p:tav>
                      </p:tavLst>
                    </p:anim>
                  </p:childTnLst>
                </p:cTn>
              </p:par>
            </p:tnLst>
          </p:tmpl>
        </p:tmplLst>
      </p:bldP>
      <p:bldP spid="48" grpId="0" build="p">
        <p:tmplLst>
          <p:tmpl lvl="1">
            <p:tnLst>
              <p:par>
                <p:cTn presetID="2" presetClass="entr" presetSubtype="1" decel="100000" fill="hold" nodeType="withEffect">
                  <p:stCondLst>
                    <p:cond delay="0"/>
                  </p:stCondLst>
                  <p:childTnLst>
                    <p:set>
                      <p:cBhvr>
                        <p:cTn dur="1" fill="hold">
                          <p:stCondLst>
                            <p:cond delay="0"/>
                          </p:stCondLst>
                        </p:cTn>
                        <p:tgtEl>
                          <p:spTgt spid="48"/>
                        </p:tgtEl>
                        <p:attrNameLst>
                          <p:attrName>style.visibility</p:attrName>
                        </p:attrNameLst>
                      </p:cBhvr>
                      <p:to>
                        <p:strVal val="visible"/>
                      </p:to>
                    </p:set>
                    <p:anim calcmode="lin" valueType="num">
                      <p:cBhvr additive="base">
                        <p:cTn dur="500" fill="hold"/>
                        <p:tgtEl>
                          <p:spTgt spid="48"/>
                        </p:tgtEl>
                        <p:attrNameLst>
                          <p:attrName>ppt_x</p:attrName>
                        </p:attrNameLst>
                      </p:cBhvr>
                      <p:tavLst>
                        <p:tav tm="0">
                          <p:val>
                            <p:strVal val="#ppt_x"/>
                          </p:val>
                        </p:tav>
                        <p:tav tm="100000">
                          <p:val>
                            <p:strVal val="#ppt_x"/>
                          </p:val>
                        </p:tav>
                      </p:tavLst>
                    </p:anim>
                    <p:anim calcmode="lin" valueType="num">
                      <p:cBhvr additive="base">
                        <p:cTn dur="500" fill="hold"/>
                        <p:tgtEl>
                          <p:spTgt spid="48"/>
                        </p:tgtEl>
                        <p:attrNameLst>
                          <p:attrName>ppt_y</p:attrName>
                        </p:attrNameLst>
                      </p:cBhvr>
                      <p:tavLst>
                        <p:tav tm="0">
                          <p:val>
                            <p:strVal val="0-#ppt_h/2"/>
                          </p:val>
                        </p:tav>
                        <p:tav tm="100000">
                          <p:val>
                            <p:strVal val="#ppt_y"/>
                          </p:val>
                        </p:tav>
                      </p:tavLst>
                    </p:anim>
                  </p:childTnLst>
                </p:cTn>
              </p:par>
            </p:tnLst>
          </p:tmpl>
        </p:tmplLst>
      </p:bldP>
      <p:bldP spid="50" grpId="0" build="p">
        <p:tmplLst>
          <p:tmpl lvl="1">
            <p:tnLst>
              <p:par>
                <p:cTn presetID="2" presetClass="entr" presetSubtype="1" decel="100000" fill="hold" nodeType="withEffect">
                  <p:stCondLst>
                    <p:cond delay="0"/>
                  </p:stCondLst>
                  <p:childTnLst>
                    <p:set>
                      <p:cBhvr>
                        <p:cTn dur="1" fill="hold">
                          <p:stCondLst>
                            <p:cond delay="0"/>
                          </p:stCondLst>
                        </p:cTn>
                        <p:tgtEl>
                          <p:spTgt spid="50"/>
                        </p:tgtEl>
                        <p:attrNameLst>
                          <p:attrName>style.visibility</p:attrName>
                        </p:attrNameLst>
                      </p:cBhvr>
                      <p:to>
                        <p:strVal val="visible"/>
                      </p:to>
                    </p:set>
                    <p:anim calcmode="lin" valueType="num">
                      <p:cBhvr additive="base">
                        <p:cTn dur="500" fill="hold"/>
                        <p:tgtEl>
                          <p:spTgt spid="50"/>
                        </p:tgtEl>
                        <p:attrNameLst>
                          <p:attrName>ppt_x</p:attrName>
                        </p:attrNameLst>
                      </p:cBhvr>
                      <p:tavLst>
                        <p:tav tm="0">
                          <p:val>
                            <p:strVal val="#ppt_x"/>
                          </p:val>
                        </p:tav>
                        <p:tav tm="100000">
                          <p:val>
                            <p:strVal val="#ppt_x"/>
                          </p:val>
                        </p:tav>
                      </p:tavLst>
                    </p:anim>
                    <p:anim calcmode="lin" valueType="num">
                      <p:cBhvr additive="base">
                        <p:cTn dur="500" fill="hold"/>
                        <p:tgtEl>
                          <p:spTgt spid="50"/>
                        </p:tgtEl>
                        <p:attrNameLst>
                          <p:attrName>ppt_y</p:attrName>
                        </p:attrNameLst>
                      </p:cBhvr>
                      <p:tavLst>
                        <p:tav tm="0">
                          <p:val>
                            <p:strVal val="0-#ppt_h/2"/>
                          </p:val>
                        </p:tav>
                        <p:tav tm="100000">
                          <p:val>
                            <p:strVal val="#ppt_y"/>
                          </p:val>
                        </p:tav>
                      </p:tavLst>
                    </p:anim>
                  </p:childTnLst>
                </p:cTn>
              </p:par>
            </p:tnLst>
          </p:tmpl>
        </p:tmplLst>
      </p:bldP>
    </p:bldLst>
  </p:timing>
</p:sldLayout>
</file>

<file path=ppt/slideLayouts/slideLayout88.xml><?xml version="1.0" encoding="utf-8"?>
<p:sldLayout xmlns:a="http://schemas.openxmlformats.org/drawingml/2006/main" xmlns:r="http://schemas.openxmlformats.org/officeDocument/2006/relationships" xmlns:p="http://schemas.openxmlformats.org/presentationml/2006/main" preserve="1" userDrawn="1">
  <p:cSld name="Image &amp; 2 Headings, Text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25" name="図プレースホルダー 24"/>
          <p:cNvSpPr>
            <a:spLocks noGrp="1"/>
          </p:cNvSpPr>
          <p:nvPr>
            <p:ph type="pic" sz="quarter" idx="36" hasCustomPrompt="1"/>
          </p:nvPr>
        </p:nvSpPr>
        <p:spPr>
          <a:xfrm>
            <a:off x="0" y="0"/>
            <a:ext cx="11088000" cy="10285413"/>
          </a:xfrm>
          <a:custGeom>
            <a:avLst/>
            <a:gdLst>
              <a:gd name="connsiteX0" fmla="*/ 10440000 w 11088000"/>
              <a:gd name="connsiteY0" fmla="*/ 9637413 h 10285413"/>
              <a:gd name="connsiteX1" fmla="*/ 11088000 w 11088000"/>
              <a:gd name="connsiteY1" fmla="*/ 9637413 h 10285413"/>
              <a:gd name="connsiteX2" fmla="*/ 11088000 w 11088000"/>
              <a:gd name="connsiteY2" fmla="*/ 10285413 h 10285413"/>
              <a:gd name="connsiteX3" fmla="*/ 10440000 w 11088000"/>
              <a:gd name="connsiteY3" fmla="*/ 10285413 h 10285413"/>
              <a:gd name="connsiteX4" fmla="*/ 9792000 w 11088000"/>
              <a:gd name="connsiteY4" fmla="*/ 8989413 h 10285413"/>
              <a:gd name="connsiteX5" fmla="*/ 10440000 w 11088000"/>
              <a:gd name="connsiteY5" fmla="*/ 8989413 h 10285413"/>
              <a:gd name="connsiteX6" fmla="*/ 10440000 w 11088000"/>
              <a:gd name="connsiteY6" fmla="*/ 9637413 h 10285413"/>
              <a:gd name="connsiteX7" fmla="*/ 9792000 w 11088000"/>
              <a:gd name="connsiteY7" fmla="*/ 9637413 h 10285413"/>
              <a:gd name="connsiteX8" fmla="*/ 0 w 11088000"/>
              <a:gd name="connsiteY8" fmla="*/ 0 h 10285413"/>
              <a:gd name="connsiteX9" fmla="*/ 9144000 w 11088000"/>
              <a:gd name="connsiteY9" fmla="*/ 0 h 10285413"/>
              <a:gd name="connsiteX10" fmla="*/ 9144000 w 11088000"/>
              <a:gd name="connsiteY10" fmla="*/ 8341413 h 10285413"/>
              <a:gd name="connsiteX11" fmla="*/ 9791447 w 11088000"/>
              <a:gd name="connsiteY11" fmla="*/ 8341413 h 10285413"/>
              <a:gd name="connsiteX12" fmla="*/ 9791447 w 11088000"/>
              <a:gd name="connsiteY12" fmla="*/ 8989413 h 10285413"/>
              <a:gd name="connsiteX13" fmla="*/ 9144000 w 11088000"/>
              <a:gd name="connsiteY13" fmla="*/ 8989413 h 10285413"/>
              <a:gd name="connsiteX14" fmla="*/ 9144000 w 11088000"/>
              <a:gd name="connsiteY14" fmla="*/ 9637413 h 10285413"/>
              <a:gd name="connsiteX15" fmla="*/ 9792000 w 11088000"/>
              <a:gd name="connsiteY15" fmla="*/ 9637413 h 10285413"/>
              <a:gd name="connsiteX16" fmla="*/ 9792000 w 11088000"/>
              <a:gd name="connsiteY16" fmla="*/ 10285413 h 10285413"/>
              <a:gd name="connsiteX17" fmla="*/ 9144000 w 11088000"/>
              <a:gd name="connsiteY17" fmla="*/ 10285413 h 10285413"/>
              <a:gd name="connsiteX18" fmla="*/ 0 w 11088000"/>
              <a:gd name="connsiteY18" fmla="*/ 10285413 h 102854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1088000" h="10285413">
                <a:moveTo>
                  <a:pt x="10440000" y="9637413"/>
                </a:moveTo>
                <a:lnTo>
                  <a:pt x="11088000" y="9637413"/>
                </a:lnTo>
                <a:lnTo>
                  <a:pt x="11088000" y="10285413"/>
                </a:lnTo>
                <a:lnTo>
                  <a:pt x="10440000" y="10285413"/>
                </a:lnTo>
                <a:close/>
                <a:moveTo>
                  <a:pt x="9792000" y="8989413"/>
                </a:moveTo>
                <a:lnTo>
                  <a:pt x="10440000" y="8989413"/>
                </a:lnTo>
                <a:lnTo>
                  <a:pt x="10440000" y="9637413"/>
                </a:lnTo>
                <a:lnTo>
                  <a:pt x="9792000" y="9637413"/>
                </a:lnTo>
                <a:close/>
                <a:moveTo>
                  <a:pt x="0" y="0"/>
                </a:moveTo>
                <a:lnTo>
                  <a:pt x="9144000" y="0"/>
                </a:lnTo>
                <a:lnTo>
                  <a:pt x="9144000" y="8341413"/>
                </a:lnTo>
                <a:lnTo>
                  <a:pt x="9791447" y="8341413"/>
                </a:lnTo>
                <a:lnTo>
                  <a:pt x="9791447" y="8989413"/>
                </a:lnTo>
                <a:lnTo>
                  <a:pt x="9144000" y="8989413"/>
                </a:lnTo>
                <a:lnTo>
                  <a:pt x="9144000" y="9637413"/>
                </a:lnTo>
                <a:lnTo>
                  <a:pt x="9792000" y="9637413"/>
                </a:lnTo>
                <a:lnTo>
                  <a:pt x="9792000" y="10285413"/>
                </a:lnTo>
                <a:lnTo>
                  <a:pt x="9144000" y="10285413"/>
                </a:lnTo>
                <a:lnTo>
                  <a:pt x="0" y="10285413"/>
                </a:lnTo>
                <a:close/>
              </a:path>
            </a:pathLst>
          </a:custGeom>
        </p:spPr>
        <p:txBody>
          <a:bodyPr wrap="square">
            <a:noAutofit/>
          </a:bodyPr>
          <a:lstStyle>
            <a:lvl1pPr>
              <a:defRPr/>
            </a:lvl1pPr>
          </a:lstStyle>
          <a:p>
            <a:r>
              <a:rPr kumimoji="1" lang="en-US" altLang="ja-JP" dirty="0"/>
              <a:t>Insert an image</a:t>
            </a:r>
            <a:endParaRPr kumimoji="1" lang="ja-JP" altLang="en-US" dirty="0"/>
          </a:p>
        </p:txBody>
      </p:sp>
      <p:sp>
        <p:nvSpPr>
          <p:cNvPr id="26" name="テキスト プレースホルダー 12"/>
          <p:cNvSpPr>
            <a:spLocks noGrp="1"/>
          </p:cNvSpPr>
          <p:nvPr>
            <p:ph type="body" sz="quarter" idx="12" hasCustomPrompt="1"/>
          </p:nvPr>
        </p:nvSpPr>
        <p:spPr>
          <a:xfrm>
            <a:off x="9467447" y="3294823"/>
            <a:ext cx="8361787" cy="1716691"/>
          </a:xfrm>
        </p:spPr>
        <p:txBody>
          <a:bodyPr>
            <a:normAutofit/>
          </a:bodyPr>
          <a:lstStyle>
            <a:lvl1pPr marL="342900" indent="-342900" algn="l">
              <a:spcBef>
                <a:spcPts val="0"/>
              </a:spcBef>
              <a:buFont typeface="Wingdings" panose="05000000000000000000" pitchFamily="2" charset="2"/>
              <a:buChar char="n"/>
              <a:defRPr sz="2000" baseline="0"/>
            </a:lvl1pPr>
          </a:lstStyle>
          <a:p>
            <a:pPr lvl="0"/>
            <a:r>
              <a:rPr kumimoji="1" lang="en-US" altLang="ja-JP" dirty="0"/>
              <a:t>Text goes here</a:t>
            </a:r>
            <a:endParaRPr kumimoji="1" lang="ja-JP" altLang="en-US" dirty="0"/>
          </a:p>
        </p:txBody>
      </p:sp>
      <p:sp>
        <p:nvSpPr>
          <p:cNvPr id="28" name="テキスト プレースホルダー 12"/>
          <p:cNvSpPr>
            <a:spLocks noGrp="1"/>
          </p:cNvSpPr>
          <p:nvPr>
            <p:ph type="body" sz="quarter" idx="17" hasCustomPrompt="1"/>
          </p:nvPr>
        </p:nvSpPr>
        <p:spPr>
          <a:xfrm>
            <a:off x="9467447" y="2353628"/>
            <a:ext cx="8361787" cy="747032"/>
          </a:xfrm>
        </p:spPr>
        <p:txBody>
          <a:bodyPr anchor="ctr">
            <a:noAutofit/>
          </a:bodyPr>
          <a:lstStyle>
            <a:lvl1pPr algn="l">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29" name="正方形/長方形 28"/>
          <p:cNvSpPr/>
          <p:nvPr userDrawn="1"/>
        </p:nvSpPr>
        <p:spPr>
          <a:xfrm>
            <a:off x="9572871" y="3070668"/>
            <a:ext cx="1827899"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0" name="テキスト プレースホルダー 12"/>
          <p:cNvSpPr>
            <a:spLocks noGrp="1"/>
          </p:cNvSpPr>
          <p:nvPr>
            <p:ph type="body" sz="quarter" idx="44" hasCustomPrompt="1"/>
          </p:nvPr>
        </p:nvSpPr>
        <p:spPr>
          <a:xfrm>
            <a:off x="9467447" y="6349412"/>
            <a:ext cx="8361787" cy="1716691"/>
          </a:xfrm>
        </p:spPr>
        <p:txBody>
          <a:bodyPr>
            <a:normAutofit/>
          </a:bodyPr>
          <a:lstStyle>
            <a:lvl1pPr marL="342900" indent="-342900" algn="l">
              <a:spcBef>
                <a:spcPts val="0"/>
              </a:spcBef>
              <a:buFont typeface="Wingdings" panose="05000000000000000000" pitchFamily="2" charset="2"/>
              <a:buChar char="n"/>
              <a:defRPr sz="2000" baseline="0"/>
            </a:lvl1pPr>
          </a:lstStyle>
          <a:p>
            <a:pPr lvl="0"/>
            <a:r>
              <a:rPr kumimoji="1" lang="en-US" altLang="ja-JP" dirty="0"/>
              <a:t>Text goes here</a:t>
            </a:r>
            <a:endParaRPr kumimoji="1" lang="ja-JP" altLang="en-US" dirty="0"/>
          </a:p>
        </p:txBody>
      </p:sp>
      <p:sp>
        <p:nvSpPr>
          <p:cNvPr id="34" name="テキスト プレースホルダー 12"/>
          <p:cNvSpPr>
            <a:spLocks noGrp="1"/>
          </p:cNvSpPr>
          <p:nvPr>
            <p:ph type="body" sz="quarter" idx="45" hasCustomPrompt="1"/>
          </p:nvPr>
        </p:nvSpPr>
        <p:spPr>
          <a:xfrm>
            <a:off x="9467447" y="5408217"/>
            <a:ext cx="8361787" cy="747032"/>
          </a:xfrm>
        </p:spPr>
        <p:txBody>
          <a:bodyPr anchor="ctr">
            <a:noAutofit/>
          </a:bodyPr>
          <a:lstStyle>
            <a:lvl1pPr algn="l">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35" name="正方形/長方形 34"/>
          <p:cNvSpPr/>
          <p:nvPr userDrawn="1"/>
        </p:nvSpPr>
        <p:spPr>
          <a:xfrm>
            <a:off x="9572871" y="6125257"/>
            <a:ext cx="1827899" cy="72008"/>
          </a:xfrm>
          <a:prstGeom prst="rect">
            <a:avLst/>
          </a:prstGeom>
          <a:solidFill>
            <a:schemeClr val="accent2"/>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32889307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5" fill="hold" grpId="0" nodeType="after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randombar(vertical)">
                                      <p:cBhvr>
                                        <p:cTn id="7" dur="500"/>
                                        <p:tgtEl>
                                          <p:spTgt spid="25"/>
                                        </p:tgtEl>
                                      </p:cBhvr>
                                    </p:animEffect>
                                  </p:childTnLst>
                                </p:cTn>
                              </p:par>
                            </p:childTnLst>
                          </p:cTn>
                        </p:par>
                        <p:par>
                          <p:cTn id="8" fill="hold">
                            <p:stCondLst>
                              <p:cond delay="500"/>
                            </p:stCondLst>
                            <p:childTnLst>
                              <p:par>
                                <p:cTn id="9" presetID="2" presetClass="entr" presetSubtype="4" decel="100000" fill="hold" grpId="0" nodeType="afterEffect">
                                  <p:stCondLst>
                                    <p:cond delay="0"/>
                                  </p:stCondLst>
                                  <p:childTnLst>
                                    <p:set>
                                      <p:cBhvr>
                                        <p:cTn id="10" dur="1" fill="hold">
                                          <p:stCondLst>
                                            <p:cond delay="0"/>
                                          </p:stCondLst>
                                        </p:cTn>
                                        <p:tgtEl>
                                          <p:spTgt spid="28">
                                            <p:txEl>
                                              <p:pRg st="0" end="0"/>
                                            </p:txEl>
                                          </p:spTgt>
                                        </p:tgtEl>
                                        <p:attrNameLst>
                                          <p:attrName>style.visibility</p:attrName>
                                        </p:attrNameLst>
                                      </p:cBhvr>
                                      <p:to>
                                        <p:strVal val="visible"/>
                                      </p:to>
                                    </p:set>
                                    <p:anim calcmode="lin" valueType="num">
                                      <p:cBhvr additive="base">
                                        <p:cTn id="11" dur="500" fill="hold"/>
                                        <p:tgtEl>
                                          <p:spTgt spid="28">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28">
                                            <p:txEl>
                                              <p:pRg st="0" end="0"/>
                                            </p:txEl>
                                          </p:spTgt>
                                        </p:tgtEl>
                                        <p:attrNameLst>
                                          <p:attrName>ppt_y</p:attrName>
                                        </p:attrNameLst>
                                      </p:cBhvr>
                                      <p:tavLst>
                                        <p:tav tm="0">
                                          <p:val>
                                            <p:strVal val="1+#ppt_h/2"/>
                                          </p:val>
                                        </p:tav>
                                        <p:tav tm="100000">
                                          <p:val>
                                            <p:strVal val="#ppt_y"/>
                                          </p:val>
                                        </p:tav>
                                      </p:tavLst>
                                    </p:anim>
                                  </p:childTnLst>
                                </p:cTn>
                              </p:par>
                              <p:par>
                                <p:cTn id="13" presetID="2" presetClass="entr" presetSubtype="4" decel="100000" fill="hold" grpId="0" nodeType="withEffect">
                                  <p:stCondLst>
                                    <p:cond delay="100"/>
                                  </p:stCondLst>
                                  <p:childTnLst>
                                    <p:set>
                                      <p:cBhvr>
                                        <p:cTn id="14" dur="1" fill="hold">
                                          <p:stCondLst>
                                            <p:cond delay="0"/>
                                          </p:stCondLst>
                                        </p:cTn>
                                        <p:tgtEl>
                                          <p:spTgt spid="29"/>
                                        </p:tgtEl>
                                        <p:attrNameLst>
                                          <p:attrName>style.visibility</p:attrName>
                                        </p:attrNameLst>
                                      </p:cBhvr>
                                      <p:to>
                                        <p:strVal val="visible"/>
                                      </p:to>
                                    </p:set>
                                    <p:anim calcmode="lin" valueType="num">
                                      <p:cBhvr additive="base">
                                        <p:cTn id="15" dur="500" fill="hold"/>
                                        <p:tgtEl>
                                          <p:spTgt spid="29"/>
                                        </p:tgtEl>
                                        <p:attrNameLst>
                                          <p:attrName>ppt_x</p:attrName>
                                        </p:attrNameLst>
                                      </p:cBhvr>
                                      <p:tavLst>
                                        <p:tav tm="0">
                                          <p:val>
                                            <p:strVal val="#ppt_x"/>
                                          </p:val>
                                        </p:tav>
                                        <p:tav tm="100000">
                                          <p:val>
                                            <p:strVal val="#ppt_x"/>
                                          </p:val>
                                        </p:tav>
                                      </p:tavLst>
                                    </p:anim>
                                    <p:anim calcmode="lin" valueType="num">
                                      <p:cBhvr additive="base">
                                        <p:cTn id="16" dur="500" fill="hold"/>
                                        <p:tgtEl>
                                          <p:spTgt spid="29"/>
                                        </p:tgtEl>
                                        <p:attrNameLst>
                                          <p:attrName>ppt_y</p:attrName>
                                        </p:attrNameLst>
                                      </p:cBhvr>
                                      <p:tavLst>
                                        <p:tav tm="0">
                                          <p:val>
                                            <p:strVal val="1+#ppt_h/2"/>
                                          </p:val>
                                        </p:tav>
                                        <p:tav tm="100000">
                                          <p:val>
                                            <p:strVal val="#ppt_y"/>
                                          </p:val>
                                        </p:tav>
                                      </p:tavLst>
                                    </p:anim>
                                  </p:childTnLst>
                                </p:cTn>
                              </p:par>
                            </p:childTnLst>
                          </p:cTn>
                        </p:par>
                        <p:par>
                          <p:cTn id="17" fill="hold">
                            <p:stCondLst>
                              <p:cond delay="1100"/>
                            </p:stCondLst>
                            <p:childTnLst>
                              <p:par>
                                <p:cTn id="18" presetID="22" presetClass="entr" presetSubtype="8" fill="hold" grpId="0" nodeType="afterEffect">
                                  <p:stCondLst>
                                    <p:cond delay="0"/>
                                  </p:stCondLst>
                                  <p:childTnLst>
                                    <p:set>
                                      <p:cBhvr>
                                        <p:cTn id="19" dur="1" fill="hold">
                                          <p:stCondLst>
                                            <p:cond delay="0"/>
                                          </p:stCondLst>
                                        </p:cTn>
                                        <p:tgtEl>
                                          <p:spTgt spid="26"/>
                                        </p:tgtEl>
                                        <p:attrNameLst>
                                          <p:attrName>style.visibility</p:attrName>
                                        </p:attrNameLst>
                                      </p:cBhvr>
                                      <p:to>
                                        <p:strVal val="visible"/>
                                      </p:to>
                                    </p:set>
                                    <p:animEffect transition="in" filter="wipe(left)">
                                      <p:cBhvr>
                                        <p:cTn id="20" dur="500"/>
                                        <p:tgtEl>
                                          <p:spTgt spid="26"/>
                                        </p:tgtEl>
                                      </p:cBhvr>
                                    </p:animEffect>
                                  </p:childTnLst>
                                </p:cTn>
                              </p:par>
                            </p:childTnLst>
                          </p:cTn>
                        </p:par>
                        <p:par>
                          <p:cTn id="21" fill="hold">
                            <p:stCondLst>
                              <p:cond delay="1600"/>
                            </p:stCondLst>
                            <p:childTnLst>
                              <p:par>
                                <p:cTn id="22" presetID="2" presetClass="entr" presetSubtype="4" decel="100000" fill="hold" grpId="0" nodeType="afterEffect">
                                  <p:stCondLst>
                                    <p:cond delay="250"/>
                                  </p:stCondLst>
                                  <p:childTnLst>
                                    <p:set>
                                      <p:cBhvr>
                                        <p:cTn id="23" dur="1" fill="hold">
                                          <p:stCondLst>
                                            <p:cond delay="0"/>
                                          </p:stCondLst>
                                        </p:cTn>
                                        <p:tgtEl>
                                          <p:spTgt spid="34">
                                            <p:txEl>
                                              <p:pRg st="0" end="0"/>
                                            </p:txEl>
                                          </p:spTgt>
                                        </p:tgtEl>
                                        <p:attrNameLst>
                                          <p:attrName>style.visibility</p:attrName>
                                        </p:attrNameLst>
                                      </p:cBhvr>
                                      <p:to>
                                        <p:strVal val="visible"/>
                                      </p:to>
                                    </p:set>
                                    <p:anim calcmode="lin" valueType="num">
                                      <p:cBhvr additive="base">
                                        <p:cTn id="24" dur="500" fill="hold"/>
                                        <p:tgtEl>
                                          <p:spTgt spid="34">
                                            <p:txEl>
                                              <p:pRg st="0" end="0"/>
                                            </p:txEl>
                                          </p:spTgt>
                                        </p:tgtEl>
                                        <p:attrNameLst>
                                          <p:attrName>ppt_x</p:attrName>
                                        </p:attrNameLst>
                                      </p:cBhvr>
                                      <p:tavLst>
                                        <p:tav tm="0">
                                          <p:val>
                                            <p:strVal val="#ppt_x"/>
                                          </p:val>
                                        </p:tav>
                                        <p:tav tm="100000">
                                          <p:val>
                                            <p:strVal val="#ppt_x"/>
                                          </p:val>
                                        </p:tav>
                                      </p:tavLst>
                                    </p:anim>
                                    <p:anim calcmode="lin" valueType="num">
                                      <p:cBhvr additive="base">
                                        <p:cTn id="25" dur="500" fill="hold"/>
                                        <p:tgtEl>
                                          <p:spTgt spid="34">
                                            <p:txEl>
                                              <p:pRg st="0" end="0"/>
                                            </p:txEl>
                                          </p:spTgt>
                                        </p:tgtEl>
                                        <p:attrNameLst>
                                          <p:attrName>ppt_y</p:attrName>
                                        </p:attrNameLst>
                                      </p:cBhvr>
                                      <p:tavLst>
                                        <p:tav tm="0">
                                          <p:val>
                                            <p:strVal val="1+#ppt_h/2"/>
                                          </p:val>
                                        </p:tav>
                                        <p:tav tm="100000">
                                          <p:val>
                                            <p:strVal val="#ppt_y"/>
                                          </p:val>
                                        </p:tav>
                                      </p:tavLst>
                                    </p:anim>
                                  </p:childTnLst>
                                </p:cTn>
                              </p:par>
                              <p:par>
                                <p:cTn id="26" presetID="2" presetClass="entr" presetSubtype="4" decel="100000" fill="hold" grpId="0" nodeType="withEffect">
                                  <p:stCondLst>
                                    <p:cond delay="350"/>
                                  </p:stCondLst>
                                  <p:childTnLst>
                                    <p:set>
                                      <p:cBhvr>
                                        <p:cTn id="27" dur="1" fill="hold">
                                          <p:stCondLst>
                                            <p:cond delay="0"/>
                                          </p:stCondLst>
                                        </p:cTn>
                                        <p:tgtEl>
                                          <p:spTgt spid="35"/>
                                        </p:tgtEl>
                                        <p:attrNameLst>
                                          <p:attrName>style.visibility</p:attrName>
                                        </p:attrNameLst>
                                      </p:cBhvr>
                                      <p:to>
                                        <p:strVal val="visible"/>
                                      </p:to>
                                    </p:set>
                                    <p:anim calcmode="lin" valueType="num">
                                      <p:cBhvr additive="base">
                                        <p:cTn id="28" dur="500" fill="hold"/>
                                        <p:tgtEl>
                                          <p:spTgt spid="35"/>
                                        </p:tgtEl>
                                        <p:attrNameLst>
                                          <p:attrName>ppt_x</p:attrName>
                                        </p:attrNameLst>
                                      </p:cBhvr>
                                      <p:tavLst>
                                        <p:tav tm="0">
                                          <p:val>
                                            <p:strVal val="#ppt_x"/>
                                          </p:val>
                                        </p:tav>
                                        <p:tav tm="100000">
                                          <p:val>
                                            <p:strVal val="#ppt_x"/>
                                          </p:val>
                                        </p:tav>
                                      </p:tavLst>
                                    </p:anim>
                                    <p:anim calcmode="lin" valueType="num">
                                      <p:cBhvr additive="base">
                                        <p:cTn id="29" dur="500" fill="hold"/>
                                        <p:tgtEl>
                                          <p:spTgt spid="35"/>
                                        </p:tgtEl>
                                        <p:attrNameLst>
                                          <p:attrName>ppt_y</p:attrName>
                                        </p:attrNameLst>
                                      </p:cBhvr>
                                      <p:tavLst>
                                        <p:tav tm="0">
                                          <p:val>
                                            <p:strVal val="1+#ppt_h/2"/>
                                          </p:val>
                                        </p:tav>
                                        <p:tav tm="100000">
                                          <p:val>
                                            <p:strVal val="#ppt_y"/>
                                          </p:val>
                                        </p:tav>
                                      </p:tavLst>
                                    </p:anim>
                                  </p:childTnLst>
                                </p:cTn>
                              </p:par>
                            </p:childTnLst>
                          </p:cTn>
                        </p:par>
                        <p:par>
                          <p:cTn id="30" fill="hold">
                            <p:stCondLst>
                              <p:cond delay="2450"/>
                            </p:stCondLst>
                            <p:childTnLst>
                              <p:par>
                                <p:cTn id="31" presetID="22" presetClass="entr" presetSubtype="8" fill="hold" grpId="0" nodeType="afterEffect">
                                  <p:stCondLst>
                                    <p:cond delay="0"/>
                                  </p:stCondLst>
                                  <p:childTnLst>
                                    <p:set>
                                      <p:cBhvr>
                                        <p:cTn id="32" dur="1" fill="hold">
                                          <p:stCondLst>
                                            <p:cond delay="0"/>
                                          </p:stCondLst>
                                        </p:cTn>
                                        <p:tgtEl>
                                          <p:spTgt spid="30"/>
                                        </p:tgtEl>
                                        <p:attrNameLst>
                                          <p:attrName>style.visibility</p:attrName>
                                        </p:attrNameLst>
                                      </p:cBhvr>
                                      <p:to>
                                        <p:strVal val="visible"/>
                                      </p:to>
                                    </p:set>
                                    <p:animEffect transition="in" filter="wipe(left)">
                                      <p:cBhvr>
                                        <p:cTn id="33"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P spid="26" grpId="0">
        <p:tmplLst>
          <p:tmpl>
            <p:tnLst>
              <p:par>
                <p:cTn presetID="22" presetClass="entr" presetSubtype="8" fill="hold" nodeType="afterEffect">
                  <p:stCondLst>
                    <p:cond delay="0"/>
                  </p:stCondLst>
                  <p:childTnLst>
                    <p:set>
                      <p:cBhvr>
                        <p:cTn dur="1" fill="hold">
                          <p:stCondLst>
                            <p:cond delay="0"/>
                          </p:stCondLst>
                        </p:cTn>
                        <p:tgtEl>
                          <p:spTgt spid="26"/>
                        </p:tgtEl>
                        <p:attrNameLst>
                          <p:attrName>style.visibility</p:attrName>
                        </p:attrNameLst>
                      </p:cBhvr>
                      <p:to>
                        <p:strVal val="visible"/>
                      </p:to>
                    </p:set>
                    <p:animEffect transition="in" filter="wipe(left)">
                      <p:cBhvr>
                        <p:cTn dur="500"/>
                        <p:tgtEl>
                          <p:spTgt spid="26"/>
                        </p:tgtEl>
                      </p:cBhvr>
                    </p:animEffect>
                  </p:childTnLst>
                </p:cTn>
              </p:par>
            </p:tnLst>
          </p:tmpl>
        </p:tmplLst>
      </p:bldP>
      <p:bldP spid="28" grpId="0" build="p">
        <p:tmplLst>
          <p:tmpl lvl="1">
            <p:tnLst>
              <p:par>
                <p:cTn presetID="2" presetClass="entr" presetSubtype="4" decel="100000" fill="hold" nodeType="afterEffect">
                  <p:stCondLst>
                    <p:cond delay="0"/>
                  </p:stCondLst>
                  <p:childTnLst>
                    <p:set>
                      <p:cBhvr>
                        <p:cTn dur="1" fill="hold">
                          <p:stCondLst>
                            <p:cond delay="0"/>
                          </p:stCondLst>
                        </p:cTn>
                        <p:tgtEl>
                          <p:spTgt spid="28"/>
                        </p:tgtEl>
                        <p:attrNameLst>
                          <p:attrName>style.visibility</p:attrName>
                        </p:attrNameLst>
                      </p:cBhvr>
                      <p:to>
                        <p:strVal val="visible"/>
                      </p:to>
                    </p:set>
                    <p:anim calcmode="lin" valueType="num">
                      <p:cBhvr additive="base">
                        <p:cTn dur="500" fill="hold"/>
                        <p:tgtEl>
                          <p:spTgt spid="28"/>
                        </p:tgtEl>
                        <p:attrNameLst>
                          <p:attrName>ppt_x</p:attrName>
                        </p:attrNameLst>
                      </p:cBhvr>
                      <p:tavLst>
                        <p:tav tm="0">
                          <p:val>
                            <p:strVal val="#ppt_x"/>
                          </p:val>
                        </p:tav>
                        <p:tav tm="100000">
                          <p:val>
                            <p:strVal val="#ppt_x"/>
                          </p:val>
                        </p:tav>
                      </p:tavLst>
                    </p:anim>
                    <p:anim calcmode="lin" valueType="num">
                      <p:cBhvr additive="base">
                        <p:cTn dur="500" fill="hold"/>
                        <p:tgtEl>
                          <p:spTgt spid="28"/>
                        </p:tgtEl>
                        <p:attrNameLst>
                          <p:attrName>ppt_y</p:attrName>
                        </p:attrNameLst>
                      </p:cBhvr>
                      <p:tavLst>
                        <p:tav tm="0">
                          <p:val>
                            <p:strVal val="1+#ppt_h/2"/>
                          </p:val>
                        </p:tav>
                        <p:tav tm="100000">
                          <p:val>
                            <p:strVal val="#ppt_y"/>
                          </p:val>
                        </p:tav>
                      </p:tavLst>
                    </p:anim>
                  </p:childTnLst>
                </p:cTn>
              </p:par>
            </p:tnLst>
          </p:tmpl>
        </p:tmplLst>
      </p:bldP>
      <p:bldP spid="29" grpId="0" animBg="1"/>
      <p:bldP spid="30" grpId="0">
        <p:tmplLst>
          <p:tmpl>
            <p:tnLst>
              <p:par>
                <p:cTn presetID="22" presetClass="entr" presetSubtype="8" fill="hold" nodeType="afterEffect">
                  <p:stCondLst>
                    <p:cond delay="0"/>
                  </p:stCondLst>
                  <p:childTnLst>
                    <p:set>
                      <p:cBhvr>
                        <p:cTn dur="1" fill="hold">
                          <p:stCondLst>
                            <p:cond delay="0"/>
                          </p:stCondLst>
                        </p:cTn>
                        <p:tgtEl>
                          <p:spTgt spid="30"/>
                        </p:tgtEl>
                        <p:attrNameLst>
                          <p:attrName>style.visibility</p:attrName>
                        </p:attrNameLst>
                      </p:cBhvr>
                      <p:to>
                        <p:strVal val="visible"/>
                      </p:to>
                    </p:set>
                    <p:animEffect transition="in" filter="wipe(left)">
                      <p:cBhvr>
                        <p:cTn dur="500"/>
                        <p:tgtEl>
                          <p:spTgt spid="30"/>
                        </p:tgtEl>
                      </p:cBhvr>
                    </p:animEffect>
                  </p:childTnLst>
                </p:cTn>
              </p:par>
            </p:tnLst>
          </p:tmpl>
        </p:tmplLst>
      </p:bldP>
      <p:bldP spid="34" grpId="0" build="p">
        <p:tmplLst>
          <p:tmpl lvl="1">
            <p:tnLst>
              <p:par>
                <p:cTn presetID="2" presetClass="entr" presetSubtype="4" decel="100000" fill="hold" nodeType="afterEffect">
                  <p:stCondLst>
                    <p:cond delay="250"/>
                  </p:stCondLst>
                  <p:childTnLst>
                    <p:set>
                      <p:cBhvr>
                        <p:cTn dur="1" fill="hold">
                          <p:stCondLst>
                            <p:cond delay="0"/>
                          </p:stCondLst>
                        </p:cTn>
                        <p:tgtEl>
                          <p:spTgt spid="34"/>
                        </p:tgtEl>
                        <p:attrNameLst>
                          <p:attrName>style.visibility</p:attrName>
                        </p:attrNameLst>
                      </p:cBhvr>
                      <p:to>
                        <p:strVal val="visible"/>
                      </p:to>
                    </p:set>
                    <p:anim calcmode="lin" valueType="num">
                      <p:cBhvr additive="base">
                        <p:cTn dur="500" fill="hold"/>
                        <p:tgtEl>
                          <p:spTgt spid="34"/>
                        </p:tgtEl>
                        <p:attrNameLst>
                          <p:attrName>ppt_x</p:attrName>
                        </p:attrNameLst>
                      </p:cBhvr>
                      <p:tavLst>
                        <p:tav tm="0">
                          <p:val>
                            <p:strVal val="#ppt_x"/>
                          </p:val>
                        </p:tav>
                        <p:tav tm="100000">
                          <p:val>
                            <p:strVal val="#ppt_x"/>
                          </p:val>
                        </p:tav>
                      </p:tavLst>
                    </p:anim>
                    <p:anim calcmode="lin" valueType="num">
                      <p:cBhvr additive="base">
                        <p:cTn dur="500" fill="hold"/>
                        <p:tgtEl>
                          <p:spTgt spid="34"/>
                        </p:tgtEl>
                        <p:attrNameLst>
                          <p:attrName>ppt_y</p:attrName>
                        </p:attrNameLst>
                      </p:cBhvr>
                      <p:tavLst>
                        <p:tav tm="0">
                          <p:val>
                            <p:strVal val="1+#ppt_h/2"/>
                          </p:val>
                        </p:tav>
                        <p:tav tm="100000">
                          <p:val>
                            <p:strVal val="#ppt_y"/>
                          </p:val>
                        </p:tav>
                      </p:tavLst>
                    </p:anim>
                  </p:childTnLst>
                </p:cTn>
              </p:par>
            </p:tnLst>
          </p:tmpl>
        </p:tmplLst>
      </p:bldP>
      <p:bldP spid="35" grpId="0" animBg="1"/>
    </p:bld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4 Icons, Headings &amp; Text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5" name="テキスト プレースホルダー 12"/>
          <p:cNvSpPr>
            <a:spLocks noGrp="1"/>
          </p:cNvSpPr>
          <p:nvPr>
            <p:ph type="body" sz="quarter" idx="12" hasCustomPrompt="1"/>
          </p:nvPr>
        </p:nvSpPr>
        <p:spPr>
          <a:xfrm>
            <a:off x="2208260" y="3398016"/>
            <a:ext cx="6427739" cy="2056805"/>
          </a:xfrm>
        </p:spPr>
        <p:txBody>
          <a:bodyPr>
            <a:normAutofit/>
          </a:bodyPr>
          <a:lstStyle>
            <a:lvl1pPr>
              <a:defRPr sz="2000" baseline="0"/>
            </a:lvl1pPr>
          </a:lstStyle>
          <a:p>
            <a:pPr lvl="0"/>
            <a:r>
              <a:rPr kumimoji="1" lang="en-US" altLang="ja-JP" dirty="0"/>
              <a:t>Text goes here</a:t>
            </a:r>
            <a:endParaRPr kumimoji="1" lang="ja-JP" altLang="en-US" dirty="0"/>
          </a:p>
        </p:txBody>
      </p:sp>
      <p:sp>
        <p:nvSpPr>
          <p:cNvPr id="6" name="テキスト プレースホルダー 12"/>
          <p:cNvSpPr>
            <a:spLocks noGrp="1"/>
          </p:cNvSpPr>
          <p:nvPr>
            <p:ph type="body" sz="quarter" idx="13" hasCustomPrompt="1"/>
          </p:nvPr>
        </p:nvSpPr>
        <p:spPr>
          <a:xfrm>
            <a:off x="2208260" y="2408695"/>
            <a:ext cx="6427739" cy="747032"/>
          </a:xfrm>
        </p:spPr>
        <p:txBody>
          <a:bodyPr anchor="ctr">
            <a:noAutofit/>
          </a:bodyPr>
          <a:lstStyle>
            <a:lvl1pPr>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7" name="正方形/長方形 6"/>
          <p:cNvSpPr/>
          <p:nvPr userDrawn="1"/>
        </p:nvSpPr>
        <p:spPr>
          <a:xfrm>
            <a:off x="2319211" y="3173861"/>
            <a:ext cx="1827899"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円/楕円 4"/>
          <p:cNvSpPr/>
          <p:nvPr userDrawn="1"/>
        </p:nvSpPr>
        <p:spPr>
          <a:xfrm>
            <a:off x="887843" y="2604788"/>
            <a:ext cx="1136515" cy="1138145"/>
          </a:xfrm>
          <a:prstGeom prst="rect">
            <a:avLst/>
          </a:prstGeom>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6" name="図プレースホルダー 25"/>
          <p:cNvSpPr>
            <a:spLocks noGrp="1"/>
          </p:cNvSpPr>
          <p:nvPr>
            <p:ph type="pic" sz="quarter" idx="14" hasCustomPrompt="1"/>
          </p:nvPr>
        </p:nvSpPr>
        <p:spPr>
          <a:xfrm>
            <a:off x="1141100" y="2858860"/>
            <a:ext cx="630000" cy="630000"/>
          </a:xfrm>
        </p:spPr>
        <p:txBody>
          <a:bodyPr>
            <a:normAutofit/>
          </a:bodyPr>
          <a:lstStyle>
            <a:lvl1pPr>
              <a:defRPr sz="1400">
                <a:solidFill>
                  <a:schemeClr val="bg1"/>
                </a:solidFill>
              </a:defRPr>
            </a:lvl1pPr>
          </a:lstStyle>
          <a:p>
            <a:r>
              <a:rPr kumimoji="1" lang="en-US" altLang="ja-JP" dirty="0"/>
              <a:t>Icon</a:t>
            </a:r>
            <a:endParaRPr kumimoji="1" lang="ja-JP" altLang="en-US" dirty="0"/>
          </a:p>
        </p:txBody>
      </p:sp>
      <p:sp>
        <p:nvSpPr>
          <p:cNvPr id="20" name="テキスト プレースホルダー 12"/>
          <p:cNvSpPr>
            <a:spLocks noGrp="1"/>
          </p:cNvSpPr>
          <p:nvPr>
            <p:ph type="body" sz="quarter" idx="15" hasCustomPrompt="1"/>
          </p:nvPr>
        </p:nvSpPr>
        <p:spPr>
          <a:xfrm>
            <a:off x="10888281" y="3398016"/>
            <a:ext cx="6427739" cy="2056805"/>
          </a:xfrm>
        </p:spPr>
        <p:txBody>
          <a:bodyPr>
            <a:normAutofit/>
          </a:bodyPr>
          <a:lstStyle>
            <a:lvl1pPr>
              <a:defRPr sz="2000" baseline="0"/>
            </a:lvl1pPr>
          </a:lstStyle>
          <a:p>
            <a:pPr lvl="0"/>
            <a:r>
              <a:rPr kumimoji="1" lang="en-US" altLang="ja-JP" dirty="0"/>
              <a:t>Text goes here</a:t>
            </a:r>
            <a:endParaRPr kumimoji="1" lang="ja-JP" altLang="en-US" dirty="0"/>
          </a:p>
        </p:txBody>
      </p:sp>
      <p:sp>
        <p:nvSpPr>
          <p:cNvPr id="21" name="テキスト プレースホルダー 12"/>
          <p:cNvSpPr>
            <a:spLocks noGrp="1"/>
          </p:cNvSpPr>
          <p:nvPr>
            <p:ph type="body" sz="quarter" idx="16" hasCustomPrompt="1"/>
          </p:nvPr>
        </p:nvSpPr>
        <p:spPr>
          <a:xfrm>
            <a:off x="10888281" y="2408695"/>
            <a:ext cx="6427739" cy="747032"/>
          </a:xfrm>
        </p:spPr>
        <p:txBody>
          <a:bodyPr anchor="ctr">
            <a:noAutofit/>
          </a:bodyPr>
          <a:lstStyle>
            <a:lvl1pPr>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22" name="正方形/長方形 21"/>
          <p:cNvSpPr/>
          <p:nvPr userDrawn="1"/>
        </p:nvSpPr>
        <p:spPr>
          <a:xfrm>
            <a:off x="10999232" y="3173861"/>
            <a:ext cx="1827899" cy="720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 name="円/楕円 4"/>
          <p:cNvSpPr/>
          <p:nvPr userDrawn="1"/>
        </p:nvSpPr>
        <p:spPr>
          <a:xfrm>
            <a:off x="9567864" y="2604788"/>
            <a:ext cx="1136515" cy="1138145"/>
          </a:xfrm>
          <a:prstGeom prst="rect">
            <a:avLst/>
          </a:prstGeom>
          <a:solidFill>
            <a:schemeClr val="accent2"/>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 name="図プレースホルダー 25"/>
          <p:cNvSpPr>
            <a:spLocks noGrp="1"/>
          </p:cNvSpPr>
          <p:nvPr>
            <p:ph type="pic" sz="quarter" idx="17" hasCustomPrompt="1"/>
          </p:nvPr>
        </p:nvSpPr>
        <p:spPr>
          <a:xfrm>
            <a:off x="9821121" y="2858860"/>
            <a:ext cx="630000" cy="630000"/>
          </a:xfrm>
        </p:spPr>
        <p:txBody>
          <a:bodyPr>
            <a:normAutofit/>
          </a:bodyPr>
          <a:lstStyle>
            <a:lvl1pPr>
              <a:defRPr sz="1400">
                <a:solidFill>
                  <a:schemeClr val="bg1"/>
                </a:solidFill>
              </a:defRPr>
            </a:lvl1pPr>
          </a:lstStyle>
          <a:p>
            <a:r>
              <a:rPr kumimoji="1" lang="en-US" altLang="ja-JP" dirty="0"/>
              <a:t>Icon</a:t>
            </a:r>
            <a:endParaRPr kumimoji="1" lang="ja-JP" altLang="en-US" dirty="0"/>
          </a:p>
        </p:txBody>
      </p:sp>
      <p:sp>
        <p:nvSpPr>
          <p:cNvPr id="25" name="テキスト プレースホルダー 12"/>
          <p:cNvSpPr>
            <a:spLocks noGrp="1"/>
          </p:cNvSpPr>
          <p:nvPr>
            <p:ph type="body" sz="quarter" idx="18" hasCustomPrompt="1"/>
          </p:nvPr>
        </p:nvSpPr>
        <p:spPr>
          <a:xfrm>
            <a:off x="2208260" y="6762937"/>
            <a:ext cx="6427739" cy="2056805"/>
          </a:xfrm>
        </p:spPr>
        <p:txBody>
          <a:bodyPr>
            <a:normAutofit/>
          </a:bodyPr>
          <a:lstStyle>
            <a:lvl1pPr>
              <a:defRPr sz="2000" baseline="0"/>
            </a:lvl1pPr>
          </a:lstStyle>
          <a:p>
            <a:pPr lvl="0"/>
            <a:r>
              <a:rPr kumimoji="1" lang="en-US" altLang="ja-JP" dirty="0"/>
              <a:t>Text goes here</a:t>
            </a:r>
            <a:endParaRPr kumimoji="1" lang="ja-JP" altLang="en-US" dirty="0"/>
          </a:p>
        </p:txBody>
      </p:sp>
      <p:sp>
        <p:nvSpPr>
          <p:cNvPr id="37" name="テキスト プレースホルダー 12"/>
          <p:cNvSpPr>
            <a:spLocks noGrp="1"/>
          </p:cNvSpPr>
          <p:nvPr>
            <p:ph type="body" sz="quarter" idx="19" hasCustomPrompt="1"/>
          </p:nvPr>
        </p:nvSpPr>
        <p:spPr>
          <a:xfrm>
            <a:off x="2208260" y="5773616"/>
            <a:ext cx="6427739" cy="747032"/>
          </a:xfrm>
        </p:spPr>
        <p:txBody>
          <a:bodyPr anchor="ctr">
            <a:noAutofit/>
          </a:bodyPr>
          <a:lstStyle>
            <a:lvl1pPr>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38" name="正方形/長方形 37"/>
          <p:cNvSpPr/>
          <p:nvPr userDrawn="1"/>
        </p:nvSpPr>
        <p:spPr>
          <a:xfrm>
            <a:off x="2319211" y="6538782"/>
            <a:ext cx="1827899" cy="7200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9" name="円/楕円 4"/>
          <p:cNvSpPr/>
          <p:nvPr userDrawn="1"/>
        </p:nvSpPr>
        <p:spPr>
          <a:xfrm>
            <a:off x="887843" y="5969709"/>
            <a:ext cx="1136515" cy="1138145"/>
          </a:xfrm>
          <a:prstGeom prst="rect">
            <a:avLst/>
          </a:prstGeom>
          <a:solidFill>
            <a:schemeClr val="accent3"/>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0" name="図プレースホルダー 25"/>
          <p:cNvSpPr>
            <a:spLocks noGrp="1"/>
          </p:cNvSpPr>
          <p:nvPr>
            <p:ph type="pic" sz="quarter" idx="20" hasCustomPrompt="1"/>
          </p:nvPr>
        </p:nvSpPr>
        <p:spPr>
          <a:xfrm>
            <a:off x="1141100" y="6223781"/>
            <a:ext cx="630000" cy="630000"/>
          </a:xfrm>
        </p:spPr>
        <p:txBody>
          <a:bodyPr>
            <a:normAutofit/>
          </a:bodyPr>
          <a:lstStyle>
            <a:lvl1pPr>
              <a:defRPr sz="1400">
                <a:solidFill>
                  <a:schemeClr val="bg1"/>
                </a:solidFill>
              </a:defRPr>
            </a:lvl1pPr>
          </a:lstStyle>
          <a:p>
            <a:r>
              <a:rPr kumimoji="1" lang="en-US" altLang="ja-JP" dirty="0"/>
              <a:t>Icon</a:t>
            </a:r>
            <a:endParaRPr kumimoji="1" lang="ja-JP" altLang="en-US" dirty="0"/>
          </a:p>
        </p:txBody>
      </p:sp>
      <p:sp>
        <p:nvSpPr>
          <p:cNvPr id="41" name="テキスト プレースホルダー 12"/>
          <p:cNvSpPr>
            <a:spLocks noGrp="1"/>
          </p:cNvSpPr>
          <p:nvPr>
            <p:ph type="body" sz="quarter" idx="21" hasCustomPrompt="1"/>
          </p:nvPr>
        </p:nvSpPr>
        <p:spPr>
          <a:xfrm>
            <a:off x="10888281" y="6762937"/>
            <a:ext cx="6427739" cy="2056805"/>
          </a:xfrm>
        </p:spPr>
        <p:txBody>
          <a:bodyPr>
            <a:normAutofit/>
          </a:bodyPr>
          <a:lstStyle>
            <a:lvl1pPr>
              <a:defRPr sz="2000" baseline="0"/>
            </a:lvl1pPr>
          </a:lstStyle>
          <a:p>
            <a:pPr lvl="0"/>
            <a:r>
              <a:rPr kumimoji="1" lang="en-US" altLang="ja-JP" dirty="0"/>
              <a:t>Text goes here</a:t>
            </a:r>
            <a:endParaRPr kumimoji="1" lang="ja-JP" altLang="en-US" dirty="0"/>
          </a:p>
        </p:txBody>
      </p:sp>
      <p:sp>
        <p:nvSpPr>
          <p:cNvPr id="42" name="テキスト プレースホルダー 12"/>
          <p:cNvSpPr>
            <a:spLocks noGrp="1"/>
          </p:cNvSpPr>
          <p:nvPr>
            <p:ph type="body" sz="quarter" idx="22" hasCustomPrompt="1"/>
          </p:nvPr>
        </p:nvSpPr>
        <p:spPr>
          <a:xfrm>
            <a:off x="10888281" y="5773616"/>
            <a:ext cx="6427739" cy="747032"/>
          </a:xfrm>
        </p:spPr>
        <p:txBody>
          <a:bodyPr anchor="ctr">
            <a:noAutofit/>
          </a:bodyPr>
          <a:lstStyle>
            <a:lvl1pPr>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43" name="正方形/長方形 42"/>
          <p:cNvSpPr/>
          <p:nvPr userDrawn="1"/>
        </p:nvSpPr>
        <p:spPr>
          <a:xfrm>
            <a:off x="10999232" y="6538782"/>
            <a:ext cx="1827899" cy="72008"/>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4" name="円/楕円 4"/>
          <p:cNvSpPr/>
          <p:nvPr userDrawn="1"/>
        </p:nvSpPr>
        <p:spPr>
          <a:xfrm>
            <a:off x="9567864" y="5969709"/>
            <a:ext cx="1136515" cy="1138145"/>
          </a:xfrm>
          <a:prstGeom prst="rect">
            <a:avLst/>
          </a:prstGeom>
          <a:solidFill>
            <a:schemeClr val="accent5"/>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5" name="図プレースホルダー 25"/>
          <p:cNvSpPr>
            <a:spLocks noGrp="1"/>
          </p:cNvSpPr>
          <p:nvPr>
            <p:ph type="pic" sz="quarter" idx="23" hasCustomPrompt="1"/>
          </p:nvPr>
        </p:nvSpPr>
        <p:spPr>
          <a:xfrm>
            <a:off x="9821121" y="6223781"/>
            <a:ext cx="630000" cy="630000"/>
          </a:xfrm>
        </p:spPr>
        <p:txBody>
          <a:bodyPr>
            <a:normAutofit/>
          </a:bodyPr>
          <a:lstStyle>
            <a:lvl1pPr>
              <a:defRPr sz="1400">
                <a:solidFill>
                  <a:schemeClr val="bg1"/>
                </a:solidFill>
              </a:defRPr>
            </a:lvl1pPr>
          </a:lstStyle>
          <a:p>
            <a:r>
              <a:rPr kumimoji="1" lang="en-US" altLang="ja-JP" dirty="0"/>
              <a:t>Icon</a:t>
            </a:r>
            <a:endParaRPr kumimoji="1" lang="ja-JP" altLang="en-US" dirty="0"/>
          </a:p>
        </p:txBody>
      </p:sp>
    </p:spTree>
    <p:extLst>
      <p:ext uri="{BB962C8B-B14F-4D97-AF65-F5344CB8AC3E}">
        <p14:creationId xmlns:p14="http://schemas.microsoft.com/office/powerpoint/2010/main" val="13852225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750" fill="hold"/>
                                        <p:tgtEl>
                                          <p:spTgt spid="14"/>
                                        </p:tgtEl>
                                        <p:attrNameLst>
                                          <p:attrName>ppt_x</p:attrName>
                                        </p:attrNameLst>
                                      </p:cBhvr>
                                      <p:tavLst>
                                        <p:tav tm="0">
                                          <p:val>
                                            <p:strVal val="#ppt_x"/>
                                          </p:val>
                                        </p:tav>
                                        <p:tav tm="100000">
                                          <p:val>
                                            <p:strVal val="#ppt_x"/>
                                          </p:val>
                                        </p:tav>
                                      </p:tavLst>
                                    </p:anim>
                                    <p:anim calcmode="lin" valueType="num">
                                      <p:cBhvr additive="base">
                                        <p:cTn id="8" dur="750" fill="hold"/>
                                        <p:tgtEl>
                                          <p:spTgt spid="14"/>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26"/>
                                        </p:tgtEl>
                                        <p:attrNameLst>
                                          <p:attrName>style.visibility</p:attrName>
                                        </p:attrNameLst>
                                      </p:cBhvr>
                                      <p:to>
                                        <p:strVal val="visible"/>
                                      </p:to>
                                    </p:set>
                                    <p:anim calcmode="lin" valueType="num">
                                      <p:cBhvr additive="base">
                                        <p:cTn id="11" dur="750" fill="hold"/>
                                        <p:tgtEl>
                                          <p:spTgt spid="26"/>
                                        </p:tgtEl>
                                        <p:attrNameLst>
                                          <p:attrName>ppt_x</p:attrName>
                                        </p:attrNameLst>
                                      </p:cBhvr>
                                      <p:tavLst>
                                        <p:tav tm="0">
                                          <p:val>
                                            <p:strVal val="#ppt_x"/>
                                          </p:val>
                                        </p:tav>
                                        <p:tav tm="100000">
                                          <p:val>
                                            <p:strVal val="#ppt_x"/>
                                          </p:val>
                                        </p:tav>
                                      </p:tavLst>
                                    </p:anim>
                                    <p:anim calcmode="lin" valueType="num">
                                      <p:cBhvr additive="base">
                                        <p:cTn id="12" dur="750" fill="hold"/>
                                        <p:tgtEl>
                                          <p:spTgt spid="26"/>
                                        </p:tgtEl>
                                        <p:attrNameLst>
                                          <p:attrName>ppt_y</p:attrName>
                                        </p:attrNameLst>
                                      </p:cBhvr>
                                      <p:tavLst>
                                        <p:tav tm="0">
                                          <p:val>
                                            <p:strVal val="0-#ppt_h/2"/>
                                          </p:val>
                                        </p:tav>
                                        <p:tav tm="100000">
                                          <p:val>
                                            <p:strVal val="#ppt_y"/>
                                          </p:val>
                                        </p:tav>
                                      </p:tavLst>
                                    </p:anim>
                                  </p:childTnLst>
                                </p:cTn>
                              </p:par>
                            </p:childTnLst>
                          </p:cTn>
                        </p:par>
                        <p:par>
                          <p:cTn id="13" fill="hold">
                            <p:stCondLst>
                              <p:cond delay="750"/>
                            </p:stCondLst>
                            <p:childTnLst>
                              <p:par>
                                <p:cTn id="14" presetID="2" presetClass="entr" presetSubtype="8" decel="100000" fill="hold" grpId="0" nodeType="afterEffect">
                                  <p:stCondLst>
                                    <p:cond delay="0"/>
                                  </p:stCondLst>
                                  <p:childTnLst>
                                    <p:set>
                                      <p:cBhvr>
                                        <p:cTn id="15" dur="1" fill="hold">
                                          <p:stCondLst>
                                            <p:cond delay="0"/>
                                          </p:stCondLst>
                                        </p:cTn>
                                        <p:tgtEl>
                                          <p:spTgt spid="6">
                                            <p:txEl>
                                              <p:pRg st="0" end="0"/>
                                            </p:txEl>
                                          </p:spTgt>
                                        </p:tgtEl>
                                        <p:attrNameLst>
                                          <p:attrName>style.visibility</p:attrName>
                                        </p:attrNameLst>
                                      </p:cBhvr>
                                      <p:to>
                                        <p:strVal val="visible"/>
                                      </p:to>
                                    </p:set>
                                    <p:anim calcmode="lin" valueType="num">
                                      <p:cBhvr additive="base">
                                        <p:cTn id="16" dur="500" fill="hold"/>
                                        <p:tgtEl>
                                          <p:spTgt spid="6">
                                            <p:txEl>
                                              <p:pRg st="0" end="0"/>
                                            </p:txEl>
                                          </p:spTgt>
                                        </p:tgtEl>
                                        <p:attrNameLst>
                                          <p:attrName>ppt_x</p:attrName>
                                        </p:attrNameLst>
                                      </p:cBhvr>
                                      <p:tavLst>
                                        <p:tav tm="0">
                                          <p:val>
                                            <p:strVal val="0-#ppt_w/2"/>
                                          </p:val>
                                        </p:tav>
                                        <p:tav tm="100000">
                                          <p:val>
                                            <p:strVal val="#ppt_x"/>
                                          </p:val>
                                        </p:tav>
                                      </p:tavLst>
                                    </p:anim>
                                    <p:anim calcmode="lin" valueType="num">
                                      <p:cBhvr additive="base">
                                        <p:cTn id="17" dur="500" fill="hold"/>
                                        <p:tgtEl>
                                          <p:spTgt spid="6">
                                            <p:txEl>
                                              <p:pRg st="0" end="0"/>
                                            </p:txEl>
                                          </p:spTgt>
                                        </p:tgtEl>
                                        <p:attrNameLst>
                                          <p:attrName>ppt_y</p:attrName>
                                        </p:attrNameLst>
                                      </p:cBhvr>
                                      <p:tavLst>
                                        <p:tav tm="0">
                                          <p:val>
                                            <p:strVal val="#ppt_y"/>
                                          </p:val>
                                        </p:tav>
                                        <p:tav tm="100000">
                                          <p:val>
                                            <p:strVal val="#ppt_y"/>
                                          </p:val>
                                        </p:tav>
                                      </p:tavLst>
                                    </p:anim>
                                  </p:childTnLst>
                                </p:cTn>
                              </p:par>
                              <p:par>
                                <p:cTn id="18" presetID="2" presetClass="entr" presetSubtype="4" decel="100000" fill="hold" grpId="0" nodeType="withEffect">
                                  <p:stCondLst>
                                    <p:cond delay="0"/>
                                  </p:stCondLst>
                                  <p:childTnLst>
                                    <p:set>
                                      <p:cBhvr>
                                        <p:cTn id="19" dur="1" fill="hold">
                                          <p:stCondLst>
                                            <p:cond delay="0"/>
                                          </p:stCondLst>
                                        </p:cTn>
                                        <p:tgtEl>
                                          <p:spTgt spid="7"/>
                                        </p:tgtEl>
                                        <p:attrNameLst>
                                          <p:attrName>style.visibility</p:attrName>
                                        </p:attrNameLst>
                                      </p:cBhvr>
                                      <p:to>
                                        <p:strVal val="visible"/>
                                      </p:to>
                                    </p:set>
                                    <p:anim calcmode="lin" valueType="num">
                                      <p:cBhvr additive="base">
                                        <p:cTn id="20" dur="500" fill="hold"/>
                                        <p:tgtEl>
                                          <p:spTgt spid="7"/>
                                        </p:tgtEl>
                                        <p:attrNameLst>
                                          <p:attrName>ppt_x</p:attrName>
                                        </p:attrNameLst>
                                      </p:cBhvr>
                                      <p:tavLst>
                                        <p:tav tm="0">
                                          <p:val>
                                            <p:strVal val="#ppt_x"/>
                                          </p:val>
                                        </p:tav>
                                        <p:tav tm="100000">
                                          <p:val>
                                            <p:strVal val="#ppt_x"/>
                                          </p:val>
                                        </p:tav>
                                      </p:tavLst>
                                    </p:anim>
                                    <p:anim calcmode="lin" valueType="num">
                                      <p:cBhvr additive="base">
                                        <p:cTn id="21" dur="500" fill="hold"/>
                                        <p:tgtEl>
                                          <p:spTgt spid="7"/>
                                        </p:tgtEl>
                                        <p:attrNameLst>
                                          <p:attrName>ppt_y</p:attrName>
                                        </p:attrNameLst>
                                      </p:cBhvr>
                                      <p:tavLst>
                                        <p:tav tm="0">
                                          <p:val>
                                            <p:strVal val="1+#ppt_h/2"/>
                                          </p:val>
                                        </p:tav>
                                        <p:tav tm="100000">
                                          <p:val>
                                            <p:strVal val="#ppt_y"/>
                                          </p:val>
                                        </p:tav>
                                      </p:tavLst>
                                    </p:anim>
                                  </p:childTnLst>
                                </p:cTn>
                              </p:par>
                            </p:childTnLst>
                          </p:cTn>
                        </p:par>
                        <p:par>
                          <p:cTn id="22" fill="hold">
                            <p:stCondLst>
                              <p:cond delay="1250"/>
                            </p:stCondLst>
                            <p:childTnLst>
                              <p:par>
                                <p:cTn id="23" presetID="22" presetClass="entr" presetSubtype="8" fill="hold" grpId="0" nodeType="afterEffect">
                                  <p:stCondLst>
                                    <p:cond delay="0"/>
                                  </p:stCondLst>
                                  <p:childTnLst>
                                    <p:set>
                                      <p:cBhvr>
                                        <p:cTn id="24" dur="1" fill="hold">
                                          <p:stCondLst>
                                            <p:cond delay="0"/>
                                          </p:stCondLst>
                                        </p:cTn>
                                        <p:tgtEl>
                                          <p:spTgt spid="5"/>
                                        </p:tgtEl>
                                        <p:attrNameLst>
                                          <p:attrName>style.visibility</p:attrName>
                                        </p:attrNameLst>
                                      </p:cBhvr>
                                      <p:to>
                                        <p:strVal val="visible"/>
                                      </p:to>
                                    </p:set>
                                    <p:animEffect transition="in" filter="wipe(left)">
                                      <p:cBhvr>
                                        <p:cTn id="25" dur="500"/>
                                        <p:tgtEl>
                                          <p:spTgt spid="5"/>
                                        </p:tgtEl>
                                      </p:cBhvr>
                                    </p:animEffect>
                                  </p:childTnLst>
                                </p:cTn>
                              </p:par>
                            </p:childTnLst>
                          </p:cTn>
                        </p:par>
                        <p:par>
                          <p:cTn id="26" fill="hold">
                            <p:stCondLst>
                              <p:cond delay="1750"/>
                            </p:stCondLst>
                            <p:childTnLst>
                              <p:par>
                                <p:cTn id="27" presetID="2" presetClass="entr" presetSubtype="1" decel="100000" fill="hold" grpId="0" nodeType="afterEffect">
                                  <p:stCondLst>
                                    <p:cond delay="0"/>
                                  </p:stCondLst>
                                  <p:childTnLst>
                                    <p:set>
                                      <p:cBhvr>
                                        <p:cTn id="28" dur="1" fill="hold">
                                          <p:stCondLst>
                                            <p:cond delay="0"/>
                                          </p:stCondLst>
                                        </p:cTn>
                                        <p:tgtEl>
                                          <p:spTgt spid="23"/>
                                        </p:tgtEl>
                                        <p:attrNameLst>
                                          <p:attrName>style.visibility</p:attrName>
                                        </p:attrNameLst>
                                      </p:cBhvr>
                                      <p:to>
                                        <p:strVal val="visible"/>
                                      </p:to>
                                    </p:set>
                                    <p:anim calcmode="lin" valueType="num">
                                      <p:cBhvr additive="base">
                                        <p:cTn id="29" dur="750" fill="hold"/>
                                        <p:tgtEl>
                                          <p:spTgt spid="23"/>
                                        </p:tgtEl>
                                        <p:attrNameLst>
                                          <p:attrName>ppt_x</p:attrName>
                                        </p:attrNameLst>
                                      </p:cBhvr>
                                      <p:tavLst>
                                        <p:tav tm="0">
                                          <p:val>
                                            <p:strVal val="#ppt_x"/>
                                          </p:val>
                                        </p:tav>
                                        <p:tav tm="100000">
                                          <p:val>
                                            <p:strVal val="#ppt_x"/>
                                          </p:val>
                                        </p:tav>
                                      </p:tavLst>
                                    </p:anim>
                                    <p:anim calcmode="lin" valueType="num">
                                      <p:cBhvr additive="base">
                                        <p:cTn id="30" dur="750" fill="hold"/>
                                        <p:tgtEl>
                                          <p:spTgt spid="23"/>
                                        </p:tgtEl>
                                        <p:attrNameLst>
                                          <p:attrName>ppt_y</p:attrName>
                                        </p:attrNameLst>
                                      </p:cBhvr>
                                      <p:tavLst>
                                        <p:tav tm="0">
                                          <p:val>
                                            <p:strVal val="0-#ppt_h/2"/>
                                          </p:val>
                                        </p:tav>
                                        <p:tav tm="100000">
                                          <p:val>
                                            <p:strVal val="#ppt_y"/>
                                          </p:val>
                                        </p:tav>
                                      </p:tavLst>
                                    </p:anim>
                                  </p:childTnLst>
                                </p:cTn>
                              </p:par>
                              <p:par>
                                <p:cTn id="31" presetID="2" presetClass="entr" presetSubtype="1" decel="100000" fill="hold" grpId="0" nodeType="withEffect">
                                  <p:stCondLst>
                                    <p:cond delay="0"/>
                                  </p:stCondLst>
                                  <p:childTnLst>
                                    <p:set>
                                      <p:cBhvr>
                                        <p:cTn id="32" dur="1" fill="hold">
                                          <p:stCondLst>
                                            <p:cond delay="0"/>
                                          </p:stCondLst>
                                        </p:cTn>
                                        <p:tgtEl>
                                          <p:spTgt spid="24"/>
                                        </p:tgtEl>
                                        <p:attrNameLst>
                                          <p:attrName>style.visibility</p:attrName>
                                        </p:attrNameLst>
                                      </p:cBhvr>
                                      <p:to>
                                        <p:strVal val="visible"/>
                                      </p:to>
                                    </p:set>
                                    <p:anim calcmode="lin" valueType="num">
                                      <p:cBhvr additive="base">
                                        <p:cTn id="33" dur="750" fill="hold"/>
                                        <p:tgtEl>
                                          <p:spTgt spid="24"/>
                                        </p:tgtEl>
                                        <p:attrNameLst>
                                          <p:attrName>ppt_x</p:attrName>
                                        </p:attrNameLst>
                                      </p:cBhvr>
                                      <p:tavLst>
                                        <p:tav tm="0">
                                          <p:val>
                                            <p:strVal val="#ppt_x"/>
                                          </p:val>
                                        </p:tav>
                                        <p:tav tm="100000">
                                          <p:val>
                                            <p:strVal val="#ppt_x"/>
                                          </p:val>
                                        </p:tav>
                                      </p:tavLst>
                                    </p:anim>
                                    <p:anim calcmode="lin" valueType="num">
                                      <p:cBhvr additive="base">
                                        <p:cTn id="34" dur="750" fill="hold"/>
                                        <p:tgtEl>
                                          <p:spTgt spid="24"/>
                                        </p:tgtEl>
                                        <p:attrNameLst>
                                          <p:attrName>ppt_y</p:attrName>
                                        </p:attrNameLst>
                                      </p:cBhvr>
                                      <p:tavLst>
                                        <p:tav tm="0">
                                          <p:val>
                                            <p:strVal val="0-#ppt_h/2"/>
                                          </p:val>
                                        </p:tav>
                                        <p:tav tm="100000">
                                          <p:val>
                                            <p:strVal val="#ppt_y"/>
                                          </p:val>
                                        </p:tav>
                                      </p:tavLst>
                                    </p:anim>
                                  </p:childTnLst>
                                </p:cTn>
                              </p:par>
                            </p:childTnLst>
                          </p:cTn>
                        </p:par>
                        <p:par>
                          <p:cTn id="35" fill="hold">
                            <p:stCondLst>
                              <p:cond delay="2500"/>
                            </p:stCondLst>
                            <p:childTnLst>
                              <p:par>
                                <p:cTn id="36" presetID="2" presetClass="entr" presetSubtype="8" decel="100000" fill="hold" grpId="0" nodeType="afterEffect">
                                  <p:stCondLst>
                                    <p:cond delay="0"/>
                                  </p:stCondLst>
                                  <p:childTnLst>
                                    <p:set>
                                      <p:cBhvr>
                                        <p:cTn id="37" dur="1" fill="hold">
                                          <p:stCondLst>
                                            <p:cond delay="0"/>
                                          </p:stCondLst>
                                        </p:cTn>
                                        <p:tgtEl>
                                          <p:spTgt spid="21">
                                            <p:txEl>
                                              <p:pRg st="0" end="0"/>
                                            </p:txEl>
                                          </p:spTgt>
                                        </p:tgtEl>
                                        <p:attrNameLst>
                                          <p:attrName>style.visibility</p:attrName>
                                        </p:attrNameLst>
                                      </p:cBhvr>
                                      <p:to>
                                        <p:strVal val="visible"/>
                                      </p:to>
                                    </p:set>
                                    <p:anim calcmode="lin" valueType="num">
                                      <p:cBhvr additive="base">
                                        <p:cTn id="38" dur="500" fill="hold"/>
                                        <p:tgtEl>
                                          <p:spTgt spid="21">
                                            <p:txEl>
                                              <p:pRg st="0" end="0"/>
                                            </p:txEl>
                                          </p:spTgt>
                                        </p:tgtEl>
                                        <p:attrNameLst>
                                          <p:attrName>ppt_x</p:attrName>
                                        </p:attrNameLst>
                                      </p:cBhvr>
                                      <p:tavLst>
                                        <p:tav tm="0">
                                          <p:val>
                                            <p:strVal val="0-#ppt_w/2"/>
                                          </p:val>
                                        </p:tav>
                                        <p:tav tm="100000">
                                          <p:val>
                                            <p:strVal val="#ppt_x"/>
                                          </p:val>
                                        </p:tav>
                                      </p:tavLst>
                                    </p:anim>
                                    <p:anim calcmode="lin" valueType="num">
                                      <p:cBhvr additive="base">
                                        <p:cTn id="39" dur="500" fill="hold"/>
                                        <p:tgtEl>
                                          <p:spTgt spid="21">
                                            <p:txEl>
                                              <p:pRg st="0" end="0"/>
                                            </p:txEl>
                                          </p:spTgt>
                                        </p:tgtEl>
                                        <p:attrNameLst>
                                          <p:attrName>ppt_y</p:attrName>
                                        </p:attrNameLst>
                                      </p:cBhvr>
                                      <p:tavLst>
                                        <p:tav tm="0">
                                          <p:val>
                                            <p:strVal val="#ppt_y"/>
                                          </p:val>
                                        </p:tav>
                                        <p:tav tm="100000">
                                          <p:val>
                                            <p:strVal val="#ppt_y"/>
                                          </p:val>
                                        </p:tav>
                                      </p:tavLst>
                                    </p:anim>
                                  </p:childTnLst>
                                </p:cTn>
                              </p:par>
                              <p:par>
                                <p:cTn id="40" presetID="2" presetClass="entr" presetSubtype="4" decel="100000" fill="hold" grpId="0" nodeType="withEffect">
                                  <p:stCondLst>
                                    <p:cond delay="0"/>
                                  </p:stCondLst>
                                  <p:childTnLst>
                                    <p:set>
                                      <p:cBhvr>
                                        <p:cTn id="41" dur="1" fill="hold">
                                          <p:stCondLst>
                                            <p:cond delay="0"/>
                                          </p:stCondLst>
                                        </p:cTn>
                                        <p:tgtEl>
                                          <p:spTgt spid="22"/>
                                        </p:tgtEl>
                                        <p:attrNameLst>
                                          <p:attrName>style.visibility</p:attrName>
                                        </p:attrNameLst>
                                      </p:cBhvr>
                                      <p:to>
                                        <p:strVal val="visible"/>
                                      </p:to>
                                    </p:set>
                                    <p:anim calcmode="lin" valueType="num">
                                      <p:cBhvr additive="base">
                                        <p:cTn id="42" dur="500" fill="hold"/>
                                        <p:tgtEl>
                                          <p:spTgt spid="22"/>
                                        </p:tgtEl>
                                        <p:attrNameLst>
                                          <p:attrName>ppt_x</p:attrName>
                                        </p:attrNameLst>
                                      </p:cBhvr>
                                      <p:tavLst>
                                        <p:tav tm="0">
                                          <p:val>
                                            <p:strVal val="#ppt_x"/>
                                          </p:val>
                                        </p:tav>
                                        <p:tav tm="100000">
                                          <p:val>
                                            <p:strVal val="#ppt_x"/>
                                          </p:val>
                                        </p:tav>
                                      </p:tavLst>
                                    </p:anim>
                                    <p:anim calcmode="lin" valueType="num">
                                      <p:cBhvr additive="base">
                                        <p:cTn id="43" dur="500" fill="hold"/>
                                        <p:tgtEl>
                                          <p:spTgt spid="22"/>
                                        </p:tgtEl>
                                        <p:attrNameLst>
                                          <p:attrName>ppt_y</p:attrName>
                                        </p:attrNameLst>
                                      </p:cBhvr>
                                      <p:tavLst>
                                        <p:tav tm="0">
                                          <p:val>
                                            <p:strVal val="1+#ppt_h/2"/>
                                          </p:val>
                                        </p:tav>
                                        <p:tav tm="100000">
                                          <p:val>
                                            <p:strVal val="#ppt_y"/>
                                          </p:val>
                                        </p:tav>
                                      </p:tavLst>
                                    </p:anim>
                                  </p:childTnLst>
                                </p:cTn>
                              </p:par>
                            </p:childTnLst>
                          </p:cTn>
                        </p:par>
                        <p:par>
                          <p:cTn id="44" fill="hold">
                            <p:stCondLst>
                              <p:cond delay="3000"/>
                            </p:stCondLst>
                            <p:childTnLst>
                              <p:par>
                                <p:cTn id="45" presetID="22" presetClass="entr" presetSubtype="8" fill="hold" grpId="0" nodeType="afterEffect">
                                  <p:stCondLst>
                                    <p:cond delay="0"/>
                                  </p:stCondLst>
                                  <p:childTnLst>
                                    <p:set>
                                      <p:cBhvr>
                                        <p:cTn id="46" dur="1" fill="hold">
                                          <p:stCondLst>
                                            <p:cond delay="0"/>
                                          </p:stCondLst>
                                        </p:cTn>
                                        <p:tgtEl>
                                          <p:spTgt spid="20"/>
                                        </p:tgtEl>
                                        <p:attrNameLst>
                                          <p:attrName>style.visibility</p:attrName>
                                        </p:attrNameLst>
                                      </p:cBhvr>
                                      <p:to>
                                        <p:strVal val="visible"/>
                                      </p:to>
                                    </p:set>
                                    <p:animEffect transition="in" filter="wipe(left)">
                                      <p:cBhvr>
                                        <p:cTn id="47" dur="500"/>
                                        <p:tgtEl>
                                          <p:spTgt spid="20"/>
                                        </p:tgtEl>
                                      </p:cBhvr>
                                    </p:animEffect>
                                  </p:childTnLst>
                                </p:cTn>
                              </p:par>
                            </p:childTnLst>
                          </p:cTn>
                        </p:par>
                        <p:par>
                          <p:cTn id="48" fill="hold">
                            <p:stCondLst>
                              <p:cond delay="3500"/>
                            </p:stCondLst>
                            <p:childTnLst>
                              <p:par>
                                <p:cTn id="49" presetID="2" presetClass="entr" presetSubtype="1" decel="100000" fill="hold" grpId="0" nodeType="afterEffect">
                                  <p:stCondLst>
                                    <p:cond delay="0"/>
                                  </p:stCondLst>
                                  <p:childTnLst>
                                    <p:set>
                                      <p:cBhvr>
                                        <p:cTn id="50" dur="1" fill="hold">
                                          <p:stCondLst>
                                            <p:cond delay="0"/>
                                          </p:stCondLst>
                                        </p:cTn>
                                        <p:tgtEl>
                                          <p:spTgt spid="39"/>
                                        </p:tgtEl>
                                        <p:attrNameLst>
                                          <p:attrName>style.visibility</p:attrName>
                                        </p:attrNameLst>
                                      </p:cBhvr>
                                      <p:to>
                                        <p:strVal val="visible"/>
                                      </p:to>
                                    </p:set>
                                    <p:anim calcmode="lin" valueType="num">
                                      <p:cBhvr additive="base">
                                        <p:cTn id="51" dur="750" fill="hold"/>
                                        <p:tgtEl>
                                          <p:spTgt spid="39"/>
                                        </p:tgtEl>
                                        <p:attrNameLst>
                                          <p:attrName>ppt_x</p:attrName>
                                        </p:attrNameLst>
                                      </p:cBhvr>
                                      <p:tavLst>
                                        <p:tav tm="0">
                                          <p:val>
                                            <p:strVal val="#ppt_x"/>
                                          </p:val>
                                        </p:tav>
                                        <p:tav tm="100000">
                                          <p:val>
                                            <p:strVal val="#ppt_x"/>
                                          </p:val>
                                        </p:tav>
                                      </p:tavLst>
                                    </p:anim>
                                    <p:anim calcmode="lin" valueType="num">
                                      <p:cBhvr additive="base">
                                        <p:cTn id="52" dur="750" fill="hold"/>
                                        <p:tgtEl>
                                          <p:spTgt spid="39"/>
                                        </p:tgtEl>
                                        <p:attrNameLst>
                                          <p:attrName>ppt_y</p:attrName>
                                        </p:attrNameLst>
                                      </p:cBhvr>
                                      <p:tavLst>
                                        <p:tav tm="0">
                                          <p:val>
                                            <p:strVal val="0-#ppt_h/2"/>
                                          </p:val>
                                        </p:tav>
                                        <p:tav tm="100000">
                                          <p:val>
                                            <p:strVal val="#ppt_y"/>
                                          </p:val>
                                        </p:tav>
                                      </p:tavLst>
                                    </p:anim>
                                  </p:childTnLst>
                                </p:cTn>
                              </p:par>
                              <p:par>
                                <p:cTn id="53" presetID="2" presetClass="entr" presetSubtype="1" decel="100000" fill="hold" grpId="0" nodeType="withEffect">
                                  <p:stCondLst>
                                    <p:cond delay="0"/>
                                  </p:stCondLst>
                                  <p:childTnLst>
                                    <p:set>
                                      <p:cBhvr>
                                        <p:cTn id="54" dur="1" fill="hold">
                                          <p:stCondLst>
                                            <p:cond delay="0"/>
                                          </p:stCondLst>
                                        </p:cTn>
                                        <p:tgtEl>
                                          <p:spTgt spid="40"/>
                                        </p:tgtEl>
                                        <p:attrNameLst>
                                          <p:attrName>style.visibility</p:attrName>
                                        </p:attrNameLst>
                                      </p:cBhvr>
                                      <p:to>
                                        <p:strVal val="visible"/>
                                      </p:to>
                                    </p:set>
                                    <p:anim calcmode="lin" valueType="num">
                                      <p:cBhvr additive="base">
                                        <p:cTn id="55" dur="750" fill="hold"/>
                                        <p:tgtEl>
                                          <p:spTgt spid="40"/>
                                        </p:tgtEl>
                                        <p:attrNameLst>
                                          <p:attrName>ppt_x</p:attrName>
                                        </p:attrNameLst>
                                      </p:cBhvr>
                                      <p:tavLst>
                                        <p:tav tm="0">
                                          <p:val>
                                            <p:strVal val="#ppt_x"/>
                                          </p:val>
                                        </p:tav>
                                        <p:tav tm="100000">
                                          <p:val>
                                            <p:strVal val="#ppt_x"/>
                                          </p:val>
                                        </p:tav>
                                      </p:tavLst>
                                    </p:anim>
                                    <p:anim calcmode="lin" valueType="num">
                                      <p:cBhvr additive="base">
                                        <p:cTn id="56" dur="750" fill="hold"/>
                                        <p:tgtEl>
                                          <p:spTgt spid="40"/>
                                        </p:tgtEl>
                                        <p:attrNameLst>
                                          <p:attrName>ppt_y</p:attrName>
                                        </p:attrNameLst>
                                      </p:cBhvr>
                                      <p:tavLst>
                                        <p:tav tm="0">
                                          <p:val>
                                            <p:strVal val="0-#ppt_h/2"/>
                                          </p:val>
                                        </p:tav>
                                        <p:tav tm="100000">
                                          <p:val>
                                            <p:strVal val="#ppt_y"/>
                                          </p:val>
                                        </p:tav>
                                      </p:tavLst>
                                    </p:anim>
                                  </p:childTnLst>
                                </p:cTn>
                              </p:par>
                            </p:childTnLst>
                          </p:cTn>
                        </p:par>
                        <p:par>
                          <p:cTn id="57" fill="hold">
                            <p:stCondLst>
                              <p:cond delay="4250"/>
                            </p:stCondLst>
                            <p:childTnLst>
                              <p:par>
                                <p:cTn id="58" presetID="2" presetClass="entr" presetSubtype="8" decel="100000" fill="hold" grpId="0" nodeType="afterEffect">
                                  <p:stCondLst>
                                    <p:cond delay="0"/>
                                  </p:stCondLst>
                                  <p:childTnLst>
                                    <p:set>
                                      <p:cBhvr>
                                        <p:cTn id="59" dur="1" fill="hold">
                                          <p:stCondLst>
                                            <p:cond delay="0"/>
                                          </p:stCondLst>
                                        </p:cTn>
                                        <p:tgtEl>
                                          <p:spTgt spid="37">
                                            <p:txEl>
                                              <p:pRg st="0" end="0"/>
                                            </p:txEl>
                                          </p:spTgt>
                                        </p:tgtEl>
                                        <p:attrNameLst>
                                          <p:attrName>style.visibility</p:attrName>
                                        </p:attrNameLst>
                                      </p:cBhvr>
                                      <p:to>
                                        <p:strVal val="visible"/>
                                      </p:to>
                                    </p:set>
                                    <p:anim calcmode="lin" valueType="num">
                                      <p:cBhvr additive="base">
                                        <p:cTn id="60" dur="500" fill="hold"/>
                                        <p:tgtEl>
                                          <p:spTgt spid="37">
                                            <p:txEl>
                                              <p:pRg st="0" end="0"/>
                                            </p:txEl>
                                          </p:spTgt>
                                        </p:tgtEl>
                                        <p:attrNameLst>
                                          <p:attrName>ppt_x</p:attrName>
                                        </p:attrNameLst>
                                      </p:cBhvr>
                                      <p:tavLst>
                                        <p:tav tm="0">
                                          <p:val>
                                            <p:strVal val="0-#ppt_w/2"/>
                                          </p:val>
                                        </p:tav>
                                        <p:tav tm="100000">
                                          <p:val>
                                            <p:strVal val="#ppt_x"/>
                                          </p:val>
                                        </p:tav>
                                      </p:tavLst>
                                    </p:anim>
                                    <p:anim calcmode="lin" valueType="num">
                                      <p:cBhvr additive="base">
                                        <p:cTn id="61" dur="500" fill="hold"/>
                                        <p:tgtEl>
                                          <p:spTgt spid="37">
                                            <p:txEl>
                                              <p:pRg st="0" end="0"/>
                                            </p:txEl>
                                          </p:spTgt>
                                        </p:tgtEl>
                                        <p:attrNameLst>
                                          <p:attrName>ppt_y</p:attrName>
                                        </p:attrNameLst>
                                      </p:cBhvr>
                                      <p:tavLst>
                                        <p:tav tm="0">
                                          <p:val>
                                            <p:strVal val="#ppt_y"/>
                                          </p:val>
                                        </p:tav>
                                        <p:tav tm="100000">
                                          <p:val>
                                            <p:strVal val="#ppt_y"/>
                                          </p:val>
                                        </p:tav>
                                      </p:tavLst>
                                    </p:anim>
                                  </p:childTnLst>
                                </p:cTn>
                              </p:par>
                              <p:par>
                                <p:cTn id="62" presetID="2" presetClass="entr" presetSubtype="4" decel="100000" fill="hold" grpId="0" nodeType="withEffect">
                                  <p:stCondLst>
                                    <p:cond delay="0"/>
                                  </p:stCondLst>
                                  <p:childTnLst>
                                    <p:set>
                                      <p:cBhvr>
                                        <p:cTn id="63" dur="1" fill="hold">
                                          <p:stCondLst>
                                            <p:cond delay="0"/>
                                          </p:stCondLst>
                                        </p:cTn>
                                        <p:tgtEl>
                                          <p:spTgt spid="38"/>
                                        </p:tgtEl>
                                        <p:attrNameLst>
                                          <p:attrName>style.visibility</p:attrName>
                                        </p:attrNameLst>
                                      </p:cBhvr>
                                      <p:to>
                                        <p:strVal val="visible"/>
                                      </p:to>
                                    </p:set>
                                    <p:anim calcmode="lin" valueType="num">
                                      <p:cBhvr additive="base">
                                        <p:cTn id="64" dur="500" fill="hold"/>
                                        <p:tgtEl>
                                          <p:spTgt spid="38"/>
                                        </p:tgtEl>
                                        <p:attrNameLst>
                                          <p:attrName>ppt_x</p:attrName>
                                        </p:attrNameLst>
                                      </p:cBhvr>
                                      <p:tavLst>
                                        <p:tav tm="0">
                                          <p:val>
                                            <p:strVal val="#ppt_x"/>
                                          </p:val>
                                        </p:tav>
                                        <p:tav tm="100000">
                                          <p:val>
                                            <p:strVal val="#ppt_x"/>
                                          </p:val>
                                        </p:tav>
                                      </p:tavLst>
                                    </p:anim>
                                    <p:anim calcmode="lin" valueType="num">
                                      <p:cBhvr additive="base">
                                        <p:cTn id="65" dur="500" fill="hold"/>
                                        <p:tgtEl>
                                          <p:spTgt spid="38"/>
                                        </p:tgtEl>
                                        <p:attrNameLst>
                                          <p:attrName>ppt_y</p:attrName>
                                        </p:attrNameLst>
                                      </p:cBhvr>
                                      <p:tavLst>
                                        <p:tav tm="0">
                                          <p:val>
                                            <p:strVal val="1+#ppt_h/2"/>
                                          </p:val>
                                        </p:tav>
                                        <p:tav tm="100000">
                                          <p:val>
                                            <p:strVal val="#ppt_y"/>
                                          </p:val>
                                        </p:tav>
                                      </p:tavLst>
                                    </p:anim>
                                  </p:childTnLst>
                                </p:cTn>
                              </p:par>
                            </p:childTnLst>
                          </p:cTn>
                        </p:par>
                        <p:par>
                          <p:cTn id="66" fill="hold">
                            <p:stCondLst>
                              <p:cond delay="4750"/>
                            </p:stCondLst>
                            <p:childTnLst>
                              <p:par>
                                <p:cTn id="67" presetID="22" presetClass="entr" presetSubtype="8" fill="hold" grpId="0" nodeType="afterEffect">
                                  <p:stCondLst>
                                    <p:cond delay="0"/>
                                  </p:stCondLst>
                                  <p:childTnLst>
                                    <p:set>
                                      <p:cBhvr>
                                        <p:cTn id="68" dur="1" fill="hold">
                                          <p:stCondLst>
                                            <p:cond delay="0"/>
                                          </p:stCondLst>
                                        </p:cTn>
                                        <p:tgtEl>
                                          <p:spTgt spid="25"/>
                                        </p:tgtEl>
                                        <p:attrNameLst>
                                          <p:attrName>style.visibility</p:attrName>
                                        </p:attrNameLst>
                                      </p:cBhvr>
                                      <p:to>
                                        <p:strVal val="visible"/>
                                      </p:to>
                                    </p:set>
                                    <p:animEffect transition="in" filter="wipe(left)">
                                      <p:cBhvr>
                                        <p:cTn id="69" dur="500"/>
                                        <p:tgtEl>
                                          <p:spTgt spid="25"/>
                                        </p:tgtEl>
                                      </p:cBhvr>
                                    </p:animEffect>
                                  </p:childTnLst>
                                </p:cTn>
                              </p:par>
                            </p:childTnLst>
                          </p:cTn>
                        </p:par>
                        <p:par>
                          <p:cTn id="70" fill="hold">
                            <p:stCondLst>
                              <p:cond delay="5250"/>
                            </p:stCondLst>
                            <p:childTnLst>
                              <p:par>
                                <p:cTn id="71" presetID="2" presetClass="entr" presetSubtype="1" decel="100000" fill="hold" grpId="0" nodeType="afterEffect">
                                  <p:stCondLst>
                                    <p:cond delay="0"/>
                                  </p:stCondLst>
                                  <p:childTnLst>
                                    <p:set>
                                      <p:cBhvr>
                                        <p:cTn id="72" dur="1" fill="hold">
                                          <p:stCondLst>
                                            <p:cond delay="0"/>
                                          </p:stCondLst>
                                        </p:cTn>
                                        <p:tgtEl>
                                          <p:spTgt spid="44"/>
                                        </p:tgtEl>
                                        <p:attrNameLst>
                                          <p:attrName>style.visibility</p:attrName>
                                        </p:attrNameLst>
                                      </p:cBhvr>
                                      <p:to>
                                        <p:strVal val="visible"/>
                                      </p:to>
                                    </p:set>
                                    <p:anim calcmode="lin" valueType="num">
                                      <p:cBhvr additive="base">
                                        <p:cTn id="73" dur="750" fill="hold"/>
                                        <p:tgtEl>
                                          <p:spTgt spid="44"/>
                                        </p:tgtEl>
                                        <p:attrNameLst>
                                          <p:attrName>ppt_x</p:attrName>
                                        </p:attrNameLst>
                                      </p:cBhvr>
                                      <p:tavLst>
                                        <p:tav tm="0">
                                          <p:val>
                                            <p:strVal val="#ppt_x"/>
                                          </p:val>
                                        </p:tav>
                                        <p:tav tm="100000">
                                          <p:val>
                                            <p:strVal val="#ppt_x"/>
                                          </p:val>
                                        </p:tav>
                                      </p:tavLst>
                                    </p:anim>
                                    <p:anim calcmode="lin" valueType="num">
                                      <p:cBhvr additive="base">
                                        <p:cTn id="74" dur="750" fill="hold"/>
                                        <p:tgtEl>
                                          <p:spTgt spid="44"/>
                                        </p:tgtEl>
                                        <p:attrNameLst>
                                          <p:attrName>ppt_y</p:attrName>
                                        </p:attrNameLst>
                                      </p:cBhvr>
                                      <p:tavLst>
                                        <p:tav tm="0">
                                          <p:val>
                                            <p:strVal val="0-#ppt_h/2"/>
                                          </p:val>
                                        </p:tav>
                                        <p:tav tm="100000">
                                          <p:val>
                                            <p:strVal val="#ppt_y"/>
                                          </p:val>
                                        </p:tav>
                                      </p:tavLst>
                                    </p:anim>
                                  </p:childTnLst>
                                </p:cTn>
                              </p:par>
                              <p:par>
                                <p:cTn id="75" presetID="2" presetClass="entr" presetSubtype="1" decel="100000" fill="hold" grpId="0" nodeType="withEffect">
                                  <p:stCondLst>
                                    <p:cond delay="0"/>
                                  </p:stCondLst>
                                  <p:childTnLst>
                                    <p:set>
                                      <p:cBhvr>
                                        <p:cTn id="76" dur="1" fill="hold">
                                          <p:stCondLst>
                                            <p:cond delay="0"/>
                                          </p:stCondLst>
                                        </p:cTn>
                                        <p:tgtEl>
                                          <p:spTgt spid="45"/>
                                        </p:tgtEl>
                                        <p:attrNameLst>
                                          <p:attrName>style.visibility</p:attrName>
                                        </p:attrNameLst>
                                      </p:cBhvr>
                                      <p:to>
                                        <p:strVal val="visible"/>
                                      </p:to>
                                    </p:set>
                                    <p:anim calcmode="lin" valueType="num">
                                      <p:cBhvr additive="base">
                                        <p:cTn id="77" dur="750" fill="hold"/>
                                        <p:tgtEl>
                                          <p:spTgt spid="45"/>
                                        </p:tgtEl>
                                        <p:attrNameLst>
                                          <p:attrName>ppt_x</p:attrName>
                                        </p:attrNameLst>
                                      </p:cBhvr>
                                      <p:tavLst>
                                        <p:tav tm="0">
                                          <p:val>
                                            <p:strVal val="#ppt_x"/>
                                          </p:val>
                                        </p:tav>
                                        <p:tav tm="100000">
                                          <p:val>
                                            <p:strVal val="#ppt_x"/>
                                          </p:val>
                                        </p:tav>
                                      </p:tavLst>
                                    </p:anim>
                                    <p:anim calcmode="lin" valueType="num">
                                      <p:cBhvr additive="base">
                                        <p:cTn id="78" dur="750" fill="hold"/>
                                        <p:tgtEl>
                                          <p:spTgt spid="45"/>
                                        </p:tgtEl>
                                        <p:attrNameLst>
                                          <p:attrName>ppt_y</p:attrName>
                                        </p:attrNameLst>
                                      </p:cBhvr>
                                      <p:tavLst>
                                        <p:tav tm="0">
                                          <p:val>
                                            <p:strVal val="0-#ppt_h/2"/>
                                          </p:val>
                                        </p:tav>
                                        <p:tav tm="100000">
                                          <p:val>
                                            <p:strVal val="#ppt_y"/>
                                          </p:val>
                                        </p:tav>
                                      </p:tavLst>
                                    </p:anim>
                                  </p:childTnLst>
                                </p:cTn>
                              </p:par>
                            </p:childTnLst>
                          </p:cTn>
                        </p:par>
                        <p:par>
                          <p:cTn id="79" fill="hold">
                            <p:stCondLst>
                              <p:cond delay="6000"/>
                            </p:stCondLst>
                            <p:childTnLst>
                              <p:par>
                                <p:cTn id="80" presetID="2" presetClass="entr" presetSubtype="8" decel="100000" fill="hold" grpId="0" nodeType="afterEffect">
                                  <p:stCondLst>
                                    <p:cond delay="0"/>
                                  </p:stCondLst>
                                  <p:childTnLst>
                                    <p:set>
                                      <p:cBhvr>
                                        <p:cTn id="81" dur="1" fill="hold">
                                          <p:stCondLst>
                                            <p:cond delay="0"/>
                                          </p:stCondLst>
                                        </p:cTn>
                                        <p:tgtEl>
                                          <p:spTgt spid="42">
                                            <p:txEl>
                                              <p:pRg st="0" end="0"/>
                                            </p:txEl>
                                          </p:spTgt>
                                        </p:tgtEl>
                                        <p:attrNameLst>
                                          <p:attrName>style.visibility</p:attrName>
                                        </p:attrNameLst>
                                      </p:cBhvr>
                                      <p:to>
                                        <p:strVal val="visible"/>
                                      </p:to>
                                    </p:set>
                                    <p:anim calcmode="lin" valueType="num">
                                      <p:cBhvr additive="base">
                                        <p:cTn id="82" dur="500" fill="hold"/>
                                        <p:tgtEl>
                                          <p:spTgt spid="42">
                                            <p:txEl>
                                              <p:pRg st="0" end="0"/>
                                            </p:txEl>
                                          </p:spTgt>
                                        </p:tgtEl>
                                        <p:attrNameLst>
                                          <p:attrName>ppt_x</p:attrName>
                                        </p:attrNameLst>
                                      </p:cBhvr>
                                      <p:tavLst>
                                        <p:tav tm="0">
                                          <p:val>
                                            <p:strVal val="0-#ppt_w/2"/>
                                          </p:val>
                                        </p:tav>
                                        <p:tav tm="100000">
                                          <p:val>
                                            <p:strVal val="#ppt_x"/>
                                          </p:val>
                                        </p:tav>
                                      </p:tavLst>
                                    </p:anim>
                                    <p:anim calcmode="lin" valueType="num">
                                      <p:cBhvr additive="base">
                                        <p:cTn id="83" dur="500" fill="hold"/>
                                        <p:tgtEl>
                                          <p:spTgt spid="42">
                                            <p:txEl>
                                              <p:pRg st="0" end="0"/>
                                            </p:txEl>
                                          </p:spTgt>
                                        </p:tgtEl>
                                        <p:attrNameLst>
                                          <p:attrName>ppt_y</p:attrName>
                                        </p:attrNameLst>
                                      </p:cBhvr>
                                      <p:tavLst>
                                        <p:tav tm="0">
                                          <p:val>
                                            <p:strVal val="#ppt_y"/>
                                          </p:val>
                                        </p:tav>
                                        <p:tav tm="100000">
                                          <p:val>
                                            <p:strVal val="#ppt_y"/>
                                          </p:val>
                                        </p:tav>
                                      </p:tavLst>
                                    </p:anim>
                                  </p:childTnLst>
                                </p:cTn>
                              </p:par>
                              <p:par>
                                <p:cTn id="84" presetID="2" presetClass="entr" presetSubtype="4" decel="100000" fill="hold" grpId="0" nodeType="withEffect">
                                  <p:stCondLst>
                                    <p:cond delay="0"/>
                                  </p:stCondLst>
                                  <p:childTnLst>
                                    <p:set>
                                      <p:cBhvr>
                                        <p:cTn id="85" dur="1" fill="hold">
                                          <p:stCondLst>
                                            <p:cond delay="0"/>
                                          </p:stCondLst>
                                        </p:cTn>
                                        <p:tgtEl>
                                          <p:spTgt spid="43"/>
                                        </p:tgtEl>
                                        <p:attrNameLst>
                                          <p:attrName>style.visibility</p:attrName>
                                        </p:attrNameLst>
                                      </p:cBhvr>
                                      <p:to>
                                        <p:strVal val="visible"/>
                                      </p:to>
                                    </p:set>
                                    <p:anim calcmode="lin" valueType="num">
                                      <p:cBhvr additive="base">
                                        <p:cTn id="86" dur="500" fill="hold"/>
                                        <p:tgtEl>
                                          <p:spTgt spid="43"/>
                                        </p:tgtEl>
                                        <p:attrNameLst>
                                          <p:attrName>ppt_x</p:attrName>
                                        </p:attrNameLst>
                                      </p:cBhvr>
                                      <p:tavLst>
                                        <p:tav tm="0">
                                          <p:val>
                                            <p:strVal val="#ppt_x"/>
                                          </p:val>
                                        </p:tav>
                                        <p:tav tm="100000">
                                          <p:val>
                                            <p:strVal val="#ppt_x"/>
                                          </p:val>
                                        </p:tav>
                                      </p:tavLst>
                                    </p:anim>
                                    <p:anim calcmode="lin" valueType="num">
                                      <p:cBhvr additive="base">
                                        <p:cTn id="87" dur="500" fill="hold"/>
                                        <p:tgtEl>
                                          <p:spTgt spid="43"/>
                                        </p:tgtEl>
                                        <p:attrNameLst>
                                          <p:attrName>ppt_y</p:attrName>
                                        </p:attrNameLst>
                                      </p:cBhvr>
                                      <p:tavLst>
                                        <p:tav tm="0">
                                          <p:val>
                                            <p:strVal val="1+#ppt_h/2"/>
                                          </p:val>
                                        </p:tav>
                                        <p:tav tm="100000">
                                          <p:val>
                                            <p:strVal val="#ppt_y"/>
                                          </p:val>
                                        </p:tav>
                                      </p:tavLst>
                                    </p:anim>
                                  </p:childTnLst>
                                </p:cTn>
                              </p:par>
                            </p:childTnLst>
                          </p:cTn>
                        </p:par>
                        <p:par>
                          <p:cTn id="88" fill="hold">
                            <p:stCondLst>
                              <p:cond delay="6500"/>
                            </p:stCondLst>
                            <p:childTnLst>
                              <p:par>
                                <p:cTn id="89" presetID="22" presetClass="entr" presetSubtype="8" fill="hold" grpId="0" nodeType="afterEffect">
                                  <p:stCondLst>
                                    <p:cond delay="0"/>
                                  </p:stCondLst>
                                  <p:childTnLst>
                                    <p:set>
                                      <p:cBhvr>
                                        <p:cTn id="90" dur="1" fill="hold">
                                          <p:stCondLst>
                                            <p:cond delay="0"/>
                                          </p:stCondLst>
                                        </p:cTn>
                                        <p:tgtEl>
                                          <p:spTgt spid="41"/>
                                        </p:tgtEl>
                                        <p:attrNameLst>
                                          <p:attrName>style.visibility</p:attrName>
                                        </p:attrNameLst>
                                      </p:cBhvr>
                                      <p:to>
                                        <p:strVal val="visible"/>
                                      </p:to>
                                    </p:set>
                                    <p:animEffect transition="in" filter="wipe(left)">
                                      <p:cBhvr>
                                        <p:cTn id="91"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tmplLst>
          <p:tmpl>
            <p:tnLst>
              <p:par>
                <p:cTn presetID="22" presetClass="entr" presetSubtype="8" fill="hold" nodeType="afterEffect">
                  <p:stCondLst>
                    <p:cond delay="0"/>
                  </p:stCondLst>
                  <p:childTnLst>
                    <p:set>
                      <p:cBhvr>
                        <p:cTn dur="1" fill="hold">
                          <p:stCondLst>
                            <p:cond delay="0"/>
                          </p:stCondLst>
                        </p:cTn>
                        <p:tgtEl>
                          <p:spTgt spid="5"/>
                        </p:tgtEl>
                        <p:attrNameLst>
                          <p:attrName>style.visibility</p:attrName>
                        </p:attrNameLst>
                      </p:cBhvr>
                      <p:to>
                        <p:strVal val="visible"/>
                      </p:to>
                    </p:set>
                    <p:animEffect transition="in" filter="wipe(left)">
                      <p:cBhvr>
                        <p:cTn dur="500"/>
                        <p:tgtEl>
                          <p:spTgt spid="5"/>
                        </p:tgtEl>
                      </p:cBhvr>
                    </p:animEffect>
                  </p:childTnLst>
                </p:cTn>
              </p:par>
            </p:tnLst>
          </p:tmpl>
        </p:tmplLst>
      </p:bldP>
      <p:bldP spid="6" grpId="0" build="p">
        <p:tmplLst>
          <p:tmpl lvl="1">
            <p:tnLst>
              <p:par>
                <p:cTn presetID="2" presetClass="entr" presetSubtype="8" decel="100000" fill="hold" nodeType="afterEffect">
                  <p:stCondLst>
                    <p:cond delay="0"/>
                  </p:stCondLst>
                  <p:childTnLst>
                    <p:set>
                      <p:cBhvr>
                        <p:cTn dur="1" fill="hold">
                          <p:stCondLst>
                            <p:cond delay="0"/>
                          </p:stCondLst>
                        </p:cTn>
                        <p:tgtEl>
                          <p:spTgt spid="6"/>
                        </p:tgtEl>
                        <p:attrNameLst>
                          <p:attrName>style.visibility</p:attrName>
                        </p:attrNameLst>
                      </p:cBhvr>
                      <p:to>
                        <p:strVal val="visible"/>
                      </p:to>
                    </p:set>
                    <p:anim calcmode="lin" valueType="num">
                      <p:cBhvr additive="base">
                        <p:cTn dur="500" fill="hold"/>
                        <p:tgtEl>
                          <p:spTgt spid="6"/>
                        </p:tgtEl>
                        <p:attrNameLst>
                          <p:attrName>ppt_x</p:attrName>
                        </p:attrNameLst>
                      </p:cBhvr>
                      <p:tavLst>
                        <p:tav tm="0">
                          <p:val>
                            <p:strVal val="0-#ppt_w/2"/>
                          </p:val>
                        </p:tav>
                        <p:tav tm="100000">
                          <p:val>
                            <p:strVal val="#ppt_x"/>
                          </p:val>
                        </p:tav>
                      </p:tavLst>
                    </p:anim>
                    <p:anim calcmode="lin" valueType="num">
                      <p:cBhvr additive="base">
                        <p:cTn dur="500" fill="hold"/>
                        <p:tgtEl>
                          <p:spTgt spid="6"/>
                        </p:tgtEl>
                        <p:attrNameLst>
                          <p:attrName>ppt_y</p:attrName>
                        </p:attrNameLst>
                      </p:cBhvr>
                      <p:tavLst>
                        <p:tav tm="0">
                          <p:val>
                            <p:strVal val="#ppt_y"/>
                          </p:val>
                        </p:tav>
                        <p:tav tm="100000">
                          <p:val>
                            <p:strVal val="#ppt_y"/>
                          </p:val>
                        </p:tav>
                      </p:tavLst>
                    </p:anim>
                  </p:childTnLst>
                </p:cTn>
              </p:par>
            </p:tnLst>
          </p:tmpl>
        </p:tmplLst>
      </p:bldP>
      <p:bldP spid="7" grpId="0" animBg="1"/>
      <p:bldP spid="14" grpId="0" animBg="1"/>
      <p:bldP spid="26" grpId="0"/>
      <p:bldP spid="20" grpId="0">
        <p:tmplLst>
          <p:tmpl>
            <p:tnLst>
              <p:par>
                <p:cTn presetID="22" presetClass="entr" presetSubtype="8" fill="hold" nodeType="afterEffect">
                  <p:stCondLst>
                    <p:cond delay="0"/>
                  </p:stCondLst>
                  <p:childTnLst>
                    <p:set>
                      <p:cBhvr>
                        <p:cTn dur="1" fill="hold">
                          <p:stCondLst>
                            <p:cond delay="0"/>
                          </p:stCondLst>
                        </p:cTn>
                        <p:tgtEl>
                          <p:spTgt spid="20"/>
                        </p:tgtEl>
                        <p:attrNameLst>
                          <p:attrName>style.visibility</p:attrName>
                        </p:attrNameLst>
                      </p:cBhvr>
                      <p:to>
                        <p:strVal val="visible"/>
                      </p:to>
                    </p:set>
                    <p:animEffect transition="in" filter="wipe(left)">
                      <p:cBhvr>
                        <p:cTn dur="500"/>
                        <p:tgtEl>
                          <p:spTgt spid="20"/>
                        </p:tgtEl>
                      </p:cBhvr>
                    </p:animEffect>
                  </p:childTnLst>
                </p:cTn>
              </p:par>
            </p:tnLst>
          </p:tmpl>
        </p:tmplLst>
      </p:bldP>
      <p:bldP spid="21" grpId="0" build="p">
        <p:tmplLst>
          <p:tmpl lvl="1">
            <p:tnLst>
              <p:par>
                <p:cTn presetID="2" presetClass="entr" presetSubtype="8" decel="100000" fill="hold" nodeType="afterEffect">
                  <p:stCondLst>
                    <p:cond delay="0"/>
                  </p:stCondLst>
                  <p:childTnLst>
                    <p:set>
                      <p:cBhvr>
                        <p:cTn dur="1" fill="hold">
                          <p:stCondLst>
                            <p:cond delay="0"/>
                          </p:stCondLst>
                        </p:cTn>
                        <p:tgtEl>
                          <p:spTgt spid="21"/>
                        </p:tgtEl>
                        <p:attrNameLst>
                          <p:attrName>style.visibility</p:attrName>
                        </p:attrNameLst>
                      </p:cBhvr>
                      <p:to>
                        <p:strVal val="visible"/>
                      </p:to>
                    </p:set>
                    <p:anim calcmode="lin" valueType="num">
                      <p:cBhvr additive="base">
                        <p:cTn dur="500" fill="hold"/>
                        <p:tgtEl>
                          <p:spTgt spid="21"/>
                        </p:tgtEl>
                        <p:attrNameLst>
                          <p:attrName>ppt_x</p:attrName>
                        </p:attrNameLst>
                      </p:cBhvr>
                      <p:tavLst>
                        <p:tav tm="0">
                          <p:val>
                            <p:strVal val="0-#ppt_w/2"/>
                          </p:val>
                        </p:tav>
                        <p:tav tm="100000">
                          <p:val>
                            <p:strVal val="#ppt_x"/>
                          </p:val>
                        </p:tav>
                      </p:tavLst>
                    </p:anim>
                    <p:anim calcmode="lin" valueType="num">
                      <p:cBhvr additive="base">
                        <p:cTn dur="500" fill="hold"/>
                        <p:tgtEl>
                          <p:spTgt spid="21"/>
                        </p:tgtEl>
                        <p:attrNameLst>
                          <p:attrName>ppt_y</p:attrName>
                        </p:attrNameLst>
                      </p:cBhvr>
                      <p:tavLst>
                        <p:tav tm="0">
                          <p:val>
                            <p:strVal val="#ppt_y"/>
                          </p:val>
                        </p:tav>
                        <p:tav tm="100000">
                          <p:val>
                            <p:strVal val="#ppt_y"/>
                          </p:val>
                        </p:tav>
                      </p:tavLst>
                    </p:anim>
                  </p:childTnLst>
                </p:cTn>
              </p:par>
            </p:tnLst>
          </p:tmpl>
        </p:tmplLst>
      </p:bldP>
      <p:bldP spid="22" grpId="0" animBg="1"/>
      <p:bldP spid="23" grpId="0" animBg="1"/>
      <p:bldP spid="24" grpId="0"/>
      <p:bldP spid="25" grpId="0">
        <p:tmplLst>
          <p:tmpl>
            <p:tnLst>
              <p:par>
                <p:cTn presetID="22" presetClass="entr" presetSubtype="8" fill="hold" nodeType="afterEffect">
                  <p:stCondLst>
                    <p:cond delay="0"/>
                  </p:stCondLst>
                  <p:childTnLst>
                    <p:set>
                      <p:cBhvr>
                        <p:cTn dur="1" fill="hold">
                          <p:stCondLst>
                            <p:cond delay="0"/>
                          </p:stCondLst>
                        </p:cTn>
                        <p:tgtEl>
                          <p:spTgt spid="25"/>
                        </p:tgtEl>
                        <p:attrNameLst>
                          <p:attrName>style.visibility</p:attrName>
                        </p:attrNameLst>
                      </p:cBhvr>
                      <p:to>
                        <p:strVal val="visible"/>
                      </p:to>
                    </p:set>
                    <p:animEffect transition="in" filter="wipe(left)">
                      <p:cBhvr>
                        <p:cTn dur="500"/>
                        <p:tgtEl>
                          <p:spTgt spid="25"/>
                        </p:tgtEl>
                      </p:cBhvr>
                    </p:animEffect>
                  </p:childTnLst>
                </p:cTn>
              </p:par>
            </p:tnLst>
          </p:tmpl>
        </p:tmplLst>
      </p:bldP>
      <p:bldP spid="37" grpId="0" build="p">
        <p:tmplLst>
          <p:tmpl lvl="1">
            <p:tnLst>
              <p:par>
                <p:cTn presetID="2" presetClass="entr" presetSubtype="8" decel="100000" fill="hold" nodeType="afterEffect">
                  <p:stCondLst>
                    <p:cond delay="0"/>
                  </p:stCondLst>
                  <p:childTnLst>
                    <p:set>
                      <p:cBhvr>
                        <p:cTn dur="1" fill="hold">
                          <p:stCondLst>
                            <p:cond delay="0"/>
                          </p:stCondLst>
                        </p:cTn>
                        <p:tgtEl>
                          <p:spTgt spid="37"/>
                        </p:tgtEl>
                        <p:attrNameLst>
                          <p:attrName>style.visibility</p:attrName>
                        </p:attrNameLst>
                      </p:cBhvr>
                      <p:to>
                        <p:strVal val="visible"/>
                      </p:to>
                    </p:set>
                    <p:anim calcmode="lin" valueType="num">
                      <p:cBhvr additive="base">
                        <p:cTn dur="500" fill="hold"/>
                        <p:tgtEl>
                          <p:spTgt spid="37"/>
                        </p:tgtEl>
                        <p:attrNameLst>
                          <p:attrName>ppt_x</p:attrName>
                        </p:attrNameLst>
                      </p:cBhvr>
                      <p:tavLst>
                        <p:tav tm="0">
                          <p:val>
                            <p:strVal val="0-#ppt_w/2"/>
                          </p:val>
                        </p:tav>
                        <p:tav tm="100000">
                          <p:val>
                            <p:strVal val="#ppt_x"/>
                          </p:val>
                        </p:tav>
                      </p:tavLst>
                    </p:anim>
                    <p:anim calcmode="lin" valueType="num">
                      <p:cBhvr additive="base">
                        <p:cTn dur="500" fill="hold"/>
                        <p:tgtEl>
                          <p:spTgt spid="37"/>
                        </p:tgtEl>
                        <p:attrNameLst>
                          <p:attrName>ppt_y</p:attrName>
                        </p:attrNameLst>
                      </p:cBhvr>
                      <p:tavLst>
                        <p:tav tm="0">
                          <p:val>
                            <p:strVal val="#ppt_y"/>
                          </p:val>
                        </p:tav>
                        <p:tav tm="100000">
                          <p:val>
                            <p:strVal val="#ppt_y"/>
                          </p:val>
                        </p:tav>
                      </p:tavLst>
                    </p:anim>
                  </p:childTnLst>
                </p:cTn>
              </p:par>
            </p:tnLst>
          </p:tmpl>
        </p:tmplLst>
      </p:bldP>
      <p:bldP spid="38" grpId="0" animBg="1"/>
      <p:bldP spid="39" grpId="0" animBg="1"/>
      <p:bldP spid="40" grpId="0"/>
      <p:bldP spid="41" grpId="0">
        <p:tmplLst>
          <p:tmpl>
            <p:tnLst>
              <p:par>
                <p:cTn presetID="22" presetClass="entr" presetSubtype="8" fill="hold" nodeType="afterEffect">
                  <p:stCondLst>
                    <p:cond delay="0"/>
                  </p:stCondLst>
                  <p:childTnLst>
                    <p:set>
                      <p:cBhvr>
                        <p:cTn dur="1" fill="hold">
                          <p:stCondLst>
                            <p:cond delay="0"/>
                          </p:stCondLst>
                        </p:cTn>
                        <p:tgtEl>
                          <p:spTgt spid="41"/>
                        </p:tgtEl>
                        <p:attrNameLst>
                          <p:attrName>style.visibility</p:attrName>
                        </p:attrNameLst>
                      </p:cBhvr>
                      <p:to>
                        <p:strVal val="visible"/>
                      </p:to>
                    </p:set>
                    <p:animEffect transition="in" filter="wipe(left)">
                      <p:cBhvr>
                        <p:cTn dur="500"/>
                        <p:tgtEl>
                          <p:spTgt spid="41"/>
                        </p:tgtEl>
                      </p:cBhvr>
                    </p:animEffect>
                  </p:childTnLst>
                </p:cTn>
              </p:par>
            </p:tnLst>
          </p:tmpl>
        </p:tmplLst>
      </p:bldP>
      <p:bldP spid="42" grpId="0" build="p">
        <p:tmplLst>
          <p:tmpl lvl="1">
            <p:tnLst>
              <p:par>
                <p:cTn presetID="2" presetClass="entr" presetSubtype="8" decel="100000" fill="hold" nodeType="afterEffect">
                  <p:stCondLst>
                    <p:cond delay="0"/>
                  </p:stCondLst>
                  <p:childTnLst>
                    <p:set>
                      <p:cBhvr>
                        <p:cTn dur="1" fill="hold">
                          <p:stCondLst>
                            <p:cond delay="0"/>
                          </p:stCondLst>
                        </p:cTn>
                        <p:tgtEl>
                          <p:spTgt spid="42"/>
                        </p:tgtEl>
                        <p:attrNameLst>
                          <p:attrName>style.visibility</p:attrName>
                        </p:attrNameLst>
                      </p:cBhvr>
                      <p:to>
                        <p:strVal val="visible"/>
                      </p:to>
                    </p:set>
                    <p:anim calcmode="lin" valueType="num">
                      <p:cBhvr additive="base">
                        <p:cTn dur="500" fill="hold"/>
                        <p:tgtEl>
                          <p:spTgt spid="42"/>
                        </p:tgtEl>
                        <p:attrNameLst>
                          <p:attrName>ppt_x</p:attrName>
                        </p:attrNameLst>
                      </p:cBhvr>
                      <p:tavLst>
                        <p:tav tm="0">
                          <p:val>
                            <p:strVal val="0-#ppt_w/2"/>
                          </p:val>
                        </p:tav>
                        <p:tav tm="100000">
                          <p:val>
                            <p:strVal val="#ppt_x"/>
                          </p:val>
                        </p:tav>
                      </p:tavLst>
                    </p:anim>
                    <p:anim calcmode="lin" valueType="num">
                      <p:cBhvr additive="base">
                        <p:cTn dur="500" fill="hold"/>
                        <p:tgtEl>
                          <p:spTgt spid="42"/>
                        </p:tgtEl>
                        <p:attrNameLst>
                          <p:attrName>ppt_y</p:attrName>
                        </p:attrNameLst>
                      </p:cBhvr>
                      <p:tavLst>
                        <p:tav tm="0">
                          <p:val>
                            <p:strVal val="#ppt_y"/>
                          </p:val>
                        </p:tav>
                        <p:tav tm="100000">
                          <p:val>
                            <p:strVal val="#ppt_y"/>
                          </p:val>
                        </p:tav>
                      </p:tavLst>
                    </p:anim>
                  </p:childTnLst>
                </p:cTn>
              </p:par>
            </p:tnLst>
          </p:tmpl>
        </p:tmplLst>
      </p:bldP>
      <p:bldP spid="43" grpId="0" animBg="1"/>
      <p:bldP spid="44" grpId="0" animBg="1"/>
      <p:bldP spid="45" grpId="0"/>
    </p:bldLst>
  </p:timing>
  <p:extLst mod="1">
    <p:ext uri="{DCECCB84-F9BA-43D5-87BE-67443E8EF086}">
      <p15:sldGuideLst xmlns:p15="http://schemas.microsoft.com/office/powerpoint/2012/main">
        <p15:guide id="1" orient="horz" pos="3239">
          <p15:clr>
            <a:srgbClr val="FBAE40"/>
          </p15:clr>
        </p15:guide>
        <p15:guide id="2" pos="5760">
          <p15:clr>
            <a:srgbClr val="FBAE40"/>
          </p15:clr>
        </p15:guide>
      </p15:sldGuideLst>
    </p:ext>
  </p:extLst>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3" Type="http://schemas.openxmlformats.org/officeDocument/2006/relationships/slideLayout" Target="../slideLayouts/slideLayout3.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47" Type="http://schemas.openxmlformats.org/officeDocument/2006/relationships/slideLayout" Target="../slideLayouts/slideLayout47.xml"/><Relationship Id="rId50" Type="http://schemas.openxmlformats.org/officeDocument/2006/relationships/slideLayout" Target="../slideLayouts/slideLayout50.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41" Type="http://schemas.openxmlformats.org/officeDocument/2006/relationships/slideLayout" Target="../slideLayouts/slideLayout41.xml"/><Relationship Id="rId54"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53" Type="http://schemas.openxmlformats.org/officeDocument/2006/relationships/slideLayout" Target="../slideLayouts/slideLayout53.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49" Type="http://schemas.openxmlformats.org/officeDocument/2006/relationships/slideLayout" Target="../slideLayouts/slideLayout49.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52" Type="http://schemas.openxmlformats.org/officeDocument/2006/relationships/slideLayout" Target="../slideLayouts/slideLayout52.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48" Type="http://schemas.openxmlformats.org/officeDocument/2006/relationships/slideLayout" Target="../slideLayouts/slideLayout48.xml"/><Relationship Id="rId8" Type="http://schemas.openxmlformats.org/officeDocument/2006/relationships/slideLayout" Target="../slideLayouts/slideLayout8.xml"/><Relationship Id="rId51" Type="http://schemas.openxmlformats.org/officeDocument/2006/relationships/slideLayout" Target="../slideLayouts/slideLayout5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61.xml"/><Relationship Id="rId13" Type="http://schemas.openxmlformats.org/officeDocument/2006/relationships/slideLayout" Target="../slideLayouts/slideLayout66.xml"/><Relationship Id="rId3" Type="http://schemas.openxmlformats.org/officeDocument/2006/relationships/slideLayout" Target="../slideLayouts/slideLayout56.xml"/><Relationship Id="rId7" Type="http://schemas.openxmlformats.org/officeDocument/2006/relationships/slideLayout" Target="../slideLayouts/slideLayout60.xml"/><Relationship Id="rId12" Type="http://schemas.openxmlformats.org/officeDocument/2006/relationships/slideLayout" Target="../slideLayouts/slideLayout65.xml"/><Relationship Id="rId2" Type="http://schemas.openxmlformats.org/officeDocument/2006/relationships/slideLayout" Target="../slideLayouts/slideLayout55.xml"/><Relationship Id="rId1" Type="http://schemas.openxmlformats.org/officeDocument/2006/relationships/slideLayout" Target="../slideLayouts/slideLayout54.xml"/><Relationship Id="rId6" Type="http://schemas.openxmlformats.org/officeDocument/2006/relationships/slideLayout" Target="../slideLayouts/slideLayout59.xml"/><Relationship Id="rId11" Type="http://schemas.openxmlformats.org/officeDocument/2006/relationships/slideLayout" Target="../slideLayouts/slideLayout64.xml"/><Relationship Id="rId5" Type="http://schemas.openxmlformats.org/officeDocument/2006/relationships/slideLayout" Target="../slideLayouts/slideLayout58.xml"/><Relationship Id="rId15" Type="http://schemas.openxmlformats.org/officeDocument/2006/relationships/theme" Target="../theme/theme2.xml"/><Relationship Id="rId10" Type="http://schemas.openxmlformats.org/officeDocument/2006/relationships/slideLayout" Target="../slideLayouts/slideLayout63.xml"/><Relationship Id="rId4" Type="http://schemas.openxmlformats.org/officeDocument/2006/relationships/slideLayout" Target="../slideLayouts/slideLayout57.xml"/><Relationship Id="rId9" Type="http://schemas.openxmlformats.org/officeDocument/2006/relationships/slideLayout" Target="../slideLayouts/slideLayout62.xml"/><Relationship Id="rId14" Type="http://schemas.openxmlformats.org/officeDocument/2006/relationships/slideLayout" Target="../slideLayouts/slideLayout67.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75.xml"/><Relationship Id="rId13" Type="http://schemas.openxmlformats.org/officeDocument/2006/relationships/slideLayout" Target="../slideLayouts/slideLayout80.xml"/><Relationship Id="rId3" Type="http://schemas.openxmlformats.org/officeDocument/2006/relationships/slideLayout" Target="../slideLayouts/slideLayout70.xml"/><Relationship Id="rId7" Type="http://schemas.openxmlformats.org/officeDocument/2006/relationships/slideLayout" Target="../slideLayouts/slideLayout74.xml"/><Relationship Id="rId12" Type="http://schemas.openxmlformats.org/officeDocument/2006/relationships/slideLayout" Target="../slideLayouts/slideLayout79.xml"/><Relationship Id="rId2" Type="http://schemas.openxmlformats.org/officeDocument/2006/relationships/slideLayout" Target="../slideLayouts/slideLayout69.xml"/><Relationship Id="rId16" Type="http://schemas.openxmlformats.org/officeDocument/2006/relationships/theme" Target="../theme/theme3.xml"/><Relationship Id="rId1" Type="http://schemas.openxmlformats.org/officeDocument/2006/relationships/slideLayout" Target="../slideLayouts/slideLayout68.xml"/><Relationship Id="rId6" Type="http://schemas.openxmlformats.org/officeDocument/2006/relationships/slideLayout" Target="../slideLayouts/slideLayout73.xml"/><Relationship Id="rId11" Type="http://schemas.openxmlformats.org/officeDocument/2006/relationships/slideLayout" Target="../slideLayouts/slideLayout78.xml"/><Relationship Id="rId5" Type="http://schemas.openxmlformats.org/officeDocument/2006/relationships/slideLayout" Target="../slideLayouts/slideLayout72.xml"/><Relationship Id="rId15" Type="http://schemas.openxmlformats.org/officeDocument/2006/relationships/slideLayout" Target="../slideLayouts/slideLayout82.xml"/><Relationship Id="rId10" Type="http://schemas.openxmlformats.org/officeDocument/2006/relationships/slideLayout" Target="../slideLayouts/slideLayout77.xml"/><Relationship Id="rId4" Type="http://schemas.openxmlformats.org/officeDocument/2006/relationships/slideLayout" Target="../slideLayouts/slideLayout71.xml"/><Relationship Id="rId9" Type="http://schemas.openxmlformats.org/officeDocument/2006/relationships/slideLayout" Target="../slideLayouts/slideLayout76.xml"/><Relationship Id="rId14" Type="http://schemas.openxmlformats.org/officeDocument/2006/relationships/slideLayout" Target="../slideLayouts/slideLayout81.xml"/></Relationships>
</file>

<file path=ppt/slideMasters/_rels/slideMaster4.xml.rels><?xml version="1.0" encoding="UTF-8" standalone="yes"?>
<Relationships xmlns="http://schemas.openxmlformats.org/package/2006/relationships"><Relationship Id="rId3" Type="http://schemas.openxmlformats.org/officeDocument/2006/relationships/slideLayout" Target="../slideLayouts/slideLayout85.xml"/><Relationship Id="rId2" Type="http://schemas.openxmlformats.org/officeDocument/2006/relationships/slideLayout" Target="../slideLayouts/slideLayout84.xml"/><Relationship Id="rId1" Type="http://schemas.openxmlformats.org/officeDocument/2006/relationships/slideLayout" Target="../slideLayouts/slideLayout83.xml"/><Relationship Id="rId5" Type="http://schemas.openxmlformats.org/officeDocument/2006/relationships/theme" Target="../theme/theme4.xml"/><Relationship Id="rId4" Type="http://schemas.openxmlformats.org/officeDocument/2006/relationships/slideLayout" Target="../slideLayouts/slideLayout86.xml"/></Relationships>
</file>

<file path=ppt/slideMasters/_rels/slideMaster5.xml.rels><?xml version="1.0" encoding="UTF-8" standalone="yes"?>
<Relationships xmlns="http://schemas.openxmlformats.org/package/2006/relationships"><Relationship Id="rId3" Type="http://schemas.openxmlformats.org/officeDocument/2006/relationships/theme" Target="../theme/theme5.xml"/><Relationship Id="rId2" Type="http://schemas.openxmlformats.org/officeDocument/2006/relationships/slideLayout" Target="../slideLayouts/slideLayout88.xml"/><Relationship Id="rId1" Type="http://schemas.openxmlformats.org/officeDocument/2006/relationships/slideLayout" Target="../slideLayouts/slideLayout8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tx1">
            <a:lumMod val="75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93213" y="348343"/>
            <a:ext cx="17336022" cy="1280040"/>
          </a:xfrm>
          <a:prstGeom prst="rect">
            <a:avLst/>
          </a:prstGeom>
        </p:spPr>
        <p:txBody>
          <a:bodyPr vert="horz" lIns="91440" tIns="45720" rIns="91440" bIns="45720" rtlCol="0" anchor="ctr">
            <a:normAutofit/>
          </a:bodyPr>
          <a:lstStyle/>
          <a:p>
            <a:r>
              <a:rPr lang="en-US" altLang="ja-JP" dirty="0"/>
              <a:t>Master Title Configuration</a:t>
            </a:r>
            <a:endParaRPr lang="en-US" dirty="0"/>
          </a:p>
        </p:txBody>
      </p:sp>
      <p:sp>
        <p:nvSpPr>
          <p:cNvPr id="3" name="Text Placeholder 2"/>
          <p:cNvSpPr>
            <a:spLocks noGrp="1"/>
          </p:cNvSpPr>
          <p:nvPr>
            <p:ph type="body" idx="1"/>
          </p:nvPr>
        </p:nvSpPr>
        <p:spPr>
          <a:xfrm>
            <a:off x="493213" y="2041742"/>
            <a:ext cx="17336022" cy="7222273"/>
          </a:xfrm>
          <a:prstGeom prst="rect">
            <a:avLst/>
          </a:prstGeom>
        </p:spPr>
        <p:txBody>
          <a:bodyPr vert="horz" lIns="91440" tIns="45720" rIns="91440" bIns="45720" rtlCol="0">
            <a:normAutofit/>
          </a:bodyPr>
          <a:lstStyle/>
          <a:p>
            <a:pPr lvl="0"/>
            <a:r>
              <a:rPr lang="en-US" altLang="ja-JP" dirty="0"/>
              <a:t>Master Text Configuration</a:t>
            </a:r>
            <a:endParaRPr lang="ja-JP" altLang="en-US" dirty="0"/>
          </a:p>
        </p:txBody>
      </p:sp>
      <p:sp>
        <p:nvSpPr>
          <p:cNvPr id="5" name="Footer Placeholder 4"/>
          <p:cNvSpPr>
            <a:spLocks noGrp="1"/>
          </p:cNvSpPr>
          <p:nvPr>
            <p:ph type="ftr" sz="quarter" idx="3"/>
          </p:nvPr>
        </p:nvSpPr>
        <p:spPr>
          <a:xfrm>
            <a:off x="6057900" y="9582811"/>
            <a:ext cx="6172200" cy="547603"/>
          </a:xfrm>
          <a:prstGeom prst="rect">
            <a:avLst/>
          </a:prstGeom>
        </p:spPr>
        <p:txBody>
          <a:bodyPr vert="horz" lIns="91440" tIns="45720" rIns="91440" bIns="45720" rtlCol="0" anchor="ctr"/>
          <a:lstStyle>
            <a:lvl1pPr algn="ctr">
              <a:defRPr sz="1800">
                <a:solidFill>
                  <a:schemeClr val="tx1">
                    <a:tint val="75000"/>
                  </a:schemeClr>
                </a:solidFill>
              </a:defRPr>
            </a:lvl1pPr>
          </a:lstStyle>
          <a:p>
            <a:r>
              <a:rPr lang="en-US"/>
              <a:t>The Power of PowerPoint | thepopp.com</a:t>
            </a:r>
            <a:endParaRPr lang="en-US" dirty="0"/>
          </a:p>
        </p:txBody>
      </p:sp>
      <p:sp>
        <p:nvSpPr>
          <p:cNvPr id="6" name="Slide Number Placeholder 5"/>
          <p:cNvSpPr>
            <a:spLocks noGrp="1"/>
          </p:cNvSpPr>
          <p:nvPr>
            <p:ph type="sldNum" sz="quarter" idx="4"/>
          </p:nvPr>
        </p:nvSpPr>
        <p:spPr>
          <a:xfrm>
            <a:off x="17110868" y="9600055"/>
            <a:ext cx="1176775" cy="489036"/>
          </a:xfrm>
          <a:prstGeom prst="rect">
            <a:avLst/>
          </a:prstGeom>
        </p:spPr>
        <p:txBody>
          <a:bodyPr vert="horz" lIns="91440" tIns="45720" rIns="91440" bIns="45720" rtlCol="0" anchor="ctr"/>
          <a:lstStyle>
            <a:lvl1pPr algn="l">
              <a:defRPr sz="2400">
                <a:solidFill>
                  <a:schemeClr val="tx2"/>
                </a:solidFill>
              </a:defRPr>
            </a:lvl1pPr>
          </a:lstStyle>
          <a:p>
            <a:fld id="{03EB59E2-90B9-4CD3-AC74-D672227E13C3}" type="slidenum">
              <a:rPr lang="en-US" smtClean="0"/>
              <a:pPr/>
              <a:t>‹#›</a:t>
            </a:fld>
            <a:endParaRPr lang="en-US" dirty="0"/>
          </a:p>
        </p:txBody>
      </p:sp>
      <p:sp>
        <p:nvSpPr>
          <p:cNvPr id="4" name="正方形/長方形 3"/>
          <p:cNvSpPr/>
          <p:nvPr userDrawn="1"/>
        </p:nvSpPr>
        <p:spPr>
          <a:xfrm>
            <a:off x="8184004" y="1543675"/>
            <a:ext cx="648072"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正方形/長方形 7"/>
          <p:cNvSpPr/>
          <p:nvPr userDrawn="1"/>
        </p:nvSpPr>
        <p:spPr>
          <a:xfrm>
            <a:off x="8819376" y="1543675"/>
            <a:ext cx="648072" cy="720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正方形/長方形 8"/>
          <p:cNvSpPr/>
          <p:nvPr userDrawn="1"/>
        </p:nvSpPr>
        <p:spPr>
          <a:xfrm>
            <a:off x="9455924" y="1543675"/>
            <a:ext cx="648072" cy="7200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 name="正方形/長方形 18"/>
          <p:cNvSpPr/>
          <p:nvPr userDrawn="1"/>
        </p:nvSpPr>
        <p:spPr>
          <a:xfrm>
            <a:off x="17157699" y="9516491"/>
            <a:ext cx="1129945" cy="72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2678273967"/>
      </p:ext>
    </p:extLst>
  </p:cSld>
  <p:clrMap bg1="lt1" tx1="dk1" bg2="lt2" tx2="dk2" accent1="accent1" accent2="accent2" accent3="accent3" accent4="accent4" accent5="accent5" accent6="accent6" hlink="hlink" folHlink="folHlink"/>
  <p:sldLayoutIdLst>
    <p:sldLayoutId id="2147483711" r:id="rId1"/>
    <p:sldLayoutId id="2147483735" r:id="rId2"/>
    <p:sldLayoutId id="2147483708" r:id="rId3"/>
    <p:sldLayoutId id="2147483709" r:id="rId4"/>
    <p:sldLayoutId id="2147483710" r:id="rId5"/>
    <p:sldLayoutId id="2147483798" r:id="rId6"/>
    <p:sldLayoutId id="2147483745" r:id="rId7"/>
    <p:sldLayoutId id="2147483755" r:id="rId8"/>
    <p:sldLayoutId id="2147483715" r:id="rId9"/>
    <p:sldLayoutId id="2147483716" r:id="rId10"/>
    <p:sldLayoutId id="2147483805" r:id="rId11"/>
    <p:sldLayoutId id="2147483724" r:id="rId12"/>
    <p:sldLayoutId id="2147483756" r:id="rId13"/>
    <p:sldLayoutId id="2147483742" r:id="rId14"/>
    <p:sldLayoutId id="2147483757" r:id="rId15"/>
    <p:sldLayoutId id="2147483736" r:id="rId16"/>
    <p:sldLayoutId id="2147483761" r:id="rId17"/>
    <p:sldLayoutId id="2147483737" r:id="rId18"/>
    <p:sldLayoutId id="2147483759" r:id="rId19"/>
    <p:sldLayoutId id="2147483746" r:id="rId20"/>
    <p:sldLayoutId id="2147483758" r:id="rId21"/>
    <p:sldLayoutId id="2147483754" r:id="rId22"/>
    <p:sldLayoutId id="2147483731" r:id="rId23"/>
    <p:sldLayoutId id="2147483765" r:id="rId24"/>
    <p:sldLayoutId id="2147483766" r:id="rId25"/>
    <p:sldLayoutId id="2147483782" r:id="rId26"/>
    <p:sldLayoutId id="2147483792" r:id="rId27"/>
    <p:sldLayoutId id="2147483763" r:id="rId28"/>
    <p:sldLayoutId id="2147483775" r:id="rId29"/>
    <p:sldLayoutId id="2147483760" r:id="rId30"/>
    <p:sldLayoutId id="2147483762" r:id="rId31"/>
    <p:sldLayoutId id="2147483773" r:id="rId32"/>
    <p:sldLayoutId id="2147483777" r:id="rId33"/>
    <p:sldLayoutId id="2147483786" r:id="rId34"/>
    <p:sldLayoutId id="2147483787" r:id="rId35"/>
    <p:sldLayoutId id="2147483780" r:id="rId36"/>
    <p:sldLayoutId id="2147483783" r:id="rId37"/>
    <p:sldLayoutId id="2147483781" r:id="rId38"/>
    <p:sldLayoutId id="2147483785" r:id="rId39"/>
    <p:sldLayoutId id="2147483784" r:id="rId40"/>
    <p:sldLayoutId id="2147483791" r:id="rId41"/>
    <p:sldLayoutId id="2147483788" r:id="rId42"/>
    <p:sldLayoutId id="2147483789" r:id="rId43"/>
    <p:sldLayoutId id="2147483793" r:id="rId44"/>
    <p:sldLayoutId id="2147483794" r:id="rId45"/>
    <p:sldLayoutId id="2147483790" r:id="rId46"/>
    <p:sldLayoutId id="2147483796" r:id="rId47"/>
    <p:sldLayoutId id="2147483800" r:id="rId48"/>
    <p:sldLayoutId id="2147483801" r:id="rId49"/>
    <p:sldLayoutId id="2147483799" r:id="rId50"/>
    <p:sldLayoutId id="2147483803" r:id="rId51"/>
    <p:sldLayoutId id="2147483806" r:id="rId52"/>
    <p:sldLayoutId id="2147483751" r:id="rId53"/>
  </p:sldLayoutIdLs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10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500" fill="hold"/>
                                        <p:tgtEl>
                                          <p:spTgt spid="8"/>
                                        </p:tgtEl>
                                        <p:attrNameLst>
                                          <p:attrName>ppt_x</p:attrName>
                                        </p:attrNameLst>
                                      </p:cBhvr>
                                      <p:tavLst>
                                        <p:tav tm="0">
                                          <p:val>
                                            <p:strVal val="#ppt_x"/>
                                          </p:val>
                                        </p:tav>
                                        <p:tav tm="100000">
                                          <p:val>
                                            <p:strVal val="#ppt_x"/>
                                          </p:val>
                                        </p:tav>
                                      </p:tavLst>
                                    </p:anim>
                                    <p:anim calcmode="lin" valueType="num">
                                      <p:cBhvr additive="base">
                                        <p:cTn id="12" dur="500" fill="hold"/>
                                        <p:tgtEl>
                                          <p:spTgt spid="8"/>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200"/>
                                  </p:stCondLst>
                                  <p:childTnLst>
                                    <p:set>
                                      <p:cBhvr>
                                        <p:cTn id="14" dur="1" fill="hold">
                                          <p:stCondLst>
                                            <p:cond delay="0"/>
                                          </p:stCondLst>
                                        </p:cTn>
                                        <p:tgtEl>
                                          <p:spTgt spid="9"/>
                                        </p:tgtEl>
                                        <p:attrNameLst>
                                          <p:attrName>style.visibility</p:attrName>
                                        </p:attrNameLst>
                                      </p:cBhvr>
                                      <p:to>
                                        <p:strVal val="visible"/>
                                      </p:to>
                                    </p:set>
                                    <p:anim calcmode="lin" valueType="num">
                                      <p:cBhvr additive="base">
                                        <p:cTn id="15" dur="500" fill="hold"/>
                                        <p:tgtEl>
                                          <p:spTgt spid="9"/>
                                        </p:tgtEl>
                                        <p:attrNameLst>
                                          <p:attrName>ppt_x</p:attrName>
                                        </p:attrNameLst>
                                      </p:cBhvr>
                                      <p:tavLst>
                                        <p:tav tm="0">
                                          <p:val>
                                            <p:strVal val="#ppt_x"/>
                                          </p:val>
                                        </p:tav>
                                        <p:tav tm="100000">
                                          <p:val>
                                            <p:strVal val="#ppt_x"/>
                                          </p:val>
                                        </p:tav>
                                      </p:tavLst>
                                    </p:anim>
                                    <p:anim calcmode="lin" valueType="num">
                                      <p:cBhvr additive="base">
                                        <p:cTn id="16" dur="500" fill="hold"/>
                                        <p:tgtEl>
                                          <p:spTgt spid="9"/>
                                        </p:tgtEl>
                                        <p:attrNameLst>
                                          <p:attrName>ppt_y</p:attrName>
                                        </p:attrNameLst>
                                      </p:cBhvr>
                                      <p:tavLst>
                                        <p:tav tm="0">
                                          <p:val>
                                            <p:strVal val="0-#ppt_h/2"/>
                                          </p:val>
                                        </p:tav>
                                        <p:tav tm="100000">
                                          <p:val>
                                            <p:strVal val="#ppt_y"/>
                                          </p:val>
                                        </p:tav>
                                      </p:tavLst>
                                    </p:anim>
                                  </p:childTnLst>
                                </p:cTn>
                              </p:par>
                              <p:par>
                                <p:cTn id="17" presetID="2" presetClass="entr" presetSubtype="1" decel="100000" fill="hold" grpId="0" nodeType="withEffect">
                                  <p:stCondLst>
                                    <p:cond delay="200"/>
                                  </p:stCondLst>
                                  <p:iterate type="wd">
                                    <p:tmPct val="10000"/>
                                  </p:iterate>
                                  <p:childTnLst>
                                    <p:set>
                                      <p:cBhvr>
                                        <p:cTn id="18" dur="1" fill="hold">
                                          <p:stCondLst>
                                            <p:cond delay="0"/>
                                          </p:stCondLst>
                                        </p:cTn>
                                        <p:tgtEl>
                                          <p:spTgt spid="2"/>
                                        </p:tgtEl>
                                        <p:attrNameLst>
                                          <p:attrName>style.visibility</p:attrName>
                                        </p:attrNameLst>
                                      </p:cBhvr>
                                      <p:to>
                                        <p:strVal val="visible"/>
                                      </p:to>
                                    </p:set>
                                    <p:anim calcmode="lin" valueType="num">
                                      <p:cBhvr additive="base">
                                        <p:cTn id="19" dur="500" fill="hold"/>
                                        <p:tgtEl>
                                          <p:spTgt spid="2"/>
                                        </p:tgtEl>
                                        <p:attrNameLst>
                                          <p:attrName>ppt_x</p:attrName>
                                        </p:attrNameLst>
                                      </p:cBhvr>
                                      <p:tavLst>
                                        <p:tav tm="0">
                                          <p:val>
                                            <p:strVal val="#ppt_x"/>
                                          </p:val>
                                        </p:tav>
                                        <p:tav tm="100000">
                                          <p:val>
                                            <p:strVal val="#ppt_x"/>
                                          </p:val>
                                        </p:tav>
                                      </p:tavLst>
                                    </p:anim>
                                    <p:anim calcmode="lin" valueType="num">
                                      <p:cBhvr additive="base">
                                        <p:cTn id="20" dur="500" fill="hold"/>
                                        <p:tgtEl>
                                          <p:spTgt spid="2"/>
                                        </p:tgtEl>
                                        <p:attrNameLst>
                                          <p:attrName>ppt_y</p:attrName>
                                        </p:attrNameLst>
                                      </p:cBhvr>
                                      <p:tavLst>
                                        <p:tav tm="0">
                                          <p:val>
                                            <p:strVal val="0-#ppt_h/2"/>
                                          </p:val>
                                        </p:tav>
                                        <p:tav tm="100000">
                                          <p:val>
                                            <p:strVal val="#ppt_y"/>
                                          </p:val>
                                        </p:tav>
                                      </p:tavLst>
                                    </p:anim>
                                  </p:childTnLst>
                                </p:cTn>
                              </p:par>
                              <p:par>
                                <p:cTn id="21" presetID="2" presetClass="entr" presetSubtype="2" decel="100000" fill="hold" grpId="0" nodeType="withEffect">
                                  <p:stCondLst>
                                    <p:cond delay="200"/>
                                  </p:stCondLst>
                                  <p:childTnLst>
                                    <p:set>
                                      <p:cBhvr>
                                        <p:cTn id="22" dur="1" fill="hold">
                                          <p:stCondLst>
                                            <p:cond delay="0"/>
                                          </p:stCondLst>
                                        </p:cTn>
                                        <p:tgtEl>
                                          <p:spTgt spid="19"/>
                                        </p:tgtEl>
                                        <p:attrNameLst>
                                          <p:attrName>style.visibility</p:attrName>
                                        </p:attrNameLst>
                                      </p:cBhvr>
                                      <p:to>
                                        <p:strVal val="visible"/>
                                      </p:to>
                                    </p:set>
                                    <p:anim calcmode="lin" valueType="num">
                                      <p:cBhvr additive="base">
                                        <p:cTn id="23" dur="500" fill="hold"/>
                                        <p:tgtEl>
                                          <p:spTgt spid="19"/>
                                        </p:tgtEl>
                                        <p:attrNameLst>
                                          <p:attrName>ppt_x</p:attrName>
                                        </p:attrNameLst>
                                      </p:cBhvr>
                                      <p:tavLst>
                                        <p:tav tm="0">
                                          <p:val>
                                            <p:strVal val="1+#ppt_w/2"/>
                                          </p:val>
                                        </p:tav>
                                        <p:tav tm="100000">
                                          <p:val>
                                            <p:strVal val="#ppt_x"/>
                                          </p:val>
                                        </p:tav>
                                      </p:tavLst>
                                    </p:anim>
                                    <p:anim calcmode="lin" valueType="num">
                                      <p:cBhvr additive="base">
                                        <p:cTn id="24" dur="500" fill="hold"/>
                                        <p:tgtEl>
                                          <p:spTgt spid="19"/>
                                        </p:tgtEl>
                                        <p:attrNameLst>
                                          <p:attrName>ppt_y</p:attrName>
                                        </p:attrNameLst>
                                      </p:cBhvr>
                                      <p:tavLst>
                                        <p:tav tm="0">
                                          <p:val>
                                            <p:strVal val="#ppt_y"/>
                                          </p:val>
                                        </p:tav>
                                        <p:tav tm="100000">
                                          <p:val>
                                            <p:strVal val="#ppt_y"/>
                                          </p:val>
                                        </p:tav>
                                      </p:tavLst>
                                    </p:anim>
                                  </p:childTnLst>
                                </p:cTn>
                              </p:par>
                              <p:par>
                                <p:cTn id="25" presetID="2" presetClass="entr" presetSubtype="2" decel="100000" fill="hold" grpId="0" nodeType="withEffect">
                                  <p:stCondLst>
                                    <p:cond delay="400"/>
                                  </p:stCondLst>
                                  <p:childTnLst>
                                    <p:set>
                                      <p:cBhvr>
                                        <p:cTn id="26" dur="1" fill="hold">
                                          <p:stCondLst>
                                            <p:cond delay="0"/>
                                          </p:stCondLst>
                                        </p:cTn>
                                        <p:tgtEl>
                                          <p:spTgt spid="6"/>
                                        </p:tgtEl>
                                        <p:attrNameLst>
                                          <p:attrName>style.visibility</p:attrName>
                                        </p:attrNameLst>
                                      </p:cBhvr>
                                      <p:to>
                                        <p:strVal val="visible"/>
                                      </p:to>
                                    </p:set>
                                    <p:anim calcmode="lin" valueType="num">
                                      <p:cBhvr additive="base">
                                        <p:cTn id="27" dur="500" fill="hold"/>
                                        <p:tgtEl>
                                          <p:spTgt spid="6"/>
                                        </p:tgtEl>
                                        <p:attrNameLst>
                                          <p:attrName>ppt_x</p:attrName>
                                        </p:attrNameLst>
                                      </p:cBhvr>
                                      <p:tavLst>
                                        <p:tav tm="0">
                                          <p:val>
                                            <p:strVal val="1+#ppt_w/2"/>
                                          </p:val>
                                        </p:tav>
                                        <p:tav tm="100000">
                                          <p:val>
                                            <p:strVal val="#ppt_x"/>
                                          </p:val>
                                        </p:tav>
                                      </p:tavLst>
                                    </p:anim>
                                    <p:anim calcmode="lin" valueType="num">
                                      <p:cBhvr additive="base">
                                        <p:cTn id="28" dur="500" fill="hold"/>
                                        <p:tgtEl>
                                          <p:spTgt spid="6"/>
                                        </p:tgtEl>
                                        <p:attrNameLst>
                                          <p:attrName>ppt_y</p:attrName>
                                        </p:attrNameLst>
                                      </p:cBhvr>
                                      <p:tavLst>
                                        <p:tav tm="0">
                                          <p:val>
                                            <p:strVal val="#ppt_y"/>
                                          </p:val>
                                        </p:tav>
                                        <p:tav tm="100000">
                                          <p:val>
                                            <p:strVal val="#ppt_y"/>
                                          </p:val>
                                        </p:tav>
                                      </p:tavLst>
                                    </p:anim>
                                  </p:childTnLst>
                                </p:cTn>
                              </p:par>
                              <p:par>
                                <p:cTn id="29" presetID="2" presetClass="entr" presetSubtype="4" decel="100000" fill="hold" grpId="0" nodeType="withEffect">
                                  <p:stCondLst>
                                    <p:cond delay="200"/>
                                  </p:stCondLst>
                                  <p:childTnLst>
                                    <p:set>
                                      <p:cBhvr>
                                        <p:cTn id="30" dur="1" fill="hold">
                                          <p:stCondLst>
                                            <p:cond delay="0"/>
                                          </p:stCondLst>
                                        </p:cTn>
                                        <p:tgtEl>
                                          <p:spTgt spid="5"/>
                                        </p:tgtEl>
                                        <p:attrNameLst>
                                          <p:attrName>style.visibility</p:attrName>
                                        </p:attrNameLst>
                                      </p:cBhvr>
                                      <p:to>
                                        <p:strVal val="visible"/>
                                      </p:to>
                                    </p:set>
                                    <p:anim calcmode="lin" valueType="num">
                                      <p:cBhvr additive="base">
                                        <p:cTn id="31" dur="500" fill="hold"/>
                                        <p:tgtEl>
                                          <p:spTgt spid="5"/>
                                        </p:tgtEl>
                                        <p:attrNameLst>
                                          <p:attrName>ppt_x</p:attrName>
                                        </p:attrNameLst>
                                      </p:cBhvr>
                                      <p:tavLst>
                                        <p:tav tm="0">
                                          <p:val>
                                            <p:strVal val="#ppt_x"/>
                                          </p:val>
                                        </p:tav>
                                        <p:tav tm="100000">
                                          <p:val>
                                            <p:strVal val="#ppt_x"/>
                                          </p:val>
                                        </p:tav>
                                      </p:tavLst>
                                    </p:anim>
                                    <p:anim calcmode="lin" valueType="num">
                                      <p:cBhvr additive="base">
                                        <p:cTn id="32"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p:bldP spid="6" grpId="0"/>
      <p:bldP spid="4" grpId="0" animBg="1"/>
      <p:bldP spid="8" grpId="0" animBg="1"/>
      <p:bldP spid="9" grpId="0" animBg="1"/>
      <p:bldP spid="19" grpId="0" animBg="1"/>
    </p:bldLst>
  </p:timing>
  <p:hf hdr="0" dt="0"/>
  <p:txStyles>
    <p:titleStyle>
      <a:lvl1pPr algn="ctr" defTabSz="1371417" rtl="0" eaLnBrk="1" latinLnBrk="0" hangingPunct="1">
        <a:lnSpc>
          <a:spcPct val="90000"/>
        </a:lnSpc>
        <a:spcBef>
          <a:spcPct val="0"/>
        </a:spcBef>
        <a:buNone/>
        <a:defRPr sz="5400" kern="1200">
          <a:solidFill>
            <a:schemeClr val="tx2"/>
          </a:solidFill>
          <a:latin typeface="+mj-lt"/>
          <a:ea typeface="+mj-ea"/>
          <a:cs typeface="+mj-cs"/>
        </a:defRPr>
      </a:lvl1pPr>
    </p:titleStyle>
    <p:bodyStyle>
      <a:lvl1pPr marL="0" indent="0" algn="l" defTabSz="1371417" rtl="0" eaLnBrk="1" latinLnBrk="0" hangingPunct="1">
        <a:lnSpc>
          <a:spcPct val="130000"/>
        </a:lnSpc>
        <a:spcBef>
          <a:spcPts val="1200"/>
        </a:spcBef>
        <a:buFontTx/>
        <a:buNone/>
        <a:defRPr sz="2400" kern="1200" baseline="0">
          <a:solidFill>
            <a:schemeClr val="tx2"/>
          </a:solidFill>
          <a:latin typeface="+mn-lt"/>
          <a:ea typeface="+mn-ea"/>
          <a:cs typeface="+mn-cs"/>
        </a:defRPr>
      </a:lvl1pPr>
      <a:lvl2pPr marL="685709" indent="0" algn="l" defTabSz="1371417" rtl="0" eaLnBrk="1" latinLnBrk="0" hangingPunct="1">
        <a:lnSpc>
          <a:spcPct val="90000"/>
        </a:lnSpc>
        <a:spcBef>
          <a:spcPts val="750"/>
        </a:spcBef>
        <a:buFontTx/>
        <a:buNone/>
        <a:defRPr sz="3600" kern="1200">
          <a:solidFill>
            <a:schemeClr val="tx1"/>
          </a:solidFill>
          <a:latin typeface="+mn-lt"/>
          <a:ea typeface="+mn-ea"/>
          <a:cs typeface="+mn-cs"/>
        </a:defRPr>
      </a:lvl2pPr>
      <a:lvl3pPr marL="1371417" indent="0" algn="l" defTabSz="1371417" rtl="0" eaLnBrk="1" latinLnBrk="0" hangingPunct="1">
        <a:lnSpc>
          <a:spcPct val="90000"/>
        </a:lnSpc>
        <a:spcBef>
          <a:spcPts val="750"/>
        </a:spcBef>
        <a:buFontTx/>
        <a:buNone/>
        <a:defRPr sz="3000" kern="1200">
          <a:solidFill>
            <a:schemeClr val="tx1"/>
          </a:solidFill>
          <a:latin typeface="+mn-lt"/>
          <a:ea typeface="+mn-ea"/>
          <a:cs typeface="+mn-cs"/>
        </a:defRPr>
      </a:lvl3pPr>
      <a:lvl4pPr marL="2057126" indent="0" algn="l" defTabSz="1371417" rtl="0" eaLnBrk="1" latinLnBrk="0" hangingPunct="1">
        <a:lnSpc>
          <a:spcPct val="90000"/>
        </a:lnSpc>
        <a:spcBef>
          <a:spcPts val="750"/>
        </a:spcBef>
        <a:buFontTx/>
        <a:buNone/>
        <a:defRPr sz="2700" kern="1200">
          <a:solidFill>
            <a:schemeClr val="tx1"/>
          </a:solidFill>
          <a:latin typeface="+mn-lt"/>
          <a:ea typeface="+mn-ea"/>
          <a:cs typeface="+mn-cs"/>
        </a:defRPr>
      </a:lvl4pPr>
      <a:lvl5pPr marL="2742835" indent="0" algn="l" defTabSz="1371417" rtl="0" eaLnBrk="1" latinLnBrk="0" hangingPunct="1">
        <a:lnSpc>
          <a:spcPct val="90000"/>
        </a:lnSpc>
        <a:spcBef>
          <a:spcPts val="750"/>
        </a:spcBef>
        <a:buFontTx/>
        <a:buNone/>
        <a:defRPr sz="2700" kern="1200">
          <a:solidFill>
            <a:schemeClr val="tx1"/>
          </a:solidFill>
          <a:latin typeface="+mn-lt"/>
          <a:ea typeface="+mn-ea"/>
          <a:cs typeface="+mn-cs"/>
        </a:defRPr>
      </a:lvl5pPr>
      <a:lvl6pPr marL="3771397"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6pPr>
      <a:lvl7pPr marL="4457106"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7pPr>
      <a:lvl8pPr marL="5142814"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8pPr>
      <a:lvl9pPr marL="5828523"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9pPr>
    </p:bodyStyle>
    <p:otherStyle>
      <a:defPPr>
        <a:defRPr lang="en-US"/>
      </a:defPPr>
      <a:lvl1pPr marL="0" algn="l" defTabSz="1371417" rtl="0" eaLnBrk="1" latinLnBrk="0" hangingPunct="1">
        <a:defRPr sz="2700" kern="1200">
          <a:solidFill>
            <a:schemeClr val="tx1"/>
          </a:solidFill>
          <a:latin typeface="+mn-lt"/>
          <a:ea typeface="+mn-ea"/>
          <a:cs typeface="+mn-cs"/>
        </a:defRPr>
      </a:lvl1pPr>
      <a:lvl2pPr marL="685709" algn="l" defTabSz="1371417" rtl="0" eaLnBrk="1" latinLnBrk="0" hangingPunct="1">
        <a:defRPr sz="2700" kern="1200">
          <a:solidFill>
            <a:schemeClr val="tx1"/>
          </a:solidFill>
          <a:latin typeface="+mn-lt"/>
          <a:ea typeface="+mn-ea"/>
          <a:cs typeface="+mn-cs"/>
        </a:defRPr>
      </a:lvl2pPr>
      <a:lvl3pPr marL="1371417" algn="l" defTabSz="1371417" rtl="0" eaLnBrk="1" latinLnBrk="0" hangingPunct="1">
        <a:defRPr sz="2700" kern="1200">
          <a:solidFill>
            <a:schemeClr val="tx1"/>
          </a:solidFill>
          <a:latin typeface="+mn-lt"/>
          <a:ea typeface="+mn-ea"/>
          <a:cs typeface="+mn-cs"/>
        </a:defRPr>
      </a:lvl3pPr>
      <a:lvl4pPr marL="2057126" algn="l" defTabSz="1371417" rtl="0" eaLnBrk="1" latinLnBrk="0" hangingPunct="1">
        <a:defRPr sz="2700" kern="1200">
          <a:solidFill>
            <a:schemeClr val="tx1"/>
          </a:solidFill>
          <a:latin typeface="+mn-lt"/>
          <a:ea typeface="+mn-ea"/>
          <a:cs typeface="+mn-cs"/>
        </a:defRPr>
      </a:lvl4pPr>
      <a:lvl5pPr marL="2742834" algn="l" defTabSz="1371417" rtl="0" eaLnBrk="1" latinLnBrk="0" hangingPunct="1">
        <a:defRPr sz="2700" kern="1200">
          <a:solidFill>
            <a:schemeClr val="tx1"/>
          </a:solidFill>
          <a:latin typeface="+mn-lt"/>
          <a:ea typeface="+mn-ea"/>
          <a:cs typeface="+mn-cs"/>
        </a:defRPr>
      </a:lvl5pPr>
      <a:lvl6pPr marL="3428543" algn="l" defTabSz="1371417" rtl="0" eaLnBrk="1" latinLnBrk="0" hangingPunct="1">
        <a:defRPr sz="2700" kern="1200">
          <a:solidFill>
            <a:schemeClr val="tx1"/>
          </a:solidFill>
          <a:latin typeface="+mn-lt"/>
          <a:ea typeface="+mn-ea"/>
          <a:cs typeface="+mn-cs"/>
        </a:defRPr>
      </a:lvl6pPr>
      <a:lvl7pPr marL="4114251" algn="l" defTabSz="1371417" rtl="0" eaLnBrk="1" latinLnBrk="0" hangingPunct="1">
        <a:defRPr sz="2700" kern="1200">
          <a:solidFill>
            <a:schemeClr val="tx1"/>
          </a:solidFill>
          <a:latin typeface="+mn-lt"/>
          <a:ea typeface="+mn-ea"/>
          <a:cs typeface="+mn-cs"/>
        </a:defRPr>
      </a:lvl7pPr>
      <a:lvl8pPr marL="4799960" algn="l" defTabSz="1371417" rtl="0" eaLnBrk="1" latinLnBrk="0" hangingPunct="1">
        <a:defRPr sz="2700" kern="1200">
          <a:solidFill>
            <a:schemeClr val="tx1"/>
          </a:solidFill>
          <a:latin typeface="+mn-lt"/>
          <a:ea typeface="+mn-ea"/>
          <a:cs typeface="+mn-cs"/>
        </a:defRPr>
      </a:lvl8pPr>
      <a:lvl9pPr marL="5485668" algn="l" defTabSz="1371417" rtl="0" eaLnBrk="1" latinLnBrk="0" hangingPunct="1">
        <a:defRPr sz="27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tx1">
            <a:lumMod val="75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93213" y="348343"/>
            <a:ext cx="17336022" cy="1280040"/>
          </a:xfrm>
          <a:prstGeom prst="rect">
            <a:avLst/>
          </a:prstGeom>
        </p:spPr>
        <p:txBody>
          <a:bodyPr vert="horz" lIns="91440" tIns="45720" rIns="91440" bIns="45720" rtlCol="0" anchor="ctr">
            <a:normAutofit/>
          </a:bodyPr>
          <a:lstStyle/>
          <a:p>
            <a:r>
              <a:rPr lang="en-US" altLang="ja-JP" dirty="0"/>
              <a:t>Master Title Configuration</a:t>
            </a:r>
            <a:endParaRPr lang="en-US" dirty="0"/>
          </a:p>
        </p:txBody>
      </p:sp>
      <p:sp>
        <p:nvSpPr>
          <p:cNvPr id="3" name="Text Placeholder 2"/>
          <p:cNvSpPr>
            <a:spLocks noGrp="1"/>
          </p:cNvSpPr>
          <p:nvPr>
            <p:ph type="body" idx="1"/>
          </p:nvPr>
        </p:nvSpPr>
        <p:spPr>
          <a:xfrm>
            <a:off x="493213" y="2041742"/>
            <a:ext cx="17336022" cy="7222273"/>
          </a:xfrm>
          <a:prstGeom prst="rect">
            <a:avLst/>
          </a:prstGeom>
        </p:spPr>
        <p:txBody>
          <a:bodyPr vert="horz" lIns="91440" tIns="45720" rIns="91440" bIns="45720" rtlCol="0">
            <a:normAutofit/>
          </a:bodyPr>
          <a:lstStyle/>
          <a:p>
            <a:pPr lvl="0"/>
            <a:r>
              <a:rPr lang="en-US" altLang="ja-JP" dirty="0"/>
              <a:t>Master Text Configuration</a:t>
            </a:r>
            <a:endParaRPr lang="ja-JP" altLang="en-US" dirty="0"/>
          </a:p>
        </p:txBody>
      </p:sp>
      <p:sp>
        <p:nvSpPr>
          <p:cNvPr id="11" name="Footer Placeholder 4"/>
          <p:cNvSpPr>
            <a:spLocks noGrp="1"/>
          </p:cNvSpPr>
          <p:nvPr>
            <p:ph type="ftr" sz="quarter" idx="3"/>
          </p:nvPr>
        </p:nvSpPr>
        <p:spPr>
          <a:xfrm>
            <a:off x="6057900" y="9582811"/>
            <a:ext cx="6172200" cy="547603"/>
          </a:xfrm>
          <a:prstGeom prst="rect">
            <a:avLst/>
          </a:prstGeom>
        </p:spPr>
        <p:txBody>
          <a:bodyPr vert="horz" lIns="91440" tIns="45720" rIns="91440" bIns="45720" rtlCol="0" anchor="ctr"/>
          <a:lstStyle>
            <a:lvl1pPr algn="ctr">
              <a:defRPr sz="1800">
                <a:solidFill>
                  <a:schemeClr val="tx1">
                    <a:tint val="75000"/>
                  </a:schemeClr>
                </a:solidFill>
              </a:defRPr>
            </a:lvl1pPr>
          </a:lstStyle>
          <a:p>
            <a:r>
              <a:rPr lang="en-US"/>
              <a:t>The Power of PowerPoint | thepopp.com</a:t>
            </a:r>
            <a:endParaRPr lang="en-US" dirty="0"/>
          </a:p>
        </p:txBody>
      </p:sp>
      <p:sp>
        <p:nvSpPr>
          <p:cNvPr id="12" name="Slide Number Placeholder 5"/>
          <p:cNvSpPr>
            <a:spLocks noGrp="1"/>
          </p:cNvSpPr>
          <p:nvPr>
            <p:ph type="sldNum" sz="quarter" idx="4"/>
          </p:nvPr>
        </p:nvSpPr>
        <p:spPr>
          <a:xfrm>
            <a:off x="17110868" y="9600055"/>
            <a:ext cx="1176775" cy="489036"/>
          </a:xfrm>
          <a:prstGeom prst="rect">
            <a:avLst/>
          </a:prstGeom>
        </p:spPr>
        <p:txBody>
          <a:bodyPr vert="horz" lIns="91440" tIns="45720" rIns="91440" bIns="45720" rtlCol="0" anchor="ctr"/>
          <a:lstStyle>
            <a:lvl1pPr algn="l">
              <a:defRPr sz="2400">
                <a:solidFill>
                  <a:schemeClr val="tx2"/>
                </a:solidFill>
              </a:defRPr>
            </a:lvl1pPr>
          </a:lstStyle>
          <a:p>
            <a:fld id="{03EB59E2-90B9-4CD3-AC74-D672227E13C3}" type="slidenum">
              <a:rPr lang="en-US" smtClean="0"/>
              <a:pPr/>
              <a:t>‹#›</a:t>
            </a:fld>
            <a:endParaRPr lang="en-US" dirty="0"/>
          </a:p>
        </p:txBody>
      </p:sp>
      <p:sp>
        <p:nvSpPr>
          <p:cNvPr id="13" name="正方形/長方形 12"/>
          <p:cNvSpPr/>
          <p:nvPr userDrawn="1"/>
        </p:nvSpPr>
        <p:spPr>
          <a:xfrm>
            <a:off x="17157699" y="9516491"/>
            <a:ext cx="1129945" cy="72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3384009616"/>
      </p:ext>
    </p:extLst>
  </p:cSld>
  <p:clrMap bg1="lt1" tx1="dk1" bg2="lt2" tx2="dk2" accent1="accent1" accent2="accent2" accent3="accent3" accent4="accent4" accent5="accent5" accent6="accent6" hlink="hlink" folHlink="folHlink"/>
  <p:sldLayoutIdLst>
    <p:sldLayoutId id="2147483707" r:id="rId1"/>
    <p:sldLayoutId id="2147483730" r:id="rId2"/>
    <p:sldLayoutId id="2147483727" r:id="rId3"/>
    <p:sldLayoutId id="2147483733" r:id="rId4"/>
    <p:sldLayoutId id="2147483729" r:id="rId5"/>
    <p:sldLayoutId id="2147483732" r:id="rId6"/>
    <p:sldLayoutId id="2147483734" r:id="rId7"/>
    <p:sldLayoutId id="2147483752" r:id="rId8"/>
    <p:sldLayoutId id="2147483753" r:id="rId9"/>
    <p:sldLayoutId id="2147483750" r:id="rId10"/>
    <p:sldLayoutId id="2147483771" r:id="rId11"/>
    <p:sldLayoutId id="2147483772" r:id="rId12"/>
    <p:sldLayoutId id="2147483774" r:id="rId13"/>
    <p:sldLayoutId id="2147483776" r:id="rId14"/>
  </p:sldLayoutIdLs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20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1+#ppt_w/2"/>
                                          </p:val>
                                        </p:tav>
                                        <p:tav tm="100000">
                                          <p:val>
                                            <p:strVal val="#ppt_x"/>
                                          </p:val>
                                        </p:tav>
                                      </p:tavLst>
                                    </p:anim>
                                    <p:anim calcmode="lin" valueType="num">
                                      <p:cBhvr additive="base">
                                        <p:cTn id="8" dur="500" fill="hold"/>
                                        <p:tgtEl>
                                          <p:spTgt spid="13"/>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400"/>
                                  </p:stCondLst>
                                  <p:childTnLst>
                                    <p:set>
                                      <p:cBhvr>
                                        <p:cTn id="10" dur="1" fill="hold">
                                          <p:stCondLst>
                                            <p:cond delay="0"/>
                                          </p:stCondLst>
                                        </p:cTn>
                                        <p:tgtEl>
                                          <p:spTgt spid="12"/>
                                        </p:tgtEl>
                                        <p:attrNameLst>
                                          <p:attrName>style.visibility</p:attrName>
                                        </p:attrNameLst>
                                      </p:cBhvr>
                                      <p:to>
                                        <p:strVal val="visible"/>
                                      </p:to>
                                    </p:set>
                                    <p:anim calcmode="lin" valueType="num">
                                      <p:cBhvr additive="base">
                                        <p:cTn id="11" dur="500" fill="hold"/>
                                        <p:tgtEl>
                                          <p:spTgt spid="12"/>
                                        </p:tgtEl>
                                        <p:attrNameLst>
                                          <p:attrName>ppt_x</p:attrName>
                                        </p:attrNameLst>
                                      </p:cBhvr>
                                      <p:tavLst>
                                        <p:tav tm="0">
                                          <p:val>
                                            <p:strVal val="1+#ppt_w/2"/>
                                          </p:val>
                                        </p:tav>
                                        <p:tav tm="100000">
                                          <p:val>
                                            <p:strVal val="#ppt_x"/>
                                          </p:val>
                                        </p:tav>
                                      </p:tavLst>
                                    </p:anim>
                                    <p:anim calcmode="lin" valueType="num">
                                      <p:cBhvr additive="base">
                                        <p:cTn id="12" dur="500" fill="hold"/>
                                        <p:tgtEl>
                                          <p:spTgt spid="12"/>
                                        </p:tgtEl>
                                        <p:attrNameLst>
                                          <p:attrName>ppt_y</p:attrName>
                                        </p:attrNameLst>
                                      </p:cBhvr>
                                      <p:tavLst>
                                        <p:tav tm="0">
                                          <p:val>
                                            <p:strVal val="#ppt_y"/>
                                          </p:val>
                                        </p:tav>
                                        <p:tav tm="100000">
                                          <p:val>
                                            <p:strVal val="#ppt_y"/>
                                          </p:val>
                                        </p:tav>
                                      </p:tavLst>
                                    </p:anim>
                                  </p:childTnLst>
                                </p:cTn>
                              </p:par>
                              <p:par>
                                <p:cTn id="13" presetID="2" presetClass="entr" presetSubtype="4" decel="100000" fill="hold" grpId="0" nodeType="withEffect">
                                  <p:stCondLst>
                                    <p:cond delay="200"/>
                                  </p:stCondLst>
                                  <p:childTnLst>
                                    <p:set>
                                      <p:cBhvr>
                                        <p:cTn id="14" dur="1" fill="hold">
                                          <p:stCondLst>
                                            <p:cond delay="0"/>
                                          </p:stCondLst>
                                        </p:cTn>
                                        <p:tgtEl>
                                          <p:spTgt spid="11"/>
                                        </p:tgtEl>
                                        <p:attrNameLst>
                                          <p:attrName>style.visibility</p:attrName>
                                        </p:attrNameLst>
                                      </p:cBhvr>
                                      <p:to>
                                        <p:strVal val="visible"/>
                                      </p:to>
                                    </p:set>
                                    <p:anim calcmode="lin" valueType="num">
                                      <p:cBhvr additive="base">
                                        <p:cTn id="15" dur="500" fill="hold"/>
                                        <p:tgtEl>
                                          <p:spTgt spid="11"/>
                                        </p:tgtEl>
                                        <p:attrNameLst>
                                          <p:attrName>ppt_x</p:attrName>
                                        </p:attrNameLst>
                                      </p:cBhvr>
                                      <p:tavLst>
                                        <p:tav tm="0">
                                          <p:val>
                                            <p:strVal val="#ppt_x"/>
                                          </p:val>
                                        </p:tav>
                                        <p:tav tm="100000">
                                          <p:val>
                                            <p:strVal val="#ppt_x"/>
                                          </p:val>
                                        </p:tav>
                                      </p:tavLst>
                                    </p:anim>
                                    <p:anim calcmode="lin" valueType="num">
                                      <p:cBhvr additive="base">
                                        <p:cTn id="16"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P spid="13" grpId="0" animBg="1"/>
    </p:bldLst>
  </p:timing>
  <p:hf hdr="0" dt="0"/>
  <p:txStyles>
    <p:titleStyle>
      <a:lvl1pPr algn="ctr" defTabSz="1371417" rtl="0" eaLnBrk="1" latinLnBrk="0" hangingPunct="1">
        <a:lnSpc>
          <a:spcPct val="90000"/>
        </a:lnSpc>
        <a:spcBef>
          <a:spcPct val="0"/>
        </a:spcBef>
        <a:buNone/>
        <a:defRPr sz="5400" kern="1200">
          <a:solidFill>
            <a:schemeClr val="tx2"/>
          </a:solidFill>
          <a:latin typeface="+mj-lt"/>
          <a:ea typeface="+mj-ea"/>
          <a:cs typeface="+mj-cs"/>
        </a:defRPr>
      </a:lvl1pPr>
    </p:titleStyle>
    <p:bodyStyle>
      <a:lvl1pPr marL="0" indent="0" algn="l" defTabSz="1371417" rtl="0" eaLnBrk="1" latinLnBrk="0" hangingPunct="1">
        <a:lnSpc>
          <a:spcPct val="130000"/>
        </a:lnSpc>
        <a:spcBef>
          <a:spcPts val="1200"/>
        </a:spcBef>
        <a:buFontTx/>
        <a:buNone/>
        <a:defRPr sz="2400" kern="1200" baseline="0">
          <a:solidFill>
            <a:schemeClr val="tx2"/>
          </a:solidFill>
          <a:latin typeface="+mn-lt"/>
          <a:ea typeface="+mn-ea"/>
          <a:cs typeface="+mn-cs"/>
        </a:defRPr>
      </a:lvl1pPr>
      <a:lvl2pPr marL="685709" indent="0" algn="l" defTabSz="1371417" rtl="0" eaLnBrk="1" latinLnBrk="0" hangingPunct="1">
        <a:lnSpc>
          <a:spcPct val="90000"/>
        </a:lnSpc>
        <a:spcBef>
          <a:spcPts val="750"/>
        </a:spcBef>
        <a:buFontTx/>
        <a:buNone/>
        <a:defRPr sz="3600" kern="1200">
          <a:solidFill>
            <a:schemeClr val="tx1"/>
          </a:solidFill>
          <a:latin typeface="+mn-lt"/>
          <a:ea typeface="+mn-ea"/>
          <a:cs typeface="+mn-cs"/>
        </a:defRPr>
      </a:lvl2pPr>
      <a:lvl3pPr marL="1371417" indent="0" algn="l" defTabSz="1371417" rtl="0" eaLnBrk="1" latinLnBrk="0" hangingPunct="1">
        <a:lnSpc>
          <a:spcPct val="90000"/>
        </a:lnSpc>
        <a:spcBef>
          <a:spcPts val="750"/>
        </a:spcBef>
        <a:buFontTx/>
        <a:buNone/>
        <a:defRPr sz="3000" kern="1200">
          <a:solidFill>
            <a:schemeClr val="tx1"/>
          </a:solidFill>
          <a:latin typeface="+mn-lt"/>
          <a:ea typeface="+mn-ea"/>
          <a:cs typeface="+mn-cs"/>
        </a:defRPr>
      </a:lvl3pPr>
      <a:lvl4pPr marL="2057126" indent="0" algn="l" defTabSz="1371417" rtl="0" eaLnBrk="1" latinLnBrk="0" hangingPunct="1">
        <a:lnSpc>
          <a:spcPct val="90000"/>
        </a:lnSpc>
        <a:spcBef>
          <a:spcPts val="750"/>
        </a:spcBef>
        <a:buFontTx/>
        <a:buNone/>
        <a:defRPr sz="2700" kern="1200">
          <a:solidFill>
            <a:schemeClr val="tx1"/>
          </a:solidFill>
          <a:latin typeface="+mn-lt"/>
          <a:ea typeface="+mn-ea"/>
          <a:cs typeface="+mn-cs"/>
        </a:defRPr>
      </a:lvl4pPr>
      <a:lvl5pPr marL="2742835" indent="0" algn="l" defTabSz="1371417" rtl="0" eaLnBrk="1" latinLnBrk="0" hangingPunct="1">
        <a:lnSpc>
          <a:spcPct val="90000"/>
        </a:lnSpc>
        <a:spcBef>
          <a:spcPts val="750"/>
        </a:spcBef>
        <a:buFontTx/>
        <a:buNone/>
        <a:defRPr sz="2700" kern="1200">
          <a:solidFill>
            <a:schemeClr val="tx1"/>
          </a:solidFill>
          <a:latin typeface="+mn-lt"/>
          <a:ea typeface="+mn-ea"/>
          <a:cs typeface="+mn-cs"/>
        </a:defRPr>
      </a:lvl5pPr>
      <a:lvl6pPr marL="3771397"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6pPr>
      <a:lvl7pPr marL="4457106"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7pPr>
      <a:lvl8pPr marL="5142814"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8pPr>
      <a:lvl9pPr marL="5828523"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9pPr>
    </p:bodyStyle>
    <p:otherStyle>
      <a:defPPr>
        <a:defRPr lang="en-US"/>
      </a:defPPr>
      <a:lvl1pPr marL="0" algn="l" defTabSz="1371417" rtl="0" eaLnBrk="1" latinLnBrk="0" hangingPunct="1">
        <a:defRPr sz="2700" kern="1200">
          <a:solidFill>
            <a:schemeClr val="tx1"/>
          </a:solidFill>
          <a:latin typeface="+mn-lt"/>
          <a:ea typeface="+mn-ea"/>
          <a:cs typeface="+mn-cs"/>
        </a:defRPr>
      </a:lvl1pPr>
      <a:lvl2pPr marL="685709" algn="l" defTabSz="1371417" rtl="0" eaLnBrk="1" latinLnBrk="0" hangingPunct="1">
        <a:defRPr sz="2700" kern="1200">
          <a:solidFill>
            <a:schemeClr val="tx1"/>
          </a:solidFill>
          <a:latin typeface="+mn-lt"/>
          <a:ea typeface="+mn-ea"/>
          <a:cs typeface="+mn-cs"/>
        </a:defRPr>
      </a:lvl2pPr>
      <a:lvl3pPr marL="1371417" algn="l" defTabSz="1371417" rtl="0" eaLnBrk="1" latinLnBrk="0" hangingPunct="1">
        <a:defRPr sz="2700" kern="1200">
          <a:solidFill>
            <a:schemeClr val="tx1"/>
          </a:solidFill>
          <a:latin typeface="+mn-lt"/>
          <a:ea typeface="+mn-ea"/>
          <a:cs typeface="+mn-cs"/>
        </a:defRPr>
      </a:lvl3pPr>
      <a:lvl4pPr marL="2057126" algn="l" defTabSz="1371417" rtl="0" eaLnBrk="1" latinLnBrk="0" hangingPunct="1">
        <a:defRPr sz="2700" kern="1200">
          <a:solidFill>
            <a:schemeClr val="tx1"/>
          </a:solidFill>
          <a:latin typeface="+mn-lt"/>
          <a:ea typeface="+mn-ea"/>
          <a:cs typeface="+mn-cs"/>
        </a:defRPr>
      </a:lvl4pPr>
      <a:lvl5pPr marL="2742834" algn="l" defTabSz="1371417" rtl="0" eaLnBrk="1" latinLnBrk="0" hangingPunct="1">
        <a:defRPr sz="2700" kern="1200">
          <a:solidFill>
            <a:schemeClr val="tx1"/>
          </a:solidFill>
          <a:latin typeface="+mn-lt"/>
          <a:ea typeface="+mn-ea"/>
          <a:cs typeface="+mn-cs"/>
        </a:defRPr>
      </a:lvl5pPr>
      <a:lvl6pPr marL="3428543" algn="l" defTabSz="1371417" rtl="0" eaLnBrk="1" latinLnBrk="0" hangingPunct="1">
        <a:defRPr sz="2700" kern="1200">
          <a:solidFill>
            <a:schemeClr val="tx1"/>
          </a:solidFill>
          <a:latin typeface="+mn-lt"/>
          <a:ea typeface="+mn-ea"/>
          <a:cs typeface="+mn-cs"/>
        </a:defRPr>
      </a:lvl6pPr>
      <a:lvl7pPr marL="4114251" algn="l" defTabSz="1371417" rtl="0" eaLnBrk="1" latinLnBrk="0" hangingPunct="1">
        <a:defRPr sz="2700" kern="1200">
          <a:solidFill>
            <a:schemeClr val="tx1"/>
          </a:solidFill>
          <a:latin typeface="+mn-lt"/>
          <a:ea typeface="+mn-ea"/>
          <a:cs typeface="+mn-cs"/>
        </a:defRPr>
      </a:lvl7pPr>
      <a:lvl8pPr marL="4799960" algn="l" defTabSz="1371417" rtl="0" eaLnBrk="1" latinLnBrk="0" hangingPunct="1">
        <a:defRPr sz="2700" kern="1200">
          <a:solidFill>
            <a:schemeClr val="tx1"/>
          </a:solidFill>
          <a:latin typeface="+mn-lt"/>
          <a:ea typeface="+mn-ea"/>
          <a:cs typeface="+mn-cs"/>
        </a:defRPr>
      </a:lvl8pPr>
      <a:lvl9pPr marL="5485668" algn="l" defTabSz="1371417" rtl="0" eaLnBrk="1" latinLnBrk="0" hangingPunct="1">
        <a:defRPr sz="27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tx1">
            <a:lumMod val="75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93213" y="348343"/>
            <a:ext cx="17336022" cy="1280040"/>
          </a:xfrm>
          <a:prstGeom prst="rect">
            <a:avLst/>
          </a:prstGeom>
        </p:spPr>
        <p:txBody>
          <a:bodyPr vert="horz" lIns="91440" tIns="45720" rIns="91440" bIns="45720" rtlCol="0" anchor="ctr">
            <a:normAutofit/>
          </a:bodyPr>
          <a:lstStyle/>
          <a:p>
            <a:r>
              <a:rPr lang="en-US" altLang="ja-JP" dirty="0"/>
              <a:t>Master Title Configuration</a:t>
            </a:r>
            <a:endParaRPr lang="en-US" dirty="0"/>
          </a:p>
        </p:txBody>
      </p:sp>
      <p:sp>
        <p:nvSpPr>
          <p:cNvPr id="3" name="Text Placeholder 2"/>
          <p:cNvSpPr>
            <a:spLocks noGrp="1"/>
          </p:cNvSpPr>
          <p:nvPr>
            <p:ph type="body" idx="1"/>
          </p:nvPr>
        </p:nvSpPr>
        <p:spPr>
          <a:xfrm>
            <a:off x="493213" y="2041742"/>
            <a:ext cx="17336022" cy="7222273"/>
          </a:xfrm>
          <a:prstGeom prst="rect">
            <a:avLst/>
          </a:prstGeom>
        </p:spPr>
        <p:txBody>
          <a:bodyPr vert="horz" lIns="91440" tIns="45720" rIns="91440" bIns="45720" rtlCol="0">
            <a:normAutofit/>
          </a:bodyPr>
          <a:lstStyle/>
          <a:p>
            <a:pPr lvl="0"/>
            <a:r>
              <a:rPr lang="en-US" altLang="ja-JP" dirty="0"/>
              <a:t>Master Text Configuration</a:t>
            </a:r>
            <a:endParaRPr lang="ja-JP" altLang="en-US" dirty="0"/>
          </a:p>
        </p:txBody>
      </p:sp>
    </p:spTree>
    <p:extLst>
      <p:ext uri="{BB962C8B-B14F-4D97-AF65-F5344CB8AC3E}">
        <p14:creationId xmlns:p14="http://schemas.microsoft.com/office/powerpoint/2010/main" val="77005124"/>
      </p:ext>
    </p:extLst>
  </p:cSld>
  <p:clrMap bg1="lt1" tx1="dk1" bg2="lt2" tx2="dk2" accent1="accent1" accent2="accent2" accent3="accent3" accent4="accent4" accent5="accent5" accent6="accent6" hlink="hlink" folHlink="folHlink"/>
  <p:sldLayoutIdLst>
    <p:sldLayoutId id="2147483703" r:id="rId1"/>
    <p:sldLayoutId id="2147483810" r:id="rId2"/>
    <p:sldLayoutId id="2147483809" r:id="rId3"/>
    <p:sldLayoutId id="2147483717" r:id="rId4"/>
    <p:sldLayoutId id="2147483718" r:id="rId5"/>
    <p:sldLayoutId id="2147483719" r:id="rId6"/>
    <p:sldLayoutId id="2147483720" r:id="rId7"/>
    <p:sldLayoutId id="2147483721" r:id="rId8"/>
    <p:sldLayoutId id="2147483722" r:id="rId9"/>
    <p:sldLayoutId id="2147483768" r:id="rId10"/>
    <p:sldLayoutId id="2147483769" r:id="rId11"/>
    <p:sldLayoutId id="2147483778" r:id="rId12"/>
    <p:sldLayoutId id="2147483779" r:id="rId13"/>
    <p:sldLayoutId id="2147483802" r:id="rId14"/>
    <p:sldLayoutId id="2147483807" r:id="rId15"/>
  </p:sldLayoutIdLst>
  <p:hf hdr="0" dt="0"/>
  <p:txStyles>
    <p:titleStyle>
      <a:lvl1pPr algn="ctr" defTabSz="1371417" rtl="0" eaLnBrk="1" latinLnBrk="0" hangingPunct="1">
        <a:lnSpc>
          <a:spcPct val="90000"/>
        </a:lnSpc>
        <a:spcBef>
          <a:spcPct val="0"/>
        </a:spcBef>
        <a:buNone/>
        <a:defRPr sz="5400" kern="1200">
          <a:solidFill>
            <a:schemeClr val="tx2"/>
          </a:solidFill>
          <a:latin typeface="+mj-lt"/>
          <a:ea typeface="+mj-ea"/>
          <a:cs typeface="+mj-cs"/>
        </a:defRPr>
      </a:lvl1pPr>
    </p:titleStyle>
    <p:bodyStyle>
      <a:lvl1pPr marL="0" indent="0" algn="l" defTabSz="1371417" rtl="0" eaLnBrk="1" latinLnBrk="0" hangingPunct="1">
        <a:lnSpc>
          <a:spcPct val="130000"/>
        </a:lnSpc>
        <a:spcBef>
          <a:spcPts val="1200"/>
        </a:spcBef>
        <a:buFontTx/>
        <a:buNone/>
        <a:defRPr sz="2400" kern="1200" baseline="0">
          <a:solidFill>
            <a:schemeClr val="tx2"/>
          </a:solidFill>
          <a:latin typeface="+mn-lt"/>
          <a:ea typeface="+mn-ea"/>
          <a:cs typeface="+mn-cs"/>
        </a:defRPr>
      </a:lvl1pPr>
      <a:lvl2pPr marL="685709" indent="0" algn="l" defTabSz="1371417" rtl="0" eaLnBrk="1" latinLnBrk="0" hangingPunct="1">
        <a:lnSpc>
          <a:spcPct val="90000"/>
        </a:lnSpc>
        <a:spcBef>
          <a:spcPts val="750"/>
        </a:spcBef>
        <a:buFontTx/>
        <a:buNone/>
        <a:defRPr sz="3600" kern="1200">
          <a:solidFill>
            <a:schemeClr val="tx1"/>
          </a:solidFill>
          <a:latin typeface="+mn-lt"/>
          <a:ea typeface="+mn-ea"/>
          <a:cs typeface="+mn-cs"/>
        </a:defRPr>
      </a:lvl2pPr>
      <a:lvl3pPr marL="1371417" indent="0" algn="l" defTabSz="1371417" rtl="0" eaLnBrk="1" latinLnBrk="0" hangingPunct="1">
        <a:lnSpc>
          <a:spcPct val="90000"/>
        </a:lnSpc>
        <a:spcBef>
          <a:spcPts val="750"/>
        </a:spcBef>
        <a:buFontTx/>
        <a:buNone/>
        <a:defRPr sz="3000" kern="1200">
          <a:solidFill>
            <a:schemeClr val="tx1"/>
          </a:solidFill>
          <a:latin typeface="+mn-lt"/>
          <a:ea typeface="+mn-ea"/>
          <a:cs typeface="+mn-cs"/>
        </a:defRPr>
      </a:lvl3pPr>
      <a:lvl4pPr marL="2057126" indent="0" algn="l" defTabSz="1371417" rtl="0" eaLnBrk="1" latinLnBrk="0" hangingPunct="1">
        <a:lnSpc>
          <a:spcPct val="90000"/>
        </a:lnSpc>
        <a:spcBef>
          <a:spcPts val="750"/>
        </a:spcBef>
        <a:buFontTx/>
        <a:buNone/>
        <a:defRPr sz="2700" kern="1200">
          <a:solidFill>
            <a:schemeClr val="tx1"/>
          </a:solidFill>
          <a:latin typeface="+mn-lt"/>
          <a:ea typeface="+mn-ea"/>
          <a:cs typeface="+mn-cs"/>
        </a:defRPr>
      </a:lvl4pPr>
      <a:lvl5pPr marL="2742835" indent="0" algn="l" defTabSz="1371417" rtl="0" eaLnBrk="1" latinLnBrk="0" hangingPunct="1">
        <a:lnSpc>
          <a:spcPct val="90000"/>
        </a:lnSpc>
        <a:spcBef>
          <a:spcPts val="750"/>
        </a:spcBef>
        <a:buFontTx/>
        <a:buNone/>
        <a:defRPr sz="2700" kern="1200">
          <a:solidFill>
            <a:schemeClr val="tx1"/>
          </a:solidFill>
          <a:latin typeface="+mn-lt"/>
          <a:ea typeface="+mn-ea"/>
          <a:cs typeface="+mn-cs"/>
        </a:defRPr>
      </a:lvl5pPr>
      <a:lvl6pPr marL="3771397"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6pPr>
      <a:lvl7pPr marL="4457106"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7pPr>
      <a:lvl8pPr marL="5142814"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8pPr>
      <a:lvl9pPr marL="5828523"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9pPr>
    </p:bodyStyle>
    <p:otherStyle>
      <a:defPPr>
        <a:defRPr lang="en-US"/>
      </a:defPPr>
      <a:lvl1pPr marL="0" algn="l" defTabSz="1371417" rtl="0" eaLnBrk="1" latinLnBrk="0" hangingPunct="1">
        <a:defRPr sz="2700" kern="1200">
          <a:solidFill>
            <a:schemeClr val="tx1"/>
          </a:solidFill>
          <a:latin typeface="+mn-lt"/>
          <a:ea typeface="+mn-ea"/>
          <a:cs typeface="+mn-cs"/>
        </a:defRPr>
      </a:lvl1pPr>
      <a:lvl2pPr marL="685709" algn="l" defTabSz="1371417" rtl="0" eaLnBrk="1" latinLnBrk="0" hangingPunct="1">
        <a:defRPr sz="2700" kern="1200">
          <a:solidFill>
            <a:schemeClr val="tx1"/>
          </a:solidFill>
          <a:latin typeface="+mn-lt"/>
          <a:ea typeface="+mn-ea"/>
          <a:cs typeface="+mn-cs"/>
        </a:defRPr>
      </a:lvl2pPr>
      <a:lvl3pPr marL="1371417" algn="l" defTabSz="1371417" rtl="0" eaLnBrk="1" latinLnBrk="0" hangingPunct="1">
        <a:defRPr sz="2700" kern="1200">
          <a:solidFill>
            <a:schemeClr val="tx1"/>
          </a:solidFill>
          <a:latin typeface="+mn-lt"/>
          <a:ea typeface="+mn-ea"/>
          <a:cs typeface="+mn-cs"/>
        </a:defRPr>
      </a:lvl3pPr>
      <a:lvl4pPr marL="2057126" algn="l" defTabSz="1371417" rtl="0" eaLnBrk="1" latinLnBrk="0" hangingPunct="1">
        <a:defRPr sz="2700" kern="1200">
          <a:solidFill>
            <a:schemeClr val="tx1"/>
          </a:solidFill>
          <a:latin typeface="+mn-lt"/>
          <a:ea typeface="+mn-ea"/>
          <a:cs typeface="+mn-cs"/>
        </a:defRPr>
      </a:lvl4pPr>
      <a:lvl5pPr marL="2742834" algn="l" defTabSz="1371417" rtl="0" eaLnBrk="1" latinLnBrk="0" hangingPunct="1">
        <a:defRPr sz="2700" kern="1200">
          <a:solidFill>
            <a:schemeClr val="tx1"/>
          </a:solidFill>
          <a:latin typeface="+mn-lt"/>
          <a:ea typeface="+mn-ea"/>
          <a:cs typeface="+mn-cs"/>
        </a:defRPr>
      </a:lvl5pPr>
      <a:lvl6pPr marL="3428543" algn="l" defTabSz="1371417" rtl="0" eaLnBrk="1" latinLnBrk="0" hangingPunct="1">
        <a:defRPr sz="2700" kern="1200">
          <a:solidFill>
            <a:schemeClr val="tx1"/>
          </a:solidFill>
          <a:latin typeface="+mn-lt"/>
          <a:ea typeface="+mn-ea"/>
          <a:cs typeface="+mn-cs"/>
        </a:defRPr>
      </a:lvl6pPr>
      <a:lvl7pPr marL="4114251" algn="l" defTabSz="1371417" rtl="0" eaLnBrk="1" latinLnBrk="0" hangingPunct="1">
        <a:defRPr sz="2700" kern="1200">
          <a:solidFill>
            <a:schemeClr val="tx1"/>
          </a:solidFill>
          <a:latin typeface="+mn-lt"/>
          <a:ea typeface="+mn-ea"/>
          <a:cs typeface="+mn-cs"/>
        </a:defRPr>
      </a:lvl7pPr>
      <a:lvl8pPr marL="4799960" algn="l" defTabSz="1371417" rtl="0" eaLnBrk="1" latinLnBrk="0" hangingPunct="1">
        <a:defRPr sz="2700" kern="1200">
          <a:solidFill>
            <a:schemeClr val="tx1"/>
          </a:solidFill>
          <a:latin typeface="+mn-lt"/>
          <a:ea typeface="+mn-ea"/>
          <a:cs typeface="+mn-cs"/>
        </a:defRPr>
      </a:lvl8pPr>
      <a:lvl9pPr marL="5485668" algn="l" defTabSz="1371417" rtl="0" eaLnBrk="1" latinLnBrk="0" hangingPunct="1">
        <a:defRPr sz="27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chemeClr val="tx1">
            <a:lumMod val="75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93213" y="348343"/>
            <a:ext cx="17336022" cy="1280040"/>
          </a:xfrm>
          <a:prstGeom prst="rect">
            <a:avLst/>
          </a:prstGeom>
        </p:spPr>
        <p:txBody>
          <a:bodyPr vert="horz" lIns="91440" tIns="45720" rIns="91440" bIns="45720" rtlCol="0" anchor="ctr">
            <a:normAutofit/>
          </a:bodyPr>
          <a:lstStyle/>
          <a:p>
            <a:r>
              <a:rPr lang="en-US" altLang="ja-JP" dirty="0"/>
              <a:t>Master Title Configuration</a:t>
            </a:r>
            <a:endParaRPr lang="en-US" dirty="0"/>
          </a:p>
        </p:txBody>
      </p:sp>
      <p:sp>
        <p:nvSpPr>
          <p:cNvPr id="3" name="Text Placeholder 2"/>
          <p:cNvSpPr>
            <a:spLocks noGrp="1"/>
          </p:cNvSpPr>
          <p:nvPr>
            <p:ph type="body" idx="1"/>
          </p:nvPr>
        </p:nvSpPr>
        <p:spPr>
          <a:xfrm>
            <a:off x="493213" y="2041742"/>
            <a:ext cx="17336022" cy="7222273"/>
          </a:xfrm>
          <a:prstGeom prst="rect">
            <a:avLst/>
          </a:prstGeom>
        </p:spPr>
        <p:txBody>
          <a:bodyPr vert="horz" lIns="91440" tIns="45720" rIns="91440" bIns="45720" rtlCol="0">
            <a:normAutofit/>
          </a:bodyPr>
          <a:lstStyle/>
          <a:p>
            <a:pPr lvl="0"/>
            <a:r>
              <a:rPr lang="en-US" altLang="ja-JP" dirty="0"/>
              <a:t>Master Text Configuration</a:t>
            </a:r>
            <a:endParaRPr lang="ja-JP" altLang="en-US" dirty="0"/>
          </a:p>
        </p:txBody>
      </p:sp>
    </p:spTree>
    <p:extLst>
      <p:ext uri="{BB962C8B-B14F-4D97-AF65-F5344CB8AC3E}">
        <p14:creationId xmlns:p14="http://schemas.microsoft.com/office/powerpoint/2010/main" val="178310948"/>
      </p:ext>
    </p:extLst>
  </p:cSld>
  <p:clrMap bg1="lt1" tx1="dk1" bg2="lt2" tx2="dk2" accent1="accent1" accent2="accent2" accent3="accent3" accent4="accent4" accent5="accent5" accent6="accent6" hlink="hlink" folHlink="folHlink"/>
  <p:sldLayoutIdLst>
    <p:sldLayoutId id="2147483726" r:id="rId1"/>
    <p:sldLayoutId id="2147483764" r:id="rId2"/>
    <p:sldLayoutId id="2147483804" r:id="rId3"/>
    <p:sldLayoutId id="2147483808" r:id="rId4"/>
  </p:sldLayoutIdLst>
  <p:hf hdr="0" dt="0"/>
  <p:txStyles>
    <p:titleStyle>
      <a:lvl1pPr algn="ctr" defTabSz="1371417" rtl="0" eaLnBrk="1" latinLnBrk="0" hangingPunct="1">
        <a:lnSpc>
          <a:spcPct val="90000"/>
        </a:lnSpc>
        <a:spcBef>
          <a:spcPct val="0"/>
        </a:spcBef>
        <a:buNone/>
        <a:defRPr sz="5400" kern="1200">
          <a:solidFill>
            <a:schemeClr val="tx2"/>
          </a:solidFill>
          <a:latin typeface="+mj-lt"/>
          <a:ea typeface="+mj-ea"/>
          <a:cs typeface="+mj-cs"/>
        </a:defRPr>
      </a:lvl1pPr>
    </p:titleStyle>
    <p:bodyStyle>
      <a:lvl1pPr marL="0" indent="0" algn="l" defTabSz="1371417" rtl="0" eaLnBrk="1" latinLnBrk="0" hangingPunct="1">
        <a:lnSpc>
          <a:spcPct val="130000"/>
        </a:lnSpc>
        <a:spcBef>
          <a:spcPts val="1200"/>
        </a:spcBef>
        <a:buFontTx/>
        <a:buNone/>
        <a:defRPr sz="2400" kern="1200" baseline="0">
          <a:solidFill>
            <a:schemeClr val="tx2"/>
          </a:solidFill>
          <a:latin typeface="+mn-lt"/>
          <a:ea typeface="+mn-ea"/>
          <a:cs typeface="+mn-cs"/>
        </a:defRPr>
      </a:lvl1pPr>
      <a:lvl2pPr marL="685709" indent="0" algn="l" defTabSz="1371417" rtl="0" eaLnBrk="1" latinLnBrk="0" hangingPunct="1">
        <a:lnSpc>
          <a:spcPct val="90000"/>
        </a:lnSpc>
        <a:spcBef>
          <a:spcPts val="750"/>
        </a:spcBef>
        <a:buFontTx/>
        <a:buNone/>
        <a:defRPr sz="3600" kern="1200">
          <a:solidFill>
            <a:schemeClr val="tx1"/>
          </a:solidFill>
          <a:latin typeface="+mn-lt"/>
          <a:ea typeface="+mn-ea"/>
          <a:cs typeface="+mn-cs"/>
        </a:defRPr>
      </a:lvl2pPr>
      <a:lvl3pPr marL="1371417" indent="0" algn="l" defTabSz="1371417" rtl="0" eaLnBrk="1" latinLnBrk="0" hangingPunct="1">
        <a:lnSpc>
          <a:spcPct val="90000"/>
        </a:lnSpc>
        <a:spcBef>
          <a:spcPts val="750"/>
        </a:spcBef>
        <a:buFontTx/>
        <a:buNone/>
        <a:defRPr sz="3000" kern="1200">
          <a:solidFill>
            <a:schemeClr val="tx1"/>
          </a:solidFill>
          <a:latin typeface="+mn-lt"/>
          <a:ea typeface="+mn-ea"/>
          <a:cs typeface="+mn-cs"/>
        </a:defRPr>
      </a:lvl3pPr>
      <a:lvl4pPr marL="2057126" indent="0" algn="l" defTabSz="1371417" rtl="0" eaLnBrk="1" latinLnBrk="0" hangingPunct="1">
        <a:lnSpc>
          <a:spcPct val="90000"/>
        </a:lnSpc>
        <a:spcBef>
          <a:spcPts val="750"/>
        </a:spcBef>
        <a:buFontTx/>
        <a:buNone/>
        <a:defRPr sz="2700" kern="1200">
          <a:solidFill>
            <a:schemeClr val="tx1"/>
          </a:solidFill>
          <a:latin typeface="+mn-lt"/>
          <a:ea typeface="+mn-ea"/>
          <a:cs typeface="+mn-cs"/>
        </a:defRPr>
      </a:lvl4pPr>
      <a:lvl5pPr marL="2742835" indent="0" algn="l" defTabSz="1371417" rtl="0" eaLnBrk="1" latinLnBrk="0" hangingPunct="1">
        <a:lnSpc>
          <a:spcPct val="90000"/>
        </a:lnSpc>
        <a:spcBef>
          <a:spcPts val="750"/>
        </a:spcBef>
        <a:buFontTx/>
        <a:buNone/>
        <a:defRPr sz="2700" kern="1200">
          <a:solidFill>
            <a:schemeClr val="tx1"/>
          </a:solidFill>
          <a:latin typeface="+mn-lt"/>
          <a:ea typeface="+mn-ea"/>
          <a:cs typeface="+mn-cs"/>
        </a:defRPr>
      </a:lvl5pPr>
      <a:lvl6pPr marL="3771397"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6pPr>
      <a:lvl7pPr marL="4457106"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7pPr>
      <a:lvl8pPr marL="5142814"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8pPr>
      <a:lvl9pPr marL="5828523"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9pPr>
    </p:bodyStyle>
    <p:otherStyle>
      <a:defPPr>
        <a:defRPr lang="en-US"/>
      </a:defPPr>
      <a:lvl1pPr marL="0" algn="l" defTabSz="1371417" rtl="0" eaLnBrk="1" latinLnBrk="0" hangingPunct="1">
        <a:defRPr sz="2700" kern="1200">
          <a:solidFill>
            <a:schemeClr val="tx1"/>
          </a:solidFill>
          <a:latin typeface="+mn-lt"/>
          <a:ea typeface="+mn-ea"/>
          <a:cs typeface="+mn-cs"/>
        </a:defRPr>
      </a:lvl1pPr>
      <a:lvl2pPr marL="685709" algn="l" defTabSz="1371417" rtl="0" eaLnBrk="1" latinLnBrk="0" hangingPunct="1">
        <a:defRPr sz="2700" kern="1200">
          <a:solidFill>
            <a:schemeClr val="tx1"/>
          </a:solidFill>
          <a:latin typeface="+mn-lt"/>
          <a:ea typeface="+mn-ea"/>
          <a:cs typeface="+mn-cs"/>
        </a:defRPr>
      </a:lvl2pPr>
      <a:lvl3pPr marL="1371417" algn="l" defTabSz="1371417" rtl="0" eaLnBrk="1" latinLnBrk="0" hangingPunct="1">
        <a:defRPr sz="2700" kern="1200">
          <a:solidFill>
            <a:schemeClr val="tx1"/>
          </a:solidFill>
          <a:latin typeface="+mn-lt"/>
          <a:ea typeface="+mn-ea"/>
          <a:cs typeface="+mn-cs"/>
        </a:defRPr>
      </a:lvl3pPr>
      <a:lvl4pPr marL="2057126" algn="l" defTabSz="1371417" rtl="0" eaLnBrk="1" latinLnBrk="0" hangingPunct="1">
        <a:defRPr sz="2700" kern="1200">
          <a:solidFill>
            <a:schemeClr val="tx1"/>
          </a:solidFill>
          <a:latin typeface="+mn-lt"/>
          <a:ea typeface="+mn-ea"/>
          <a:cs typeface="+mn-cs"/>
        </a:defRPr>
      </a:lvl4pPr>
      <a:lvl5pPr marL="2742834" algn="l" defTabSz="1371417" rtl="0" eaLnBrk="1" latinLnBrk="0" hangingPunct="1">
        <a:defRPr sz="2700" kern="1200">
          <a:solidFill>
            <a:schemeClr val="tx1"/>
          </a:solidFill>
          <a:latin typeface="+mn-lt"/>
          <a:ea typeface="+mn-ea"/>
          <a:cs typeface="+mn-cs"/>
        </a:defRPr>
      </a:lvl5pPr>
      <a:lvl6pPr marL="3428543" algn="l" defTabSz="1371417" rtl="0" eaLnBrk="1" latinLnBrk="0" hangingPunct="1">
        <a:defRPr sz="2700" kern="1200">
          <a:solidFill>
            <a:schemeClr val="tx1"/>
          </a:solidFill>
          <a:latin typeface="+mn-lt"/>
          <a:ea typeface="+mn-ea"/>
          <a:cs typeface="+mn-cs"/>
        </a:defRPr>
      </a:lvl6pPr>
      <a:lvl7pPr marL="4114251" algn="l" defTabSz="1371417" rtl="0" eaLnBrk="1" latinLnBrk="0" hangingPunct="1">
        <a:defRPr sz="2700" kern="1200">
          <a:solidFill>
            <a:schemeClr val="tx1"/>
          </a:solidFill>
          <a:latin typeface="+mn-lt"/>
          <a:ea typeface="+mn-ea"/>
          <a:cs typeface="+mn-cs"/>
        </a:defRPr>
      </a:lvl7pPr>
      <a:lvl8pPr marL="4799960" algn="l" defTabSz="1371417" rtl="0" eaLnBrk="1" latinLnBrk="0" hangingPunct="1">
        <a:defRPr sz="2700" kern="1200">
          <a:solidFill>
            <a:schemeClr val="tx1"/>
          </a:solidFill>
          <a:latin typeface="+mn-lt"/>
          <a:ea typeface="+mn-ea"/>
          <a:cs typeface="+mn-cs"/>
        </a:defRPr>
      </a:lvl8pPr>
      <a:lvl9pPr marL="5485668" algn="l" defTabSz="1371417" rtl="0" eaLnBrk="1" latinLnBrk="0" hangingPunct="1">
        <a:defRPr sz="27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solidFill>
          <a:schemeClr val="tx1">
            <a:lumMod val="75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9467447" y="348343"/>
            <a:ext cx="8361787" cy="1280040"/>
          </a:xfrm>
          <a:prstGeom prst="rect">
            <a:avLst/>
          </a:prstGeom>
        </p:spPr>
        <p:txBody>
          <a:bodyPr vert="horz" lIns="91440" tIns="45720" rIns="91440" bIns="45720" rtlCol="0" anchor="ctr">
            <a:normAutofit/>
          </a:bodyPr>
          <a:lstStyle/>
          <a:p>
            <a:r>
              <a:rPr lang="en-US" altLang="ja-JP" dirty="0"/>
              <a:t>Master Title</a:t>
            </a:r>
            <a:endParaRPr lang="en-US" dirty="0"/>
          </a:p>
        </p:txBody>
      </p:sp>
      <p:sp>
        <p:nvSpPr>
          <p:cNvPr id="3" name="Text Placeholder 2"/>
          <p:cNvSpPr>
            <a:spLocks noGrp="1"/>
          </p:cNvSpPr>
          <p:nvPr>
            <p:ph type="body" idx="1"/>
          </p:nvPr>
        </p:nvSpPr>
        <p:spPr>
          <a:xfrm>
            <a:off x="493213" y="2041742"/>
            <a:ext cx="17336022" cy="7222273"/>
          </a:xfrm>
          <a:prstGeom prst="rect">
            <a:avLst/>
          </a:prstGeom>
        </p:spPr>
        <p:txBody>
          <a:bodyPr vert="horz" lIns="91440" tIns="45720" rIns="91440" bIns="45720" rtlCol="0">
            <a:normAutofit/>
          </a:bodyPr>
          <a:lstStyle/>
          <a:p>
            <a:pPr lvl="0"/>
            <a:r>
              <a:rPr lang="en-US" altLang="ja-JP" dirty="0"/>
              <a:t>Master Text Configuration</a:t>
            </a:r>
            <a:endParaRPr lang="ja-JP" altLang="en-US" dirty="0"/>
          </a:p>
        </p:txBody>
      </p:sp>
      <p:sp>
        <p:nvSpPr>
          <p:cNvPr id="5" name="Footer Placeholder 4"/>
          <p:cNvSpPr>
            <a:spLocks noGrp="1"/>
          </p:cNvSpPr>
          <p:nvPr>
            <p:ph type="ftr" sz="quarter" idx="3"/>
          </p:nvPr>
        </p:nvSpPr>
        <p:spPr>
          <a:xfrm>
            <a:off x="6057900" y="9582811"/>
            <a:ext cx="6172200" cy="547603"/>
          </a:xfrm>
          <a:prstGeom prst="rect">
            <a:avLst/>
          </a:prstGeom>
        </p:spPr>
        <p:txBody>
          <a:bodyPr vert="horz" lIns="91440" tIns="45720" rIns="91440" bIns="45720" rtlCol="0" anchor="ctr"/>
          <a:lstStyle>
            <a:lvl1pPr algn="ctr">
              <a:defRPr sz="1800">
                <a:solidFill>
                  <a:schemeClr val="tx1">
                    <a:tint val="75000"/>
                  </a:schemeClr>
                </a:solidFill>
              </a:defRPr>
            </a:lvl1pPr>
          </a:lstStyle>
          <a:p>
            <a:r>
              <a:rPr lang="en-US"/>
              <a:t>The Power of PowerPoint | thepopp.com</a:t>
            </a:r>
            <a:endParaRPr lang="en-US" dirty="0"/>
          </a:p>
        </p:txBody>
      </p:sp>
      <p:sp>
        <p:nvSpPr>
          <p:cNvPr id="6" name="Slide Number Placeholder 5"/>
          <p:cNvSpPr>
            <a:spLocks noGrp="1"/>
          </p:cNvSpPr>
          <p:nvPr>
            <p:ph type="sldNum" sz="quarter" idx="4"/>
          </p:nvPr>
        </p:nvSpPr>
        <p:spPr>
          <a:xfrm>
            <a:off x="17110868" y="9600055"/>
            <a:ext cx="1176775" cy="489036"/>
          </a:xfrm>
          <a:prstGeom prst="rect">
            <a:avLst/>
          </a:prstGeom>
        </p:spPr>
        <p:txBody>
          <a:bodyPr vert="horz" lIns="91440" tIns="45720" rIns="91440" bIns="45720" rtlCol="0" anchor="ctr"/>
          <a:lstStyle>
            <a:lvl1pPr algn="l">
              <a:defRPr sz="2400">
                <a:solidFill>
                  <a:schemeClr val="tx2"/>
                </a:solidFill>
              </a:defRPr>
            </a:lvl1pPr>
          </a:lstStyle>
          <a:p>
            <a:fld id="{03EB59E2-90B9-4CD3-AC74-D672227E13C3}" type="slidenum">
              <a:rPr lang="en-US" smtClean="0"/>
              <a:pPr/>
              <a:t>‹#›</a:t>
            </a:fld>
            <a:endParaRPr lang="en-US" dirty="0"/>
          </a:p>
        </p:txBody>
      </p:sp>
      <p:sp>
        <p:nvSpPr>
          <p:cNvPr id="4" name="正方形/長方形 3"/>
          <p:cNvSpPr/>
          <p:nvPr userDrawn="1"/>
        </p:nvSpPr>
        <p:spPr>
          <a:xfrm>
            <a:off x="9579668" y="1543675"/>
            <a:ext cx="648072"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正方形/長方形 7"/>
          <p:cNvSpPr/>
          <p:nvPr userDrawn="1"/>
        </p:nvSpPr>
        <p:spPr>
          <a:xfrm>
            <a:off x="10215040" y="1543675"/>
            <a:ext cx="648072" cy="720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正方形/長方形 8"/>
          <p:cNvSpPr/>
          <p:nvPr userDrawn="1"/>
        </p:nvSpPr>
        <p:spPr>
          <a:xfrm>
            <a:off x="10851588" y="1543675"/>
            <a:ext cx="648072" cy="7200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 name="正方形/長方形 18"/>
          <p:cNvSpPr/>
          <p:nvPr userDrawn="1"/>
        </p:nvSpPr>
        <p:spPr>
          <a:xfrm>
            <a:off x="17157699" y="9516491"/>
            <a:ext cx="1129945" cy="72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1657151609"/>
      </p:ext>
    </p:extLst>
  </p:cSld>
  <p:clrMap bg1="lt1" tx1="dk1" bg2="lt2" tx2="dk2" accent1="accent1" accent2="accent2" accent3="accent3" accent4="accent4" accent5="accent5" accent6="accent6" hlink="hlink" folHlink="folHlink"/>
  <p:sldLayoutIdLst>
    <p:sldLayoutId id="2147483740" r:id="rId1"/>
    <p:sldLayoutId id="2147483767" r:id="rId2"/>
  </p:sldLayoutIdLs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10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500" fill="hold"/>
                                        <p:tgtEl>
                                          <p:spTgt spid="8"/>
                                        </p:tgtEl>
                                        <p:attrNameLst>
                                          <p:attrName>ppt_x</p:attrName>
                                        </p:attrNameLst>
                                      </p:cBhvr>
                                      <p:tavLst>
                                        <p:tav tm="0">
                                          <p:val>
                                            <p:strVal val="#ppt_x"/>
                                          </p:val>
                                        </p:tav>
                                        <p:tav tm="100000">
                                          <p:val>
                                            <p:strVal val="#ppt_x"/>
                                          </p:val>
                                        </p:tav>
                                      </p:tavLst>
                                    </p:anim>
                                    <p:anim calcmode="lin" valueType="num">
                                      <p:cBhvr additive="base">
                                        <p:cTn id="12" dur="500" fill="hold"/>
                                        <p:tgtEl>
                                          <p:spTgt spid="8"/>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200"/>
                                  </p:stCondLst>
                                  <p:childTnLst>
                                    <p:set>
                                      <p:cBhvr>
                                        <p:cTn id="14" dur="1" fill="hold">
                                          <p:stCondLst>
                                            <p:cond delay="0"/>
                                          </p:stCondLst>
                                        </p:cTn>
                                        <p:tgtEl>
                                          <p:spTgt spid="9"/>
                                        </p:tgtEl>
                                        <p:attrNameLst>
                                          <p:attrName>style.visibility</p:attrName>
                                        </p:attrNameLst>
                                      </p:cBhvr>
                                      <p:to>
                                        <p:strVal val="visible"/>
                                      </p:to>
                                    </p:set>
                                    <p:anim calcmode="lin" valueType="num">
                                      <p:cBhvr additive="base">
                                        <p:cTn id="15" dur="500" fill="hold"/>
                                        <p:tgtEl>
                                          <p:spTgt spid="9"/>
                                        </p:tgtEl>
                                        <p:attrNameLst>
                                          <p:attrName>ppt_x</p:attrName>
                                        </p:attrNameLst>
                                      </p:cBhvr>
                                      <p:tavLst>
                                        <p:tav tm="0">
                                          <p:val>
                                            <p:strVal val="#ppt_x"/>
                                          </p:val>
                                        </p:tav>
                                        <p:tav tm="100000">
                                          <p:val>
                                            <p:strVal val="#ppt_x"/>
                                          </p:val>
                                        </p:tav>
                                      </p:tavLst>
                                    </p:anim>
                                    <p:anim calcmode="lin" valueType="num">
                                      <p:cBhvr additive="base">
                                        <p:cTn id="16" dur="500" fill="hold"/>
                                        <p:tgtEl>
                                          <p:spTgt spid="9"/>
                                        </p:tgtEl>
                                        <p:attrNameLst>
                                          <p:attrName>ppt_y</p:attrName>
                                        </p:attrNameLst>
                                      </p:cBhvr>
                                      <p:tavLst>
                                        <p:tav tm="0">
                                          <p:val>
                                            <p:strVal val="0-#ppt_h/2"/>
                                          </p:val>
                                        </p:tav>
                                        <p:tav tm="100000">
                                          <p:val>
                                            <p:strVal val="#ppt_y"/>
                                          </p:val>
                                        </p:tav>
                                      </p:tavLst>
                                    </p:anim>
                                  </p:childTnLst>
                                </p:cTn>
                              </p:par>
                              <p:par>
                                <p:cTn id="17" presetID="2" presetClass="entr" presetSubtype="1" decel="100000" fill="hold" grpId="0" nodeType="withEffect">
                                  <p:stCondLst>
                                    <p:cond delay="200"/>
                                  </p:stCondLst>
                                  <p:iterate type="wd">
                                    <p:tmPct val="10000"/>
                                  </p:iterate>
                                  <p:childTnLst>
                                    <p:set>
                                      <p:cBhvr>
                                        <p:cTn id="18" dur="1" fill="hold">
                                          <p:stCondLst>
                                            <p:cond delay="0"/>
                                          </p:stCondLst>
                                        </p:cTn>
                                        <p:tgtEl>
                                          <p:spTgt spid="2"/>
                                        </p:tgtEl>
                                        <p:attrNameLst>
                                          <p:attrName>style.visibility</p:attrName>
                                        </p:attrNameLst>
                                      </p:cBhvr>
                                      <p:to>
                                        <p:strVal val="visible"/>
                                      </p:to>
                                    </p:set>
                                    <p:anim calcmode="lin" valueType="num">
                                      <p:cBhvr additive="base">
                                        <p:cTn id="19" dur="500" fill="hold"/>
                                        <p:tgtEl>
                                          <p:spTgt spid="2"/>
                                        </p:tgtEl>
                                        <p:attrNameLst>
                                          <p:attrName>ppt_x</p:attrName>
                                        </p:attrNameLst>
                                      </p:cBhvr>
                                      <p:tavLst>
                                        <p:tav tm="0">
                                          <p:val>
                                            <p:strVal val="#ppt_x"/>
                                          </p:val>
                                        </p:tav>
                                        <p:tav tm="100000">
                                          <p:val>
                                            <p:strVal val="#ppt_x"/>
                                          </p:val>
                                        </p:tav>
                                      </p:tavLst>
                                    </p:anim>
                                    <p:anim calcmode="lin" valueType="num">
                                      <p:cBhvr additive="base">
                                        <p:cTn id="20" dur="500" fill="hold"/>
                                        <p:tgtEl>
                                          <p:spTgt spid="2"/>
                                        </p:tgtEl>
                                        <p:attrNameLst>
                                          <p:attrName>ppt_y</p:attrName>
                                        </p:attrNameLst>
                                      </p:cBhvr>
                                      <p:tavLst>
                                        <p:tav tm="0">
                                          <p:val>
                                            <p:strVal val="0-#ppt_h/2"/>
                                          </p:val>
                                        </p:tav>
                                        <p:tav tm="100000">
                                          <p:val>
                                            <p:strVal val="#ppt_y"/>
                                          </p:val>
                                        </p:tav>
                                      </p:tavLst>
                                    </p:anim>
                                  </p:childTnLst>
                                </p:cTn>
                              </p:par>
                              <p:par>
                                <p:cTn id="21" presetID="2" presetClass="entr" presetSubtype="2" decel="100000" fill="hold" grpId="0" nodeType="withEffect">
                                  <p:stCondLst>
                                    <p:cond delay="200"/>
                                  </p:stCondLst>
                                  <p:childTnLst>
                                    <p:set>
                                      <p:cBhvr>
                                        <p:cTn id="22" dur="1" fill="hold">
                                          <p:stCondLst>
                                            <p:cond delay="0"/>
                                          </p:stCondLst>
                                        </p:cTn>
                                        <p:tgtEl>
                                          <p:spTgt spid="19"/>
                                        </p:tgtEl>
                                        <p:attrNameLst>
                                          <p:attrName>style.visibility</p:attrName>
                                        </p:attrNameLst>
                                      </p:cBhvr>
                                      <p:to>
                                        <p:strVal val="visible"/>
                                      </p:to>
                                    </p:set>
                                    <p:anim calcmode="lin" valueType="num">
                                      <p:cBhvr additive="base">
                                        <p:cTn id="23" dur="500" fill="hold"/>
                                        <p:tgtEl>
                                          <p:spTgt spid="19"/>
                                        </p:tgtEl>
                                        <p:attrNameLst>
                                          <p:attrName>ppt_x</p:attrName>
                                        </p:attrNameLst>
                                      </p:cBhvr>
                                      <p:tavLst>
                                        <p:tav tm="0">
                                          <p:val>
                                            <p:strVal val="1+#ppt_w/2"/>
                                          </p:val>
                                        </p:tav>
                                        <p:tav tm="100000">
                                          <p:val>
                                            <p:strVal val="#ppt_x"/>
                                          </p:val>
                                        </p:tav>
                                      </p:tavLst>
                                    </p:anim>
                                    <p:anim calcmode="lin" valueType="num">
                                      <p:cBhvr additive="base">
                                        <p:cTn id="24" dur="500" fill="hold"/>
                                        <p:tgtEl>
                                          <p:spTgt spid="19"/>
                                        </p:tgtEl>
                                        <p:attrNameLst>
                                          <p:attrName>ppt_y</p:attrName>
                                        </p:attrNameLst>
                                      </p:cBhvr>
                                      <p:tavLst>
                                        <p:tav tm="0">
                                          <p:val>
                                            <p:strVal val="#ppt_y"/>
                                          </p:val>
                                        </p:tav>
                                        <p:tav tm="100000">
                                          <p:val>
                                            <p:strVal val="#ppt_y"/>
                                          </p:val>
                                        </p:tav>
                                      </p:tavLst>
                                    </p:anim>
                                  </p:childTnLst>
                                </p:cTn>
                              </p:par>
                              <p:par>
                                <p:cTn id="25" presetID="2" presetClass="entr" presetSubtype="2" decel="100000" fill="hold" grpId="0" nodeType="withEffect">
                                  <p:stCondLst>
                                    <p:cond delay="400"/>
                                  </p:stCondLst>
                                  <p:childTnLst>
                                    <p:set>
                                      <p:cBhvr>
                                        <p:cTn id="26" dur="1" fill="hold">
                                          <p:stCondLst>
                                            <p:cond delay="0"/>
                                          </p:stCondLst>
                                        </p:cTn>
                                        <p:tgtEl>
                                          <p:spTgt spid="6"/>
                                        </p:tgtEl>
                                        <p:attrNameLst>
                                          <p:attrName>style.visibility</p:attrName>
                                        </p:attrNameLst>
                                      </p:cBhvr>
                                      <p:to>
                                        <p:strVal val="visible"/>
                                      </p:to>
                                    </p:set>
                                    <p:anim calcmode="lin" valueType="num">
                                      <p:cBhvr additive="base">
                                        <p:cTn id="27" dur="500" fill="hold"/>
                                        <p:tgtEl>
                                          <p:spTgt spid="6"/>
                                        </p:tgtEl>
                                        <p:attrNameLst>
                                          <p:attrName>ppt_x</p:attrName>
                                        </p:attrNameLst>
                                      </p:cBhvr>
                                      <p:tavLst>
                                        <p:tav tm="0">
                                          <p:val>
                                            <p:strVal val="1+#ppt_w/2"/>
                                          </p:val>
                                        </p:tav>
                                        <p:tav tm="100000">
                                          <p:val>
                                            <p:strVal val="#ppt_x"/>
                                          </p:val>
                                        </p:tav>
                                      </p:tavLst>
                                    </p:anim>
                                    <p:anim calcmode="lin" valueType="num">
                                      <p:cBhvr additive="base">
                                        <p:cTn id="28" dur="500" fill="hold"/>
                                        <p:tgtEl>
                                          <p:spTgt spid="6"/>
                                        </p:tgtEl>
                                        <p:attrNameLst>
                                          <p:attrName>ppt_y</p:attrName>
                                        </p:attrNameLst>
                                      </p:cBhvr>
                                      <p:tavLst>
                                        <p:tav tm="0">
                                          <p:val>
                                            <p:strVal val="#ppt_y"/>
                                          </p:val>
                                        </p:tav>
                                        <p:tav tm="100000">
                                          <p:val>
                                            <p:strVal val="#ppt_y"/>
                                          </p:val>
                                        </p:tav>
                                      </p:tavLst>
                                    </p:anim>
                                  </p:childTnLst>
                                </p:cTn>
                              </p:par>
                              <p:par>
                                <p:cTn id="29" presetID="2" presetClass="entr" presetSubtype="4" decel="100000" fill="hold" grpId="0" nodeType="withEffect">
                                  <p:stCondLst>
                                    <p:cond delay="200"/>
                                  </p:stCondLst>
                                  <p:childTnLst>
                                    <p:set>
                                      <p:cBhvr>
                                        <p:cTn id="30" dur="1" fill="hold">
                                          <p:stCondLst>
                                            <p:cond delay="0"/>
                                          </p:stCondLst>
                                        </p:cTn>
                                        <p:tgtEl>
                                          <p:spTgt spid="5"/>
                                        </p:tgtEl>
                                        <p:attrNameLst>
                                          <p:attrName>style.visibility</p:attrName>
                                        </p:attrNameLst>
                                      </p:cBhvr>
                                      <p:to>
                                        <p:strVal val="visible"/>
                                      </p:to>
                                    </p:set>
                                    <p:anim calcmode="lin" valueType="num">
                                      <p:cBhvr additive="base">
                                        <p:cTn id="31" dur="500" fill="hold"/>
                                        <p:tgtEl>
                                          <p:spTgt spid="5"/>
                                        </p:tgtEl>
                                        <p:attrNameLst>
                                          <p:attrName>ppt_x</p:attrName>
                                        </p:attrNameLst>
                                      </p:cBhvr>
                                      <p:tavLst>
                                        <p:tav tm="0">
                                          <p:val>
                                            <p:strVal val="#ppt_x"/>
                                          </p:val>
                                        </p:tav>
                                        <p:tav tm="100000">
                                          <p:val>
                                            <p:strVal val="#ppt_x"/>
                                          </p:val>
                                        </p:tav>
                                      </p:tavLst>
                                    </p:anim>
                                    <p:anim calcmode="lin" valueType="num">
                                      <p:cBhvr additive="base">
                                        <p:cTn id="32"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p:bldP spid="6" grpId="0"/>
      <p:bldP spid="4" grpId="0" animBg="1"/>
      <p:bldP spid="8" grpId="0" animBg="1"/>
      <p:bldP spid="9" grpId="0" animBg="1"/>
      <p:bldP spid="19" grpId="0" animBg="1"/>
    </p:bldLst>
  </p:timing>
  <p:hf hdr="0" dt="0"/>
  <p:txStyles>
    <p:titleStyle>
      <a:lvl1pPr algn="l" defTabSz="1371417" rtl="0" eaLnBrk="1" latinLnBrk="0" hangingPunct="1">
        <a:lnSpc>
          <a:spcPct val="90000"/>
        </a:lnSpc>
        <a:spcBef>
          <a:spcPct val="0"/>
        </a:spcBef>
        <a:buNone/>
        <a:defRPr sz="5400" kern="1200">
          <a:solidFill>
            <a:schemeClr val="tx2"/>
          </a:solidFill>
          <a:latin typeface="+mj-lt"/>
          <a:ea typeface="+mj-ea"/>
          <a:cs typeface="+mj-cs"/>
        </a:defRPr>
      </a:lvl1pPr>
    </p:titleStyle>
    <p:bodyStyle>
      <a:lvl1pPr marL="0" indent="0" algn="l" defTabSz="1371417" rtl="0" eaLnBrk="1" latinLnBrk="0" hangingPunct="1">
        <a:lnSpc>
          <a:spcPct val="130000"/>
        </a:lnSpc>
        <a:spcBef>
          <a:spcPts val="1200"/>
        </a:spcBef>
        <a:buFontTx/>
        <a:buNone/>
        <a:defRPr sz="2400" kern="1200" baseline="0">
          <a:solidFill>
            <a:schemeClr val="tx2"/>
          </a:solidFill>
          <a:latin typeface="+mn-lt"/>
          <a:ea typeface="+mn-ea"/>
          <a:cs typeface="+mn-cs"/>
        </a:defRPr>
      </a:lvl1pPr>
      <a:lvl2pPr marL="685709" indent="0" algn="l" defTabSz="1371417" rtl="0" eaLnBrk="1" latinLnBrk="0" hangingPunct="1">
        <a:lnSpc>
          <a:spcPct val="90000"/>
        </a:lnSpc>
        <a:spcBef>
          <a:spcPts val="750"/>
        </a:spcBef>
        <a:buFontTx/>
        <a:buNone/>
        <a:defRPr sz="3600" kern="1200">
          <a:solidFill>
            <a:schemeClr val="tx1"/>
          </a:solidFill>
          <a:latin typeface="+mn-lt"/>
          <a:ea typeface="+mn-ea"/>
          <a:cs typeface="+mn-cs"/>
        </a:defRPr>
      </a:lvl2pPr>
      <a:lvl3pPr marL="1371417" indent="0" algn="l" defTabSz="1371417" rtl="0" eaLnBrk="1" latinLnBrk="0" hangingPunct="1">
        <a:lnSpc>
          <a:spcPct val="90000"/>
        </a:lnSpc>
        <a:spcBef>
          <a:spcPts val="750"/>
        </a:spcBef>
        <a:buFontTx/>
        <a:buNone/>
        <a:defRPr sz="3000" kern="1200">
          <a:solidFill>
            <a:schemeClr val="tx1"/>
          </a:solidFill>
          <a:latin typeface="+mn-lt"/>
          <a:ea typeface="+mn-ea"/>
          <a:cs typeface="+mn-cs"/>
        </a:defRPr>
      </a:lvl3pPr>
      <a:lvl4pPr marL="2057126" indent="0" algn="l" defTabSz="1371417" rtl="0" eaLnBrk="1" latinLnBrk="0" hangingPunct="1">
        <a:lnSpc>
          <a:spcPct val="90000"/>
        </a:lnSpc>
        <a:spcBef>
          <a:spcPts val="750"/>
        </a:spcBef>
        <a:buFontTx/>
        <a:buNone/>
        <a:defRPr sz="2700" kern="1200">
          <a:solidFill>
            <a:schemeClr val="tx1"/>
          </a:solidFill>
          <a:latin typeface="+mn-lt"/>
          <a:ea typeface="+mn-ea"/>
          <a:cs typeface="+mn-cs"/>
        </a:defRPr>
      </a:lvl4pPr>
      <a:lvl5pPr marL="2742835" indent="0" algn="l" defTabSz="1371417" rtl="0" eaLnBrk="1" latinLnBrk="0" hangingPunct="1">
        <a:lnSpc>
          <a:spcPct val="90000"/>
        </a:lnSpc>
        <a:spcBef>
          <a:spcPts val="750"/>
        </a:spcBef>
        <a:buFontTx/>
        <a:buNone/>
        <a:defRPr sz="2700" kern="1200">
          <a:solidFill>
            <a:schemeClr val="tx1"/>
          </a:solidFill>
          <a:latin typeface="+mn-lt"/>
          <a:ea typeface="+mn-ea"/>
          <a:cs typeface="+mn-cs"/>
        </a:defRPr>
      </a:lvl5pPr>
      <a:lvl6pPr marL="3771397"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6pPr>
      <a:lvl7pPr marL="4457106"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7pPr>
      <a:lvl8pPr marL="5142814"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8pPr>
      <a:lvl9pPr marL="5828523"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9pPr>
    </p:bodyStyle>
    <p:otherStyle>
      <a:defPPr>
        <a:defRPr lang="en-US"/>
      </a:defPPr>
      <a:lvl1pPr marL="0" algn="l" defTabSz="1371417" rtl="0" eaLnBrk="1" latinLnBrk="0" hangingPunct="1">
        <a:defRPr sz="2700" kern="1200">
          <a:solidFill>
            <a:schemeClr val="tx1"/>
          </a:solidFill>
          <a:latin typeface="+mn-lt"/>
          <a:ea typeface="+mn-ea"/>
          <a:cs typeface="+mn-cs"/>
        </a:defRPr>
      </a:lvl1pPr>
      <a:lvl2pPr marL="685709" algn="l" defTabSz="1371417" rtl="0" eaLnBrk="1" latinLnBrk="0" hangingPunct="1">
        <a:defRPr sz="2700" kern="1200">
          <a:solidFill>
            <a:schemeClr val="tx1"/>
          </a:solidFill>
          <a:latin typeface="+mn-lt"/>
          <a:ea typeface="+mn-ea"/>
          <a:cs typeface="+mn-cs"/>
        </a:defRPr>
      </a:lvl2pPr>
      <a:lvl3pPr marL="1371417" algn="l" defTabSz="1371417" rtl="0" eaLnBrk="1" latinLnBrk="0" hangingPunct="1">
        <a:defRPr sz="2700" kern="1200">
          <a:solidFill>
            <a:schemeClr val="tx1"/>
          </a:solidFill>
          <a:latin typeface="+mn-lt"/>
          <a:ea typeface="+mn-ea"/>
          <a:cs typeface="+mn-cs"/>
        </a:defRPr>
      </a:lvl3pPr>
      <a:lvl4pPr marL="2057126" algn="l" defTabSz="1371417" rtl="0" eaLnBrk="1" latinLnBrk="0" hangingPunct="1">
        <a:defRPr sz="2700" kern="1200">
          <a:solidFill>
            <a:schemeClr val="tx1"/>
          </a:solidFill>
          <a:latin typeface="+mn-lt"/>
          <a:ea typeface="+mn-ea"/>
          <a:cs typeface="+mn-cs"/>
        </a:defRPr>
      </a:lvl4pPr>
      <a:lvl5pPr marL="2742834" algn="l" defTabSz="1371417" rtl="0" eaLnBrk="1" latinLnBrk="0" hangingPunct="1">
        <a:defRPr sz="2700" kern="1200">
          <a:solidFill>
            <a:schemeClr val="tx1"/>
          </a:solidFill>
          <a:latin typeface="+mn-lt"/>
          <a:ea typeface="+mn-ea"/>
          <a:cs typeface="+mn-cs"/>
        </a:defRPr>
      </a:lvl5pPr>
      <a:lvl6pPr marL="3428543" algn="l" defTabSz="1371417" rtl="0" eaLnBrk="1" latinLnBrk="0" hangingPunct="1">
        <a:defRPr sz="2700" kern="1200">
          <a:solidFill>
            <a:schemeClr val="tx1"/>
          </a:solidFill>
          <a:latin typeface="+mn-lt"/>
          <a:ea typeface="+mn-ea"/>
          <a:cs typeface="+mn-cs"/>
        </a:defRPr>
      </a:lvl6pPr>
      <a:lvl7pPr marL="4114251" algn="l" defTabSz="1371417" rtl="0" eaLnBrk="1" latinLnBrk="0" hangingPunct="1">
        <a:defRPr sz="2700" kern="1200">
          <a:solidFill>
            <a:schemeClr val="tx1"/>
          </a:solidFill>
          <a:latin typeface="+mn-lt"/>
          <a:ea typeface="+mn-ea"/>
          <a:cs typeface="+mn-cs"/>
        </a:defRPr>
      </a:lvl7pPr>
      <a:lvl8pPr marL="4799960" algn="l" defTabSz="1371417" rtl="0" eaLnBrk="1" latinLnBrk="0" hangingPunct="1">
        <a:defRPr sz="2700" kern="1200">
          <a:solidFill>
            <a:schemeClr val="tx1"/>
          </a:solidFill>
          <a:latin typeface="+mn-lt"/>
          <a:ea typeface="+mn-ea"/>
          <a:cs typeface="+mn-cs"/>
        </a:defRPr>
      </a:lvl8pPr>
      <a:lvl9pPr marL="5485668" algn="l" defTabSz="1371417" rtl="0" eaLnBrk="1" latinLnBrk="0" hangingPunct="1">
        <a:defRPr sz="27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3239" userDrawn="1">
          <p15:clr>
            <a:srgbClr val="F26B43"/>
          </p15:clr>
        </p15:guide>
        <p15:guide id="2" pos="5760"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hyperlink" Target="http://font.ubuntu.com/" TargetMode="External"/><Relationship Id="rId1" Type="http://schemas.openxmlformats.org/officeDocument/2006/relationships/slideLayout" Target="../slideLayouts/slideLayout15.xml"/></Relationships>
</file>

<file path=ppt/slides/_rels/slide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56.xml"/><Relationship Id="rId4" Type="http://schemas.openxmlformats.org/officeDocument/2006/relationships/image" Target="../media/image8.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58.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55.xml"/></Relationships>
</file>

<file path=ppt/slides/_rels/slide1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80.xml"/><Relationship Id="rId4" Type="http://schemas.openxmlformats.org/officeDocument/2006/relationships/image" Target="../media/image11.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60.xml"/><Relationship Id="rId4" Type="http://schemas.openxmlformats.org/officeDocument/2006/relationships/image" Target="../media/image14.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59.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9.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87.xml"/></Relationships>
</file>

<file path=ppt/slides/_rels/slide22.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7.xml"/><Relationship Id="rId5" Type="http://schemas.openxmlformats.org/officeDocument/2006/relationships/image" Target="../media/image18.png"/><Relationship Id="rId4" Type="http://schemas.openxmlformats.org/officeDocument/2006/relationships/image" Target="../media/image17.png"/></Relationships>
</file>

<file path=ppt/slides/_rels/slide23.xml.rels><?xml version="1.0" encoding="UTF-8" standalone="yes"?>
<Relationships xmlns="http://schemas.openxmlformats.org/package/2006/relationships"><Relationship Id="rId3" Type="http://schemas.openxmlformats.org/officeDocument/2006/relationships/image" Target="../media/image20.png"/><Relationship Id="rId7" Type="http://schemas.openxmlformats.org/officeDocument/2006/relationships/image" Target="../media/image24.png"/><Relationship Id="rId2" Type="http://schemas.openxmlformats.org/officeDocument/2006/relationships/image" Target="../media/image19.png"/><Relationship Id="rId1" Type="http://schemas.openxmlformats.org/officeDocument/2006/relationships/slideLayout" Target="../slideLayouts/slideLayout10.xml"/><Relationship Id="rId6" Type="http://schemas.openxmlformats.org/officeDocument/2006/relationships/image" Target="../media/image23.png"/><Relationship Id="rId5" Type="http://schemas.openxmlformats.org/officeDocument/2006/relationships/image" Target="../media/image22.png"/><Relationship Id="rId4" Type="http://schemas.openxmlformats.org/officeDocument/2006/relationships/image" Target="../media/image21.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27.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19.xml"/><Relationship Id="rId4" Type="http://schemas.openxmlformats.org/officeDocument/2006/relationships/image" Target="../media/image27.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29.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29.xml"/><Relationship Id="rId5" Type="http://schemas.openxmlformats.org/officeDocument/2006/relationships/image" Target="../media/image31.png"/><Relationship Id="rId4" Type="http://schemas.openxmlformats.org/officeDocument/2006/relationships/image" Target="../media/image30.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8.xml"/></Relationships>
</file>

<file path=ppt/slides/_rels/slide30.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28.png"/><Relationship Id="rId1" Type="http://schemas.openxmlformats.org/officeDocument/2006/relationships/slideLayout" Target="../slideLayouts/slideLayout9.xml"/><Relationship Id="rId5" Type="http://schemas.openxmlformats.org/officeDocument/2006/relationships/image" Target="../media/image29.png"/><Relationship Id="rId4" Type="http://schemas.openxmlformats.org/officeDocument/2006/relationships/image" Target="../media/image30.pn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53.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6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6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30.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44.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45.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84.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73.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88.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4.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77.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33.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78.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3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64.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65.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8.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23.png"/><Relationship Id="rId1" Type="http://schemas.openxmlformats.org/officeDocument/2006/relationships/slideLayout" Target="../slideLayouts/slideLayout28.xml"/><Relationship Id="rId5" Type="http://schemas.openxmlformats.org/officeDocument/2006/relationships/image" Target="../media/image34.png"/><Relationship Id="rId4" Type="http://schemas.openxmlformats.org/officeDocument/2006/relationships/image" Target="../media/image33.png"/></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6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79.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74.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53.xml.rels><?xml version="1.0" encoding="UTF-8" standalone="yes"?>
<Relationships xmlns="http://schemas.openxmlformats.org/package/2006/relationships"><Relationship Id="rId3" Type="http://schemas.openxmlformats.org/officeDocument/2006/relationships/image" Target="../media/image36.png"/><Relationship Id="rId7" Type="http://schemas.openxmlformats.org/officeDocument/2006/relationships/image" Target="../media/image40.png"/><Relationship Id="rId2" Type="http://schemas.openxmlformats.org/officeDocument/2006/relationships/image" Target="../media/image35.png"/><Relationship Id="rId1" Type="http://schemas.openxmlformats.org/officeDocument/2006/relationships/slideLayout" Target="../slideLayouts/slideLayout50.xml"/><Relationship Id="rId6" Type="http://schemas.openxmlformats.org/officeDocument/2006/relationships/image" Target="../media/image39.png"/><Relationship Id="rId5" Type="http://schemas.openxmlformats.org/officeDocument/2006/relationships/image" Target="../media/image38.png"/><Relationship Id="rId4" Type="http://schemas.openxmlformats.org/officeDocument/2006/relationships/image" Target="../media/image37.png"/></Relationships>
</file>

<file path=ppt/slides/_rels/slide54.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41.png"/><Relationship Id="rId1" Type="http://schemas.openxmlformats.org/officeDocument/2006/relationships/slideLayout" Target="../slideLayouts/slideLayout37.xml"/><Relationship Id="rId4" Type="http://schemas.openxmlformats.org/officeDocument/2006/relationships/image" Target="../media/image43.png"/></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38.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7.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image" Target="../media/image13.png"/><Relationship Id="rId1" Type="http://schemas.openxmlformats.org/officeDocument/2006/relationships/slideLayout" Target="../slideLayouts/slideLayout39.xml"/><Relationship Id="rId5" Type="http://schemas.openxmlformats.org/officeDocument/2006/relationships/image" Target="../media/image45.png"/><Relationship Id="rId4" Type="http://schemas.openxmlformats.org/officeDocument/2006/relationships/image" Target="../media/image16.png"/></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43.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4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1.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34.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63.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image" Target="../media/image14.png"/><Relationship Id="rId1" Type="http://schemas.openxmlformats.org/officeDocument/2006/relationships/slideLayout" Target="../slideLayouts/slideLayout41.xml"/><Relationship Id="rId6" Type="http://schemas.openxmlformats.org/officeDocument/2006/relationships/image" Target="../media/image47.png"/><Relationship Id="rId5" Type="http://schemas.openxmlformats.org/officeDocument/2006/relationships/image" Target="../media/image22.png"/><Relationship Id="rId4" Type="http://schemas.openxmlformats.org/officeDocument/2006/relationships/image" Target="../media/image9.png"/></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51.xml"/></Relationships>
</file>

<file path=ppt/slides/_rels/slide65.xml.rels><?xml version="1.0" encoding="UTF-8" standalone="yes"?>
<Relationships xmlns="http://schemas.openxmlformats.org/package/2006/relationships"><Relationship Id="rId2" Type="http://schemas.openxmlformats.org/officeDocument/2006/relationships/slideLayout" Target="../slideLayouts/slideLayout46.xml"/><Relationship Id="rId1" Type="http://schemas.openxmlformats.org/officeDocument/2006/relationships/tags" Target="../tags/tag1.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4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48.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49.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8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75.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2.xml.rels><?xml version="1.0" encoding="UTF-8" standalone="yes"?>
<Relationships xmlns="http://schemas.openxmlformats.org/package/2006/relationships"><Relationship Id="rId2" Type="http://schemas.openxmlformats.org/officeDocument/2006/relationships/image" Target="../media/image48.png"/><Relationship Id="rId1" Type="http://schemas.openxmlformats.org/officeDocument/2006/relationships/slideLayout" Target="../slideLayouts/slideLayout27.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8.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1.xml"/></Relationships>
</file>

<file path=ppt/slides/_rels/slide79.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85.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52.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82.xml"/></Relationships>
</file>

<file path=ppt/slides/_rels/slide84.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slideLayout" Target="../slideLayouts/slideLayout86.xml"/><Relationship Id="rId1" Type="http://schemas.openxmlformats.org/officeDocument/2006/relationships/tags" Target="../tags/tag2.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86.xml.rels><?xml version="1.0" encoding="UTF-8" standalone="yes"?>
<Relationships xmlns="http://schemas.openxmlformats.org/package/2006/relationships"><Relationship Id="rId3" Type="http://schemas.openxmlformats.org/officeDocument/2006/relationships/hyperlink" Target="https://www.elegantthemes.com/blog/resources/elegant-icon-font" TargetMode="External"/><Relationship Id="rId2" Type="http://schemas.openxmlformats.org/officeDocument/2006/relationships/hyperlink" Target="thepopp.com" TargetMode="External"/><Relationship Id="rId1" Type="http://schemas.openxmlformats.org/officeDocument/2006/relationships/slideLayout" Target="../slideLayouts/slideLayout70.xml"/></Relationships>
</file>

<file path=ppt/slides/_rels/slide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8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4"/>
          <p:cNvSpPr>
            <a:spLocks noGrp="1"/>
          </p:cNvSpPr>
          <p:nvPr>
            <p:ph type="title"/>
          </p:nvPr>
        </p:nvSpPr>
        <p:spPr/>
        <p:txBody>
          <a:bodyPr/>
          <a:lstStyle/>
          <a:p>
            <a:r>
              <a:rPr kumimoji="1" lang="en-US" altLang="ja-JP" dirty="0"/>
              <a:t>Read Me</a:t>
            </a:r>
            <a:endParaRPr kumimoji="1" lang="ja-JP" altLang="en-US" dirty="0"/>
          </a:p>
        </p:txBody>
      </p:sp>
      <p:sp>
        <p:nvSpPr>
          <p:cNvPr id="6" name="テキスト プレースホルダー 5"/>
          <p:cNvSpPr>
            <a:spLocks noGrp="1"/>
          </p:cNvSpPr>
          <p:nvPr>
            <p:ph type="body" sz="quarter" idx="13"/>
          </p:nvPr>
        </p:nvSpPr>
        <p:spPr/>
        <p:txBody>
          <a:bodyPr/>
          <a:lstStyle/>
          <a:p>
            <a:r>
              <a:rPr lang="en-US" altLang="ja-JP" dirty="0"/>
              <a:t>Download and install </a:t>
            </a:r>
            <a:r>
              <a:rPr lang="en-US" altLang="ja-JP" dirty="0">
                <a:hlinkClick r:id="rId2"/>
              </a:rPr>
              <a:t>Ubuntu font family</a:t>
            </a:r>
            <a:r>
              <a:rPr lang="en-US" altLang="ja-JP" dirty="0"/>
              <a:t> before editing this template (need to restart PowerPoint after installing them). </a:t>
            </a:r>
          </a:p>
        </p:txBody>
      </p:sp>
      <p:sp>
        <p:nvSpPr>
          <p:cNvPr id="7" name="テキスト プレースホルダー 6"/>
          <p:cNvSpPr>
            <a:spLocks noGrp="1"/>
          </p:cNvSpPr>
          <p:nvPr>
            <p:ph type="body" sz="quarter" idx="24"/>
          </p:nvPr>
        </p:nvSpPr>
        <p:spPr/>
        <p:txBody>
          <a:bodyPr/>
          <a:lstStyle/>
          <a:p>
            <a:r>
              <a:rPr lang="en-US" altLang="ja-JP" dirty="0"/>
              <a:t>Do not sell or distribute this template.</a:t>
            </a:r>
          </a:p>
        </p:txBody>
      </p:sp>
      <p:sp>
        <p:nvSpPr>
          <p:cNvPr id="8" name="テキスト プレースホルダー 7"/>
          <p:cNvSpPr>
            <a:spLocks noGrp="1"/>
          </p:cNvSpPr>
          <p:nvPr>
            <p:ph type="body" sz="quarter" idx="25"/>
          </p:nvPr>
        </p:nvSpPr>
        <p:spPr/>
        <p:txBody>
          <a:bodyPr/>
          <a:lstStyle/>
          <a:p>
            <a:r>
              <a:rPr lang="en-US" altLang="ja-JP" dirty="0"/>
              <a:t>There are 2 types of slides. One has a Layout(defined by Slide Master) and another doesn’t. To customize slides defined by Layout, open Slide Master from “View” tab.</a:t>
            </a:r>
            <a:endParaRPr kumimoji="1" lang="ja-JP" altLang="en-US" dirty="0"/>
          </a:p>
        </p:txBody>
      </p:sp>
      <p:sp>
        <p:nvSpPr>
          <p:cNvPr id="9" name="テキスト プレースホルダー 8"/>
          <p:cNvSpPr>
            <a:spLocks noGrp="1"/>
          </p:cNvSpPr>
          <p:nvPr>
            <p:ph type="body" sz="quarter" idx="26"/>
          </p:nvPr>
        </p:nvSpPr>
        <p:spPr/>
        <p:txBody>
          <a:bodyPr/>
          <a:lstStyle/>
          <a:p>
            <a:r>
              <a:rPr lang="en-US" altLang="ja-JP" dirty="0"/>
              <a:t>About the slides defined by Layout, select a slide and hit Enter, and you don’t have to delete all texts and icons. </a:t>
            </a:r>
          </a:p>
        </p:txBody>
      </p:sp>
      <p:sp>
        <p:nvSpPr>
          <p:cNvPr id="10" name="フッター プレースホルダー 9"/>
          <p:cNvSpPr>
            <a:spLocks noGrp="1"/>
          </p:cNvSpPr>
          <p:nvPr>
            <p:ph type="ftr" sz="quarter" idx="10"/>
          </p:nvPr>
        </p:nvSpPr>
        <p:spPr/>
        <p:txBody>
          <a:bodyPr/>
          <a:lstStyle/>
          <a:p>
            <a:r>
              <a:rPr lang="en-US"/>
              <a:t>The Power of PowerPoint | thepopp.com</a:t>
            </a:r>
            <a:endParaRPr lang="en-US" dirty="0"/>
          </a:p>
        </p:txBody>
      </p:sp>
      <p:sp>
        <p:nvSpPr>
          <p:cNvPr id="11" name="スライド番号プレースホルダー 10"/>
          <p:cNvSpPr>
            <a:spLocks noGrp="1"/>
          </p:cNvSpPr>
          <p:nvPr>
            <p:ph type="sldNum" sz="quarter" idx="11"/>
          </p:nvPr>
        </p:nvSpPr>
        <p:spPr/>
        <p:txBody>
          <a:bodyPr/>
          <a:lstStyle/>
          <a:p>
            <a:fld id="{03EB59E2-90B9-4CD3-AC74-D672227E13C3}" type="slidenum">
              <a:rPr lang="en-US" smtClean="0"/>
              <a:pPr/>
              <a:t>1</a:t>
            </a:fld>
            <a:endParaRPr lang="en-US" dirty="0"/>
          </a:p>
        </p:txBody>
      </p:sp>
    </p:spTree>
    <p:extLst>
      <p:ext uri="{BB962C8B-B14F-4D97-AF65-F5344CB8AC3E}">
        <p14:creationId xmlns:p14="http://schemas.microsoft.com/office/powerpoint/2010/main" val="120803707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ー 1"/>
          <p:cNvSpPr>
            <a:spLocks noGrp="1"/>
          </p:cNvSpPr>
          <p:nvPr>
            <p:ph type="ftr" sz="quarter" idx="10"/>
          </p:nvPr>
        </p:nvSpPr>
        <p:spPr/>
        <p:txBody>
          <a:bodyPr/>
          <a:lstStyle/>
          <a:p>
            <a:r>
              <a:rPr lang="en-US"/>
              <a:t>The Power of PowerPoint | thepopp.com</a:t>
            </a:r>
            <a:endParaRPr lang="en-US" dirty="0"/>
          </a:p>
        </p:txBody>
      </p:sp>
      <p:sp>
        <p:nvSpPr>
          <p:cNvPr id="3" name="スライド番号プレースホルダー 2"/>
          <p:cNvSpPr>
            <a:spLocks noGrp="1"/>
          </p:cNvSpPr>
          <p:nvPr>
            <p:ph type="sldNum" sz="quarter" idx="11"/>
          </p:nvPr>
        </p:nvSpPr>
        <p:spPr/>
        <p:txBody>
          <a:bodyPr/>
          <a:lstStyle/>
          <a:p>
            <a:fld id="{03EB59E2-90B9-4CD3-AC74-D672227E13C3}" type="slidenum">
              <a:rPr lang="en-US" smtClean="0"/>
              <a:pPr/>
              <a:t>10</a:t>
            </a:fld>
            <a:endParaRPr lang="en-US" dirty="0"/>
          </a:p>
        </p:txBody>
      </p:sp>
      <p:sp>
        <p:nvSpPr>
          <p:cNvPr id="17" name="テキスト プレースホルダー 16"/>
          <p:cNvSpPr>
            <a:spLocks noGrp="1"/>
          </p:cNvSpPr>
          <p:nvPr>
            <p:ph type="body" sz="quarter" idx="13"/>
          </p:nvPr>
        </p:nvSpPr>
        <p:spPr/>
        <p:txBody>
          <a:bodyPr/>
          <a:lstStyle/>
          <a:p>
            <a:r>
              <a:rPr kumimoji="1" lang="en-US" altLang="ja-JP" dirty="0"/>
              <a:t>Bruce Beresford</a:t>
            </a:r>
            <a:endParaRPr kumimoji="1" lang="ja-JP" altLang="en-US" dirty="0"/>
          </a:p>
        </p:txBody>
      </p:sp>
      <p:sp>
        <p:nvSpPr>
          <p:cNvPr id="18" name="テキスト プレースホルダー 17"/>
          <p:cNvSpPr>
            <a:spLocks noGrp="1"/>
          </p:cNvSpPr>
          <p:nvPr>
            <p:ph type="body" sz="quarter" idx="14"/>
          </p:nvPr>
        </p:nvSpPr>
        <p:spPr/>
        <p:txBody>
          <a:bodyPr/>
          <a:lstStyle/>
          <a:p>
            <a:r>
              <a:rPr kumimoji="1" lang="en-US" altLang="ja-JP" dirty="0"/>
              <a:t>Hello. I am a web designer and producer.</a:t>
            </a:r>
          </a:p>
          <a:p>
            <a:r>
              <a:rPr kumimoji="1" lang="en-US" altLang="ja-JP" dirty="0"/>
              <a:t>Let me introduce myself a bit!</a:t>
            </a:r>
          </a:p>
          <a:p>
            <a:endParaRPr kumimoji="1" lang="ja-JP" altLang="en-US" dirty="0"/>
          </a:p>
        </p:txBody>
      </p:sp>
      <p:sp>
        <p:nvSpPr>
          <p:cNvPr id="19" name="テキスト プレースホルダー 18"/>
          <p:cNvSpPr>
            <a:spLocks noGrp="1"/>
          </p:cNvSpPr>
          <p:nvPr>
            <p:ph type="body" sz="quarter" idx="15"/>
          </p:nvPr>
        </p:nvSpPr>
        <p:spPr/>
        <p:txBody>
          <a:bodyPr/>
          <a:lstStyle/>
          <a:p>
            <a:r>
              <a:rPr kumimoji="1" lang="en-US" altLang="ja-JP" dirty="0" err="1"/>
              <a:t>Viris</a:t>
            </a:r>
            <a:r>
              <a:rPr kumimoji="1" lang="en-US" altLang="ja-JP" dirty="0"/>
              <a:t> </a:t>
            </a:r>
            <a:r>
              <a:rPr kumimoji="1" lang="en-US" altLang="ja-JP" dirty="0" err="1"/>
              <a:t>accusam</a:t>
            </a:r>
            <a:r>
              <a:rPr kumimoji="1" lang="en-US" altLang="ja-JP" dirty="0"/>
              <a:t> </a:t>
            </a:r>
            <a:r>
              <a:rPr kumimoji="1" lang="en-US" altLang="ja-JP" dirty="0" err="1"/>
              <a:t>ut</a:t>
            </a:r>
            <a:r>
              <a:rPr kumimoji="1" lang="en-US" altLang="ja-JP" dirty="0"/>
              <a:t> </a:t>
            </a:r>
            <a:r>
              <a:rPr kumimoji="1" lang="en-US" altLang="ja-JP" dirty="0" err="1"/>
              <a:t>pri</a:t>
            </a:r>
            <a:r>
              <a:rPr kumimoji="1" lang="en-US" altLang="ja-JP" dirty="0"/>
              <a:t>, mea corpora </a:t>
            </a:r>
            <a:r>
              <a:rPr kumimoji="1" lang="en-US" altLang="ja-JP" dirty="0" err="1"/>
              <a:t>quaestio</a:t>
            </a:r>
            <a:r>
              <a:rPr kumimoji="1" lang="en-US" altLang="ja-JP" dirty="0"/>
              <a:t> </a:t>
            </a:r>
            <a:r>
              <a:rPr kumimoji="1" lang="en-US" altLang="ja-JP" dirty="0" err="1"/>
              <a:t>pertinacia</a:t>
            </a:r>
            <a:r>
              <a:rPr kumimoji="1" lang="en-US" altLang="ja-JP" dirty="0"/>
              <a:t> in. Est modus </a:t>
            </a:r>
            <a:r>
              <a:rPr kumimoji="1" lang="en-US" altLang="ja-JP" dirty="0" err="1"/>
              <a:t>dicant</a:t>
            </a:r>
            <a:r>
              <a:rPr kumimoji="1" lang="en-US" altLang="ja-JP" dirty="0"/>
              <a:t> </a:t>
            </a:r>
            <a:r>
              <a:rPr kumimoji="1" lang="en-US" altLang="ja-JP" dirty="0" err="1"/>
              <a:t>deterruisset</a:t>
            </a:r>
            <a:r>
              <a:rPr kumimoji="1" lang="en-US" altLang="ja-JP" dirty="0"/>
              <a:t> ad. Ne </a:t>
            </a:r>
            <a:r>
              <a:rPr kumimoji="1" lang="en-US" altLang="ja-JP" dirty="0" err="1"/>
              <a:t>paulo</a:t>
            </a:r>
            <a:r>
              <a:rPr kumimoji="1" lang="en-US" altLang="ja-JP" dirty="0"/>
              <a:t> </a:t>
            </a:r>
            <a:r>
              <a:rPr kumimoji="1" lang="en-US" altLang="ja-JP" dirty="0" err="1"/>
              <a:t>singulis</a:t>
            </a:r>
            <a:r>
              <a:rPr kumimoji="1" lang="en-US" altLang="ja-JP" dirty="0"/>
              <a:t> mea, id </a:t>
            </a:r>
            <a:r>
              <a:rPr kumimoji="1" lang="en-US" altLang="ja-JP" dirty="0" err="1"/>
              <a:t>ius</a:t>
            </a:r>
            <a:r>
              <a:rPr kumimoji="1" lang="en-US" altLang="ja-JP" dirty="0"/>
              <a:t> dicta </a:t>
            </a:r>
            <a:r>
              <a:rPr kumimoji="1" lang="en-US" altLang="ja-JP" dirty="0" err="1"/>
              <a:t>labores</a:t>
            </a:r>
            <a:r>
              <a:rPr kumimoji="1" lang="en-US" altLang="ja-JP" dirty="0"/>
              <a:t> </a:t>
            </a:r>
            <a:r>
              <a:rPr kumimoji="1" lang="en-US" altLang="ja-JP" dirty="0" err="1"/>
              <a:t>accusata</a:t>
            </a:r>
            <a:r>
              <a:rPr kumimoji="1" lang="en-US" altLang="ja-JP" dirty="0"/>
              <a:t>. </a:t>
            </a:r>
            <a:r>
              <a:rPr kumimoji="1" lang="en-US" altLang="ja-JP" dirty="0" err="1"/>
              <a:t>Malis</a:t>
            </a:r>
            <a:r>
              <a:rPr kumimoji="1" lang="en-US" altLang="ja-JP" dirty="0"/>
              <a:t> </a:t>
            </a:r>
            <a:r>
              <a:rPr kumimoji="1" lang="en-US" altLang="ja-JP" dirty="0" err="1"/>
              <a:t>placerat</a:t>
            </a:r>
            <a:r>
              <a:rPr kumimoji="1" lang="en-US" altLang="ja-JP" dirty="0"/>
              <a:t> </a:t>
            </a:r>
            <a:r>
              <a:rPr kumimoji="1" lang="en-US" altLang="ja-JP" dirty="0" err="1"/>
              <a:t>te</a:t>
            </a:r>
            <a:r>
              <a:rPr kumimoji="1" lang="en-US" altLang="ja-JP" dirty="0"/>
              <a:t> pro, </a:t>
            </a:r>
            <a:r>
              <a:rPr kumimoji="1" lang="en-US" altLang="ja-JP" dirty="0" err="1"/>
              <a:t>sed</a:t>
            </a:r>
            <a:r>
              <a:rPr kumimoji="1" lang="en-US" altLang="ja-JP" dirty="0"/>
              <a:t> </a:t>
            </a:r>
            <a:r>
              <a:rPr kumimoji="1" lang="en-US" altLang="ja-JP" dirty="0" err="1"/>
              <a:t>quem</a:t>
            </a:r>
            <a:r>
              <a:rPr kumimoji="1" lang="en-US" altLang="ja-JP" dirty="0"/>
              <a:t> </a:t>
            </a:r>
            <a:r>
              <a:rPr kumimoji="1" lang="en-US" altLang="ja-JP" dirty="0" err="1"/>
              <a:t>purto</a:t>
            </a:r>
            <a:r>
              <a:rPr kumimoji="1" lang="en-US" altLang="ja-JP" dirty="0"/>
              <a:t> id. </a:t>
            </a:r>
            <a:r>
              <a:rPr kumimoji="1" lang="en-US" altLang="ja-JP" dirty="0" err="1"/>
              <a:t>Volutpat</a:t>
            </a:r>
            <a:r>
              <a:rPr kumimoji="1" lang="en-US" altLang="ja-JP" dirty="0"/>
              <a:t> </a:t>
            </a:r>
            <a:r>
              <a:rPr kumimoji="1" lang="en-US" altLang="ja-JP" dirty="0" err="1"/>
              <a:t>interpretaris</a:t>
            </a:r>
            <a:r>
              <a:rPr kumimoji="1" lang="en-US" altLang="ja-JP" dirty="0"/>
              <a:t> et </a:t>
            </a:r>
            <a:r>
              <a:rPr kumimoji="1" lang="en-US" altLang="ja-JP" dirty="0" err="1"/>
              <a:t>eam</a:t>
            </a:r>
            <a:r>
              <a:rPr kumimoji="1" lang="en-US" altLang="ja-JP" dirty="0"/>
              <a:t>, </a:t>
            </a:r>
            <a:r>
              <a:rPr kumimoji="1" lang="en-US" altLang="ja-JP" dirty="0" err="1"/>
              <a:t>ludus</a:t>
            </a:r>
            <a:r>
              <a:rPr kumimoji="1" lang="en-US" altLang="ja-JP" dirty="0"/>
              <a:t> </a:t>
            </a:r>
            <a:r>
              <a:rPr kumimoji="1" lang="en-US" altLang="ja-JP" dirty="0" err="1"/>
              <a:t>constituam</a:t>
            </a:r>
            <a:r>
              <a:rPr kumimoji="1" lang="en-US" altLang="ja-JP" dirty="0"/>
              <a:t> ex </a:t>
            </a:r>
            <a:r>
              <a:rPr kumimoji="1" lang="en-US" altLang="ja-JP" dirty="0" err="1"/>
              <a:t>eos</a:t>
            </a:r>
            <a:r>
              <a:rPr kumimoji="1" lang="en-US" altLang="ja-JP" dirty="0"/>
              <a:t>.</a:t>
            </a:r>
          </a:p>
        </p:txBody>
      </p:sp>
      <p:sp>
        <p:nvSpPr>
          <p:cNvPr id="21" name="テキスト プレースホルダー 20"/>
          <p:cNvSpPr>
            <a:spLocks noGrp="1"/>
          </p:cNvSpPr>
          <p:nvPr>
            <p:ph type="body" sz="quarter" idx="17"/>
          </p:nvPr>
        </p:nvSpPr>
        <p:spPr/>
        <p:txBody>
          <a:bodyPr/>
          <a:lstStyle/>
          <a:p>
            <a:r>
              <a:rPr kumimoji="1" lang="en-US" altLang="ja-JP" dirty="0"/>
              <a:t>facebook.com/</a:t>
            </a:r>
            <a:r>
              <a:rPr kumimoji="1" lang="en-US" altLang="ja-JP" dirty="0" err="1"/>
              <a:t>bruce_beresford</a:t>
            </a:r>
            <a:endParaRPr kumimoji="1" lang="ja-JP" altLang="en-US" dirty="0"/>
          </a:p>
        </p:txBody>
      </p:sp>
      <p:sp>
        <p:nvSpPr>
          <p:cNvPr id="22" name="テキスト プレースホルダー 21"/>
          <p:cNvSpPr>
            <a:spLocks noGrp="1"/>
          </p:cNvSpPr>
          <p:nvPr>
            <p:ph type="body" sz="quarter" idx="18"/>
          </p:nvPr>
        </p:nvSpPr>
        <p:spPr/>
        <p:txBody>
          <a:bodyPr/>
          <a:lstStyle/>
          <a:p>
            <a:r>
              <a:rPr kumimoji="1" lang="en-US" altLang="ja-JP" dirty="0" err="1"/>
              <a:t>facebook</a:t>
            </a:r>
            <a:endParaRPr kumimoji="1" lang="ja-JP" altLang="en-US" dirty="0"/>
          </a:p>
        </p:txBody>
      </p:sp>
      <p:sp>
        <p:nvSpPr>
          <p:cNvPr id="24" name="テキスト プレースホルダー 23"/>
          <p:cNvSpPr>
            <a:spLocks noGrp="1"/>
          </p:cNvSpPr>
          <p:nvPr>
            <p:ph type="body" sz="quarter" idx="20"/>
          </p:nvPr>
        </p:nvSpPr>
        <p:spPr/>
        <p:txBody>
          <a:bodyPr/>
          <a:lstStyle/>
          <a:p>
            <a:r>
              <a:rPr kumimoji="1" lang="en-US" altLang="ja-JP" dirty="0"/>
              <a:t>twitter.com/</a:t>
            </a:r>
            <a:r>
              <a:rPr kumimoji="1" lang="en-US" altLang="ja-JP" dirty="0" err="1"/>
              <a:t>bruce_beresford</a:t>
            </a:r>
            <a:endParaRPr kumimoji="1" lang="ja-JP" altLang="en-US" dirty="0"/>
          </a:p>
        </p:txBody>
      </p:sp>
      <p:sp>
        <p:nvSpPr>
          <p:cNvPr id="25" name="テキスト プレースホルダー 24"/>
          <p:cNvSpPr>
            <a:spLocks noGrp="1"/>
          </p:cNvSpPr>
          <p:nvPr>
            <p:ph type="body" sz="quarter" idx="21"/>
          </p:nvPr>
        </p:nvSpPr>
        <p:spPr/>
        <p:txBody>
          <a:bodyPr/>
          <a:lstStyle/>
          <a:p>
            <a:r>
              <a:rPr kumimoji="1" lang="en-US" altLang="ja-JP" dirty="0"/>
              <a:t>twitter</a:t>
            </a:r>
            <a:endParaRPr kumimoji="1" lang="ja-JP" altLang="en-US" dirty="0"/>
          </a:p>
        </p:txBody>
      </p:sp>
      <p:sp>
        <p:nvSpPr>
          <p:cNvPr id="27" name="テキスト プレースホルダー 26"/>
          <p:cNvSpPr>
            <a:spLocks noGrp="1"/>
          </p:cNvSpPr>
          <p:nvPr>
            <p:ph type="body" sz="quarter" idx="23"/>
          </p:nvPr>
        </p:nvSpPr>
        <p:spPr/>
        <p:txBody>
          <a:bodyPr/>
          <a:lstStyle/>
          <a:p>
            <a:r>
              <a:rPr kumimoji="1" lang="en-US" altLang="ja-JP" dirty="0"/>
              <a:t>tumblr.com/</a:t>
            </a:r>
            <a:r>
              <a:rPr kumimoji="1" lang="en-US" altLang="ja-JP" dirty="0" err="1"/>
              <a:t>bruce_beresford</a:t>
            </a:r>
            <a:endParaRPr kumimoji="1" lang="ja-JP" altLang="en-US" dirty="0"/>
          </a:p>
        </p:txBody>
      </p:sp>
      <p:sp>
        <p:nvSpPr>
          <p:cNvPr id="28" name="テキスト プレースホルダー 27"/>
          <p:cNvSpPr>
            <a:spLocks noGrp="1"/>
          </p:cNvSpPr>
          <p:nvPr>
            <p:ph type="body" sz="quarter" idx="24"/>
          </p:nvPr>
        </p:nvSpPr>
        <p:spPr/>
        <p:txBody>
          <a:bodyPr/>
          <a:lstStyle/>
          <a:p>
            <a:r>
              <a:rPr kumimoji="1" lang="en-US" altLang="ja-JP" dirty="0" err="1"/>
              <a:t>tumblr</a:t>
            </a:r>
            <a:endParaRPr kumimoji="1" lang="ja-JP" altLang="en-US" dirty="0"/>
          </a:p>
        </p:txBody>
      </p:sp>
      <p:pic>
        <p:nvPicPr>
          <p:cNvPr id="49" name="図プレースホルダー 48"/>
          <p:cNvPicPr>
            <a:picLocks noGrp="1" noChangeAspect="1"/>
          </p:cNvPicPr>
          <p:nvPr>
            <p:ph type="pic" sz="quarter" idx="22"/>
          </p:nvPr>
        </p:nvPicPr>
        <p:blipFill>
          <a:blip r:embed="rId2" cstate="print">
            <a:extLst>
              <a:ext uri="{28A0092B-C50C-407E-A947-70E740481C1C}">
                <a14:useLocalDpi xmlns:a14="http://schemas.microsoft.com/office/drawing/2010/main" val="0"/>
              </a:ext>
            </a:extLst>
          </a:blip>
          <a:srcRect/>
          <a:stretch>
            <a:fillRect/>
          </a:stretch>
        </p:blipFill>
        <p:spPr/>
      </p:pic>
      <p:pic>
        <p:nvPicPr>
          <p:cNvPr id="48" name="図プレースホルダー 47"/>
          <p:cNvPicPr>
            <a:picLocks noGrp="1" noChangeAspect="1"/>
          </p:cNvPicPr>
          <p:nvPr>
            <p:ph type="pic" sz="quarter" idx="19"/>
          </p:nvPr>
        </p:nvPicPr>
        <p:blipFill>
          <a:blip r:embed="rId3" cstate="print">
            <a:extLst>
              <a:ext uri="{28A0092B-C50C-407E-A947-70E740481C1C}">
                <a14:useLocalDpi xmlns:a14="http://schemas.microsoft.com/office/drawing/2010/main" val="0"/>
              </a:ext>
            </a:extLst>
          </a:blip>
          <a:srcRect/>
          <a:stretch>
            <a:fillRect/>
          </a:stretch>
        </p:blipFill>
        <p:spPr/>
      </p:pic>
      <p:pic>
        <p:nvPicPr>
          <p:cNvPr id="47" name="図プレースホルダー 46"/>
          <p:cNvPicPr>
            <a:picLocks noGrp="1" noChangeAspect="1"/>
          </p:cNvPicPr>
          <p:nvPr>
            <p:ph type="pic" sz="quarter" idx="16"/>
          </p:nvPr>
        </p:nvPicPr>
        <p:blipFill>
          <a:blip r:embed="rId4" cstate="print">
            <a:extLst>
              <a:ext uri="{28A0092B-C50C-407E-A947-70E740481C1C}">
                <a14:useLocalDpi xmlns:a14="http://schemas.microsoft.com/office/drawing/2010/main" val="0"/>
              </a:ext>
            </a:extLst>
          </a:blip>
          <a:srcRect/>
          <a:stretch>
            <a:fillRect/>
          </a:stretch>
        </p:blipFill>
        <p:spPr/>
      </p:pic>
      <p:sp>
        <p:nvSpPr>
          <p:cNvPr id="4" name="図プレースホルダー 3"/>
          <p:cNvSpPr>
            <a:spLocks noGrp="1"/>
          </p:cNvSpPr>
          <p:nvPr>
            <p:ph type="pic" sz="quarter" idx="12"/>
          </p:nvPr>
        </p:nvSpPr>
        <p:spPr/>
      </p:sp>
    </p:spTree>
    <p:extLst>
      <p:ext uri="{BB962C8B-B14F-4D97-AF65-F5344CB8AC3E}">
        <p14:creationId xmlns:p14="http://schemas.microsoft.com/office/powerpoint/2010/main" val="278900498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8988">
        <p15:prstTrans prst="pageCurlSingle"/>
      </p:transition>
    </mc:Choice>
    <mc:Fallback xmlns="">
      <p:transition spd="slow" advTm="8988">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図プレースホルダー 4"/>
          <p:cNvSpPr>
            <a:spLocks noGrp="1"/>
          </p:cNvSpPr>
          <p:nvPr>
            <p:ph type="pic" sz="quarter" idx="36"/>
          </p:nvPr>
        </p:nvSpPr>
        <p:spPr/>
      </p:sp>
      <p:sp>
        <p:nvSpPr>
          <p:cNvPr id="2" name="フッター プレースホルダー 1"/>
          <p:cNvSpPr>
            <a:spLocks noGrp="1"/>
          </p:cNvSpPr>
          <p:nvPr>
            <p:ph type="ftr" sz="quarter" idx="10"/>
          </p:nvPr>
        </p:nvSpPr>
        <p:spPr/>
        <p:txBody>
          <a:bodyPr/>
          <a:lstStyle/>
          <a:p>
            <a:r>
              <a:rPr lang="en-US"/>
              <a:t>The Power of PowerPoint | thepopp.com</a:t>
            </a:r>
            <a:endParaRPr lang="en-US" dirty="0"/>
          </a:p>
        </p:txBody>
      </p:sp>
      <p:sp>
        <p:nvSpPr>
          <p:cNvPr id="3" name="スライド番号プレースホルダー 2"/>
          <p:cNvSpPr>
            <a:spLocks noGrp="1"/>
          </p:cNvSpPr>
          <p:nvPr>
            <p:ph type="sldNum" sz="quarter" idx="11"/>
          </p:nvPr>
        </p:nvSpPr>
        <p:spPr/>
        <p:txBody>
          <a:bodyPr/>
          <a:lstStyle/>
          <a:p>
            <a:fld id="{03EB59E2-90B9-4CD3-AC74-D672227E13C3}" type="slidenum">
              <a:rPr lang="en-US" smtClean="0"/>
              <a:pPr/>
              <a:t>11</a:t>
            </a:fld>
            <a:endParaRPr lang="en-US" dirty="0"/>
          </a:p>
        </p:txBody>
      </p:sp>
      <p:sp>
        <p:nvSpPr>
          <p:cNvPr id="22" name="テキスト プレースホルダー 21"/>
          <p:cNvSpPr>
            <a:spLocks noGrp="1"/>
          </p:cNvSpPr>
          <p:nvPr>
            <p:ph type="body" sz="quarter" idx="13"/>
          </p:nvPr>
        </p:nvSpPr>
        <p:spPr/>
        <p:txBody>
          <a:bodyPr/>
          <a:lstStyle/>
          <a:p>
            <a:r>
              <a:rPr lang="en-US" altLang="ja-JP" dirty="0"/>
              <a:t>Alexander </a:t>
            </a:r>
            <a:r>
              <a:rPr lang="en-US" altLang="ja-JP" dirty="0">
                <a:latin typeface="Route 159 Bold" pitchFamily="50" charset="0"/>
              </a:rPr>
              <a:t>Butler</a:t>
            </a:r>
            <a:endParaRPr kumimoji="1" lang="ja-JP" altLang="en-US" dirty="0"/>
          </a:p>
        </p:txBody>
      </p:sp>
      <p:sp>
        <p:nvSpPr>
          <p:cNvPr id="23" name="テキスト プレースホルダー 22"/>
          <p:cNvSpPr>
            <a:spLocks noGrp="1"/>
          </p:cNvSpPr>
          <p:nvPr>
            <p:ph type="body" sz="quarter" idx="14"/>
          </p:nvPr>
        </p:nvSpPr>
        <p:spPr/>
        <p:txBody>
          <a:bodyPr/>
          <a:lstStyle/>
          <a:p>
            <a:r>
              <a:rPr kumimoji="1" lang="en-US" altLang="ja-JP" dirty="0" err="1"/>
              <a:t>Te</a:t>
            </a:r>
            <a:r>
              <a:rPr kumimoji="1" lang="en-US" altLang="ja-JP" dirty="0"/>
              <a:t> duo </a:t>
            </a:r>
            <a:r>
              <a:rPr kumimoji="1" lang="en-US" altLang="ja-JP" dirty="0" err="1"/>
              <a:t>dolores</a:t>
            </a:r>
            <a:r>
              <a:rPr kumimoji="1" lang="en-US" altLang="ja-JP" dirty="0"/>
              <a:t> </a:t>
            </a:r>
            <a:r>
              <a:rPr kumimoji="1" lang="en-US" altLang="ja-JP" dirty="0" err="1"/>
              <a:t>intellegebat</a:t>
            </a:r>
            <a:r>
              <a:rPr kumimoji="1" lang="en-US" altLang="ja-JP" dirty="0"/>
              <a:t>, ne </a:t>
            </a:r>
            <a:r>
              <a:rPr kumimoji="1" lang="en-US" altLang="ja-JP" dirty="0" err="1"/>
              <a:t>ius</a:t>
            </a:r>
            <a:r>
              <a:rPr kumimoji="1" lang="en-US" altLang="ja-JP" dirty="0"/>
              <a:t> </a:t>
            </a:r>
            <a:r>
              <a:rPr kumimoji="1" lang="en-US" altLang="ja-JP" dirty="0" err="1"/>
              <a:t>eleifend</a:t>
            </a:r>
            <a:r>
              <a:rPr kumimoji="1" lang="en-US" altLang="ja-JP" dirty="0"/>
              <a:t> </a:t>
            </a:r>
            <a:r>
              <a:rPr kumimoji="1" lang="en-US" altLang="ja-JP" dirty="0" err="1"/>
              <a:t>cotidieque</a:t>
            </a:r>
            <a:r>
              <a:rPr kumimoji="1" lang="en-US" altLang="ja-JP" dirty="0"/>
              <a:t>. Sea vitae </a:t>
            </a:r>
            <a:r>
              <a:rPr kumimoji="1" lang="en-US" altLang="ja-JP" dirty="0" err="1"/>
              <a:t>munere</a:t>
            </a:r>
            <a:r>
              <a:rPr kumimoji="1" lang="en-US" altLang="ja-JP" dirty="0"/>
              <a:t> et. </a:t>
            </a:r>
            <a:r>
              <a:rPr kumimoji="1" lang="en-US" altLang="ja-JP" dirty="0" err="1"/>
              <a:t>Aliquid</a:t>
            </a:r>
            <a:r>
              <a:rPr kumimoji="1" lang="en-US" altLang="ja-JP" dirty="0"/>
              <a:t> </a:t>
            </a:r>
            <a:r>
              <a:rPr kumimoji="1" lang="en-US" altLang="ja-JP" dirty="0" err="1"/>
              <a:t>luptatum</a:t>
            </a:r>
            <a:r>
              <a:rPr kumimoji="1" lang="en-US" altLang="ja-JP" dirty="0"/>
              <a:t> </a:t>
            </a:r>
            <a:r>
              <a:rPr kumimoji="1" lang="en-US" altLang="ja-JP" dirty="0" err="1"/>
              <a:t>invenire</a:t>
            </a:r>
            <a:r>
              <a:rPr kumimoji="1" lang="en-US" altLang="ja-JP" dirty="0"/>
              <a:t> </a:t>
            </a:r>
            <a:r>
              <a:rPr kumimoji="1" lang="en-US" altLang="ja-JP" dirty="0" err="1"/>
              <a:t>eam</a:t>
            </a:r>
            <a:r>
              <a:rPr kumimoji="1" lang="en-US" altLang="ja-JP" dirty="0"/>
              <a:t> in, </a:t>
            </a:r>
            <a:r>
              <a:rPr kumimoji="1" lang="en-US" altLang="ja-JP" dirty="0" err="1"/>
              <a:t>te</a:t>
            </a:r>
            <a:r>
              <a:rPr kumimoji="1" lang="en-US" altLang="ja-JP" dirty="0"/>
              <a:t> has </a:t>
            </a:r>
            <a:r>
              <a:rPr kumimoji="1" lang="en-US" altLang="ja-JP" dirty="0" err="1"/>
              <a:t>solet</a:t>
            </a:r>
            <a:r>
              <a:rPr kumimoji="1" lang="en-US" altLang="ja-JP" dirty="0"/>
              <a:t> </a:t>
            </a:r>
            <a:r>
              <a:rPr kumimoji="1" lang="en-US" altLang="ja-JP" dirty="0" err="1"/>
              <a:t>aperiam</a:t>
            </a:r>
            <a:r>
              <a:rPr kumimoji="1" lang="en-US" altLang="ja-JP" dirty="0"/>
              <a:t>, cu qui </a:t>
            </a:r>
            <a:r>
              <a:rPr kumimoji="1" lang="en-US" altLang="ja-JP" dirty="0" err="1"/>
              <a:t>vidit</a:t>
            </a:r>
            <a:r>
              <a:rPr kumimoji="1" lang="en-US" altLang="ja-JP" dirty="0"/>
              <a:t> </a:t>
            </a:r>
            <a:r>
              <a:rPr kumimoji="1" lang="en-US" altLang="ja-JP" dirty="0" err="1"/>
              <a:t>noster</a:t>
            </a:r>
            <a:r>
              <a:rPr kumimoji="1" lang="en-US" altLang="ja-JP" dirty="0"/>
              <a:t> </a:t>
            </a:r>
            <a:r>
              <a:rPr kumimoji="1" lang="en-US" altLang="ja-JP" dirty="0" err="1"/>
              <a:t>periculis</a:t>
            </a:r>
            <a:r>
              <a:rPr kumimoji="1" lang="en-US" altLang="ja-JP" dirty="0"/>
              <a:t>. Ad </a:t>
            </a:r>
            <a:r>
              <a:rPr kumimoji="1" lang="en-US" altLang="ja-JP" dirty="0" err="1"/>
              <a:t>illum</a:t>
            </a:r>
            <a:r>
              <a:rPr kumimoji="1" lang="en-US" altLang="ja-JP" dirty="0"/>
              <a:t> </a:t>
            </a:r>
            <a:r>
              <a:rPr kumimoji="1" lang="en-US" altLang="ja-JP" dirty="0" err="1"/>
              <a:t>incorrupte</a:t>
            </a:r>
            <a:r>
              <a:rPr kumimoji="1" lang="en-US" altLang="ja-JP" dirty="0"/>
              <a:t> qui, </a:t>
            </a:r>
            <a:r>
              <a:rPr kumimoji="1" lang="en-US" altLang="ja-JP" dirty="0" err="1"/>
              <a:t>est</a:t>
            </a:r>
            <a:r>
              <a:rPr kumimoji="1" lang="en-US" altLang="ja-JP" dirty="0"/>
              <a:t> </a:t>
            </a:r>
            <a:r>
              <a:rPr kumimoji="1" lang="en-US" altLang="ja-JP" dirty="0" err="1"/>
              <a:t>decore</a:t>
            </a:r>
            <a:r>
              <a:rPr kumimoji="1" lang="en-US" altLang="ja-JP" dirty="0"/>
              <a:t> </a:t>
            </a:r>
            <a:r>
              <a:rPr kumimoji="1" lang="en-US" altLang="ja-JP" dirty="0" err="1"/>
              <a:t>vulputate</a:t>
            </a:r>
            <a:r>
              <a:rPr kumimoji="1" lang="en-US" altLang="ja-JP" dirty="0"/>
              <a:t> </a:t>
            </a:r>
            <a:r>
              <a:rPr kumimoji="1" lang="en-US" altLang="ja-JP" dirty="0" err="1"/>
              <a:t>appellantur</a:t>
            </a:r>
            <a:r>
              <a:rPr kumimoji="1" lang="en-US" altLang="ja-JP" dirty="0"/>
              <a:t> </a:t>
            </a:r>
            <a:r>
              <a:rPr kumimoji="1" lang="en-US" altLang="ja-JP" dirty="0" err="1"/>
              <a:t>ut.</a:t>
            </a:r>
            <a:r>
              <a:rPr kumimoji="1" lang="en-US" altLang="ja-JP" dirty="0"/>
              <a:t> Cum </a:t>
            </a:r>
            <a:r>
              <a:rPr kumimoji="1" lang="en-US" altLang="ja-JP" dirty="0" err="1"/>
              <a:t>ut</a:t>
            </a:r>
            <a:r>
              <a:rPr kumimoji="1" lang="en-US" altLang="ja-JP" dirty="0"/>
              <a:t> </a:t>
            </a:r>
            <a:r>
              <a:rPr kumimoji="1" lang="en-US" altLang="ja-JP" dirty="0" err="1"/>
              <a:t>insolens</a:t>
            </a:r>
            <a:r>
              <a:rPr kumimoji="1" lang="en-US" altLang="ja-JP" dirty="0"/>
              <a:t> </a:t>
            </a:r>
            <a:r>
              <a:rPr kumimoji="1" lang="en-US" altLang="ja-JP" dirty="0" err="1"/>
              <a:t>salutatus</a:t>
            </a:r>
            <a:r>
              <a:rPr kumimoji="1" lang="en-US" altLang="ja-JP" dirty="0"/>
              <a:t>, impetus </a:t>
            </a:r>
            <a:r>
              <a:rPr kumimoji="1" lang="en-US" altLang="ja-JP" dirty="0" err="1"/>
              <a:t>scripta</a:t>
            </a:r>
            <a:r>
              <a:rPr kumimoji="1" lang="en-US" altLang="ja-JP" dirty="0"/>
              <a:t> </a:t>
            </a:r>
            <a:r>
              <a:rPr kumimoji="1" lang="en-US" altLang="ja-JP" dirty="0" err="1"/>
              <a:t>vocibus</a:t>
            </a:r>
            <a:r>
              <a:rPr kumimoji="1" lang="en-US" altLang="ja-JP" dirty="0"/>
              <a:t> in </a:t>
            </a:r>
            <a:r>
              <a:rPr kumimoji="1" lang="en-US" altLang="ja-JP" dirty="0" err="1"/>
              <a:t>pri</a:t>
            </a:r>
            <a:r>
              <a:rPr kumimoji="1" lang="en-US" altLang="ja-JP" dirty="0"/>
              <a:t>. Fugit </a:t>
            </a:r>
            <a:r>
              <a:rPr kumimoji="1" lang="en-US" altLang="ja-JP" dirty="0" err="1"/>
              <a:t>salutandi</a:t>
            </a:r>
            <a:r>
              <a:rPr kumimoji="1" lang="en-US" altLang="ja-JP" dirty="0"/>
              <a:t> </a:t>
            </a:r>
            <a:r>
              <a:rPr kumimoji="1" lang="en-US" altLang="ja-JP" dirty="0" err="1"/>
              <a:t>pri</a:t>
            </a:r>
            <a:r>
              <a:rPr kumimoji="1" lang="en-US" altLang="ja-JP" dirty="0"/>
              <a:t> cu, </a:t>
            </a:r>
            <a:r>
              <a:rPr kumimoji="1" lang="en-US" altLang="ja-JP" dirty="0" err="1"/>
              <a:t>ea</a:t>
            </a:r>
            <a:r>
              <a:rPr kumimoji="1" lang="en-US" altLang="ja-JP" dirty="0"/>
              <a:t> </a:t>
            </a:r>
            <a:r>
              <a:rPr kumimoji="1" lang="en-US" altLang="ja-JP" dirty="0" err="1"/>
              <a:t>pri</a:t>
            </a:r>
            <a:r>
              <a:rPr kumimoji="1" lang="en-US" altLang="ja-JP" dirty="0"/>
              <a:t> </a:t>
            </a:r>
            <a:r>
              <a:rPr kumimoji="1" lang="en-US" altLang="ja-JP" dirty="0" err="1"/>
              <a:t>nisl</a:t>
            </a:r>
            <a:r>
              <a:rPr kumimoji="1" lang="en-US" altLang="ja-JP" dirty="0"/>
              <a:t> </a:t>
            </a:r>
            <a:r>
              <a:rPr kumimoji="1" lang="en-US" altLang="ja-JP" dirty="0" err="1"/>
              <a:t>ignota</a:t>
            </a:r>
            <a:r>
              <a:rPr kumimoji="1" lang="en-US" altLang="ja-JP" dirty="0"/>
              <a:t>, </a:t>
            </a:r>
            <a:r>
              <a:rPr kumimoji="1" lang="en-US" altLang="ja-JP" dirty="0" err="1"/>
              <a:t>eu</a:t>
            </a:r>
            <a:r>
              <a:rPr kumimoji="1" lang="en-US" altLang="ja-JP" dirty="0"/>
              <a:t> pro </a:t>
            </a:r>
            <a:r>
              <a:rPr kumimoji="1" lang="en-US" altLang="ja-JP" dirty="0" err="1"/>
              <a:t>libris</a:t>
            </a:r>
            <a:r>
              <a:rPr kumimoji="1" lang="en-US" altLang="ja-JP" dirty="0"/>
              <a:t> </a:t>
            </a:r>
            <a:r>
              <a:rPr kumimoji="1" lang="en-US" altLang="ja-JP" dirty="0" err="1"/>
              <a:t>cetero</a:t>
            </a:r>
            <a:r>
              <a:rPr kumimoji="1" lang="en-US" altLang="ja-JP" dirty="0"/>
              <a:t>.</a:t>
            </a:r>
            <a:endParaRPr kumimoji="1" lang="ja-JP" altLang="en-US" dirty="0"/>
          </a:p>
        </p:txBody>
      </p:sp>
      <p:sp>
        <p:nvSpPr>
          <p:cNvPr id="30" name="テキスト プレースホルダー 29"/>
          <p:cNvSpPr>
            <a:spLocks noGrp="1"/>
          </p:cNvSpPr>
          <p:nvPr>
            <p:ph type="body" sz="quarter" idx="16"/>
          </p:nvPr>
        </p:nvSpPr>
        <p:spPr/>
        <p:txBody>
          <a:bodyPr/>
          <a:lstStyle/>
          <a:p>
            <a:r>
              <a:rPr kumimoji="1" lang="en-US" altLang="ja-JP" dirty="0"/>
              <a:t>Creative Director / Art Designer</a:t>
            </a:r>
            <a:endParaRPr kumimoji="1" lang="ja-JP" altLang="en-US" dirty="0"/>
          </a:p>
        </p:txBody>
      </p:sp>
      <p:sp>
        <p:nvSpPr>
          <p:cNvPr id="4" name="図プレースホルダー 3"/>
          <p:cNvSpPr>
            <a:spLocks noGrp="1"/>
          </p:cNvSpPr>
          <p:nvPr>
            <p:ph type="pic" sz="quarter" idx="12"/>
          </p:nvPr>
        </p:nvSpPr>
        <p:spPr/>
      </p:sp>
    </p:spTree>
    <p:extLst>
      <p:ext uri="{BB962C8B-B14F-4D97-AF65-F5344CB8AC3E}">
        <p14:creationId xmlns:p14="http://schemas.microsoft.com/office/powerpoint/2010/main" val="52919924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3901">
        <p15:prstTrans prst="pageCurlSingle"/>
      </p:transition>
    </mc:Choice>
    <mc:Fallback xmlns="">
      <p:transition spd="slow" advTm="3901">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図プレースホルダー 1"/>
          <p:cNvSpPr>
            <a:spLocks noGrp="1"/>
          </p:cNvSpPr>
          <p:nvPr>
            <p:ph type="pic" sz="quarter" idx="10"/>
          </p:nvPr>
        </p:nvSpPr>
        <p:spPr/>
      </p:sp>
      <p:sp>
        <p:nvSpPr>
          <p:cNvPr id="7" name="テキスト プレースホルダー 6"/>
          <p:cNvSpPr>
            <a:spLocks noGrp="1"/>
          </p:cNvSpPr>
          <p:nvPr>
            <p:ph type="body" sz="quarter" idx="11"/>
          </p:nvPr>
        </p:nvSpPr>
        <p:spPr/>
        <p:txBody>
          <a:bodyPr/>
          <a:lstStyle/>
          <a:p>
            <a:r>
              <a:rPr kumimoji="1" lang="en-US" altLang="ja-JP" dirty="0"/>
              <a:t> </a:t>
            </a:r>
            <a:endParaRPr kumimoji="1" lang="ja-JP" altLang="en-US" dirty="0"/>
          </a:p>
        </p:txBody>
      </p:sp>
      <p:sp>
        <p:nvSpPr>
          <p:cNvPr id="8" name="テキスト プレースホルダー 7"/>
          <p:cNvSpPr>
            <a:spLocks noGrp="1"/>
          </p:cNvSpPr>
          <p:nvPr>
            <p:ph type="body" sz="quarter" idx="12"/>
          </p:nvPr>
        </p:nvSpPr>
        <p:spPr/>
        <p:txBody>
          <a:bodyPr/>
          <a:lstStyle/>
          <a:p>
            <a:r>
              <a:rPr kumimoji="1" lang="en-US" altLang="ja-JP" dirty="0"/>
              <a:t>2</a:t>
            </a:r>
            <a:endParaRPr kumimoji="1" lang="ja-JP" altLang="en-US" dirty="0"/>
          </a:p>
        </p:txBody>
      </p:sp>
      <p:sp>
        <p:nvSpPr>
          <p:cNvPr id="9" name="テキスト プレースホルダー 8"/>
          <p:cNvSpPr>
            <a:spLocks noGrp="1"/>
          </p:cNvSpPr>
          <p:nvPr>
            <p:ph type="body" sz="quarter" idx="13"/>
          </p:nvPr>
        </p:nvSpPr>
        <p:spPr/>
        <p:txBody>
          <a:bodyPr/>
          <a:lstStyle/>
          <a:p>
            <a:r>
              <a:rPr kumimoji="1" lang="en-US" altLang="ja-JP" dirty="0"/>
              <a:t>About Us</a:t>
            </a:r>
            <a:endParaRPr kumimoji="1" lang="ja-JP" altLang="en-US" dirty="0"/>
          </a:p>
        </p:txBody>
      </p:sp>
      <p:sp>
        <p:nvSpPr>
          <p:cNvPr id="10" name="テキスト プレースホルダー 9"/>
          <p:cNvSpPr>
            <a:spLocks noGrp="1"/>
          </p:cNvSpPr>
          <p:nvPr>
            <p:ph type="body" sz="quarter" idx="16"/>
          </p:nvPr>
        </p:nvSpPr>
        <p:spPr/>
        <p:txBody>
          <a:bodyPr/>
          <a:lstStyle/>
          <a:p>
            <a:endParaRPr kumimoji="1" lang="ja-JP" altLang="en-US"/>
          </a:p>
        </p:txBody>
      </p:sp>
      <p:sp>
        <p:nvSpPr>
          <p:cNvPr id="11" name="テキスト プレースホルダー 10"/>
          <p:cNvSpPr>
            <a:spLocks noGrp="1"/>
          </p:cNvSpPr>
          <p:nvPr>
            <p:ph type="body" sz="quarter" idx="17"/>
          </p:nvPr>
        </p:nvSpPr>
        <p:spPr/>
        <p:txBody>
          <a:bodyPr/>
          <a:lstStyle/>
          <a:p>
            <a:endParaRPr kumimoji="1" lang="ja-JP" altLang="en-US"/>
          </a:p>
        </p:txBody>
      </p:sp>
      <p:sp>
        <p:nvSpPr>
          <p:cNvPr id="12" name="テキスト プレースホルダー 11"/>
          <p:cNvSpPr>
            <a:spLocks noGrp="1"/>
          </p:cNvSpPr>
          <p:nvPr>
            <p:ph type="body" sz="quarter" idx="18"/>
          </p:nvPr>
        </p:nvSpPr>
        <p:spPr/>
        <p:txBody>
          <a:bodyPr/>
          <a:lstStyle/>
          <a:p>
            <a:endParaRPr kumimoji="1" lang="ja-JP" altLang="en-US"/>
          </a:p>
        </p:txBody>
      </p:sp>
      <p:sp>
        <p:nvSpPr>
          <p:cNvPr id="13" name="テキスト プレースホルダー 12"/>
          <p:cNvSpPr>
            <a:spLocks noGrp="1"/>
          </p:cNvSpPr>
          <p:nvPr>
            <p:ph type="body" sz="quarter" idx="19"/>
          </p:nvPr>
        </p:nvSpPr>
        <p:spPr/>
        <p:txBody>
          <a:bodyPr/>
          <a:lstStyle/>
          <a:p>
            <a:endParaRPr kumimoji="1" lang="ja-JP" altLang="en-US"/>
          </a:p>
        </p:txBody>
      </p:sp>
    </p:spTree>
    <p:extLst>
      <p:ext uri="{BB962C8B-B14F-4D97-AF65-F5344CB8AC3E}">
        <p14:creationId xmlns:p14="http://schemas.microsoft.com/office/powerpoint/2010/main" val="2331211131"/>
      </p:ext>
    </p:extLst>
  </p:cSld>
  <p:clrMapOvr>
    <a:masterClrMapping/>
  </p:clrMapOvr>
  <mc:AlternateContent xmlns:mc="http://schemas.openxmlformats.org/markup-compatibility/2006" xmlns:p14="http://schemas.microsoft.com/office/powerpoint/2010/main">
    <mc:Choice Requires="p14">
      <p:transition spd="slow" p14:dur="1250" advTm="3668">
        <p14:flip dir="r"/>
      </p:transition>
    </mc:Choice>
    <mc:Fallback xmlns="">
      <p:transition spd="slow" advTm="3668">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13</a:t>
            </a:fld>
            <a:endParaRPr lang="en-US" dirty="0"/>
          </a:p>
        </p:txBody>
      </p:sp>
      <p:sp>
        <p:nvSpPr>
          <p:cNvPr id="7" name="テキスト プレースホルダー 6"/>
          <p:cNvSpPr>
            <a:spLocks noGrp="1"/>
          </p:cNvSpPr>
          <p:nvPr>
            <p:ph type="body" sz="quarter" idx="12"/>
          </p:nvPr>
        </p:nvSpPr>
        <p:spPr/>
        <p:txBody>
          <a:bodyPr/>
          <a:lstStyle/>
          <a:p>
            <a:r>
              <a:rPr kumimoji="1" lang="en-US" altLang="ja-JP" dirty="0"/>
              <a:t>An mea mundi </a:t>
            </a:r>
            <a:r>
              <a:rPr kumimoji="1" lang="en-US" altLang="ja-JP" dirty="0" err="1"/>
              <a:t>soleat</a:t>
            </a:r>
            <a:r>
              <a:rPr kumimoji="1" lang="en-US" altLang="ja-JP" dirty="0"/>
              <a:t>, ne </a:t>
            </a:r>
            <a:r>
              <a:rPr kumimoji="1" lang="en-US" altLang="ja-JP" dirty="0" err="1"/>
              <a:t>falli</a:t>
            </a:r>
            <a:r>
              <a:rPr kumimoji="1" lang="en-US" altLang="ja-JP" dirty="0"/>
              <a:t> </a:t>
            </a:r>
            <a:r>
              <a:rPr kumimoji="1" lang="en-US" altLang="ja-JP" dirty="0" err="1"/>
              <a:t>tacimates</a:t>
            </a:r>
            <a:r>
              <a:rPr kumimoji="1" lang="en-US" altLang="ja-JP" dirty="0"/>
              <a:t> </a:t>
            </a:r>
            <a:r>
              <a:rPr kumimoji="1" lang="en-US" altLang="ja-JP" dirty="0" err="1"/>
              <a:t>eum</a:t>
            </a:r>
            <a:r>
              <a:rPr kumimoji="1" lang="en-US" altLang="ja-JP" dirty="0"/>
              <a:t>. </a:t>
            </a:r>
            <a:r>
              <a:rPr kumimoji="1" lang="en-US" altLang="ja-JP" dirty="0" err="1"/>
              <a:t>Summo</a:t>
            </a:r>
            <a:r>
              <a:rPr kumimoji="1" lang="en-US" altLang="ja-JP" dirty="0"/>
              <a:t> </a:t>
            </a:r>
            <a:r>
              <a:rPr kumimoji="1" lang="en-US" altLang="ja-JP" dirty="0" err="1"/>
              <a:t>discere</a:t>
            </a:r>
            <a:r>
              <a:rPr kumimoji="1" lang="en-US" altLang="ja-JP" dirty="0"/>
              <a:t> </a:t>
            </a:r>
            <a:r>
              <a:rPr kumimoji="1" lang="en-US" altLang="ja-JP" dirty="0" err="1"/>
              <a:t>adversarium</a:t>
            </a:r>
            <a:r>
              <a:rPr kumimoji="1" lang="en-US" altLang="ja-JP" dirty="0"/>
              <a:t> per </a:t>
            </a:r>
            <a:r>
              <a:rPr kumimoji="1" lang="en-US" altLang="ja-JP" dirty="0" err="1"/>
              <a:t>te</a:t>
            </a:r>
            <a:r>
              <a:rPr kumimoji="1" lang="en-US" altLang="ja-JP" dirty="0"/>
              <a:t>, ad </a:t>
            </a:r>
            <a:r>
              <a:rPr kumimoji="1" lang="en-US" altLang="ja-JP" dirty="0" err="1"/>
              <a:t>usu</a:t>
            </a:r>
            <a:r>
              <a:rPr kumimoji="1" lang="en-US" altLang="ja-JP" dirty="0"/>
              <a:t> </a:t>
            </a:r>
            <a:r>
              <a:rPr kumimoji="1" lang="en-US" altLang="ja-JP" dirty="0" err="1"/>
              <a:t>nullam</a:t>
            </a:r>
            <a:r>
              <a:rPr kumimoji="1" lang="en-US" altLang="ja-JP" dirty="0"/>
              <a:t> </a:t>
            </a:r>
            <a:r>
              <a:rPr kumimoji="1" lang="en-US" altLang="ja-JP" dirty="0" err="1"/>
              <a:t>prompta</a:t>
            </a:r>
            <a:r>
              <a:rPr kumimoji="1" lang="en-US" altLang="ja-JP" dirty="0"/>
              <a:t> </a:t>
            </a:r>
            <a:r>
              <a:rPr kumimoji="1" lang="en-US" altLang="ja-JP" dirty="0" err="1"/>
              <a:t>blandit</a:t>
            </a:r>
            <a:r>
              <a:rPr kumimoji="1" lang="en-US" altLang="ja-JP" dirty="0"/>
              <a:t>, id cum </a:t>
            </a:r>
            <a:r>
              <a:rPr kumimoji="1" lang="en-US" altLang="ja-JP" dirty="0" err="1"/>
              <a:t>quot</a:t>
            </a:r>
            <a:r>
              <a:rPr kumimoji="1" lang="en-US" altLang="ja-JP" dirty="0"/>
              <a:t> </a:t>
            </a:r>
            <a:r>
              <a:rPr kumimoji="1" lang="en-US" altLang="ja-JP" dirty="0" err="1"/>
              <a:t>facilis</a:t>
            </a:r>
            <a:r>
              <a:rPr kumimoji="1" lang="en-US" altLang="ja-JP" dirty="0"/>
              <a:t> </a:t>
            </a:r>
            <a:r>
              <a:rPr kumimoji="1" lang="en-US" altLang="ja-JP" dirty="0" err="1"/>
              <a:t>vulputate</a:t>
            </a:r>
            <a:r>
              <a:rPr kumimoji="1" lang="en-US" altLang="ja-JP" dirty="0"/>
              <a:t>. Nam </a:t>
            </a:r>
            <a:r>
              <a:rPr kumimoji="1" lang="en-US" altLang="ja-JP" dirty="0" err="1"/>
              <a:t>mutat</a:t>
            </a:r>
            <a:r>
              <a:rPr kumimoji="1" lang="en-US" altLang="ja-JP" dirty="0"/>
              <a:t> </a:t>
            </a:r>
            <a:r>
              <a:rPr kumimoji="1" lang="en-US" altLang="ja-JP" dirty="0" err="1"/>
              <a:t>mazim</a:t>
            </a:r>
            <a:r>
              <a:rPr kumimoji="1" lang="en-US" altLang="ja-JP" dirty="0"/>
              <a:t> </a:t>
            </a:r>
            <a:r>
              <a:rPr kumimoji="1" lang="en-US" altLang="ja-JP" dirty="0" err="1"/>
              <a:t>legere</a:t>
            </a:r>
            <a:r>
              <a:rPr kumimoji="1" lang="en-US" altLang="ja-JP" dirty="0"/>
              <a:t> </a:t>
            </a:r>
            <a:r>
              <a:rPr kumimoji="1" lang="en-US" altLang="ja-JP" dirty="0" err="1"/>
              <a:t>ut</a:t>
            </a:r>
            <a:r>
              <a:rPr kumimoji="1" lang="en-US" altLang="ja-JP" dirty="0"/>
              <a:t>, cu </a:t>
            </a:r>
            <a:r>
              <a:rPr kumimoji="1" lang="en-US" altLang="ja-JP" dirty="0" err="1"/>
              <a:t>summo</a:t>
            </a:r>
            <a:r>
              <a:rPr kumimoji="1" lang="en-US" altLang="ja-JP" dirty="0"/>
              <a:t> </a:t>
            </a:r>
            <a:r>
              <a:rPr kumimoji="1" lang="en-US" altLang="ja-JP" dirty="0" err="1"/>
              <a:t>essent</a:t>
            </a:r>
            <a:r>
              <a:rPr kumimoji="1" lang="en-US" altLang="ja-JP" dirty="0"/>
              <a:t> </a:t>
            </a:r>
            <a:r>
              <a:rPr kumimoji="1" lang="en-US" altLang="ja-JP" dirty="0" err="1"/>
              <a:t>recteque</a:t>
            </a:r>
            <a:r>
              <a:rPr kumimoji="1" lang="en-US" altLang="ja-JP" dirty="0"/>
              <a:t> vis, </a:t>
            </a:r>
            <a:r>
              <a:rPr kumimoji="1" lang="en-US" altLang="ja-JP" dirty="0" err="1"/>
              <a:t>eu</a:t>
            </a:r>
            <a:r>
              <a:rPr kumimoji="1" lang="en-US" altLang="ja-JP" dirty="0"/>
              <a:t> impetus </a:t>
            </a:r>
            <a:r>
              <a:rPr kumimoji="1" lang="en-US" altLang="ja-JP" dirty="0" err="1"/>
              <a:t>viderer</a:t>
            </a:r>
            <a:r>
              <a:rPr kumimoji="1" lang="en-US" altLang="ja-JP" dirty="0"/>
              <a:t> </a:t>
            </a:r>
            <a:r>
              <a:rPr kumimoji="1" lang="en-US" altLang="ja-JP" dirty="0" err="1"/>
              <a:t>platonem</a:t>
            </a:r>
            <a:r>
              <a:rPr kumimoji="1" lang="en-US" altLang="ja-JP" dirty="0"/>
              <a:t> est.</a:t>
            </a:r>
            <a:endParaRPr kumimoji="1" lang="ja-JP" altLang="en-US" dirty="0"/>
          </a:p>
        </p:txBody>
      </p:sp>
      <p:sp>
        <p:nvSpPr>
          <p:cNvPr id="8" name="テキスト プレースホルダー 7"/>
          <p:cNvSpPr>
            <a:spLocks noGrp="1"/>
          </p:cNvSpPr>
          <p:nvPr>
            <p:ph type="body" sz="quarter" idx="13"/>
          </p:nvPr>
        </p:nvSpPr>
        <p:spPr/>
        <p:txBody>
          <a:bodyPr/>
          <a:lstStyle/>
          <a:p>
            <a:r>
              <a:rPr kumimoji="1" lang="en-US" altLang="ja-JP" dirty="0"/>
              <a:t>Our Vision</a:t>
            </a:r>
            <a:endParaRPr kumimoji="1" lang="ja-JP" altLang="en-US" dirty="0"/>
          </a:p>
        </p:txBody>
      </p:sp>
    </p:spTree>
    <p:extLst>
      <p:ext uri="{BB962C8B-B14F-4D97-AF65-F5344CB8AC3E}">
        <p14:creationId xmlns:p14="http://schemas.microsoft.com/office/powerpoint/2010/main" val="62421932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3290">
        <p15:prstTrans prst="prestige"/>
      </p:transition>
    </mc:Choice>
    <mc:Fallback xmlns="">
      <p:transition spd="slow" advTm="3290">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図プレースホルダー 1"/>
          <p:cNvSpPr>
            <a:spLocks noGrp="1"/>
          </p:cNvSpPr>
          <p:nvPr>
            <p:ph type="pic" sz="quarter" idx="10"/>
          </p:nvPr>
        </p:nvSpPr>
        <p:spPr/>
      </p:sp>
      <p:sp>
        <p:nvSpPr>
          <p:cNvPr id="10" name="テキスト プレースホルダー 9"/>
          <p:cNvSpPr>
            <a:spLocks noGrp="1"/>
          </p:cNvSpPr>
          <p:nvPr>
            <p:ph type="body" sz="quarter" idx="11"/>
          </p:nvPr>
        </p:nvSpPr>
        <p:spPr/>
        <p:txBody>
          <a:bodyPr/>
          <a:lstStyle/>
          <a:p>
            <a:r>
              <a:rPr kumimoji="1" lang="en-US" altLang="ja-JP" dirty="0"/>
              <a:t> </a:t>
            </a:r>
            <a:endParaRPr kumimoji="1" lang="ja-JP" altLang="en-US" dirty="0"/>
          </a:p>
        </p:txBody>
      </p:sp>
      <p:sp>
        <p:nvSpPr>
          <p:cNvPr id="11" name="テキスト プレースホルダー 10"/>
          <p:cNvSpPr>
            <a:spLocks noGrp="1"/>
          </p:cNvSpPr>
          <p:nvPr>
            <p:ph type="body" sz="quarter" idx="14"/>
          </p:nvPr>
        </p:nvSpPr>
        <p:spPr/>
        <p:txBody>
          <a:bodyPr/>
          <a:lstStyle/>
          <a:p>
            <a:r>
              <a:rPr kumimoji="1" lang="en-US" altLang="ja-JP" dirty="0"/>
              <a:t>What We Do</a:t>
            </a:r>
            <a:endParaRPr kumimoji="1" lang="ja-JP" altLang="en-US" dirty="0"/>
          </a:p>
        </p:txBody>
      </p:sp>
      <p:sp>
        <p:nvSpPr>
          <p:cNvPr id="12" name="テキスト プレースホルダー 11"/>
          <p:cNvSpPr>
            <a:spLocks noGrp="1"/>
          </p:cNvSpPr>
          <p:nvPr>
            <p:ph type="body" sz="quarter" idx="15"/>
          </p:nvPr>
        </p:nvSpPr>
        <p:spPr/>
        <p:txBody>
          <a:bodyPr/>
          <a:lstStyle/>
          <a:p>
            <a:r>
              <a:rPr kumimoji="1" lang="en-US" altLang="ja-JP" dirty="0"/>
              <a:t>Alia </a:t>
            </a:r>
            <a:r>
              <a:rPr kumimoji="1" lang="en-US" altLang="ja-JP" dirty="0" err="1"/>
              <a:t>insolens</a:t>
            </a:r>
            <a:r>
              <a:rPr kumimoji="1" lang="en-US" altLang="ja-JP" dirty="0"/>
              <a:t> </a:t>
            </a:r>
            <a:r>
              <a:rPr kumimoji="1" lang="en-US" altLang="ja-JP" dirty="0" err="1"/>
              <a:t>consulatu</a:t>
            </a:r>
            <a:r>
              <a:rPr kumimoji="1" lang="en-US" altLang="ja-JP" dirty="0"/>
              <a:t> at mea, </a:t>
            </a:r>
            <a:r>
              <a:rPr kumimoji="1" lang="en-US" altLang="ja-JP" dirty="0" err="1"/>
              <a:t>vix</a:t>
            </a:r>
            <a:r>
              <a:rPr kumimoji="1" lang="en-US" altLang="ja-JP" dirty="0"/>
              <a:t> in </a:t>
            </a:r>
            <a:r>
              <a:rPr kumimoji="1" lang="en-US" altLang="ja-JP" dirty="0" err="1"/>
              <a:t>nonumy</a:t>
            </a:r>
            <a:r>
              <a:rPr kumimoji="1" lang="en-US" altLang="ja-JP" dirty="0"/>
              <a:t> </a:t>
            </a:r>
            <a:r>
              <a:rPr kumimoji="1" lang="en-US" altLang="ja-JP" dirty="0" err="1"/>
              <a:t>equidem</a:t>
            </a:r>
            <a:r>
              <a:rPr kumimoji="1" lang="en-US" altLang="ja-JP" dirty="0"/>
              <a:t> </a:t>
            </a:r>
            <a:r>
              <a:rPr kumimoji="1" lang="en-US" altLang="ja-JP" dirty="0" err="1"/>
              <a:t>utroque</a:t>
            </a:r>
            <a:r>
              <a:rPr kumimoji="1" lang="en-US" altLang="ja-JP" dirty="0"/>
              <a:t>. </a:t>
            </a:r>
            <a:endParaRPr kumimoji="1" lang="ja-JP" altLang="en-US" dirty="0"/>
          </a:p>
        </p:txBody>
      </p:sp>
      <p:pic>
        <p:nvPicPr>
          <p:cNvPr id="22" name="図プレースホルダー 21"/>
          <p:cNvPicPr>
            <a:picLocks noGrp="1" noChangeAspect="1"/>
          </p:cNvPicPr>
          <p:nvPr>
            <p:ph type="pic" sz="quarter" idx="16"/>
          </p:nvPr>
        </p:nvPicPr>
        <p:blipFill>
          <a:blip r:embed="rId2" cstate="print">
            <a:extLst>
              <a:ext uri="{28A0092B-C50C-407E-A947-70E740481C1C}">
                <a14:useLocalDpi xmlns:a14="http://schemas.microsoft.com/office/drawing/2010/main" val="0"/>
              </a:ext>
            </a:extLst>
          </a:blip>
          <a:srcRect/>
          <a:stretch>
            <a:fillRect/>
          </a:stretch>
        </p:blipFill>
        <p:spPr/>
      </p:pic>
      <p:sp>
        <p:nvSpPr>
          <p:cNvPr id="14" name="テキスト プレースホルダー 13"/>
          <p:cNvSpPr>
            <a:spLocks noGrp="1"/>
          </p:cNvSpPr>
          <p:nvPr>
            <p:ph type="body" sz="quarter" idx="17"/>
          </p:nvPr>
        </p:nvSpPr>
        <p:spPr/>
        <p:txBody>
          <a:bodyPr/>
          <a:lstStyle/>
          <a:p>
            <a:r>
              <a:rPr kumimoji="1" lang="en-US" altLang="ja-JP" dirty="0"/>
              <a:t>Our Vision</a:t>
            </a:r>
            <a:endParaRPr kumimoji="1" lang="ja-JP" altLang="en-US" dirty="0"/>
          </a:p>
        </p:txBody>
      </p:sp>
      <p:sp>
        <p:nvSpPr>
          <p:cNvPr id="15" name="テキスト プレースホルダー 14"/>
          <p:cNvSpPr>
            <a:spLocks noGrp="1"/>
          </p:cNvSpPr>
          <p:nvPr>
            <p:ph type="body" sz="quarter" idx="18"/>
          </p:nvPr>
        </p:nvSpPr>
        <p:spPr/>
        <p:txBody>
          <a:bodyPr/>
          <a:lstStyle/>
          <a:p>
            <a:r>
              <a:rPr kumimoji="1" lang="en-US" altLang="ja-JP" dirty="0" err="1"/>
              <a:t>Erat</a:t>
            </a:r>
            <a:r>
              <a:rPr kumimoji="1" lang="en-US" altLang="ja-JP" dirty="0"/>
              <a:t> </a:t>
            </a:r>
            <a:r>
              <a:rPr kumimoji="1" lang="en-US" altLang="ja-JP" dirty="0" err="1"/>
              <a:t>accusata</a:t>
            </a:r>
            <a:r>
              <a:rPr kumimoji="1" lang="en-US" altLang="ja-JP" dirty="0"/>
              <a:t> </a:t>
            </a:r>
            <a:r>
              <a:rPr kumimoji="1" lang="en-US" altLang="ja-JP" dirty="0" err="1"/>
              <a:t>nec</a:t>
            </a:r>
            <a:r>
              <a:rPr kumimoji="1" lang="en-US" altLang="ja-JP" dirty="0"/>
              <a:t> ne, an </a:t>
            </a:r>
            <a:r>
              <a:rPr kumimoji="1" lang="en-US" altLang="ja-JP" dirty="0" err="1"/>
              <a:t>ignota</a:t>
            </a:r>
            <a:r>
              <a:rPr kumimoji="1" lang="en-US" altLang="ja-JP" dirty="0"/>
              <a:t> doming </a:t>
            </a:r>
            <a:r>
              <a:rPr kumimoji="1" lang="en-US" altLang="ja-JP" dirty="0" err="1"/>
              <a:t>dolorum</a:t>
            </a:r>
            <a:r>
              <a:rPr kumimoji="1" lang="en-US" altLang="ja-JP" dirty="0"/>
              <a:t> has. </a:t>
            </a:r>
            <a:r>
              <a:rPr kumimoji="1" lang="en-US" altLang="ja-JP" dirty="0" err="1"/>
              <a:t>Tritani</a:t>
            </a:r>
            <a:r>
              <a:rPr kumimoji="1" lang="en-US" altLang="ja-JP" dirty="0"/>
              <a:t> </a:t>
            </a:r>
            <a:r>
              <a:rPr kumimoji="1" lang="en-US" altLang="ja-JP" dirty="0" err="1"/>
              <a:t>suscipit</a:t>
            </a:r>
            <a:r>
              <a:rPr kumimoji="1" lang="en-US" altLang="ja-JP" dirty="0"/>
              <a:t> </a:t>
            </a:r>
            <a:r>
              <a:rPr kumimoji="1" lang="en-US" altLang="ja-JP" dirty="0" err="1"/>
              <a:t>te</a:t>
            </a:r>
            <a:r>
              <a:rPr kumimoji="1" lang="en-US" altLang="ja-JP" dirty="0"/>
              <a:t> </a:t>
            </a:r>
            <a:r>
              <a:rPr kumimoji="1" lang="en-US" altLang="ja-JP" dirty="0" err="1"/>
              <a:t>mel</a:t>
            </a:r>
            <a:r>
              <a:rPr kumimoji="1" lang="en-US" altLang="ja-JP" dirty="0"/>
              <a:t>. </a:t>
            </a:r>
            <a:endParaRPr kumimoji="1" lang="ja-JP" altLang="en-US" dirty="0"/>
          </a:p>
        </p:txBody>
      </p:sp>
      <p:pic>
        <p:nvPicPr>
          <p:cNvPr id="23" name="図プレースホルダー 22"/>
          <p:cNvPicPr>
            <a:picLocks noGrp="1" noChangeAspect="1"/>
          </p:cNvPicPr>
          <p:nvPr>
            <p:ph type="pic" sz="quarter" idx="19"/>
          </p:nvPr>
        </p:nvPicPr>
        <p:blipFill>
          <a:blip r:embed="rId3" cstate="print">
            <a:extLst>
              <a:ext uri="{28A0092B-C50C-407E-A947-70E740481C1C}">
                <a14:useLocalDpi xmlns:a14="http://schemas.microsoft.com/office/drawing/2010/main" val="0"/>
              </a:ext>
            </a:extLst>
          </a:blip>
          <a:srcRect/>
          <a:stretch>
            <a:fillRect/>
          </a:stretch>
        </p:blipFill>
        <p:spPr/>
      </p:pic>
      <p:sp>
        <p:nvSpPr>
          <p:cNvPr id="17" name="テキスト プレースホルダー 16"/>
          <p:cNvSpPr>
            <a:spLocks noGrp="1"/>
          </p:cNvSpPr>
          <p:nvPr>
            <p:ph type="body" sz="quarter" idx="20"/>
          </p:nvPr>
        </p:nvSpPr>
        <p:spPr/>
        <p:txBody>
          <a:bodyPr/>
          <a:lstStyle/>
          <a:p>
            <a:r>
              <a:rPr kumimoji="1" lang="en-US" altLang="ja-JP" dirty="0"/>
              <a:t>Our Goal</a:t>
            </a:r>
            <a:endParaRPr kumimoji="1" lang="ja-JP" altLang="en-US" dirty="0"/>
          </a:p>
        </p:txBody>
      </p:sp>
      <p:sp>
        <p:nvSpPr>
          <p:cNvPr id="18" name="テキスト プレースホルダー 17"/>
          <p:cNvSpPr>
            <a:spLocks noGrp="1"/>
          </p:cNvSpPr>
          <p:nvPr>
            <p:ph type="body" sz="quarter" idx="21"/>
          </p:nvPr>
        </p:nvSpPr>
        <p:spPr/>
        <p:txBody>
          <a:bodyPr/>
          <a:lstStyle/>
          <a:p>
            <a:r>
              <a:rPr kumimoji="1" lang="en-US" altLang="ja-JP" dirty="0" err="1"/>
              <a:t>Fierent</a:t>
            </a:r>
            <a:r>
              <a:rPr kumimoji="1" lang="en-US" altLang="ja-JP" dirty="0"/>
              <a:t> </a:t>
            </a:r>
            <a:r>
              <a:rPr kumimoji="1" lang="en-US" altLang="ja-JP" dirty="0" err="1"/>
              <a:t>volutpat</a:t>
            </a:r>
            <a:r>
              <a:rPr kumimoji="1" lang="en-US" altLang="ja-JP" dirty="0"/>
              <a:t> </a:t>
            </a:r>
            <a:r>
              <a:rPr kumimoji="1" lang="en-US" altLang="ja-JP" dirty="0" err="1"/>
              <a:t>dissentiet</a:t>
            </a:r>
            <a:r>
              <a:rPr kumimoji="1" lang="en-US" altLang="ja-JP" dirty="0"/>
              <a:t> an qui. Tale vide </a:t>
            </a:r>
            <a:r>
              <a:rPr kumimoji="1" lang="en-US" altLang="ja-JP" dirty="0" err="1"/>
              <a:t>inciderint</a:t>
            </a:r>
            <a:r>
              <a:rPr kumimoji="1" lang="en-US" altLang="ja-JP" dirty="0"/>
              <a:t> vis </a:t>
            </a:r>
            <a:r>
              <a:rPr kumimoji="1" lang="en-US" altLang="ja-JP" dirty="0" err="1"/>
              <a:t>te</a:t>
            </a:r>
            <a:r>
              <a:rPr kumimoji="1" lang="en-US" altLang="ja-JP" dirty="0"/>
              <a:t>. Ad </a:t>
            </a:r>
            <a:r>
              <a:rPr kumimoji="1" lang="en-US" altLang="ja-JP" dirty="0" err="1"/>
              <a:t>nec</a:t>
            </a:r>
            <a:r>
              <a:rPr kumimoji="1" lang="en-US" altLang="ja-JP" dirty="0"/>
              <a:t> animal </a:t>
            </a:r>
            <a:r>
              <a:rPr kumimoji="1" lang="en-US" altLang="ja-JP" dirty="0" err="1"/>
              <a:t>discere</a:t>
            </a:r>
            <a:r>
              <a:rPr kumimoji="1" lang="en-US" altLang="ja-JP" dirty="0"/>
              <a:t>.</a:t>
            </a:r>
            <a:endParaRPr kumimoji="1" lang="ja-JP" altLang="en-US" dirty="0"/>
          </a:p>
        </p:txBody>
      </p:sp>
      <p:pic>
        <p:nvPicPr>
          <p:cNvPr id="24" name="図プレースホルダー 23"/>
          <p:cNvPicPr>
            <a:picLocks noGrp="1" noChangeAspect="1"/>
          </p:cNvPicPr>
          <p:nvPr>
            <p:ph type="pic" sz="quarter" idx="22"/>
          </p:nvPr>
        </p:nvPicPr>
        <p:blipFill>
          <a:blip r:embed="rId4" cstate="print">
            <a:extLst>
              <a:ext uri="{28A0092B-C50C-407E-A947-70E740481C1C}">
                <a14:useLocalDpi xmlns:a14="http://schemas.microsoft.com/office/drawing/2010/main" val="0"/>
              </a:ext>
            </a:extLst>
          </a:blip>
          <a:srcRect/>
          <a:stretch>
            <a:fillRect/>
          </a:stretch>
        </p:blipFill>
        <p:spPr/>
      </p:pic>
      <p:sp>
        <p:nvSpPr>
          <p:cNvPr id="20" name="テキスト プレースホルダー 19"/>
          <p:cNvSpPr>
            <a:spLocks noGrp="1"/>
          </p:cNvSpPr>
          <p:nvPr>
            <p:ph type="body" sz="quarter" idx="23"/>
          </p:nvPr>
        </p:nvSpPr>
        <p:spPr/>
        <p:txBody>
          <a:bodyPr/>
          <a:lstStyle/>
          <a:p>
            <a:r>
              <a:rPr kumimoji="1" lang="en-US" altLang="ja-JP" dirty="0"/>
              <a:t>Our Mission</a:t>
            </a:r>
            <a:endParaRPr kumimoji="1" lang="ja-JP" altLang="en-US" dirty="0"/>
          </a:p>
        </p:txBody>
      </p:sp>
      <p:sp>
        <p:nvSpPr>
          <p:cNvPr id="27" name="テキスト プレースホルダー 26"/>
          <p:cNvSpPr>
            <a:spLocks noGrp="1"/>
          </p:cNvSpPr>
          <p:nvPr>
            <p:ph type="body" sz="quarter" idx="24"/>
          </p:nvPr>
        </p:nvSpPr>
        <p:spPr/>
        <p:txBody>
          <a:bodyPr/>
          <a:lstStyle/>
          <a:p>
            <a:endParaRPr kumimoji="1" lang="ja-JP" altLang="en-US"/>
          </a:p>
        </p:txBody>
      </p:sp>
      <p:sp>
        <p:nvSpPr>
          <p:cNvPr id="28" name="テキスト プレースホルダー 27"/>
          <p:cNvSpPr>
            <a:spLocks noGrp="1"/>
          </p:cNvSpPr>
          <p:nvPr>
            <p:ph type="body" sz="quarter" idx="25"/>
          </p:nvPr>
        </p:nvSpPr>
        <p:spPr/>
        <p:txBody>
          <a:bodyPr/>
          <a:lstStyle/>
          <a:p>
            <a:endParaRPr kumimoji="1" lang="ja-JP" altLang="en-US"/>
          </a:p>
        </p:txBody>
      </p:sp>
      <p:sp>
        <p:nvSpPr>
          <p:cNvPr id="29" name="テキスト プレースホルダー 28"/>
          <p:cNvSpPr>
            <a:spLocks noGrp="1"/>
          </p:cNvSpPr>
          <p:nvPr>
            <p:ph type="body" sz="quarter" idx="26"/>
          </p:nvPr>
        </p:nvSpPr>
        <p:spPr/>
        <p:txBody>
          <a:bodyPr/>
          <a:lstStyle/>
          <a:p>
            <a:endParaRPr kumimoji="1" lang="ja-JP" altLang="en-US"/>
          </a:p>
        </p:txBody>
      </p:sp>
      <p:sp>
        <p:nvSpPr>
          <p:cNvPr id="30" name="テキスト プレースホルダー 29"/>
          <p:cNvSpPr>
            <a:spLocks noGrp="1"/>
          </p:cNvSpPr>
          <p:nvPr>
            <p:ph type="body" sz="quarter" idx="27"/>
          </p:nvPr>
        </p:nvSpPr>
        <p:spPr/>
        <p:txBody>
          <a:bodyPr/>
          <a:lstStyle/>
          <a:p>
            <a:endParaRPr kumimoji="1" lang="ja-JP" altLang="en-US"/>
          </a:p>
        </p:txBody>
      </p:sp>
    </p:spTree>
    <p:extLst>
      <p:ext uri="{BB962C8B-B14F-4D97-AF65-F5344CB8AC3E}">
        <p14:creationId xmlns:p14="http://schemas.microsoft.com/office/powerpoint/2010/main" val="129872692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7941">
        <p15:prstTrans prst="pageCurlSingle"/>
      </p:transition>
    </mc:Choice>
    <mc:Fallback xmlns="">
      <p:transition spd="slow" advTm="7941">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タイトル 6"/>
          <p:cNvSpPr>
            <a:spLocks noGrp="1"/>
          </p:cNvSpPr>
          <p:nvPr>
            <p:ph type="title"/>
          </p:nvPr>
        </p:nvSpPr>
        <p:spPr/>
        <p:txBody>
          <a:bodyPr/>
          <a:lstStyle/>
          <a:p>
            <a:r>
              <a:rPr kumimoji="1" lang="en-US" altLang="ja-JP" dirty="0"/>
              <a:t>Our Goal</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15</a:t>
            </a:fld>
            <a:endParaRPr lang="en-US" dirty="0"/>
          </a:p>
        </p:txBody>
      </p:sp>
      <p:sp>
        <p:nvSpPr>
          <p:cNvPr id="8" name="テキスト プレースホルダー 7"/>
          <p:cNvSpPr>
            <a:spLocks noGrp="1"/>
          </p:cNvSpPr>
          <p:nvPr>
            <p:ph type="body" sz="quarter" idx="12"/>
          </p:nvPr>
        </p:nvSpPr>
        <p:spPr/>
        <p:txBody>
          <a:bodyPr>
            <a:normAutofit/>
          </a:bodyPr>
          <a:lstStyle/>
          <a:p>
            <a:r>
              <a:rPr kumimoji="1" lang="en-US" altLang="ja-JP" dirty="0"/>
              <a:t>Lorem ipsum dolor sit amet, ne dicta democritum moderatius his, in pri illum errem constituam. Impedit fuisset nam te. Pro id impetus tractatos, eu consul consulatu nam. His suas periculis assentior no, brute appetere est ei, voluptatum dissentiet id cum. Ut harum ornatus mei, sea graece facete et.</a:t>
            </a:r>
          </a:p>
          <a:p>
            <a:r>
              <a:rPr kumimoji="1" lang="en-US" altLang="ja-JP" dirty="0"/>
              <a:t>Sea te quot dolores, ut quo decore homero copiosae. Eos nostro legimus no, te choro fabulas definiebas his. Id nobis doming corrumpit mea, tota menandri deserunt ei his. Id utamur tamquam his.</a:t>
            </a:r>
            <a:endParaRPr kumimoji="1" lang="ja-JP" altLang="en-US" dirty="0"/>
          </a:p>
        </p:txBody>
      </p:sp>
      <p:sp>
        <p:nvSpPr>
          <p:cNvPr id="9" name="テキスト プレースホルダー 8"/>
          <p:cNvSpPr>
            <a:spLocks noGrp="1"/>
          </p:cNvSpPr>
          <p:nvPr>
            <p:ph type="body" sz="quarter" idx="13"/>
          </p:nvPr>
        </p:nvSpPr>
        <p:spPr/>
        <p:txBody>
          <a:bodyPr/>
          <a:lstStyle/>
          <a:p>
            <a:r>
              <a:rPr kumimoji="1" lang="en-US" altLang="ja-JP" dirty="0"/>
              <a:t>Creating our future</a:t>
            </a:r>
            <a:endParaRPr kumimoji="1" lang="ja-JP" altLang="en-US" dirty="0"/>
          </a:p>
        </p:txBody>
      </p:sp>
    </p:spTree>
    <p:extLst>
      <p:ext uri="{BB962C8B-B14F-4D97-AF65-F5344CB8AC3E}">
        <p14:creationId xmlns:p14="http://schemas.microsoft.com/office/powerpoint/2010/main" val="70128203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2650">
        <p15:prstTrans prst="pageCurlSingle"/>
      </p:transition>
    </mc:Choice>
    <mc:Fallback xmlns="">
      <p:transition spd="slow" advTm="2650">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図プレースホルダー 1"/>
          <p:cNvSpPr>
            <a:spLocks noGrp="1"/>
          </p:cNvSpPr>
          <p:nvPr>
            <p:ph type="pic" sz="quarter" idx="34"/>
          </p:nvPr>
        </p:nvSpPr>
        <p:spPr/>
      </p:sp>
      <p:sp>
        <p:nvSpPr>
          <p:cNvPr id="24" name="テキスト プレースホルダー 23"/>
          <p:cNvSpPr>
            <a:spLocks noGrp="1"/>
          </p:cNvSpPr>
          <p:nvPr>
            <p:ph type="body" sz="quarter" idx="25"/>
          </p:nvPr>
        </p:nvSpPr>
        <p:spPr/>
        <p:txBody>
          <a:bodyPr/>
          <a:lstStyle/>
          <a:p>
            <a:r>
              <a:rPr kumimoji="1" lang="en-US" altLang="ja-JP" dirty="0"/>
              <a:t> </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16</a:t>
            </a:fld>
            <a:endParaRPr lang="en-US" dirty="0"/>
          </a:p>
        </p:txBody>
      </p:sp>
      <p:pic>
        <p:nvPicPr>
          <p:cNvPr id="33" name="図プレースホルダー 32"/>
          <p:cNvPicPr>
            <a:picLocks noGrp="1" noChangeAspect="1"/>
          </p:cNvPicPr>
          <p:nvPr>
            <p:ph type="pic" sz="quarter" idx="16"/>
          </p:nvPr>
        </p:nvPicPr>
        <p:blipFill>
          <a:blip r:embed="rId2" cstate="print">
            <a:extLst>
              <a:ext uri="{28A0092B-C50C-407E-A947-70E740481C1C}">
                <a14:useLocalDpi xmlns:a14="http://schemas.microsoft.com/office/drawing/2010/main" val="0"/>
              </a:ext>
            </a:extLst>
          </a:blip>
          <a:srcRect/>
          <a:stretch>
            <a:fillRect/>
          </a:stretch>
        </p:blipFill>
        <p:spPr/>
      </p:pic>
      <p:sp>
        <p:nvSpPr>
          <p:cNvPr id="22" name="テキスト プレースホルダー 21"/>
          <p:cNvSpPr>
            <a:spLocks noGrp="1"/>
          </p:cNvSpPr>
          <p:nvPr>
            <p:ph type="body" sz="quarter" idx="17"/>
          </p:nvPr>
        </p:nvSpPr>
        <p:spPr/>
        <p:txBody>
          <a:bodyPr/>
          <a:lstStyle/>
          <a:p>
            <a:r>
              <a:rPr kumimoji="1" lang="en-US" altLang="ja-JP" dirty="0" err="1"/>
              <a:t>Ei</a:t>
            </a:r>
            <a:r>
              <a:rPr kumimoji="1" lang="en-US" altLang="ja-JP" dirty="0"/>
              <a:t> </a:t>
            </a:r>
            <a:r>
              <a:rPr kumimoji="1" lang="en-US" altLang="ja-JP" dirty="0" err="1"/>
              <a:t>rebum</a:t>
            </a:r>
            <a:r>
              <a:rPr kumimoji="1" lang="en-US" altLang="ja-JP" dirty="0"/>
              <a:t> </a:t>
            </a:r>
            <a:r>
              <a:rPr kumimoji="1" lang="en-US" altLang="ja-JP" dirty="0" err="1"/>
              <a:t>graeci</a:t>
            </a:r>
            <a:r>
              <a:rPr kumimoji="1" lang="en-US" altLang="ja-JP" dirty="0"/>
              <a:t> </a:t>
            </a:r>
            <a:r>
              <a:rPr kumimoji="1" lang="en-US" altLang="ja-JP" dirty="0" err="1"/>
              <a:t>insolens</a:t>
            </a:r>
            <a:r>
              <a:rPr kumimoji="1" lang="en-US" altLang="ja-JP" dirty="0"/>
              <a:t> sit. Quo </a:t>
            </a:r>
            <a:r>
              <a:rPr kumimoji="1" lang="en-US" altLang="ja-JP" dirty="0" err="1"/>
              <a:t>salutatus</a:t>
            </a:r>
            <a:r>
              <a:rPr kumimoji="1" lang="en-US" altLang="ja-JP" dirty="0"/>
              <a:t> </a:t>
            </a:r>
            <a:r>
              <a:rPr kumimoji="1" lang="en-US" altLang="ja-JP" dirty="0" err="1"/>
              <a:t>appellantur</a:t>
            </a:r>
            <a:r>
              <a:rPr kumimoji="1" lang="en-US" altLang="ja-JP" dirty="0"/>
              <a:t> cu. </a:t>
            </a:r>
            <a:r>
              <a:rPr kumimoji="1" lang="en-US" altLang="ja-JP" dirty="0" err="1"/>
              <a:t>Vix</a:t>
            </a:r>
            <a:r>
              <a:rPr kumimoji="1" lang="en-US" altLang="ja-JP" dirty="0"/>
              <a:t> </a:t>
            </a:r>
            <a:r>
              <a:rPr kumimoji="1" lang="en-US" altLang="ja-JP" dirty="0" err="1"/>
              <a:t>sensibus</a:t>
            </a:r>
            <a:r>
              <a:rPr kumimoji="1" lang="en-US" altLang="ja-JP" dirty="0"/>
              <a:t> </a:t>
            </a:r>
            <a:r>
              <a:rPr kumimoji="1" lang="en-US" altLang="ja-JP" dirty="0" err="1"/>
              <a:t>pertinacia</a:t>
            </a:r>
            <a:r>
              <a:rPr kumimoji="1" lang="en-US" altLang="ja-JP" dirty="0"/>
              <a:t> at. </a:t>
            </a:r>
            <a:r>
              <a:rPr kumimoji="1" lang="en-US" altLang="ja-JP" dirty="0" err="1"/>
              <a:t>Graecis</a:t>
            </a:r>
            <a:r>
              <a:rPr kumimoji="1" lang="en-US" altLang="ja-JP" dirty="0"/>
              <a:t> </a:t>
            </a:r>
            <a:r>
              <a:rPr kumimoji="1" lang="en-US" altLang="ja-JP" dirty="0" err="1"/>
              <a:t>delectus</a:t>
            </a:r>
            <a:r>
              <a:rPr kumimoji="1" lang="en-US" altLang="ja-JP" dirty="0"/>
              <a:t> ad vis, </a:t>
            </a:r>
            <a:r>
              <a:rPr kumimoji="1" lang="en-US" altLang="ja-JP" dirty="0" err="1"/>
              <a:t>ius</a:t>
            </a:r>
            <a:r>
              <a:rPr kumimoji="1" lang="en-US" altLang="ja-JP" dirty="0"/>
              <a:t> id </a:t>
            </a:r>
            <a:r>
              <a:rPr kumimoji="1" lang="en-US" altLang="ja-JP" dirty="0" err="1"/>
              <a:t>facilis</a:t>
            </a:r>
            <a:r>
              <a:rPr kumimoji="1" lang="en-US" altLang="ja-JP" dirty="0"/>
              <a:t> </a:t>
            </a:r>
            <a:r>
              <a:rPr kumimoji="1" lang="en-US" altLang="ja-JP" dirty="0" err="1"/>
              <a:t>insolens</a:t>
            </a:r>
            <a:r>
              <a:rPr kumimoji="1" lang="en-US" altLang="ja-JP" dirty="0"/>
              <a:t> </a:t>
            </a:r>
            <a:r>
              <a:rPr kumimoji="1" lang="en-US" altLang="ja-JP" dirty="0" err="1"/>
              <a:t>rationibus</a:t>
            </a:r>
            <a:r>
              <a:rPr kumimoji="1" lang="en-US" altLang="ja-JP" dirty="0"/>
              <a:t>.</a:t>
            </a:r>
            <a:endParaRPr kumimoji="1" lang="ja-JP" altLang="en-US" dirty="0"/>
          </a:p>
        </p:txBody>
      </p:sp>
      <p:sp>
        <p:nvSpPr>
          <p:cNvPr id="23" name="テキスト プレースホルダー 22"/>
          <p:cNvSpPr>
            <a:spLocks noGrp="1"/>
          </p:cNvSpPr>
          <p:nvPr>
            <p:ph type="body" sz="quarter" idx="18"/>
          </p:nvPr>
        </p:nvSpPr>
        <p:spPr/>
        <p:txBody>
          <a:bodyPr/>
          <a:lstStyle/>
          <a:p>
            <a:r>
              <a:rPr kumimoji="1" lang="en-US" altLang="ja-JP" dirty="0"/>
              <a:t>Eminent creativity</a:t>
            </a:r>
            <a:endParaRPr kumimoji="1" lang="ja-JP" altLang="en-US" dirty="0"/>
          </a:p>
        </p:txBody>
      </p:sp>
      <p:sp>
        <p:nvSpPr>
          <p:cNvPr id="25" name="テキスト プレースホルダー 24"/>
          <p:cNvSpPr>
            <a:spLocks noGrp="1"/>
          </p:cNvSpPr>
          <p:nvPr>
            <p:ph type="body" sz="quarter" idx="26"/>
          </p:nvPr>
        </p:nvSpPr>
        <p:spPr/>
        <p:txBody>
          <a:bodyPr/>
          <a:lstStyle/>
          <a:p>
            <a:r>
              <a:rPr kumimoji="1" lang="en-US" altLang="ja-JP" dirty="0"/>
              <a:t> </a:t>
            </a:r>
            <a:endParaRPr kumimoji="1" lang="ja-JP" altLang="en-US" dirty="0"/>
          </a:p>
        </p:txBody>
      </p:sp>
      <p:pic>
        <p:nvPicPr>
          <p:cNvPr id="34" name="図プレースホルダー 33"/>
          <p:cNvPicPr>
            <a:picLocks noGrp="1" noChangeAspect="1"/>
          </p:cNvPicPr>
          <p:nvPr>
            <p:ph type="pic" sz="quarter" idx="27"/>
          </p:nvPr>
        </p:nvPicPr>
        <p:blipFill>
          <a:blip r:embed="rId3" cstate="print">
            <a:extLst>
              <a:ext uri="{28A0092B-C50C-407E-A947-70E740481C1C}">
                <a14:useLocalDpi xmlns:a14="http://schemas.microsoft.com/office/drawing/2010/main" val="0"/>
              </a:ext>
            </a:extLst>
          </a:blip>
          <a:srcRect/>
          <a:stretch>
            <a:fillRect/>
          </a:stretch>
        </p:blipFill>
        <p:spPr/>
      </p:pic>
      <p:sp>
        <p:nvSpPr>
          <p:cNvPr id="27" name="テキスト プレースホルダー 26"/>
          <p:cNvSpPr>
            <a:spLocks noGrp="1"/>
          </p:cNvSpPr>
          <p:nvPr>
            <p:ph type="body" sz="quarter" idx="28"/>
          </p:nvPr>
        </p:nvSpPr>
        <p:spPr/>
        <p:txBody>
          <a:bodyPr/>
          <a:lstStyle/>
          <a:p>
            <a:r>
              <a:rPr kumimoji="1" lang="en-US" altLang="ja-JP" dirty="0" err="1"/>
              <a:t>Viris</a:t>
            </a:r>
            <a:r>
              <a:rPr kumimoji="1" lang="en-US" altLang="ja-JP" dirty="0"/>
              <a:t> </a:t>
            </a:r>
            <a:r>
              <a:rPr kumimoji="1" lang="en-US" altLang="ja-JP" dirty="0" err="1"/>
              <a:t>incorrupte</a:t>
            </a:r>
            <a:r>
              <a:rPr kumimoji="1" lang="en-US" altLang="ja-JP" dirty="0"/>
              <a:t> </a:t>
            </a:r>
            <a:r>
              <a:rPr kumimoji="1" lang="en-US" altLang="ja-JP" dirty="0" err="1"/>
              <a:t>vix</a:t>
            </a:r>
            <a:r>
              <a:rPr kumimoji="1" lang="en-US" altLang="ja-JP" dirty="0"/>
              <a:t> et. </a:t>
            </a:r>
            <a:r>
              <a:rPr kumimoji="1" lang="en-US" altLang="ja-JP" dirty="0" err="1"/>
              <a:t>Movet</a:t>
            </a:r>
            <a:r>
              <a:rPr kumimoji="1" lang="en-US" altLang="ja-JP" dirty="0"/>
              <a:t> </a:t>
            </a:r>
            <a:r>
              <a:rPr kumimoji="1" lang="en-US" altLang="ja-JP" dirty="0" err="1"/>
              <a:t>saperet</a:t>
            </a:r>
            <a:r>
              <a:rPr kumimoji="1" lang="en-US" altLang="ja-JP" dirty="0"/>
              <a:t> in cum, </a:t>
            </a:r>
            <a:r>
              <a:rPr kumimoji="1" lang="en-US" altLang="ja-JP" dirty="0" err="1"/>
              <a:t>expetenda</a:t>
            </a:r>
            <a:r>
              <a:rPr kumimoji="1" lang="en-US" altLang="ja-JP" dirty="0"/>
              <a:t> </a:t>
            </a:r>
            <a:r>
              <a:rPr kumimoji="1" lang="en-US" altLang="ja-JP" dirty="0" err="1"/>
              <a:t>dignissim</a:t>
            </a:r>
            <a:r>
              <a:rPr kumimoji="1" lang="en-US" altLang="ja-JP" dirty="0"/>
              <a:t> </a:t>
            </a:r>
            <a:r>
              <a:rPr kumimoji="1" lang="en-US" altLang="ja-JP" dirty="0" err="1"/>
              <a:t>neglegentur</a:t>
            </a:r>
            <a:r>
              <a:rPr kumimoji="1" lang="en-US" altLang="ja-JP" dirty="0"/>
              <a:t> ne </a:t>
            </a:r>
            <a:r>
              <a:rPr kumimoji="1" lang="en-US" altLang="ja-JP" dirty="0" err="1"/>
              <a:t>nam</a:t>
            </a:r>
            <a:r>
              <a:rPr kumimoji="1" lang="en-US" altLang="ja-JP" dirty="0"/>
              <a:t>, </a:t>
            </a:r>
            <a:r>
              <a:rPr kumimoji="1" lang="en-US" altLang="ja-JP" dirty="0" err="1"/>
              <a:t>dolorum</a:t>
            </a:r>
            <a:r>
              <a:rPr kumimoji="1" lang="en-US" altLang="ja-JP" dirty="0"/>
              <a:t> </a:t>
            </a:r>
            <a:r>
              <a:rPr kumimoji="1" lang="en-US" altLang="ja-JP" dirty="0" err="1"/>
              <a:t>ullamcorper</a:t>
            </a:r>
            <a:r>
              <a:rPr kumimoji="1" lang="en-US" altLang="ja-JP" dirty="0"/>
              <a:t> </a:t>
            </a:r>
            <a:r>
              <a:rPr kumimoji="1" lang="en-US" altLang="ja-JP" dirty="0" err="1"/>
              <a:t>definitionem</a:t>
            </a:r>
            <a:r>
              <a:rPr kumimoji="1" lang="en-US" altLang="ja-JP" dirty="0"/>
              <a:t> </a:t>
            </a:r>
            <a:r>
              <a:rPr kumimoji="1" lang="en-US" altLang="ja-JP" dirty="0" err="1"/>
              <a:t>eos</a:t>
            </a:r>
            <a:r>
              <a:rPr kumimoji="1" lang="en-US" altLang="ja-JP" dirty="0"/>
              <a:t> an.</a:t>
            </a:r>
            <a:endParaRPr kumimoji="1" lang="ja-JP" altLang="en-US" dirty="0"/>
          </a:p>
        </p:txBody>
      </p:sp>
      <p:sp>
        <p:nvSpPr>
          <p:cNvPr id="28" name="テキスト プレースホルダー 27"/>
          <p:cNvSpPr>
            <a:spLocks noGrp="1"/>
          </p:cNvSpPr>
          <p:nvPr>
            <p:ph type="body" sz="quarter" idx="29"/>
          </p:nvPr>
        </p:nvSpPr>
        <p:spPr/>
        <p:txBody>
          <a:bodyPr/>
          <a:lstStyle/>
          <a:p>
            <a:r>
              <a:rPr kumimoji="1" lang="en-US" altLang="ja-JP" dirty="0"/>
              <a:t>Innovation</a:t>
            </a:r>
            <a:endParaRPr kumimoji="1" lang="ja-JP" altLang="en-US" dirty="0"/>
          </a:p>
        </p:txBody>
      </p:sp>
      <p:sp>
        <p:nvSpPr>
          <p:cNvPr id="29" name="テキスト プレースホルダー 28"/>
          <p:cNvSpPr>
            <a:spLocks noGrp="1"/>
          </p:cNvSpPr>
          <p:nvPr>
            <p:ph type="body" sz="quarter" idx="30"/>
          </p:nvPr>
        </p:nvSpPr>
        <p:spPr/>
        <p:txBody>
          <a:bodyPr/>
          <a:lstStyle/>
          <a:p>
            <a:r>
              <a:rPr kumimoji="1" lang="en-US" altLang="ja-JP" dirty="0"/>
              <a:t> </a:t>
            </a:r>
            <a:endParaRPr kumimoji="1" lang="ja-JP" altLang="en-US" dirty="0"/>
          </a:p>
        </p:txBody>
      </p:sp>
      <p:pic>
        <p:nvPicPr>
          <p:cNvPr id="35" name="図プレースホルダー 34"/>
          <p:cNvPicPr>
            <a:picLocks noGrp="1" noChangeAspect="1"/>
          </p:cNvPicPr>
          <p:nvPr>
            <p:ph type="pic" sz="quarter" idx="31"/>
          </p:nvPr>
        </p:nvPicPr>
        <p:blipFill>
          <a:blip r:embed="rId4" cstate="print">
            <a:extLst>
              <a:ext uri="{28A0092B-C50C-407E-A947-70E740481C1C}">
                <a14:useLocalDpi xmlns:a14="http://schemas.microsoft.com/office/drawing/2010/main" val="0"/>
              </a:ext>
            </a:extLst>
          </a:blip>
          <a:srcRect/>
          <a:stretch>
            <a:fillRect/>
          </a:stretch>
        </p:blipFill>
        <p:spPr/>
      </p:pic>
      <p:sp>
        <p:nvSpPr>
          <p:cNvPr id="31" name="テキスト プレースホルダー 30"/>
          <p:cNvSpPr>
            <a:spLocks noGrp="1"/>
          </p:cNvSpPr>
          <p:nvPr>
            <p:ph type="body" sz="quarter" idx="32"/>
          </p:nvPr>
        </p:nvSpPr>
        <p:spPr/>
        <p:txBody>
          <a:bodyPr/>
          <a:lstStyle/>
          <a:p>
            <a:r>
              <a:rPr kumimoji="1" lang="en-US" altLang="ja-JP" dirty="0"/>
              <a:t>Pro id </a:t>
            </a:r>
            <a:r>
              <a:rPr kumimoji="1" lang="en-US" altLang="ja-JP" dirty="0" err="1"/>
              <a:t>summo</a:t>
            </a:r>
            <a:r>
              <a:rPr kumimoji="1" lang="en-US" altLang="ja-JP" dirty="0"/>
              <a:t> </a:t>
            </a:r>
            <a:r>
              <a:rPr kumimoji="1" lang="en-US" altLang="ja-JP" dirty="0" err="1"/>
              <a:t>bonorum</a:t>
            </a:r>
            <a:r>
              <a:rPr kumimoji="1" lang="en-US" altLang="ja-JP" dirty="0"/>
              <a:t> </a:t>
            </a:r>
            <a:r>
              <a:rPr kumimoji="1" lang="en-US" altLang="ja-JP" dirty="0" err="1"/>
              <a:t>praesent</a:t>
            </a:r>
            <a:r>
              <a:rPr kumimoji="1" lang="en-US" altLang="ja-JP" dirty="0"/>
              <a:t>, per cu </a:t>
            </a:r>
            <a:r>
              <a:rPr kumimoji="1" lang="en-US" altLang="ja-JP" dirty="0" err="1"/>
              <a:t>adhuc</a:t>
            </a:r>
            <a:r>
              <a:rPr kumimoji="1" lang="en-US" altLang="ja-JP" dirty="0"/>
              <a:t> </a:t>
            </a:r>
            <a:r>
              <a:rPr kumimoji="1" lang="en-US" altLang="ja-JP" dirty="0" err="1"/>
              <a:t>graece</a:t>
            </a:r>
            <a:r>
              <a:rPr kumimoji="1" lang="en-US" altLang="ja-JP" dirty="0"/>
              <a:t> </a:t>
            </a:r>
            <a:r>
              <a:rPr kumimoji="1" lang="en-US" altLang="ja-JP" dirty="0" err="1"/>
              <a:t>efficiantur</a:t>
            </a:r>
            <a:r>
              <a:rPr kumimoji="1" lang="en-US" altLang="ja-JP" dirty="0"/>
              <a:t>. </a:t>
            </a:r>
            <a:r>
              <a:rPr kumimoji="1" lang="en-US" altLang="ja-JP" dirty="0" err="1"/>
              <a:t>Saperet</a:t>
            </a:r>
            <a:r>
              <a:rPr kumimoji="1" lang="en-US" altLang="ja-JP" dirty="0"/>
              <a:t> </a:t>
            </a:r>
            <a:r>
              <a:rPr kumimoji="1" lang="en-US" altLang="ja-JP" dirty="0" err="1"/>
              <a:t>reprehendunt</a:t>
            </a:r>
            <a:r>
              <a:rPr kumimoji="1" lang="en-US" altLang="ja-JP" dirty="0"/>
              <a:t> </a:t>
            </a:r>
            <a:r>
              <a:rPr kumimoji="1" lang="en-US" altLang="ja-JP" dirty="0" err="1"/>
              <a:t>vel</a:t>
            </a:r>
            <a:r>
              <a:rPr kumimoji="1" lang="en-US" altLang="ja-JP" dirty="0"/>
              <a:t> ne, no </a:t>
            </a:r>
            <a:r>
              <a:rPr kumimoji="1" lang="en-US" altLang="ja-JP" dirty="0" err="1"/>
              <a:t>homero</a:t>
            </a:r>
            <a:r>
              <a:rPr kumimoji="1" lang="en-US" altLang="ja-JP" dirty="0"/>
              <a:t> </a:t>
            </a:r>
            <a:r>
              <a:rPr kumimoji="1" lang="en-US" altLang="ja-JP" dirty="0" err="1"/>
              <a:t>nemore</a:t>
            </a:r>
            <a:r>
              <a:rPr kumimoji="1" lang="en-US" altLang="ja-JP" dirty="0"/>
              <a:t> </a:t>
            </a:r>
            <a:r>
              <a:rPr kumimoji="1" lang="en-US" altLang="ja-JP" dirty="0" err="1"/>
              <a:t>aliquip</a:t>
            </a:r>
            <a:r>
              <a:rPr kumimoji="1" lang="en-US" altLang="ja-JP" dirty="0"/>
              <a:t> </a:t>
            </a:r>
            <a:r>
              <a:rPr kumimoji="1" lang="en-US" altLang="ja-JP" dirty="0" err="1"/>
              <a:t>nec</a:t>
            </a:r>
            <a:r>
              <a:rPr kumimoji="1" lang="en-US" altLang="ja-JP" dirty="0"/>
              <a:t>. </a:t>
            </a:r>
            <a:endParaRPr kumimoji="1" lang="ja-JP" altLang="en-US" dirty="0"/>
          </a:p>
        </p:txBody>
      </p:sp>
      <p:sp>
        <p:nvSpPr>
          <p:cNvPr id="32" name="テキスト プレースホルダー 31"/>
          <p:cNvSpPr>
            <a:spLocks noGrp="1"/>
          </p:cNvSpPr>
          <p:nvPr>
            <p:ph type="body" sz="quarter" idx="33"/>
          </p:nvPr>
        </p:nvSpPr>
        <p:spPr/>
        <p:txBody>
          <a:bodyPr/>
          <a:lstStyle/>
          <a:p>
            <a:r>
              <a:rPr kumimoji="1" lang="en-US" altLang="ja-JP" dirty="0"/>
              <a:t>World-leading company</a:t>
            </a:r>
            <a:endParaRPr kumimoji="1" lang="ja-JP" altLang="en-US" dirty="0"/>
          </a:p>
        </p:txBody>
      </p:sp>
    </p:spTree>
    <p:extLst>
      <p:ext uri="{BB962C8B-B14F-4D97-AF65-F5344CB8AC3E}">
        <p14:creationId xmlns:p14="http://schemas.microsoft.com/office/powerpoint/2010/main" val="309621401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6241">
        <p15:prstTrans prst="pageCurlSingle"/>
      </p:transition>
    </mc:Choice>
    <mc:Fallback xmlns="">
      <p:transition spd="slow" advTm="6241">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タイトル 16"/>
          <p:cNvSpPr>
            <a:spLocks noGrp="1"/>
          </p:cNvSpPr>
          <p:nvPr>
            <p:ph type="title"/>
          </p:nvPr>
        </p:nvSpPr>
        <p:spPr/>
        <p:txBody>
          <a:bodyPr/>
          <a:lstStyle/>
          <a:p>
            <a:r>
              <a:rPr kumimoji="1" lang="en-US" altLang="ja-JP" dirty="0"/>
              <a:t>Our Traits</a:t>
            </a:r>
            <a:endParaRPr kumimoji="1" lang="ja-JP" altLang="en-US" dirty="0"/>
          </a:p>
        </p:txBody>
      </p:sp>
      <p:sp>
        <p:nvSpPr>
          <p:cNvPr id="4" name="フッター プレースホルダー 3"/>
          <p:cNvSpPr>
            <a:spLocks noGrp="1"/>
          </p:cNvSpPr>
          <p:nvPr>
            <p:ph type="ftr" sz="quarter" idx="10"/>
          </p:nvPr>
        </p:nvSpPr>
        <p:spPr/>
        <p:txBody>
          <a:bodyPr/>
          <a:lstStyle/>
          <a:p>
            <a:r>
              <a:rPr lang="en-US"/>
              <a:t>The Power of PowerPoint | thepopp.com</a:t>
            </a:r>
            <a:endParaRPr lang="en-US" dirty="0"/>
          </a:p>
        </p:txBody>
      </p:sp>
      <p:sp>
        <p:nvSpPr>
          <p:cNvPr id="5" name="スライド番号プレースホルダー 4"/>
          <p:cNvSpPr>
            <a:spLocks noGrp="1"/>
          </p:cNvSpPr>
          <p:nvPr>
            <p:ph type="sldNum" sz="quarter" idx="11"/>
          </p:nvPr>
        </p:nvSpPr>
        <p:spPr/>
        <p:txBody>
          <a:bodyPr/>
          <a:lstStyle/>
          <a:p>
            <a:fld id="{03EB59E2-90B9-4CD3-AC74-D672227E13C3}" type="slidenum">
              <a:rPr lang="en-US" smtClean="0"/>
              <a:pPr/>
              <a:t>17</a:t>
            </a:fld>
            <a:endParaRPr lang="en-US" dirty="0"/>
          </a:p>
        </p:txBody>
      </p:sp>
      <p:sp>
        <p:nvSpPr>
          <p:cNvPr id="18" name="テキスト プレースホルダー 17"/>
          <p:cNvSpPr>
            <a:spLocks noGrp="1"/>
          </p:cNvSpPr>
          <p:nvPr>
            <p:ph type="body" sz="quarter" idx="12"/>
          </p:nvPr>
        </p:nvSpPr>
        <p:spPr/>
        <p:txBody>
          <a:bodyPr>
            <a:normAutofit/>
          </a:bodyPr>
          <a:lstStyle/>
          <a:p>
            <a:r>
              <a:rPr kumimoji="1" lang="en-US" altLang="ja-JP" dirty="0" err="1"/>
              <a:t>Assueverit</a:t>
            </a:r>
            <a:r>
              <a:rPr kumimoji="1" lang="en-US" altLang="ja-JP" dirty="0"/>
              <a:t> </a:t>
            </a:r>
            <a:r>
              <a:rPr kumimoji="1" lang="en-US" altLang="ja-JP" dirty="0" err="1"/>
              <a:t>adversarium</a:t>
            </a:r>
            <a:r>
              <a:rPr kumimoji="1" lang="en-US" altLang="ja-JP" dirty="0"/>
              <a:t> pro ne. </a:t>
            </a:r>
            <a:r>
              <a:rPr kumimoji="1" lang="en-US" altLang="ja-JP" dirty="0" err="1"/>
              <a:t>Everti</a:t>
            </a:r>
            <a:r>
              <a:rPr kumimoji="1" lang="en-US" altLang="ja-JP" dirty="0"/>
              <a:t> </a:t>
            </a:r>
            <a:r>
              <a:rPr kumimoji="1" lang="en-US" altLang="ja-JP" dirty="0" err="1"/>
              <a:t>alienum</a:t>
            </a:r>
            <a:r>
              <a:rPr kumimoji="1" lang="en-US" altLang="ja-JP" dirty="0"/>
              <a:t> </a:t>
            </a:r>
            <a:r>
              <a:rPr kumimoji="1" lang="en-US" altLang="ja-JP" dirty="0" err="1"/>
              <a:t>pericula</a:t>
            </a:r>
            <a:r>
              <a:rPr kumimoji="1" lang="en-US" altLang="ja-JP" dirty="0"/>
              <a:t> et </a:t>
            </a:r>
            <a:r>
              <a:rPr kumimoji="1" lang="en-US" altLang="ja-JP" dirty="0" err="1"/>
              <a:t>nec</a:t>
            </a:r>
            <a:r>
              <a:rPr kumimoji="1" lang="en-US" altLang="ja-JP" dirty="0"/>
              <a:t>, ex </a:t>
            </a:r>
            <a:r>
              <a:rPr kumimoji="1" lang="en-US" altLang="ja-JP" dirty="0" err="1"/>
              <a:t>est</a:t>
            </a:r>
            <a:r>
              <a:rPr kumimoji="1" lang="en-US" altLang="ja-JP" dirty="0"/>
              <a:t> </a:t>
            </a:r>
            <a:r>
              <a:rPr kumimoji="1" lang="en-US" altLang="ja-JP" dirty="0" err="1"/>
              <a:t>novum</a:t>
            </a:r>
            <a:r>
              <a:rPr kumimoji="1" lang="en-US" altLang="ja-JP" dirty="0"/>
              <a:t> </a:t>
            </a:r>
            <a:r>
              <a:rPr kumimoji="1" lang="en-US" altLang="ja-JP" dirty="0" err="1"/>
              <a:t>nominavi</a:t>
            </a:r>
            <a:r>
              <a:rPr kumimoji="1" lang="en-US" altLang="ja-JP" dirty="0"/>
              <a:t> </a:t>
            </a:r>
            <a:r>
              <a:rPr kumimoji="1" lang="en-US" altLang="ja-JP" dirty="0" err="1"/>
              <a:t>tacimates</a:t>
            </a:r>
            <a:r>
              <a:rPr kumimoji="1" lang="en-US" altLang="ja-JP" dirty="0"/>
              <a:t>, </a:t>
            </a:r>
            <a:r>
              <a:rPr kumimoji="1" lang="en-US" altLang="ja-JP" dirty="0" err="1"/>
              <a:t>mazim</a:t>
            </a:r>
            <a:r>
              <a:rPr kumimoji="1" lang="en-US" altLang="ja-JP" dirty="0"/>
              <a:t> argumentum et </a:t>
            </a:r>
            <a:r>
              <a:rPr kumimoji="1" lang="en-US" altLang="ja-JP" dirty="0" err="1"/>
              <a:t>nam</a:t>
            </a:r>
            <a:r>
              <a:rPr kumimoji="1" lang="en-US" altLang="ja-JP" dirty="0"/>
              <a:t>. </a:t>
            </a:r>
            <a:r>
              <a:rPr kumimoji="1" lang="en-US" altLang="ja-JP" dirty="0" err="1"/>
              <a:t>Nec</a:t>
            </a:r>
            <a:r>
              <a:rPr kumimoji="1" lang="en-US" altLang="ja-JP" dirty="0"/>
              <a:t> </a:t>
            </a:r>
            <a:r>
              <a:rPr kumimoji="1" lang="en-US" altLang="ja-JP" dirty="0" err="1"/>
              <a:t>dolorem</a:t>
            </a:r>
            <a:r>
              <a:rPr kumimoji="1" lang="en-US" altLang="ja-JP" dirty="0"/>
              <a:t> </a:t>
            </a:r>
            <a:r>
              <a:rPr kumimoji="1" lang="en-US" altLang="ja-JP" dirty="0" err="1"/>
              <a:t>scribentur</a:t>
            </a:r>
            <a:r>
              <a:rPr kumimoji="1" lang="en-US" altLang="ja-JP" dirty="0"/>
              <a:t> ea. No </a:t>
            </a:r>
            <a:r>
              <a:rPr kumimoji="1" lang="en-US" altLang="ja-JP" dirty="0" err="1"/>
              <a:t>eam</a:t>
            </a:r>
            <a:r>
              <a:rPr kumimoji="1" lang="en-US" altLang="ja-JP" dirty="0"/>
              <a:t> </a:t>
            </a:r>
            <a:r>
              <a:rPr kumimoji="1" lang="en-US" altLang="ja-JP" dirty="0" err="1"/>
              <a:t>numquam</a:t>
            </a:r>
            <a:r>
              <a:rPr kumimoji="1" lang="en-US" altLang="ja-JP" dirty="0"/>
              <a:t> </a:t>
            </a:r>
            <a:r>
              <a:rPr kumimoji="1" lang="en-US" altLang="ja-JP" dirty="0" err="1"/>
              <a:t>deserunt</a:t>
            </a:r>
            <a:r>
              <a:rPr kumimoji="1" lang="en-US" altLang="ja-JP" dirty="0"/>
              <a:t> </a:t>
            </a:r>
            <a:r>
              <a:rPr kumimoji="1" lang="en-US" altLang="ja-JP" dirty="0" err="1"/>
              <a:t>adipisci</a:t>
            </a:r>
            <a:r>
              <a:rPr kumimoji="1" lang="en-US" altLang="ja-JP" dirty="0"/>
              <a:t>, </a:t>
            </a:r>
            <a:r>
              <a:rPr kumimoji="1" lang="en-US" altLang="ja-JP" dirty="0" err="1"/>
              <a:t>vix</a:t>
            </a:r>
            <a:r>
              <a:rPr kumimoji="1" lang="en-US" altLang="ja-JP" dirty="0"/>
              <a:t> et </a:t>
            </a:r>
            <a:r>
              <a:rPr kumimoji="1" lang="en-US" altLang="ja-JP" dirty="0" err="1"/>
              <a:t>nulla</a:t>
            </a:r>
            <a:r>
              <a:rPr kumimoji="1" lang="en-US" altLang="ja-JP" dirty="0"/>
              <a:t> </a:t>
            </a:r>
            <a:r>
              <a:rPr kumimoji="1" lang="en-US" altLang="ja-JP" dirty="0" err="1"/>
              <a:t>doctus</a:t>
            </a:r>
            <a:r>
              <a:rPr kumimoji="1" lang="en-US" altLang="ja-JP" dirty="0"/>
              <a:t>. </a:t>
            </a:r>
            <a:endParaRPr kumimoji="1" lang="ja-JP" altLang="en-US" dirty="0"/>
          </a:p>
        </p:txBody>
      </p:sp>
      <p:sp>
        <p:nvSpPr>
          <p:cNvPr id="19" name="テキスト プレースホルダー 18"/>
          <p:cNvSpPr>
            <a:spLocks noGrp="1"/>
          </p:cNvSpPr>
          <p:nvPr>
            <p:ph type="body" sz="quarter" idx="13"/>
          </p:nvPr>
        </p:nvSpPr>
        <p:spPr/>
        <p:txBody>
          <a:bodyPr/>
          <a:lstStyle/>
          <a:p>
            <a:r>
              <a:rPr kumimoji="1" lang="en-US" altLang="ja-JP" dirty="0"/>
              <a:t>Eminent creativity</a:t>
            </a:r>
          </a:p>
        </p:txBody>
      </p:sp>
      <p:sp>
        <p:nvSpPr>
          <p:cNvPr id="20" name="テキスト プレースホルダー 19"/>
          <p:cNvSpPr>
            <a:spLocks noGrp="1"/>
          </p:cNvSpPr>
          <p:nvPr>
            <p:ph type="body" sz="quarter" idx="14"/>
          </p:nvPr>
        </p:nvSpPr>
        <p:spPr/>
        <p:txBody>
          <a:bodyPr/>
          <a:lstStyle/>
          <a:p>
            <a:r>
              <a:rPr kumimoji="1" lang="en-US" altLang="ja-JP" dirty="0" err="1"/>
              <a:t>Sed</a:t>
            </a:r>
            <a:r>
              <a:rPr kumimoji="1" lang="en-US" altLang="ja-JP" dirty="0"/>
              <a:t> </a:t>
            </a:r>
            <a:r>
              <a:rPr kumimoji="1" lang="en-US" altLang="ja-JP" dirty="0" err="1"/>
              <a:t>soluta</a:t>
            </a:r>
            <a:r>
              <a:rPr kumimoji="1" lang="en-US" altLang="ja-JP" dirty="0"/>
              <a:t> </a:t>
            </a:r>
            <a:r>
              <a:rPr kumimoji="1" lang="en-US" altLang="ja-JP" dirty="0" err="1"/>
              <a:t>ancillae</a:t>
            </a:r>
            <a:r>
              <a:rPr kumimoji="1" lang="en-US" altLang="ja-JP" dirty="0"/>
              <a:t> id, magna </a:t>
            </a:r>
            <a:r>
              <a:rPr kumimoji="1" lang="en-US" altLang="ja-JP" dirty="0" err="1"/>
              <a:t>tractatos</a:t>
            </a:r>
            <a:r>
              <a:rPr kumimoji="1" lang="en-US" altLang="ja-JP" dirty="0"/>
              <a:t> cu sea. Quo quod </a:t>
            </a:r>
            <a:r>
              <a:rPr kumimoji="1" lang="en-US" altLang="ja-JP" dirty="0" err="1"/>
              <a:t>vulputate</a:t>
            </a:r>
            <a:r>
              <a:rPr kumimoji="1" lang="en-US" altLang="ja-JP" dirty="0"/>
              <a:t> </a:t>
            </a:r>
            <a:r>
              <a:rPr kumimoji="1" lang="en-US" altLang="ja-JP" dirty="0" err="1"/>
              <a:t>eu</a:t>
            </a:r>
            <a:r>
              <a:rPr kumimoji="1" lang="en-US" altLang="ja-JP" dirty="0"/>
              <a:t>, </a:t>
            </a:r>
            <a:r>
              <a:rPr kumimoji="1" lang="en-US" altLang="ja-JP" dirty="0" err="1"/>
              <a:t>zril</a:t>
            </a:r>
            <a:r>
              <a:rPr kumimoji="1" lang="en-US" altLang="ja-JP" dirty="0"/>
              <a:t> </a:t>
            </a:r>
            <a:r>
              <a:rPr kumimoji="1" lang="en-US" altLang="ja-JP" dirty="0" err="1"/>
              <a:t>recteque</a:t>
            </a:r>
            <a:r>
              <a:rPr kumimoji="1" lang="en-US" altLang="ja-JP" dirty="0"/>
              <a:t> </a:t>
            </a:r>
            <a:r>
              <a:rPr kumimoji="1" lang="en-US" altLang="ja-JP" dirty="0" err="1"/>
              <a:t>consetetur</a:t>
            </a:r>
            <a:r>
              <a:rPr kumimoji="1" lang="en-US" altLang="ja-JP" dirty="0"/>
              <a:t> vim </a:t>
            </a:r>
            <a:r>
              <a:rPr kumimoji="1" lang="en-US" altLang="ja-JP" dirty="0" err="1"/>
              <a:t>te</a:t>
            </a:r>
            <a:r>
              <a:rPr kumimoji="1" lang="en-US" altLang="ja-JP" dirty="0"/>
              <a:t>. Ad vim </a:t>
            </a:r>
            <a:r>
              <a:rPr kumimoji="1" lang="en-US" altLang="ja-JP" dirty="0" err="1"/>
              <a:t>causae</a:t>
            </a:r>
            <a:r>
              <a:rPr kumimoji="1" lang="en-US" altLang="ja-JP" dirty="0"/>
              <a:t> omnium, ad </a:t>
            </a:r>
            <a:r>
              <a:rPr kumimoji="1" lang="en-US" altLang="ja-JP" dirty="0" err="1"/>
              <a:t>posidonium</a:t>
            </a:r>
            <a:r>
              <a:rPr kumimoji="1" lang="en-US" altLang="ja-JP" dirty="0"/>
              <a:t> </a:t>
            </a:r>
            <a:r>
              <a:rPr kumimoji="1" lang="en-US" altLang="ja-JP" dirty="0" err="1"/>
              <a:t>theophrastus</a:t>
            </a:r>
            <a:r>
              <a:rPr kumimoji="1" lang="en-US" altLang="ja-JP" dirty="0"/>
              <a:t> sed. </a:t>
            </a:r>
            <a:r>
              <a:rPr kumimoji="1" lang="en-US" altLang="ja-JP" dirty="0" err="1"/>
              <a:t>Integre</a:t>
            </a:r>
            <a:r>
              <a:rPr kumimoji="1" lang="en-US" altLang="ja-JP" dirty="0"/>
              <a:t> </a:t>
            </a:r>
            <a:r>
              <a:rPr kumimoji="1" lang="en-US" altLang="ja-JP" dirty="0" err="1"/>
              <a:t>dolorem</a:t>
            </a:r>
            <a:r>
              <a:rPr kumimoji="1" lang="en-US" altLang="ja-JP" dirty="0"/>
              <a:t> </a:t>
            </a:r>
            <a:r>
              <a:rPr kumimoji="1" lang="en-US" altLang="ja-JP" dirty="0" err="1"/>
              <a:t>repudiare</a:t>
            </a:r>
            <a:r>
              <a:rPr kumimoji="1" lang="en-US" altLang="ja-JP" dirty="0"/>
              <a:t> an vim.</a:t>
            </a:r>
            <a:endParaRPr kumimoji="1" lang="ja-JP" altLang="en-US" dirty="0"/>
          </a:p>
        </p:txBody>
      </p:sp>
      <p:sp>
        <p:nvSpPr>
          <p:cNvPr id="21" name="テキスト プレースホルダー 20"/>
          <p:cNvSpPr>
            <a:spLocks noGrp="1"/>
          </p:cNvSpPr>
          <p:nvPr>
            <p:ph type="body" sz="quarter" idx="15"/>
          </p:nvPr>
        </p:nvSpPr>
        <p:spPr/>
        <p:txBody>
          <a:bodyPr/>
          <a:lstStyle/>
          <a:p>
            <a:r>
              <a:rPr kumimoji="1" lang="en-US" altLang="ja-JP" dirty="0"/>
              <a:t>Consecutive evolution</a:t>
            </a:r>
            <a:endParaRPr kumimoji="1" lang="ja-JP" altLang="en-US" dirty="0"/>
          </a:p>
        </p:txBody>
      </p:sp>
      <p:sp>
        <p:nvSpPr>
          <p:cNvPr id="22" name="テキスト プレースホルダー 21"/>
          <p:cNvSpPr>
            <a:spLocks noGrp="1"/>
          </p:cNvSpPr>
          <p:nvPr>
            <p:ph type="body" sz="quarter" idx="16"/>
          </p:nvPr>
        </p:nvSpPr>
        <p:spPr/>
        <p:txBody>
          <a:bodyPr/>
          <a:lstStyle/>
          <a:p>
            <a:r>
              <a:rPr kumimoji="1" lang="en-US" altLang="ja-JP" dirty="0"/>
              <a:t>Per </a:t>
            </a:r>
            <a:r>
              <a:rPr kumimoji="1" lang="en-US" altLang="ja-JP" dirty="0" err="1"/>
              <a:t>omnis</a:t>
            </a:r>
            <a:r>
              <a:rPr kumimoji="1" lang="en-US" altLang="ja-JP" dirty="0"/>
              <a:t> </a:t>
            </a:r>
            <a:r>
              <a:rPr kumimoji="1" lang="en-US" altLang="ja-JP" dirty="0" err="1"/>
              <a:t>iriure</a:t>
            </a:r>
            <a:r>
              <a:rPr kumimoji="1" lang="en-US" altLang="ja-JP" dirty="0"/>
              <a:t> in, nihil </a:t>
            </a:r>
            <a:r>
              <a:rPr kumimoji="1" lang="en-US" altLang="ja-JP" dirty="0" err="1"/>
              <a:t>solet</a:t>
            </a:r>
            <a:r>
              <a:rPr kumimoji="1" lang="en-US" altLang="ja-JP" dirty="0"/>
              <a:t> his ad, </a:t>
            </a:r>
            <a:r>
              <a:rPr kumimoji="1" lang="en-US" altLang="ja-JP" dirty="0" err="1"/>
              <a:t>eu</a:t>
            </a:r>
            <a:r>
              <a:rPr kumimoji="1" lang="en-US" altLang="ja-JP" dirty="0"/>
              <a:t> </a:t>
            </a:r>
            <a:r>
              <a:rPr kumimoji="1" lang="en-US" altLang="ja-JP" dirty="0" err="1"/>
              <a:t>conceptam</a:t>
            </a:r>
            <a:r>
              <a:rPr kumimoji="1" lang="en-US" altLang="ja-JP" dirty="0"/>
              <a:t> </a:t>
            </a:r>
            <a:r>
              <a:rPr kumimoji="1" lang="en-US" altLang="ja-JP" dirty="0" err="1"/>
              <a:t>deterruisset</a:t>
            </a:r>
            <a:r>
              <a:rPr kumimoji="1" lang="en-US" altLang="ja-JP" dirty="0"/>
              <a:t> </a:t>
            </a:r>
            <a:r>
              <a:rPr kumimoji="1" lang="en-US" altLang="ja-JP" dirty="0" err="1"/>
              <a:t>mei</a:t>
            </a:r>
            <a:r>
              <a:rPr kumimoji="1" lang="en-US" altLang="ja-JP" dirty="0"/>
              <a:t>. </a:t>
            </a:r>
            <a:r>
              <a:rPr kumimoji="1" lang="en-US" altLang="ja-JP" dirty="0" err="1"/>
              <a:t>Ea</a:t>
            </a:r>
            <a:r>
              <a:rPr kumimoji="1" lang="en-US" altLang="ja-JP" dirty="0"/>
              <a:t> ipsum </a:t>
            </a:r>
            <a:r>
              <a:rPr kumimoji="1" lang="en-US" altLang="ja-JP" dirty="0" err="1"/>
              <a:t>mnesarchum</a:t>
            </a:r>
            <a:r>
              <a:rPr kumimoji="1" lang="en-US" altLang="ja-JP" dirty="0"/>
              <a:t> </a:t>
            </a:r>
            <a:r>
              <a:rPr kumimoji="1" lang="en-US" altLang="ja-JP" dirty="0" err="1"/>
              <a:t>comprehensam</a:t>
            </a:r>
            <a:r>
              <a:rPr kumimoji="1" lang="en-US" altLang="ja-JP" dirty="0"/>
              <a:t> </a:t>
            </a:r>
            <a:r>
              <a:rPr kumimoji="1" lang="en-US" altLang="ja-JP" dirty="0" err="1"/>
              <a:t>nec</a:t>
            </a:r>
            <a:r>
              <a:rPr kumimoji="1" lang="en-US" altLang="ja-JP" dirty="0"/>
              <a:t>, liber </a:t>
            </a:r>
            <a:r>
              <a:rPr kumimoji="1" lang="en-US" altLang="ja-JP" dirty="0" err="1"/>
              <a:t>reprehendunt</a:t>
            </a:r>
            <a:r>
              <a:rPr kumimoji="1" lang="en-US" altLang="ja-JP" dirty="0"/>
              <a:t> in has. Ne </a:t>
            </a:r>
            <a:r>
              <a:rPr kumimoji="1" lang="en-US" altLang="ja-JP" dirty="0" err="1"/>
              <a:t>est</a:t>
            </a:r>
            <a:r>
              <a:rPr kumimoji="1" lang="en-US" altLang="ja-JP" dirty="0"/>
              <a:t> </a:t>
            </a:r>
            <a:r>
              <a:rPr kumimoji="1" lang="en-US" altLang="ja-JP" dirty="0" err="1"/>
              <a:t>erant</a:t>
            </a:r>
            <a:r>
              <a:rPr kumimoji="1" lang="en-US" altLang="ja-JP" dirty="0"/>
              <a:t> </a:t>
            </a:r>
            <a:r>
              <a:rPr kumimoji="1" lang="en-US" altLang="ja-JP" dirty="0" err="1"/>
              <a:t>clita</a:t>
            </a:r>
            <a:r>
              <a:rPr kumimoji="1" lang="en-US" altLang="ja-JP" dirty="0"/>
              <a:t> </a:t>
            </a:r>
            <a:r>
              <a:rPr kumimoji="1" lang="en-US" altLang="ja-JP" dirty="0" err="1"/>
              <a:t>expetenda</a:t>
            </a:r>
            <a:r>
              <a:rPr kumimoji="1" lang="en-US" altLang="ja-JP" dirty="0"/>
              <a:t>. </a:t>
            </a:r>
            <a:r>
              <a:rPr kumimoji="1" lang="en-US" altLang="ja-JP" dirty="0" err="1"/>
              <a:t>Audiam</a:t>
            </a:r>
            <a:r>
              <a:rPr kumimoji="1" lang="en-US" altLang="ja-JP" dirty="0"/>
              <a:t> </a:t>
            </a:r>
            <a:r>
              <a:rPr kumimoji="1" lang="en-US" altLang="ja-JP" dirty="0" err="1"/>
              <a:t>concludaturque</a:t>
            </a:r>
            <a:r>
              <a:rPr kumimoji="1" lang="en-US" altLang="ja-JP" dirty="0"/>
              <a:t> </a:t>
            </a:r>
            <a:r>
              <a:rPr kumimoji="1" lang="en-US" altLang="ja-JP" dirty="0" err="1"/>
              <a:t>pri</a:t>
            </a:r>
            <a:r>
              <a:rPr kumimoji="1" lang="en-US" altLang="ja-JP" dirty="0"/>
              <a:t> </a:t>
            </a:r>
            <a:r>
              <a:rPr kumimoji="1" lang="en-US" altLang="ja-JP" dirty="0" err="1"/>
              <a:t>ut</a:t>
            </a:r>
            <a:r>
              <a:rPr kumimoji="1" lang="en-US" altLang="ja-JP" dirty="0"/>
              <a:t>, his </a:t>
            </a:r>
            <a:r>
              <a:rPr kumimoji="1" lang="en-US" altLang="ja-JP" dirty="0" err="1"/>
              <a:t>ea</a:t>
            </a:r>
            <a:r>
              <a:rPr kumimoji="1" lang="en-US" altLang="ja-JP" dirty="0"/>
              <a:t> </a:t>
            </a:r>
            <a:r>
              <a:rPr kumimoji="1" lang="en-US" altLang="ja-JP" dirty="0" err="1"/>
              <a:t>interesset</a:t>
            </a:r>
            <a:r>
              <a:rPr kumimoji="1" lang="en-US" altLang="ja-JP" dirty="0"/>
              <a:t> </a:t>
            </a:r>
            <a:r>
              <a:rPr kumimoji="1" lang="en-US" altLang="ja-JP" dirty="0" err="1"/>
              <a:t>scribentur</a:t>
            </a:r>
            <a:r>
              <a:rPr kumimoji="1" lang="en-US" altLang="ja-JP" dirty="0"/>
              <a:t> </a:t>
            </a:r>
            <a:r>
              <a:rPr kumimoji="1" lang="en-US" altLang="ja-JP" dirty="0" err="1"/>
              <a:t>vituperatoribus</a:t>
            </a:r>
            <a:r>
              <a:rPr kumimoji="1" lang="en-US" altLang="ja-JP" dirty="0"/>
              <a:t>.</a:t>
            </a:r>
            <a:endParaRPr kumimoji="1" lang="ja-JP" altLang="en-US" dirty="0"/>
          </a:p>
        </p:txBody>
      </p:sp>
      <p:sp>
        <p:nvSpPr>
          <p:cNvPr id="23" name="テキスト プレースホルダー 22"/>
          <p:cNvSpPr>
            <a:spLocks noGrp="1"/>
          </p:cNvSpPr>
          <p:nvPr>
            <p:ph type="body" sz="quarter" idx="17"/>
          </p:nvPr>
        </p:nvSpPr>
        <p:spPr/>
        <p:txBody>
          <a:bodyPr/>
          <a:lstStyle/>
          <a:p>
            <a:r>
              <a:rPr kumimoji="1" lang="en-US" altLang="ja-JP" dirty="0"/>
              <a:t>Globalization</a:t>
            </a:r>
            <a:endParaRPr kumimoji="1" lang="ja-JP" altLang="en-US" dirty="0"/>
          </a:p>
        </p:txBody>
      </p:sp>
    </p:spTree>
    <p:extLst>
      <p:ext uri="{BB962C8B-B14F-4D97-AF65-F5344CB8AC3E}">
        <p14:creationId xmlns:p14="http://schemas.microsoft.com/office/powerpoint/2010/main" val="251056261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5269">
        <p15:prstTrans prst="pageCurlSingle"/>
      </p:transition>
    </mc:Choice>
    <mc:Fallback xmlns="">
      <p:transition spd="slow" advTm="5269">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ー 1"/>
          <p:cNvSpPr>
            <a:spLocks noGrp="1"/>
          </p:cNvSpPr>
          <p:nvPr>
            <p:ph type="ftr" sz="quarter" idx="10"/>
          </p:nvPr>
        </p:nvSpPr>
        <p:spPr/>
        <p:txBody>
          <a:bodyPr/>
          <a:lstStyle/>
          <a:p>
            <a:r>
              <a:rPr lang="en-US"/>
              <a:t>The Power of PowerPoint | thepopp.com</a:t>
            </a:r>
            <a:endParaRPr lang="en-US" dirty="0"/>
          </a:p>
        </p:txBody>
      </p:sp>
      <p:sp>
        <p:nvSpPr>
          <p:cNvPr id="3" name="スライド番号プレースホルダー 2"/>
          <p:cNvSpPr>
            <a:spLocks noGrp="1"/>
          </p:cNvSpPr>
          <p:nvPr>
            <p:ph type="sldNum" sz="quarter" idx="11"/>
          </p:nvPr>
        </p:nvSpPr>
        <p:spPr/>
        <p:txBody>
          <a:bodyPr/>
          <a:lstStyle/>
          <a:p>
            <a:fld id="{03EB59E2-90B9-4CD3-AC74-D672227E13C3}" type="slidenum">
              <a:rPr lang="en-US" smtClean="0"/>
              <a:pPr/>
              <a:t>18</a:t>
            </a:fld>
            <a:endParaRPr lang="en-US" dirty="0"/>
          </a:p>
        </p:txBody>
      </p:sp>
      <p:sp>
        <p:nvSpPr>
          <p:cNvPr id="7" name="テキスト プレースホルダー 6"/>
          <p:cNvSpPr>
            <a:spLocks noGrp="1"/>
          </p:cNvSpPr>
          <p:nvPr>
            <p:ph type="body" sz="quarter" idx="13"/>
          </p:nvPr>
        </p:nvSpPr>
        <p:spPr/>
        <p:txBody>
          <a:bodyPr/>
          <a:lstStyle/>
          <a:p>
            <a:r>
              <a:rPr kumimoji="1" lang="en-US" altLang="ja-JP" dirty="0"/>
              <a:t>Change Before You Have To</a:t>
            </a:r>
            <a:endParaRPr kumimoji="1" lang="ja-JP" altLang="en-US" dirty="0"/>
          </a:p>
        </p:txBody>
      </p:sp>
      <p:sp>
        <p:nvSpPr>
          <p:cNvPr id="8" name="テキスト プレースホルダー 7"/>
          <p:cNvSpPr>
            <a:spLocks noGrp="1"/>
          </p:cNvSpPr>
          <p:nvPr>
            <p:ph type="body" sz="quarter" idx="14"/>
          </p:nvPr>
        </p:nvSpPr>
        <p:spPr/>
        <p:txBody>
          <a:bodyPr/>
          <a:lstStyle/>
          <a:p>
            <a:r>
              <a:rPr kumimoji="1" lang="en-US" altLang="ja-JP" dirty="0"/>
              <a:t>CEO: Jessica </a:t>
            </a:r>
            <a:r>
              <a:rPr kumimoji="1" lang="en-US" altLang="ja-JP" dirty="0" err="1"/>
              <a:t>Bendinger</a:t>
            </a:r>
            <a:endParaRPr kumimoji="1" lang="en-US" altLang="ja-JP" dirty="0"/>
          </a:p>
        </p:txBody>
      </p:sp>
      <p:sp>
        <p:nvSpPr>
          <p:cNvPr id="6" name="テキスト プレースホルダー 5"/>
          <p:cNvSpPr>
            <a:spLocks noGrp="1"/>
          </p:cNvSpPr>
          <p:nvPr>
            <p:ph type="body" sz="quarter" idx="12"/>
          </p:nvPr>
        </p:nvSpPr>
        <p:spPr/>
        <p:txBody>
          <a:bodyPr/>
          <a:lstStyle/>
          <a:p>
            <a:r>
              <a:rPr kumimoji="1" lang="en-US" altLang="ja-JP" dirty="0"/>
              <a:t>At </a:t>
            </a:r>
            <a:r>
              <a:rPr kumimoji="1" lang="en-US" altLang="ja-JP" dirty="0" err="1"/>
              <a:t>vero</a:t>
            </a:r>
            <a:r>
              <a:rPr kumimoji="1" lang="en-US" altLang="ja-JP" dirty="0"/>
              <a:t> </a:t>
            </a:r>
            <a:r>
              <a:rPr kumimoji="1" lang="en-US" altLang="ja-JP" dirty="0" err="1"/>
              <a:t>quidam</a:t>
            </a:r>
            <a:r>
              <a:rPr kumimoji="1" lang="en-US" altLang="ja-JP" dirty="0"/>
              <a:t> </a:t>
            </a:r>
            <a:r>
              <a:rPr kumimoji="1" lang="en-US" altLang="ja-JP" dirty="0" err="1"/>
              <a:t>civibus</a:t>
            </a:r>
            <a:r>
              <a:rPr kumimoji="1" lang="en-US" altLang="ja-JP" dirty="0"/>
              <a:t> cum, vim ex </a:t>
            </a:r>
            <a:r>
              <a:rPr kumimoji="1" lang="en-US" altLang="ja-JP" dirty="0" err="1"/>
              <a:t>vidisse</a:t>
            </a:r>
            <a:r>
              <a:rPr kumimoji="1" lang="en-US" altLang="ja-JP" dirty="0"/>
              <a:t> </a:t>
            </a:r>
            <a:r>
              <a:rPr kumimoji="1" lang="en-US" altLang="ja-JP" dirty="0" err="1"/>
              <a:t>tibique</a:t>
            </a:r>
            <a:r>
              <a:rPr kumimoji="1" lang="en-US" altLang="ja-JP" dirty="0"/>
              <a:t> </a:t>
            </a:r>
            <a:r>
              <a:rPr kumimoji="1" lang="en-US" altLang="ja-JP" dirty="0" err="1"/>
              <a:t>dissentias</a:t>
            </a:r>
            <a:r>
              <a:rPr kumimoji="1" lang="en-US" altLang="ja-JP" dirty="0"/>
              <a:t>. </a:t>
            </a:r>
            <a:r>
              <a:rPr kumimoji="1" lang="en-US" altLang="ja-JP" dirty="0" err="1"/>
              <a:t>Ea</a:t>
            </a:r>
            <a:r>
              <a:rPr kumimoji="1" lang="en-US" altLang="ja-JP" dirty="0"/>
              <a:t> </a:t>
            </a:r>
            <a:r>
              <a:rPr kumimoji="1" lang="en-US" altLang="ja-JP" dirty="0" err="1"/>
              <a:t>iriure</a:t>
            </a:r>
            <a:r>
              <a:rPr kumimoji="1" lang="en-US" altLang="ja-JP" dirty="0"/>
              <a:t> </a:t>
            </a:r>
            <a:r>
              <a:rPr kumimoji="1" lang="en-US" altLang="ja-JP" dirty="0" err="1"/>
              <a:t>dolorem</a:t>
            </a:r>
            <a:r>
              <a:rPr kumimoji="1" lang="en-US" altLang="ja-JP" dirty="0"/>
              <a:t> </a:t>
            </a:r>
            <a:r>
              <a:rPr kumimoji="1" lang="en-US" altLang="ja-JP" dirty="0" err="1"/>
              <a:t>volumus</a:t>
            </a:r>
            <a:r>
              <a:rPr kumimoji="1" lang="en-US" altLang="ja-JP" dirty="0"/>
              <a:t> his. Vitae </a:t>
            </a:r>
            <a:r>
              <a:rPr kumimoji="1" lang="en-US" altLang="ja-JP" dirty="0" err="1"/>
              <a:t>tation</a:t>
            </a:r>
            <a:r>
              <a:rPr kumimoji="1" lang="en-US" altLang="ja-JP" dirty="0"/>
              <a:t> </a:t>
            </a:r>
            <a:r>
              <a:rPr kumimoji="1" lang="en-US" altLang="ja-JP" dirty="0" err="1"/>
              <a:t>definiebas</a:t>
            </a:r>
            <a:r>
              <a:rPr kumimoji="1" lang="en-US" altLang="ja-JP" dirty="0"/>
              <a:t> ad </a:t>
            </a:r>
            <a:r>
              <a:rPr kumimoji="1" lang="en-US" altLang="ja-JP" dirty="0" err="1"/>
              <a:t>mei</a:t>
            </a:r>
            <a:r>
              <a:rPr kumimoji="1" lang="en-US" altLang="ja-JP" dirty="0"/>
              <a:t>. </a:t>
            </a:r>
            <a:r>
              <a:rPr kumimoji="1" lang="en-US" altLang="ja-JP" dirty="0" err="1"/>
              <a:t>Ut</a:t>
            </a:r>
            <a:r>
              <a:rPr kumimoji="1" lang="en-US" altLang="ja-JP" dirty="0"/>
              <a:t> sit </a:t>
            </a:r>
            <a:r>
              <a:rPr kumimoji="1" lang="en-US" altLang="ja-JP" dirty="0" err="1"/>
              <a:t>pertinax</a:t>
            </a:r>
            <a:r>
              <a:rPr kumimoji="1" lang="en-US" altLang="ja-JP" dirty="0"/>
              <a:t> </a:t>
            </a:r>
            <a:r>
              <a:rPr kumimoji="1" lang="en-US" altLang="ja-JP" dirty="0" err="1"/>
              <a:t>tincidunt</a:t>
            </a:r>
            <a:r>
              <a:rPr kumimoji="1" lang="en-US" altLang="ja-JP" dirty="0"/>
              <a:t>, </a:t>
            </a:r>
            <a:r>
              <a:rPr kumimoji="1" lang="en-US" altLang="ja-JP" dirty="0" err="1"/>
              <a:t>appareat</a:t>
            </a:r>
            <a:r>
              <a:rPr kumimoji="1" lang="en-US" altLang="ja-JP" dirty="0"/>
              <a:t> </a:t>
            </a:r>
            <a:r>
              <a:rPr kumimoji="1" lang="en-US" altLang="ja-JP" dirty="0" err="1"/>
              <a:t>mnesarchum</a:t>
            </a:r>
            <a:r>
              <a:rPr kumimoji="1" lang="en-US" altLang="ja-JP" dirty="0"/>
              <a:t> </a:t>
            </a:r>
            <a:r>
              <a:rPr kumimoji="1" lang="en-US" altLang="ja-JP" dirty="0" err="1"/>
              <a:t>pri</a:t>
            </a:r>
            <a:r>
              <a:rPr kumimoji="1" lang="en-US" altLang="ja-JP" dirty="0"/>
              <a:t> ne. Mea an </a:t>
            </a:r>
            <a:r>
              <a:rPr kumimoji="1" lang="en-US" altLang="ja-JP" dirty="0" err="1"/>
              <a:t>euismod</a:t>
            </a:r>
            <a:r>
              <a:rPr kumimoji="1" lang="en-US" altLang="ja-JP" dirty="0"/>
              <a:t> </a:t>
            </a:r>
            <a:r>
              <a:rPr kumimoji="1" lang="en-US" altLang="ja-JP" dirty="0" err="1"/>
              <a:t>lobortis</a:t>
            </a:r>
            <a:r>
              <a:rPr kumimoji="1" lang="en-US" altLang="ja-JP" dirty="0"/>
              <a:t>, </a:t>
            </a:r>
            <a:r>
              <a:rPr kumimoji="1" lang="en-US" altLang="ja-JP" dirty="0" err="1"/>
              <a:t>ea</a:t>
            </a:r>
            <a:r>
              <a:rPr kumimoji="1" lang="en-US" altLang="ja-JP" dirty="0"/>
              <a:t> sit </a:t>
            </a:r>
            <a:r>
              <a:rPr kumimoji="1" lang="en-US" altLang="ja-JP" dirty="0" err="1"/>
              <a:t>alienum</a:t>
            </a:r>
            <a:r>
              <a:rPr kumimoji="1" lang="en-US" altLang="ja-JP" dirty="0"/>
              <a:t> </a:t>
            </a:r>
            <a:r>
              <a:rPr kumimoji="1" lang="en-US" altLang="ja-JP" dirty="0" err="1"/>
              <a:t>voluptatum</a:t>
            </a:r>
            <a:r>
              <a:rPr kumimoji="1" lang="en-US" altLang="ja-JP" dirty="0"/>
              <a:t>, </a:t>
            </a:r>
            <a:r>
              <a:rPr kumimoji="1" lang="en-US" altLang="ja-JP" dirty="0" err="1"/>
              <a:t>ut</a:t>
            </a:r>
            <a:r>
              <a:rPr kumimoji="1" lang="en-US" altLang="ja-JP" dirty="0"/>
              <a:t> dolor </a:t>
            </a:r>
            <a:r>
              <a:rPr kumimoji="1" lang="en-US" altLang="ja-JP" dirty="0" err="1"/>
              <a:t>commodo</a:t>
            </a:r>
            <a:r>
              <a:rPr kumimoji="1" lang="en-US" altLang="ja-JP" dirty="0"/>
              <a:t> </a:t>
            </a:r>
            <a:r>
              <a:rPr kumimoji="1" lang="en-US" altLang="ja-JP" dirty="0" err="1"/>
              <a:t>ius</a:t>
            </a:r>
            <a:r>
              <a:rPr kumimoji="1" lang="en-US" altLang="ja-JP" dirty="0"/>
              <a:t>.</a:t>
            </a:r>
            <a:endParaRPr kumimoji="1" lang="ja-JP" altLang="en-US" dirty="0"/>
          </a:p>
        </p:txBody>
      </p:sp>
      <p:sp>
        <p:nvSpPr>
          <p:cNvPr id="4" name="図プレースホルダー 3"/>
          <p:cNvSpPr>
            <a:spLocks noGrp="1"/>
          </p:cNvSpPr>
          <p:nvPr>
            <p:ph type="pic" sz="quarter" idx="21"/>
          </p:nvPr>
        </p:nvSpPr>
        <p:spPr/>
      </p:sp>
    </p:spTree>
    <p:extLst>
      <p:ext uri="{BB962C8B-B14F-4D97-AF65-F5344CB8AC3E}">
        <p14:creationId xmlns:p14="http://schemas.microsoft.com/office/powerpoint/2010/main" val="405512644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4333">
        <p15:prstTrans prst="pageCurlSingle"/>
      </p:transition>
    </mc:Choice>
    <mc:Fallback xmlns="">
      <p:transition spd="slow" advTm="4333">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タイトル 7"/>
          <p:cNvSpPr>
            <a:spLocks noGrp="1"/>
          </p:cNvSpPr>
          <p:nvPr>
            <p:ph type="title"/>
          </p:nvPr>
        </p:nvSpPr>
        <p:spPr/>
        <p:txBody>
          <a:bodyPr/>
          <a:lstStyle/>
          <a:p>
            <a:r>
              <a:rPr kumimoji="1" lang="en-US" altLang="ja-JP" dirty="0"/>
              <a:t>Our Philosophy</a:t>
            </a:r>
            <a:endParaRPr kumimoji="1" lang="ja-JP" altLang="en-US" dirty="0"/>
          </a:p>
        </p:txBody>
      </p:sp>
      <p:sp>
        <p:nvSpPr>
          <p:cNvPr id="2" name="フッター プレースホルダー 1"/>
          <p:cNvSpPr>
            <a:spLocks noGrp="1"/>
          </p:cNvSpPr>
          <p:nvPr>
            <p:ph type="ftr" sz="quarter" idx="10"/>
          </p:nvPr>
        </p:nvSpPr>
        <p:spPr/>
        <p:txBody>
          <a:bodyPr/>
          <a:lstStyle/>
          <a:p>
            <a:r>
              <a:rPr lang="en-US"/>
              <a:t>The Power of PowerPoint | thepopp.com</a:t>
            </a:r>
            <a:endParaRPr lang="en-US" dirty="0"/>
          </a:p>
        </p:txBody>
      </p:sp>
      <p:sp>
        <p:nvSpPr>
          <p:cNvPr id="3" name="スライド番号プレースホルダー 2"/>
          <p:cNvSpPr>
            <a:spLocks noGrp="1"/>
          </p:cNvSpPr>
          <p:nvPr>
            <p:ph type="sldNum" sz="quarter" idx="11"/>
          </p:nvPr>
        </p:nvSpPr>
        <p:spPr/>
        <p:txBody>
          <a:bodyPr/>
          <a:lstStyle/>
          <a:p>
            <a:fld id="{03EB59E2-90B9-4CD3-AC74-D672227E13C3}" type="slidenum">
              <a:rPr lang="en-US" smtClean="0"/>
              <a:pPr/>
              <a:t>19</a:t>
            </a:fld>
            <a:endParaRPr lang="en-US" dirty="0"/>
          </a:p>
        </p:txBody>
      </p:sp>
      <p:sp>
        <p:nvSpPr>
          <p:cNvPr id="9" name="テキスト プレースホルダー 8"/>
          <p:cNvSpPr>
            <a:spLocks noGrp="1"/>
          </p:cNvSpPr>
          <p:nvPr>
            <p:ph type="body" sz="quarter" idx="12"/>
          </p:nvPr>
        </p:nvSpPr>
        <p:spPr/>
        <p:txBody>
          <a:bodyPr/>
          <a:lstStyle/>
          <a:p>
            <a:r>
              <a:rPr kumimoji="1" lang="en-US" altLang="ja-JP" dirty="0"/>
              <a:t>Pro id </a:t>
            </a:r>
            <a:r>
              <a:rPr kumimoji="1" lang="en-US" altLang="ja-JP" dirty="0" err="1"/>
              <a:t>summo</a:t>
            </a:r>
            <a:r>
              <a:rPr kumimoji="1" lang="en-US" altLang="ja-JP" dirty="0"/>
              <a:t> </a:t>
            </a:r>
            <a:r>
              <a:rPr kumimoji="1" lang="en-US" altLang="ja-JP" dirty="0" err="1"/>
              <a:t>bonorum</a:t>
            </a:r>
            <a:r>
              <a:rPr kumimoji="1" lang="en-US" altLang="ja-JP" dirty="0"/>
              <a:t> </a:t>
            </a:r>
            <a:r>
              <a:rPr kumimoji="1" lang="en-US" altLang="ja-JP" dirty="0" err="1"/>
              <a:t>praesent</a:t>
            </a:r>
            <a:r>
              <a:rPr kumimoji="1" lang="en-US" altLang="ja-JP" dirty="0"/>
              <a:t>, per cu </a:t>
            </a:r>
            <a:r>
              <a:rPr kumimoji="1" lang="en-US" altLang="ja-JP" dirty="0" err="1"/>
              <a:t>adhuc</a:t>
            </a:r>
            <a:r>
              <a:rPr kumimoji="1" lang="en-US" altLang="ja-JP" dirty="0"/>
              <a:t> </a:t>
            </a:r>
            <a:r>
              <a:rPr kumimoji="1" lang="en-US" altLang="ja-JP" dirty="0" err="1"/>
              <a:t>graece</a:t>
            </a:r>
            <a:r>
              <a:rPr kumimoji="1" lang="en-US" altLang="ja-JP" dirty="0"/>
              <a:t> </a:t>
            </a:r>
            <a:r>
              <a:rPr kumimoji="1" lang="en-US" altLang="ja-JP" dirty="0" err="1"/>
              <a:t>efficiantur</a:t>
            </a:r>
            <a:r>
              <a:rPr kumimoji="1" lang="en-US" altLang="ja-JP" dirty="0"/>
              <a:t>. </a:t>
            </a:r>
            <a:r>
              <a:rPr kumimoji="1" lang="en-US" altLang="ja-JP" dirty="0" err="1"/>
              <a:t>Saperet</a:t>
            </a:r>
            <a:r>
              <a:rPr kumimoji="1" lang="en-US" altLang="ja-JP" dirty="0"/>
              <a:t> </a:t>
            </a:r>
            <a:r>
              <a:rPr kumimoji="1" lang="en-US" altLang="ja-JP" dirty="0" err="1"/>
              <a:t>reprehendunt</a:t>
            </a:r>
            <a:r>
              <a:rPr kumimoji="1" lang="en-US" altLang="ja-JP" dirty="0"/>
              <a:t> </a:t>
            </a:r>
            <a:r>
              <a:rPr kumimoji="1" lang="en-US" altLang="ja-JP" dirty="0" err="1"/>
              <a:t>vel</a:t>
            </a:r>
            <a:r>
              <a:rPr kumimoji="1" lang="en-US" altLang="ja-JP" dirty="0"/>
              <a:t> ne, no </a:t>
            </a:r>
            <a:r>
              <a:rPr kumimoji="1" lang="en-US" altLang="ja-JP" dirty="0" err="1"/>
              <a:t>homero</a:t>
            </a:r>
            <a:r>
              <a:rPr kumimoji="1" lang="en-US" altLang="ja-JP" dirty="0"/>
              <a:t> </a:t>
            </a:r>
            <a:r>
              <a:rPr kumimoji="1" lang="en-US" altLang="ja-JP" dirty="0" err="1"/>
              <a:t>nemore</a:t>
            </a:r>
            <a:r>
              <a:rPr kumimoji="1" lang="en-US" altLang="ja-JP" dirty="0"/>
              <a:t> </a:t>
            </a:r>
            <a:r>
              <a:rPr kumimoji="1" lang="en-US" altLang="ja-JP" dirty="0" err="1"/>
              <a:t>aliquip</a:t>
            </a:r>
            <a:r>
              <a:rPr kumimoji="1" lang="en-US" altLang="ja-JP" dirty="0"/>
              <a:t> </a:t>
            </a:r>
            <a:r>
              <a:rPr kumimoji="1" lang="en-US" altLang="ja-JP" dirty="0" err="1"/>
              <a:t>nec</a:t>
            </a:r>
            <a:r>
              <a:rPr kumimoji="1" lang="en-US" altLang="ja-JP" dirty="0"/>
              <a:t>. </a:t>
            </a:r>
            <a:r>
              <a:rPr kumimoji="1" lang="en-US" altLang="ja-JP" dirty="0" err="1"/>
              <a:t>Eu</a:t>
            </a:r>
            <a:r>
              <a:rPr kumimoji="1" lang="en-US" altLang="ja-JP" dirty="0"/>
              <a:t> mundi </a:t>
            </a:r>
            <a:r>
              <a:rPr kumimoji="1" lang="en-US" altLang="ja-JP" dirty="0" err="1"/>
              <a:t>sonet</a:t>
            </a:r>
            <a:r>
              <a:rPr kumimoji="1" lang="en-US" altLang="ja-JP" dirty="0"/>
              <a:t> </a:t>
            </a:r>
            <a:r>
              <a:rPr kumimoji="1" lang="en-US" altLang="ja-JP" dirty="0" err="1"/>
              <a:t>errem</a:t>
            </a:r>
            <a:r>
              <a:rPr kumimoji="1" lang="en-US" altLang="ja-JP" dirty="0"/>
              <a:t> qui. Et </a:t>
            </a:r>
            <a:r>
              <a:rPr kumimoji="1" lang="en-US" altLang="ja-JP" dirty="0" err="1"/>
              <a:t>mei</a:t>
            </a:r>
            <a:r>
              <a:rPr kumimoji="1" lang="en-US" altLang="ja-JP" dirty="0"/>
              <a:t> </a:t>
            </a:r>
            <a:r>
              <a:rPr kumimoji="1" lang="en-US" altLang="ja-JP" dirty="0" err="1"/>
              <a:t>inimicus</a:t>
            </a:r>
            <a:r>
              <a:rPr kumimoji="1" lang="en-US" altLang="ja-JP" dirty="0"/>
              <a:t> </a:t>
            </a:r>
            <a:r>
              <a:rPr kumimoji="1" lang="en-US" altLang="ja-JP" dirty="0" err="1"/>
              <a:t>iracundia</a:t>
            </a:r>
            <a:r>
              <a:rPr kumimoji="1" lang="en-US" altLang="ja-JP" dirty="0"/>
              <a:t> </a:t>
            </a:r>
            <a:r>
              <a:rPr kumimoji="1" lang="en-US" altLang="ja-JP" dirty="0" err="1"/>
              <a:t>similique</a:t>
            </a:r>
            <a:r>
              <a:rPr kumimoji="1" lang="en-US" altLang="ja-JP" dirty="0"/>
              <a:t>. Pro </a:t>
            </a:r>
            <a:r>
              <a:rPr kumimoji="1" lang="en-US" altLang="ja-JP" dirty="0" err="1"/>
              <a:t>alterum</a:t>
            </a:r>
            <a:r>
              <a:rPr kumimoji="1" lang="en-US" altLang="ja-JP" dirty="0"/>
              <a:t> </a:t>
            </a:r>
            <a:r>
              <a:rPr kumimoji="1" lang="en-US" altLang="ja-JP" dirty="0" err="1"/>
              <a:t>nominavi</a:t>
            </a:r>
            <a:r>
              <a:rPr kumimoji="1" lang="en-US" altLang="ja-JP" dirty="0"/>
              <a:t> </a:t>
            </a:r>
            <a:r>
              <a:rPr kumimoji="1" lang="en-US" altLang="ja-JP" dirty="0" err="1"/>
              <a:t>incorrupte</a:t>
            </a:r>
            <a:r>
              <a:rPr kumimoji="1" lang="en-US" altLang="ja-JP" dirty="0"/>
              <a:t> id, </a:t>
            </a:r>
            <a:r>
              <a:rPr kumimoji="1" lang="en-US" altLang="ja-JP" dirty="0" err="1"/>
              <a:t>detraxit</a:t>
            </a:r>
            <a:r>
              <a:rPr kumimoji="1" lang="en-US" altLang="ja-JP" dirty="0"/>
              <a:t> </a:t>
            </a:r>
            <a:r>
              <a:rPr kumimoji="1" lang="en-US" altLang="ja-JP" dirty="0" err="1"/>
              <a:t>delicatissimi</a:t>
            </a:r>
            <a:r>
              <a:rPr kumimoji="1" lang="en-US" altLang="ja-JP" dirty="0"/>
              <a:t> qui </a:t>
            </a:r>
            <a:r>
              <a:rPr kumimoji="1" lang="en-US" altLang="ja-JP" dirty="0" err="1"/>
              <a:t>eu</a:t>
            </a:r>
            <a:r>
              <a:rPr kumimoji="1" lang="en-US" altLang="ja-JP" dirty="0"/>
              <a:t>.</a:t>
            </a:r>
          </a:p>
          <a:p>
            <a:r>
              <a:rPr kumimoji="1" lang="en-US" altLang="ja-JP" dirty="0" err="1"/>
              <a:t>Assueverit</a:t>
            </a:r>
            <a:r>
              <a:rPr kumimoji="1" lang="en-US" altLang="ja-JP" dirty="0"/>
              <a:t> </a:t>
            </a:r>
            <a:r>
              <a:rPr kumimoji="1" lang="en-US" altLang="ja-JP" dirty="0" err="1"/>
              <a:t>adversarium</a:t>
            </a:r>
            <a:r>
              <a:rPr kumimoji="1" lang="en-US" altLang="ja-JP" dirty="0"/>
              <a:t> pro ne. </a:t>
            </a:r>
            <a:r>
              <a:rPr kumimoji="1" lang="en-US" altLang="ja-JP" dirty="0" err="1"/>
              <a:t>Everti</a:t>
            </a:r>
            <a:r>
              <a:rPr kumimoji="1" lang="en-US" altLang="ja-JP" dirty="0"/>
              <a:t> </a:t>
            </a:r>
            <a:r>
              <a:rPr kumimoji="1" lang="en-US" altLang="ja-JP" dirty="0" err="1"/>
              <a:t>alienum</a:t>
            </a:r>
            <a:r>
              <a:rPr kumimoji="1" lang="en-US" altLang="ja-JP" dirty="0"/>
              <a:t> </a:t>
            </a:r>
            <a:r>
              <a:rPr kumimoji="1" lang="en-US" altLang="ja-JP" dirty="0" err="1"/>
              <a:t>pericula</a:t>
            </a:r>
            <a:r>
              <a:rPr kumimoji="1" lang="en-US" altLang="ja-JP" dirty="0"/>
              <a:t> et </a:t>
            </a:r>
            <a:r>
              <a:rPr kumimoji="1" lang="en-US" altLang="ja-JP" dirty="0" err="1"/>
              <a:t>nec</a:t>
            </a:r>
            <a:r>
              <a:rPr kumimoji="1" lang="en-US" altLang="ja-JP" dirty="0"/>
              <a:t>, ex </a:t>
            </a:r>
            <a:r>
              <a:rPr kumimoji="1" lang="en-US" altLang="ja-JP" dirty="0" err="1"/>
              <a:t>est</a:t>
            </a:r>
            <a:r>
              <a:rPr kumimoji="1" lang="en-US" altLang="ja-JP" dirty="0"/>
              <a:t> </a:t>
            </a:r>
            <a:r>
              <a:rPr kumimoji="1" lang="en-US" altLang="ja-JP" dirty="0" err="1"/>
              <a:t>novum</a:t>
            </a:r>
            <a:r>
              <a:rPr kumimoji="1" lang="en-US" altLang="ja-JP" dirty="0"/>
              <a:t> </a:t>
            </a:r>
            <a:r>
              <a:rPr kumimoji="1" lang="en-US" altLang="ja-JP" dirty="0" err="1"/>
              <a:t>nominavi</a:t>
            </a:r>
            <a:r>
              <a:rPr kumimoji="1" lang="en-US" altLang="ja-JP" dirty="0"/>
              <a:t> </a:t>
            </a:r>
            <a:r>
              <a:rPr kumimoji="1" lang="en-US" altLang="ja-JP" dirty="0" err="1"/>
              <a:t>tacimates</a:t>
            </a:r>
            <a:r>
              <a:rPr kumimoji="1" lang="en-US" altLang="ja-JP" dirty="0"/>
              <a:t>, </a:t>
            </a:r>
            <a:r>
              <a:rPr kumimoji="1" lang="en-US" altLang="ja-JP" dirty="0" err="1"/>
              <a:t>mazim</a:t>
            </a:r>
            <a:r>
              <a:rPr kumimoji="1" lang="en-US" altLang="ja-JP" dirty="0"/>
              <a:t> argumentum et </a:t>
            </a:r>
            <a:r>
              <a:rPr kumimoji="1" lang="en-US" altLang="ja-JP" dirty="0" err="1"/>
              <a:t>nam</a:t>
            </a:r>
            <a:r>
              <a:rPr kumimoji="1" lang="en-US" altLang="ja-JP" dirty="0"/>
              <a:t>. </a:t>
            </a:r>
            <a:r>
              <a:rPr kumimoji="1" lang="en-US" altLang="ja-JP" dirty="0" err="1"/>
              <a:t>Nec</a:t>
            </a:r>
            <a:r>
              <a:rPr kumimoji="1" lang="en-US" altLang="ja-JP" dirty="0"/>
              <a:t> </a:t>
            </a:r>
            <a:r>
              <a:rPr kumimoji="1" lang="en-US" altLang="ja-JP" dirty="0" err="1"/>
              <a:t>dolorem</a:t>
            </a:r>
            <a:r>
              <a:rPr kumimoji="1" lang="en-US" altLang="ja-JP" dirty="0"/>
              <a:t> </a:t>
            </a:r>
            <a:r>
              <a:rPr kumimoji="1" lang="en-US" altLang="ja-JP" dirty="0" err="1"/>
              <a:t>scribentur</a:t>
            </a:r>
            <a:r>
              <a:rPr kumimoji="1" lang="en-US" altLang="ja-JP" dirty="0"/>
              <a:t> ea. No </a:t>
            </a:r>
            <a:r>
              <a:rPr kumimoji="1" lang="en-US" altLang="ja-JP" dirty="0" err="1"/>
              <a:t>eam</a:t>
            </a:r>
            <a:r>
              <a:rPr kumimoji="1" lang="en-US" altLang="ja-JP" dirty="0"/>
              <a:t> </a:t>
            </a:r>
            <a:r>
              <a:rPr kumimoji="1" lang="en-US" altLang="ja-JP" dirty="0" err="1"/>
              <a:t>numquam</a:t>
            </a:r>
            <a:r>
              <a:rPr kumimoji="1" lang="en-US" altLang="ja-JP" dirty="0"/>
              <a:t> </a:t>
            </a:r>
            <a:r>
              <a:rPr kumimoji="1" lang="en-US" altLang="ja-JP" dirty="0" err="1"/>
              <a:t>deserunt</a:t>
            </a:r>
            <a:r>
              <a:rPr kumimoji="1" lang="en-US" altLang="ja-JP" dirty="0"/>
              <a:t> </a:t>
            </a:r>
            <a:r>
              <a:rPr kumimoji="1" lang="en-US" altLang="ja-JP" dirty="0" err="1"/>
              <a:t>adipisci</a:t>
            </a:r>
            <a:r>
              <a:rPr kumimoji="1" lang="en-US" altLang="ja-JP" dirty="0"/>
              <a:t>, </a:t>
            </a:r>
            <a:r>
              <a:rPr kumimoji="1" lang="en-US" altLang="ja-JP" dirty="0" err="1"/>
              <a:t>vix</a:t>
            </a:r>
            <a:r>
              <a:rPr kumimoji="1" lang="en-US" altLang="ja-JP" dirty="0"/>
              <a:t> et </a:t>
            </a:r>
            <a:r>
              <a:rPr kumimoji="1" lang="en-US" altLang="ja-JP" dirty="0" err="1"/>
              <a:t>nulla</a:t>
            </a:r>
            <a:r>
              <a:rPr kumimoji="1" lang="en-US" altLang="ja-JP" dirty="0"/>
              <a:t> </a:t>
            </a:r>
            <a:r>
              <a:rPr kumimoji="1" lang="en-US" altLang="ja-JP" dirty="0" err="1"/>
              <a:t>doctus</a:t>
            </a:r>
            <a:r>
              <a:rPr kumimoji="1" lang="en-US" altLang="ja-JP" dirty="0"/>
              <a:t>. </a:t>
            </a:r>
            <a:r>
              <a:rPr kumimoji="1" lang="en-US" altLang="ja-JP" dirty="0" err="1"/>
              <a:t>Usu</a:t>
            </a:r>
            <a:r>
              <a:rPr kumimoji="1" lang="en-US" altLang="ja-JP" dirty="0"/>
              <a:t> </a:t>
            </a:r>
            <a:r>
              <a:rPr kumimoji="1" lang="en-US" altLang="ja-JP" dirty="0" err="1"/>
              <a:t>eirmod</a:t>
            </a:r>
            <a:r>
              <a:rPr kumimoji="1" lang="en-US" altLang="ja-JP" dirty="0"/>
              <a:t> </a:t>
            </a:r>
            <a:r>
              <a:rPr kumimoji="1" lang="en-US" altLang="ja-JP" dirty="0" err="1"/>
              <a:t>dolorum</a:t>
            </a:r>
            <a:r>
              <a:rPr kumimoji="1" lang="en-US" altLang="ja-JP" dirty="0"/>
              <a:t> in. </a:t>
            </a:r>
            <a:r>
              <a:rPr kumimoji="1" lang="en-US" altLang="ja-JP" dirty="0" err="1"/>
              <a:t>Vix</a:t>
            </a:r>
            <a:r>
              <a:rPr kumimoji="1" lang="en-US" altLang="ja-JP" dirty="0"/>
              <a:t> at </a:t>
            </a:r>
            <a:r>
              <a:rPr kumimoji="1" lang="en-US" altLang="ja-JP" dirty="0" err="1"/>
              <a:t>elit</a:t>
            </a:r>
            <a:r>
              <a:rPr kumimoji="1" lang="en-US" altLang="ja-JP" dirty="0"/>
              <a:t> </a:t>
            </a:r>
            <a:r>
              <a:rPr kumimoji="1" lang="en-US" altLang="ja-JP" dirty="0" err="1"/>
              <a:t>meis</a:t>
            </a:r>
            <a:r>
              <a:rPr kumimoji="1" lang="en-US" altLang="ja-JP" dirty="0"/>
              <a:t> </a:t>
            </a:r>
            <a:r>
              <a:rPr kumimoji="1" lang="en-US" altLang="ja-JP" dirty="0" err="1"/>
              <a:t>patrioque</a:t>
            </a:r>
            <a:r>
              <a:rPr kumimoji="1" lang="en-US" altLang="ja-JP" dirty="0"/>
              <a:t>.</a:t>
            </a:r>
            <a:endParaRPr kumimoji="1" lang="ja-JP" altLang="en-US" dirty="0"/>
          </a:p>
        </p:txBody>
      </p:sp>
    </p:spTree>
    <p:extLst>
      <p:ext uri="{BB962C8B-B14F-4D97-AF65-F5344CB8AC3E}">
        <p14:creationId xmlns:p14="http://schemas.microsoft.com/office/powerpoint/2010/main" val="221675003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2840">
        <p15:prstTrans prst="pageCurlSingle"/>
      </p:transition>
    </mc:Choice>
    <mc:Fallback xmlns="">
      <p:transition spd="slow" advTm="2840">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タイトル 6"/>
          <p:cNvSpPr>
            <a:spLocks noGrp="1"/>
          </p:cNvSpPr>
          <p:nvPr>
            <p:ph type="title"/>
          </p:nvPr>
        </p:nvSpPr>
        <p:spPr/>
        <p:txBody>
          <a:bodyPr/>
          <a:lstStyle/>
          <a:p>
            <a:r>
              <a:rPr kumimoji="1" lang="en-US" altLang="ja-JP" dirty="0"/>
              <a:t>Arcturus</a:t>
            </a:r>
            <a:endParaRPr kumimoji="1" lang="ja-JP" altLang="en-US" dirty="0"/>
          </a:p>
        </p:txBody>
      </p:sp>
      <p:sp>
        <p:nvSpPr>
          <p:cNvPr id="9" name="テキスト プレースホルダー 8"/>
          <p:cNvSpPr>
            <a:spLocks noGrp="1"/>
          </p:cNvSpPr>
          <p:nvPr>
            <p:ph type="body" sz="quarter" idx="13"/>
          </p:nvPr>
        </p:nvSpPr>
        <p:spPr/>
        <p:txBody>
          <a:bodyPr/>
          <a:lstStyle/>
          <a:p>
            <a:r>
              <a:rPr kumimoji="1" lang="en-US" altLang="ja-JP" dirty="0"/>
              <a:t>Free PowerPoint Template</a:t>
            </a:r>
            <a:endParaRPr kumimoji="1" lang="ja-JP" altLang="en-US" dirty="0"/>
          </a:p>
        </p:txBody>
      </p:sp>
      <p:sp>
        <p:nvSpPr>
          <p:cNvPr id="8" name="テキスト プレースホルダー 7"/>
          <p:cNvSpPr>
            <a:spLocks noGrp="1"/>
          </p:cNvSpPr>
          <p:nvPr>
            <p:ph type="body" sz="quarter" idx="12"/>
          </p:nvPr>
        </p:nvSpPr>
        <p:spPr/>
        <p:txBody>
          <a:bodyPr/>
          <a:lstStyle/>
          <a:p>
            <a:r>
              <a:rPr kumimoji="1" lang="en-US" altLang="ja-JP" dirty="0"/>
              <a:t>Jun Akizaki</a:t>
            </a:r>
          </a:p>
          <a:p>
            <a:r>
              <a:rPr kumimoji="1" lang="en-US" altLang="ja-JP" dirty="0"/>
              <a:t>The Power of PowerPoint | thepopp.com</a:t>
            </a:r>
            <a:endParaRPr kumimoji="1" lang="ja-JP" altLang="en-US" dirty="0"/>
          </a:p>
        </p:txBody>
      </p:sp>
    </p:spTree>
    <p:extLst>
      <p:ext uri="{BB962C8B-B14F-4D97-AF65-F5344CB8AC3E}">
        <p14:creationId xmlns:p14="http://schemas.microsoft.com/office/powerpoint/2010/main" val="921712323"/>
      </p:ext>
    </p:extLst>
  </p:cSld>
  <p:clrMapOvr>
    <a:masterClrMapping/>
  </p:clrMapOvr>
  <mc:AlternateContent xmlns:mc="http://schemas.openxmlformats.org/markup-compatibility/2006" xmlns:p14="http://schemas.microsoft.com/office/powerpoint/2010/main">
    <mc:Choice Requires="p14">
      <p:transition spd="med" p14:dur="700" advTm="9314">
        <p:fade/>
      </p:transition>
    </mc:Choice>
    <mc:Fallback xmlns="">
      <p:transition spd="med" advTm="9314">
        <p:fade/>
      </p:transition>
    </mc:Fallback>
  </mc:AlternateContent>
  <p:extLst mod="1">
    <p:ext uri="{E180D4A7-C9FB-4DFB-919C-405C955672EB}">
      <p14:showEvtLst xmlns:p14="http://schemas.microsoft.com/office/powerpoint/2010/main">
        <p14:playEvt time="7609" objId="2"/>
      </p14:showEvtLst>
    </p:ext>
  </p:extLs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タイトル 7"/>
          <p:cNvSpPr>
            <a:spLocks noGrp="1"/>
          </p:cNvSpPr>
          <p:nvPr>
            <p:ph type="title"/>
          </p:nvPr>
        </p:nvSpPr>
        <p:spPr/>
        <p:txBody>
          <a:bodyPr/>
          <a:lstStyle/>
          <a:p>
            <a:r>
              <a:rPr kumimoji="1" lang="en-US" altLang="ja-JP" dirty="0"/>
              <a:t>Our Company</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20</a:t>
            </a:fld>
            <a:endParaRPr lang="en-US" dirty="0"/>
          </a:p>
        </p:txBody>
      </p:sp>
      <p:sp>
        <p:nvSpPr>
          <p:cNvPr id="9" name="テキスト プレースホルダー 8"/>
          <p:cNvSpPr>
            <a:spLocks noGrp="1"/>
          </p:cNvSpPr>
          <p:nvPr>
            <p:ph type="body" sz="quarter" idx="12"/>
          </p:nvPr>
        </p:nvSpPr>
        <p:spPr/>
        <p:txBody>
          <a:bodyPr/>
          <a:lstStyle/>
          <a:p>
            <a:r>
              <a:rPr kumimoji="1" lang="en-US" altLang="ja-JP" dirty="0" err="1"/>
              <a:t>Vel</a:t>
            </a:r>
            <a:r>
              <a:rPr kumimoji="1" lang="en-US" altLang="ja-JP" dirty="0"/>
              <a:t> an </a:t>
            </a:r>
            <a:r>
              <a:rPr kumimoji="1" lang="en-US" altLang="ja-JP" dirty="0" err="1"/>
              <a:t>quodsi</a:t>
            </a:r>
            <a:r>
              <a:rPr kumimoji="1" lang="en-US" altLang="ja-JP" dirty="0"/>
              <a:t> </a:t>
            </a:r>
            <a:r>
              <a:rPr kumimoji="1" lang="en-US" altLang="ja-JP" dirty="0" err="1"/>
              <a:t>antiopam</a:t>
            </a:r>
            <a:r>
              <a:rPr kumimoji="1" lang="en-US" altLang="ja-JP" dirty="0"/>
              <a:t>, qui in </a:t>
            </a:r>
            <a:r>
              <a:rPr kumimoji="1" lang="en-US" altLang="ja-JP" dirty="0" err="1"/>
              <a:t>ullum</a:t>
            </a:r>
            <a:r>
              <a:rPr kumimoji="1" lang="en-US" altLang="ja-JP" dirty="0"/>
              <a:t> </a:t>
            </a:r>
            <a:r>
              <a:rPr kumimoji="1" lang="en-US" altLang="ja-JP" dirty="0" err="1"/>
              <a:t>paulo</a:t>
            </a:r>
            <a:r>
              <a:rPr kumimoji="1" lang="en-US" altLang="ja-JP" dirty="0"/>
              <a:t> </a:t>
            </a:r>
            <a:r>
              <a:rPr kumimoji="1" lang="en-US" altLang="ja-JP" dirty="0" err="1"/>
              <a:t>saepe</a:t>
            </a:r>
            <a:r>
              <a:rPr kumimoji="1" lang="en-US" altLang="ja-JP" dirty="0"/>
              <a:t>, </a:t>
            </a:r>
            <a:r>
              <a:rPr kumimoji="1" lang="en-US" altLang="ja-JP" dirty="0" err="1"/>
              <a:t>usu</a:t>
            </a:r>
            <a:r>
              <a:rPr kumimoji="1" lang="en-US" altLang="ja-JP" dirty="0"/>
              <a:t> no modus </a:t>
            </a:r>
            <a:r>
              <a:rPr kumimoji="1" lang="en-US" altLang="ja-JP" dirty="0" err="1"/>
              <a:t>iriure</a:t>
            </a:r>
            <a:r>
              <a:rPr kumimoji="1" lang="en-US" altLang="ja-JP" dirty="0"/>
              <a:t>. </a:t>
            </a:r>
            <a:r>
              <a:rPr kumimoji="1" lang="en-US" altLang="ja-JP" dirty="0" err="1"/>
              <a:t>Ea</a:t>
            </a:r>
            <a:r>
              <a:rPr kumimoji="1" lang="en-US" altLang="ja-JP" dirty="0"/>
              <a:t> sale </a:t>
            </a:r>
            <a:r>
              <a:rPr kumimoji="1" lang="en-US" altLang="ja-JP" dirty="0" err="1"/>
              <a:t>alienum</a:t>
            </a:r>
            <a:r>
              <a:rPr kumimoji="1" lang="en-US" altLang="ja-JP" dirty="0"/>
              <a:t> per, </a:t>
            </a:r>
            <a:r>
              <a:rPr kumimoji="1" lang="en-US" altLang="ja-JP" dirty="0" err="1"/>
              <a:t>illud</a:t>
            </a:r>
            <a:r>
              <a:rPr kumimoji="1" lang="en-US" altLang="ja-JP" dirty="0"/>
              <a:t> </a:t>
            </a:r>
            <a:r>
              <a:rPr kumimoji="1" lang="en-US" altLang="ja-JP" dirty="0" err="1"/>
              <a:t>ullum</a:t>
            </a:r>
            <a:r>
              <a:rPr kumimoji="1" lang="en-US" altLang="ja-JP" dirty="0"/>
              <a:t> </a:t>
            </a:r>
            <a:r>
              <a:rPr kumimoji="1" lang="en-US" altLang="ja-JP" dirty="0" err="1"/>
              <a:t>quodsi</a:t>
            </a:r>
            <a:r>
              <a:rPr kumimoji="1" lang="en-US" altLang="ja-JP" dirty="0"/>
              <a:t> pro at. An duo </a:t>
            </a:r>
            <a:r>
              <a:rPr kumimoji="1" lang="en-US" altLang="ja-JP" dirty="0" err="1"/>
              <a:t>elitr</a:t>
            </a:r>
            <a:r>
              <a:rPr kumimoji="1" lang="en-US" altLang="ja-JP" dirty="0"/>
              <a:t> </a:t>
            </a:r>
            <a:r>
              <a:rPr kumimoji="1" lang="en-US" altLang="ja-JP" dirty="0" err="1"/>
              <a:t>bonorum</a:t>
            </a:r>
            <a:r>
              <a:rPr kumimoji="1" lang="en-US" altLang="ja-JP" dirty="0"/>
              <a:t>, ne </a:t>
            </a:r>
            <a:r>
              <a:rPr kumimoji="1" lang="en-US" altLang="ja-JP" dirty="0" err="1"/>
              <a:t>modo</a:t>
            </a:r>
            <a:r>
              <a:rPr kumimoji="1" lang="en-US" altLang="ja-JP" dirty="0"/>
              <a:t> omnium </a:t>
            </a:r>
            <a:r>
              <a:rPr kumimoji="1" lang="en-US" altLang="ja-JP" dirty="0" err="1"/>
              <a:t>ius</a:t>
            </a:r>
            <a:r>
              <a:rPr kumimoji="1" lang="en-US" altLang="ja-JP" dirty="0"/>
              <a:t>, </a:t>
            </a:r>
            <a:r>
              <a:rPr kumimoji="1" lang="en-US" altLang="ja-JP" dirty="0" err="1"/>
              <a:t>eu</a:t>
            </a:r>
            <a:r>
              <a:rPr kumimoji="1" lang="en-US" altLang="ja-JP" dirty="0"/>
              <a:t> </a:t>
            </a:r>
            <a:r>
              <a:rPr kumimoji="1" lang="en-US" altLang="ja-JP" dirty="0" err="1"/>
              <a:t>facete</a:t>
            </a:r>
            <a:r>
              <a:rPr kumimoji="1" lang="en-US" altLang="ja-JP" dirty="0"/>
              <a:t> </a:t>
            </a:r>
            <a:r>
              <a:rPr kumimoji="1" lang="en-US" altLang="ja-JP" dirty="0" err="1"/>
              <a:t>reprehendunt</a:t>
            </a:r>
            <a:r>
              <a:rPr kumimoji="1" lang="en-US" altLang="ja-JP" dirty="0"/>
              <a:t> vis. Est cu </a:t>
            </a:r>
            <a:r>
              <a:rPr kumimoji="1" lang="en-US" altLang="ja-JP" dirty="0" err="1"/>
              <a:t>nullam</a:t>
            </a:r>
            <a:r>
              <a:rPr kumimoji="1" lang="en-US" altLang="ja-JP" dirty="0"/>
              <a:t> </a:t>
            </a:r>
            <a:r>
              <a:rPr kumimoji="1" lang="en-US" altLang="ja-JP" dirty="0" err="1"/>
              <a:t>elaboraret</a:t>
            </a:r>
            <a:r>
              <a:rPr kumimoji="1" lang="en-US" altLang="ja-JP" dirty="0"/>
              <a:t>, vis case </a:t>
            </a:r>
            <a:r>
              <a:rPr kumimoji="1" lang="en-US" altLang="ja-JP" dirty="0" err="1"/>
              <a:t>ceteros</a:t>
            </a:r>
            <a:r>
              <a:rPr kumimoji="1" lang="en-US" altLang="ja-JP" dirty="0"/>
              <a:t> </a:t>
            </a:r>
            <a:r>
              <a:rPr kumimoji="1" lang="en-US" altLang="ja-JP" dirty="0" err="1"/>
              <a:t>eu</a:t>
            </a:r>
            <a:r>
              <a:rPr kumimoji="1" lang="en-US" altLang="ja-JP" dirty="0"/>
              <a:t>. Id </a:t>
            </a:r>
            <a:r>
              <a:rPr kumimoji="1" lang="en-US" altLang="ja-JP" dirty="0" err="1"/>
              <a:t>eum</a:t>
            </a:r>
            <a:r>
              <a:rPr kumimoji="1" lang="en-US" altLang="ja-JP" dirty="0"/>
              <a:t> minim </a:t>
            </a:r>
            <a:r>
              <a:rPr kumimoji="1" lang="en-US" altLang="ja-JP" dirty="0" err="1"/>
              <a:t>eruditi</a:t>
            </a:r>
            <a:r>
              <a:rPr kumimoji="1" lang="en-US" altLang="ja-JP" dirty="0"/>
              <a:t> </a:t>
            </a:r>
            <a:r>
              <a:rPr kumimoji="1" lang="en-US" altLang="ja-JP" dirty="0" err="1"/>
              <a:t>utroque</a:t>
            </a:r>
            <a:r>
              <a:rPr kumimoji="1" lang="en-US" altLang="ja-JP" dirty="0"/>
              <a:t>, </a:t>
            </a:r>
            <a:r>
              <a:rPr kumimoji="1" lang="en-US" altLang="ja-JP" dirty="0" err="1"/>
              <a:t>ea</a:t>
            </a:r>
            <a:r>
              <a:rPr kumimoji="1" lang="en-US" altLang="ja-JP" dirty="0"/>
              <a:t> </a:t>
            </a:r>
            <a:r>
              <a:rPr kumimoji="1" lang="en-US" altLang="ja-JP" dirty="0" err="1"/>
              <a:t>dicat</a:t>
            </a:r>
            <a:r>
              <a:rPr kumimoji="1" lang="en-US" altLang="ja-JP" dirty="0"/>
              <a:t> </a:t>
            </a:r>
            <a:r>
              <a:rPr kumimoji="1" lang="en-US" altLang="ja-JP" dirty="0" err="1"/>
              <a:t>delicata</a:t>
            </a:r>
            <a:r>
              <a:rPr kumimoji="1" lang="en-US" altLang="ja-JP" dirty="0"/>
              <a:t> qui, </a:t>
            </a:r>
            <a:r>
              <a:rPr kumimoji="1" lang="en-US" altLang="ja-JP" dirty="0" err="1"/>
              <a:t>iusto</a:t>
            </a:r>
            <a:r>
              <a:rPr kumimoji="1" lang="en-US" altLang="ja-JP" dirty="0"/>
              <a:t> </a:t>
            </a:r>
            <a:r>
              <a:rPr kumimoji="1" lang="en-US" altLang="ja-JP" dirty="0" err="1"/>
              <a:t>signiferumque</a:t>
            </a:r>
            <a:r>
              <a:rPr kumimoji="1" lang="en-US" altLang="ja-JP" dirty="0"/>
              <a:t> </a:t>
            </a:r>
            <a:r>
              <a:rPr kumimoji="1" lang="en-US" altLang="ja-JP" dirty="0" err="1"/>
              <a:t>ea</a:t>
            </a:r>
            <a:r>
              <a:rPr kumimoji="1" lang="en-US" altLang="ja-JP" dirty="0"/>
              <a:t> qui. </a:t>
            </a:r>
            <a:r>
              <a:rPr kumimoji="1" lang="en-US" altLang="ja-JP" dirty="0" err="1"/>
              <a:t>Nec</a:t>
            </a:r>
            <a:r>
              <a:rPr kumimoji="1" lang="en-US" altLang="ja-JP" dirty="0"/>
              <a:t> perfecto </a:t>
            </a:r>
            <a:r>
              <a:rPr kumimoji="1" lang="en-US" altLang="ja-JP" dirty="0" err="1"/>
              <a:t>singulis</a:t>
            </a:r>
            <a:r>
              <a:rPr kumimoji="1" lang="en-US" altLang="ja-JP" dirty="0"/>
              <a:t> no.</a:t>
            </a:r>
          </a:p>
          <a:p>
            <a:endParaRPr kumimoji="1" lang="ja-JP" altLang="en-US" dirty="0"/>
          </a:p>
        </p:txBody>
      </p:sp>
      <p:sp>
        <p:nvSpPr>
          <p:cNvPr id="10" name="テキスト プレースホルダー 9"/>
          <p:cNvSpPr>
            <a:spLocks noGrp="1"/>
          </p:cNvSpPr>
          <p:nvPr>
            <p:ph type="body" sz="quarter" idx="13"/>
          </p:nvPr>
        </p:nvSpPr>
        <p:spPr/>
        <p:txBody>
          <a:bodyPr/>
          <a:lstStyle/>
          <a:p>
            <a:r>
              <a:rPr kumimoji="1" lang="en-US" altLang="ja-JP" dirty="0"/>
              <a:t>About 40 years ago…</a:t>
            </a:r>
            <a:endParaRPr kumimoji="1" lang="ja-JP" altLang="en-US" dirty="0"/>
          </a:p>
        </p:txBody>
      </p:sp>
      <p:sp>
        <p:nvSpPr>
          <p:cNvPr id="2" name="図プレースホルダー 1"/>
          <p:cNvSpPr>
            <a:spLocks noGrp="1"/>
          </p:cNvSpPr>
          <p:nvPr>
            <p:ph type="pic" sz="quarter" idx="14"/>
          </p:nvPr>
        </p:nvSpPr>
        <p:spPr/>
      </p:sp>
    </p:spTree>
    <p:extLst>
      <p:ext uri="{BB962C8B-B14F-4D97-AF65-F5344CB8AC3E}">
        <p14:creationId xmlns:p14="http://schemas.microsoft.com/office/powerpoint/2010/main" val="102890806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4400">
        <p15:prstTrans prst="pageCurlSingle"/>
      </p:transition>
    </mc:Choice>
    <mc:Fallback xmlns="">
      <p:transition spd="slow" advTm="4400">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図プレースホルダー 1"/>
          <p:cNvSpPr>
            <a:spLocks noGrp="1"/>
          </p:cNvSpPr>
          <p:nvPr>
            <p:ph type="pic" sz="quarter" idx="32"/>
          </p:nvPr>
        </p:nvSpPr>
        <p:spPr/>
      </p:sp>
      <p:sp>
        <p:nvSpPr>
          <p:cNvPr id="8" name="タイトル 7"/>
          <p:cNvSpPr>
            <a:spLocks noGrp="1"/>
          </p:cNvSpPr>
          <p:nvPr>
            <p:ph type="title"/>
          </p:nvPr>
        </p:nvSpPr>
        <p:spPr/>
        <p:txBody>
          <a:bodyPr/>
          <a:lstStyle/>
          <a:p>
            <a:r>
              <a:rPr kumimoji="1" lang="en-US" altLang="ja-JP" dirty="0"/>
              <a:t>Our Services</a:t>
            </a:r>
            <a:endParaRPr kumimoji="1" lang="ja-JP" alt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21</a:t>
            </a:fld>
            <a:endParaRPr lang="en-US" dirty="0"/>
          </a:p>
        </p:txBody>
      </p:sp>
      <p:sp>
        <p:nvSpPr>
          <p:cNvPr id="11" name="テキスト プレースホルダー 10"/>
          <p:cNvSpPr>
            <a:spLocks noGrp="1"/>
          </p:cNvSpPr>
          <p:nvPr>
            <p:ph type="body" sz="quarter" idx="25"/>
          </p:nvPr>
        </p:nvSpPr>
        <p:spPr/>
        <p:txBody>
          <a:bodyPr/>
          <a:lstStyle/>
          <a:p>
            <a:endParaRPr kumimoji="1" lang="ja-JP" altLang="en-US"/>
          </a:p>
        </p:txBody>
      </p:sp>
      <p:sp>
        <p:nvSpPr>
          <p:cNvPr id="9" name="テキスト プレースホルダー 8"/>
          <p:cNvSpPr>
            <a:spLocks noGrp="1"/>
          </p:cNvSpPr>
          <p:nvPr>
            <p:ph type="body" sz="quarter" idx="17"/>
          </p:nvPr>
        </p:nvSpPr>
        <p:spPr/>
        <p:txBody>
          <a:bodyPr/>
          <a:lstStyle/>
          <a:p>
            <a:r>
              <a:rPr kumimoji="1" lang="fr-FR" altLang="ja-JP" dirty="0"/>
              <a:t>An mea mundi soleat, ne falli tacimates eum. </a:t>
            </a:r>
            <a:endParaRPr kumimoji="1" lang="ja-JP" altLang="en-US" dirty="0"/>
          </a:p>
        </p:txBody>
      </p:sp>
      <p:sp>
        <p:nvSpPr>
          <p:cNvPr id="10" name="テキスト プレースホルダー 9"/>
          <p:cNvSpPr>
            <a:spLocks noGrp="1"/>
          </p:cNvSpPr>
          <p:nvPr>
            <p:ph type="body" sz="quarter" idx="18"/>
          </p:nvPr>
        </p:nvSpPr>
        <p:spPr/>
        <p:txBody>
          <a:bodyPr/>
          <a:lstStyle/>
          <a:p>
            <a:r>
              <a:rPr kumimoji="1" lang="en-US" altLang="ja-JP" dirty="0"/>
              <a:t>Promotion</a:t>
            </a:r>
            <a:endParaRPr kumimoji="1" lang="ja-JP" altLang="en-US" dirty="0"/>
          </a:p>
        </p:txBody>
      </p:sp>
      <p:sp>
        <p:nvSpPr>
          <p:cNvPr id="13" name="テキスト プレースホルダー 12"/>
          <p:cNvSpPr>
            <a:spLocks noGrp="1"/>
          </p:cNvSpPr>
          <p:nvPr>
            <p:ph type="body" sz="quarter" idx="33"/>
          </p:nvPr>
        </p:nvSpPr>
        <p:spPr/>
        <p:txBody>
          <a:bodyPr/>
          <a:lstStyle/>
          <a:p>
            <a:endParaRPr kumimoji="1" lang="ja-JP" altLang="en-US"/>
          </a:p>
        </p:txBody>
      </p:sp>
      <p:sp>
        <p:nvSpPr>
          <p:cNvPr id="14" name="テキスト プレースホルダー 13"/>
          <p:cNvSpPr>
            <a:spLocks noGrp="1"/>
          </p:cNvSpPr>
          <p:nvPr>
            <p:ph type="body" sz="quarter" idx="34"/>
          </p:nvPr>
        </p:nvSpPr>
        <p:spPr/>
        <p:txBody>
          <a:bodyPr/>
          <a:lstStyle/>
          <a:p>
            <a:r>
              <a:rPr kumimoji="1" lang="en-US" altLang="ja-JP" dirty="0"/>
              <a:t>Nam </a:t>
            </a:r>
            <a:r>
              <a:rPr kumimoji="1" lang="en-US" altLang="ja-JP" dirty="0" err="1"/>
              <a:t>mutat</a:t>
            </a:r>
            <a:r>
              <a:rPr kumimoji="1" lang="en-US" altLang="ja-JP" dirty="0"/>
              <a:t> </a:t>
            </a:r>
            <a:r>
              <a:rPr kumimoji="1" lang="en-US" altLang="ja-JP" dirty="0" err="1"/>
              <a:t>mazim</a:t>
            </a:r>
            <a:r>
              <a:rPr kumimoji="1" lang="en-US" altLang="ja-JP" dirty="0"/>
              <a:t> </a:t>
            </a:r>
            <a:r>
              <a:rPr kumimoji="1" lang="en-US" altLang="ja-JP" dirty="0" err="1"/>
              <a:t>legere</a:t>
            </a:r>
            <a:r>
              <a:rPr kumimoji="1" lang="en-US" altLang="ja-JP" dirty="0"/>
              <a:t> </a:t>
            </a:r>
            <a:r>
              <a:rPr kumimoji="1" lang="en-US" altLang="ja-JP" dirty="0" err="1"/>
              <a:t>ut</a:t>
            </a:r>
            <a:r>
              <a:rPr kumimoji="1" lang="en-US" altLang="ja-JP" dirty="0"/>
              <a:t>, cu </a:t>
            </a:r>
            <a:r>
              <a:rPr kumimoji="1" lang="en-US" altLang="ja-JP" dirty="0" err="1"/>
              <a:t>summo</a:t>
            </a:r>
            <a:r>
              <a:rPr kumimoji="1" lang="en-US" altLang="ja-JP" dirty="0"/>
              <a:t> </a:t>
            </a:r>
            <a:r>
              <a:rPr kumimoji="1" lang="en-US" altLang="ja-JP" dirty="0" err="1"/>
              <a:t>essent</a:t>
            </a:r>
            <a:r>
              <a:rPr kumimoji="1" lang="en-US" altLang="ja-JP" dirty="0"/>
              <a:t> </a:t>
            </a:r>
            <a:r>
              <a:rPr kumimoji="1" lang="en-US" altLang="ja-JP" dirty="0" err="1"/>
              <a:t>recteque</a:t>
            </a:r>
            <a:r>
              <a:rPr kumimoji="1" lang="en-US" altLang="ja-JP" dirty="0"/>
              <a:t>.</a:t>
            </a:r>
            <a:endParaRPr kumimoji="1" lang="ja-JP" altLang="en-US" dirty="0"/>
          </a:p>
        </p:txBody>
      </p:sp>
      <p:sp>
        <p:nvSpPr>
          <p:cNvPr id="15" name="テキスト プレースホルダー 14"/>
          <p:cNvSpPr>
            <a:spLocks noGrp="1"/>
          </p:cNvSpPr>
          <p:nvPr>
            <p:ph type="body" sz="quarter" idx="35"/>
          </p:nvPr>
        </p:nvSpPr>
        <p:spPr/>
        <p:txBody>
          <a:bodyPr/>
          <a:lstStyle/>
          <a:p>
            <a:r>
              <a:rPr kumimoji="1" lang="en-US" altLang="ja-JP" dirty="0"/>
              <a:t>Strategy</a:t>
            </a:r>
            <a:endParaRPr kumimoji="1" lang="ja-JP" altLang="en-US" dirty="0"/>
          </a:p>
        </p:txBody>
      </p:sp>
      <p:sp>
        <p:nvSpPr>
          <p:cNvPr id="16" name="テキスト プレースホルダー 15"/>
          <p:cNvSpPr>
            <a:spLocks noGrp="1"/>
          </p:cNvSpPr>
          <p:nvPr>
            <p:ph type="body" sz="quarter" idx="36"/>
          </p:nvPr>
        </p:nvSpPr>
        <p:spPr/>
        <p:txBody>
          <a:bodyPr/>
          <a:lstStyle/>
          <a:p>
            <a:endParaRPr kumimoji="1" lang="ja-JP" altLang="en-US"/>
          </a:p>
        </p:txBody>
      </p:sp>
      <p:sp>
        <p:nvSpPr>
          <p:cNvPr id="17" name="テキスト プレースホルダー 16"/>
          <p:cNvSpPr>
            <a:spLocks noGrp="1"/>
          </p:cNvSpPr>
          <p:nvPr>
            <p:ph type="body" sz="quarter" idx="37"/>
          </p:nvPr>
        </p:nvSpPr>
        <p:spPr/>
        <p:txBody>
          <a:bodyPr/>
          <a:lstStyle/>
          <a:p>
            <a:r>
              <a:rPr kumimoji="1" lang="en-US" altLang="ja-JP" dirty="0" err="1"/>
              <a:t>Ea</a:t>
            </a:r>
            <a:r>
              <a:rPr kumimoji="1" lang="en-US" altLang="ja-JP" dirty="0"/>
              <a:t> </a:t>
            </a:r>
            <a:r>
              <a:rPr kumimoji="1" lang="en-US" altLang="ja-JP" dirty="0" err="1"/>
              <a:t>iriure</a:t>
            </a:r>
            <a:r>
              <a:rPr kumimoji="1" lang="en-US" altLang="ja-JP" dirty="0"/>
              <a:t> </a:t>
            </a:r>
            <a:r>
              <a:rPr kumimoji="1" lang="en-US" altLang="ja-JP" dirty="0" err="1"/>
              <a:t>dolorem</a:t>
            </a:r>
            <a:r>
              <a:rPr kumimoji="1" lang="en-US" altLang="ja-JP" dirty="0"/>
              <a:t> </a:t>
            </a:r>
            <a:r>
              <a:rPr kumimoji="1" lang="en-US" altLang="ja-JP" dirty="0" err="1"/>
              <a:t>volumus</a:t>
            </a:r>
            <a:r>
              <a:rPr kumimoji="1" lang="en-US" altLang="ja-JP" dirty="0"/>
              <a:t> his. Vitae </a:t>
            </a:r>
            <a:r>
              <a:rPr kumimoji="1" lang="en-US" altLang="ja-JP" dirty="0" err="1"/>
              <a:t>tation</a:t>
            </a:r>
            <a:r>
              <a:rPr kumimoji="1" lang="en-US" altLang="ja-JP" dirty="0"/>
              <a:t> </a:t>
            </a:r>
            <a:r>
              <a:rPr kumimoji="1" lang="en-US" altLang="ja-JP" dirty="0" err="1"/>
              <a:t>definiebas</a:t>
            </a:r>
            <a:r>
              <a:rPr kumimoji="1" lang="en-US" altLang="ja-JP" dirty="0"/>
              <a:t> ad </a:t>
            </a:r>
            <a:r>
              <a:rPr kumimoji="1" lang="en-US" altLang="ja-JP" dirty="0" err="1"/>
              <a:t>mei</a:t>
            </a:r>
            <a:r>
              <a:rPr kumimoji="1" lang="en-US" altLang="ja-JP" dirty="0"/>
              <a:t>.</a:t>
            </a:r>
            <a:endParaRPr kumimoji="1" lang="ja-JP" altLang="en-US" dirty="0"/>
          </a:p>
        </p:txBody>
      </p:sp>
      <p:sp>
        <p:nvSpPr>
          <p:cNvPr id="18" name="テキスト プレースホルダー 17"/>
          <p:cNvSpPr>
            <a:spLocks noGrp="1"/>
          </p:cNvSpPr>
          <p:nvPr>
            <p:ph type="body" sz="quarter" idx="38"/>
          </p:nvPr>
        </p:nvSpPr>
        <p:spPr/>
        <p:txBody>
          <a:bodyPr/>
          <a:lstStyle/>
          <a:p>
            <a:r>
              <a:rPr kumimoji="1" lang="en-US" altLang="ja-JP" dirty="0"/>
              <a:t>Web design</a:t>
            </a:r>
            <a:endParaRPr kumimoji="1" lang="ja-JP" altLang="en-US" dirty="0"/>
          </a:p>
        </p:txBody>
      </p:sp>
      <p:sp>
        <p:nvSpPr>
          <p:cNvPr id="19" name="テキスト プレースホルダー 18"/>
          <p:cNvSpPr>
            <a:spLocks noGrp="1"/>
          </p:cNvSpPr>
          <p:nvPr>
            <p:ph type="body" sz="quarter" idx="39"/>
          </p:nvPr>
        </p:nvSpPr>
        <p:spPr/>
        <p:txBody>
          <a:bodyPr/>
          <a:lstStyle/>
          <a:p>
            <a:endParaRPr kumimoji="1" lang="ja-JP" altLang="en-US"/>
          </a:p>
        </p:txBody>
      </p:sp>
      <p:sp>
        <p:nvSpPr>
          <p:cNvPr id="20" name="テキスト プレースホルダー 19"/>
          <p:cNvSpPr>
            <a:spLocks noGrp="1"/>
          </p:cNvSpPr>
          <p:nvPr>
            <p:ph type="body" sz="quarter" idx="40"/>
          </p:nvPr>
        </p:nvSpPr>
        <p:spPr/>
        <p:txBody>
          <a:bodyPr/>
          <a:lstStyle/>
          <a:p>
            <a:r>
              <a:rPr kumimoji="1" lang="pt-BR" altLang="ja-JP" dirty="0"/>
              <a:t>At vero quidam civibus cum, vim ex vidisse tibique dissentias.</a:t>
            </a:r>
            <a:endParaRPr kumimoji="1" lang="ja-JP" altLang="en-US" dirty="0"/>
          </a:p>
        </p:txBody>
      </p:sp>
      <p:sp>
        <p:nvSpPr>
          <p:cNvPr id="21" name="テキスト プレースホルダー 20"/>
          <p:cNvSpPr>
            <a:spLocks noGrp="1"/>
          </p:cNvSpPr>
          <p:nvPr>
            <p:ph type="body" sz="quarter" idx="41"/>
          </p:nvPr>
        </p:nvSpPr>
        <p:spPr/>
        <p:txBody>
          <a:bodyPr/>
          <a:lstStyle/>
          <a:p>
            <a:r>
              <a:rPr kumimoji="1" lang="en-US" altLang="ja-JP" dirty="0"/>
              <a:t>Management</a:t>
            </a:r>
            <a:endParaRPr kumimoji="1" lang="ja-JP" altLang="en-US" dirty="0"/>
          </a:p>
        </p:txBody>
      </p:sp>
      <p:sp>
        <p:nvSpPr>
          <p:cNvPr id="22" name="テキスト プレースホルダー 21"/>
          <p:cNvSpPr>
            <a:spLocks noGrp="1"/>
          </p:cNvSpPr>
          <p:nvPr>
            <p:ph type="body" sz="quarter" idx="42"/>
          </p:nvPr>
        </p:nvSpPr>
        <p:spPr/>
        <p:txBody>
          <a:bodyPr/>
          <a:lstStyle/>
          <a:p>
            <a:r>
              <a:rPr kumimoji="1" lang="en-US" altLang="ja-JP" dirty="0"/>
              <a:t>01</a:t>
            </a:r>
            <a:endParaRPr kumimoji="1" lang="ja-JP" altLang="en-US" dirty="0"/>
          </a:p>
        </p:txBody>
      </p:sp>
      <p:sp>
        <p:nvSpPr>
          <p:cNvPr id="23" name="テキスト プレースホルダー 22"/>
          <p:cNvSpPr>
            <a:spLocks noGrp="1"/>
          </p:cNvSpPr>
          <p:nvPr>
            <p:ph type="body" sz="quarter" idx="43"/>
          </p:nvPr>
        </p:nvSpPr>
        <p:spPr/>
        <p:txBody>
          <a:bodyPr/>
          <a:lstStyle/>
          <a:p>
            <a:r>
              <a:rPr kumimoji="1" lang="en-US" altLang="ja-JP" dirty="0"/>
              <a:t>02</a:t>
            </a:r>
            <a:endParaRPr kumimoji="1" lang="ja-JP" altLang="en-US" dirty="0"/>
          </a:p>
        </p:txBody>
      </p:sp>
      <p:sp>
        <p:nvSpPr>
          <p:cNvPr id="24" name="テキスト プレースホルダー 23"/>
          <p:cNvSpPr>
            <a:spLocks noGrp="1"/>
          </p:cNvSpPr>
          <p:nvPr>
            <p:ph type="body" sz="quarter" idx="44"/>
          </p:nvPr>
        </p:nvSpPr>
        <p:spPr/>
        <p:txBody>
          <a:bodyPr/>
          <a:lstStyle/>
          <a:p>
            <a:r>
              <a:rPr kumimoji="1" lang="en-US" altLang="ja-JP" dirty="0"/>
              <a:t>03</a:t>
            </a:r>
            <a:endParaRPr kumimoji="1" lang="ja-JP" altLang="en-US" dirty="0"/>
          </a:p>
        </p:txBody>
      </p:sp>
      <p:sp>
        <p:nvSpPr>
          <p:cNvPr id="25" name="テキスト プレースホルダー 24"/>
          <p:cNvSpPr>
            <a:spLocks noGrp="1"/>
          </p:cNvSpPr>
          <p:nvPr>
            <p:ph type="body" sz="quarter" idx="45"/>
          </p:nvPr>
        </p:nvSpPr>
        <p:spPr/>
        <p:txBody>
          <a:bodyPr/>
          <a:lstStyle/>
          <a:p>
            <a:r>
              <a:rPr kumimoji="1" lang="en-US" altLang="ja-JP" dirty="0"/>
              <a:t>04</a:t>
            </a:r>
            <a:endParaRPr kumimoji="1" lang="ja-JP" altLang="en-US" dirty="0"/>
          </a:p>
        </p:txBody>
      </p:sp>
    </p:spTree>
    <p:extLst>
      <p:ext uri="{BB962C8B-B14F-4D97-AF65-F5344CB8AC3E}">
        <p14:creationId xmlns:p14="http://schemas.microsoft.com/office/powerpoint/2010/main" val="219705905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6557">
        <p15:prstTrans prst="pageCurlSingle"/>
      </p:transition>
    </mc:Choice>
    <mc:Fallback xmlns="">
      <p:transition spd="slow" advTm="6557">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タイトル 20"/>
          <p:cNvSpPr>
            <a:spLocks noGrp="1"/>
          </p:cNvSpPr>
          <p:nvPr>
            <p:ph type="title"/>
          </p:nvPr>
        </p:nvSpPr>
        <p:spPr/>
        <p:txBody>
          <a:bodyPr/>
          <a:lstStyle/>
          <a:p>
            <a:r>
              <a:rPr kumimoji="1" lang="en-US" altLang="ja-JP" dirty="0"/>
              <a:t>Our Services</a:t>
            </a:r>
            <a:endParaRPr kumimoji="1" lang="ja-JP" alt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22</a:t>
            </a:fld>
            <a:endParaRPr lang="en-US" dirty="0"/>
          </a:p>
        </p:txBody>
      </p:sp>
      <p:sp>
        <p:nvSpPr>
          <p:cNvPr id="22" name="テキスト プレースホルダー 21"/>
          <p:cNvSpPr>
            <a:spLocks noGrp="1"/>
          </p:cNvSpPr>
          <p:nvPr>
            <p:ph type="body" sz="quarter" idx="12"/>
          </p:nvPr>
        </p:nvSpPr>
        <p:spPr/>
        <p:txBody>
          <a:bodyPr/>
          <a:lstStyle/>
          <a:p>
            <a:r>
              <a:rPr kumimoji="1" lang="en-US" altLang="ja-JP" dirty="0"/>
              <a:t>At </a:t>
            </a:r>
            <a:r>
              <a:rPr kumimoji="1" lang="en-US" altLang="ja-JP" dirty="0" err="1"/>
              <a:t>vero</a:t>
            </a:r>
            <a:r>
              <a:rPr kumimoji="1" lang="en-US" altLang="ja-JP" dirty="0"/>
              <a:t> </a:t>
            </a:r>
            <a:r>
              <a:rPr kumimoji="1" lang="en-US" altLang="ja-JP" dirty="0" err="1"/>
              <a:t>quidam</a:t>
            </a:r>
            <a:r>
              <a:rPr kumimoji="1" lang="en-US" altLang="ja-JP" dirty="0"/>
              <a:t> </a:t>
            </a:r>
            <a:r>
              <a:rPr kumimoji="1" lang="en-US" altLang="ja-JP" dirty="0" err="1"/>
              <a:t>civibus</a:t>
            </a:r>
            <a:r>
              <a:rPr kumimoji="1" lang="en-US" altLang="ja-JP" dirty="0"/>
              <a:t> cum, vim ex </a:t>
            </a:r>
            <a:r>
              <a:rPr kumimoji="1" lang="en-US" altLang="ja-JP" dirty="0" err="1"/>
              <a:t>vidisse</a:t>
            </a:r>
            <a:r>
              <a:rPr kumimoji="1" lang="en-US" altLang="ja-JP" dirty="0"/>
              <a:t> </a:t>
            </a:r>
            <a:r>
              <a:rPr kumimoji="1" lang="en-US" altLang="ja-JP" dirty="0" err="1"/>
              <a:t>tibique</a:t>
            </a:r>
            <a:r>
              <a:rPr kumimoji="1" lang="en-US" altLang="ja-JP" dirty="0"/>
              <a:t> </a:t>
            </a:r>
            <a:r>
              <a:rPr kumimoji="1" lang="en-US" altLang="ja-JP" dirty="0" err="1"/>
              <a:t>dissentias</a:t>
            </a:r>
            <a:r>
              <a:rPr kumimoji="1" lang="en-US" altLang="ja-JP" dirty="0"/>
              <a:t>. </a:t>
            </a:r>
            <a:r>
              <a:rPr kumimoji="1" lang="en-US" altLang="ja-JP" dirty="0" err="1"/>
              <a:t>Ea</a:t>
            </a:r>
            <a:r>
              <a:rPr kumimoji="1" lang="en-US" altLang="ja-JP" dirty="0"/>
              <a:t> </a:t>
            </a:r>
            <a:r>
              <a:rPr kumimoji="1" lang="en-US" altLang="ja-JP" dirty="0" err="1"/>
              <a:t>iriure</a:t>
            </a:r>
            <a:r>
              <a:rPr kumimoji="1" lang="en-US" altLang="ja-JP" dirty="0"/>
              <a:t> </a:t>
            </a:r>
            <a:r>
              <a:rPr kumimoji="1" lang="en-US" altLang="ja-JP" dirty="0" err="1"/>
              <a:t>dolorem</a:t>
            </a:r>
            <a:r>
              <a:rPr kumimoji="1" lang="en-US" altLang="ja-JP" dirty="0"/>
              <a:t> </a:t>
            </a:r>
            <a:r>
              <a:rPr kumimoji="1" lang="en-US" altLang="ja-JP" dirty="0" err="1"/>
              <a:t>volumus</a:t>
            </a:r>
            <a:r>
              <a:rPr kumimoji="1" lang="en-US" altLang="ja-JP" dirty="0"/>
              <a:t> his. Vitae </a:t>
            </a:r>
            <a:r>
              <a:rPr kumimoji="1" lang="en-US" altLang="ja-JP" dirty="0" err="1"/>
              <a:t>tation</a:t>
            </a:r>
            <a:r>
              <a:rPr kumimoji="1" lang="en-US" altLang="ja-JP" dirty="0"/>
              <a:t> </a:t>
            </a:r>
            <a:r>
              <a:rPr kumimoji="1" lang="en-US" altLang="ja-JP" dirty="0" err="1"/>
              <a:t>definiebas</a:t>
            </a:r>
            <a:r>
              <a:rPr kumimoji="1" lang="en-US" altLang="ja-JP" dirty="0"/>
              <a:t> ad </a:t>
            </a:r>
            <a:r>
              <a:rPr kumimoji="1" lang="en-US" altLang="ja-JP" dirty="0" err="1"/>
              <a:t>mei</a:t>
            </a:r>
            <a:r>
              <a:rPr kumimoji="1" lang="en-US" altLang="ja-JP" dirty="0"/>
              <a:t>. </a:t>
            </a:r>
            <a:endParaRPr kumimoji="1" lang="ja-JP" altLang="en-US" dirty="0"/>
          </a:p>
        </p:txBody>
      </p:sp>
      <p:sp>
        <p:nvSpPr>
          <p:cNvPr id="23" name="テキスト プレースホルダー 22"/>
          <p:cNvSpPr>
            <a:spLocks noGrp="1"/>
          </p:cNvSpPr>
          <p:nvPr>
            <p:ph type="body" sz="quarter" idx="13"/>
          </p:nvPr>
        </p:nvSpPr>
        <p:spPr/>
        <p:txBody>
          <a:bodyPr/>
          <a:lstStyle/>
          <a:p>
            <a:r>
              <a:rPr kumimoji="1" lang="en-US" altLang="ja-JP" dirty="0"/>
              <a:t>Promotion</a:t>
            </a:r>
            <a:endParaRPr kumimoji="1" lang="ja-JP" altLang="en-US" dirty="0"/>
          </a:p>
        </p:txBody>
      </p:sp>
      <p:pic>
        <p:nvPicPr>
          <p:cNvPr id="40" name="図プレースホルダー 39"/>
          <p:cNvPicPr>
            <a:picLocks noGrp="1" noChangeAspect="1"/>
          </p:cNvPicPr>
          <p:nvPr>
            <p:ph type="pic" sz="quarter" idx="14"/>
          </p:nvPr>
        </p:nvPicPr>
        <p:blipFill>
          <a:blip r:embed="rId2" cstate="print">
            <a:extLst>
              <a:ext uri="{28A0092B-C50C-407E-A947-70E740481C1C}">
                <a14:useLocalDpi xmlns:a14="http://schemas.microsoft.com/office/drawing/2010/main" val="0"/>
              </a:ext>
            </a:extLst>
          </a:blip>
          <a:srcRect l="126" r="126"/>
          <a:stretch>
            <a:fillRect/>
          </a:stretch>
        </p:blipFill>
        <p:spPr/>
      </p:pic>
      <p:sp>
        <p:nvSpPr>
          <p:cNvPr id="25" name="テキスト プレースホルダー 24"/>
          <p:cNvSpPr>
            <a:spLocks noGrp="1"/>
          </p:cNvSpPr>
          <p:nvPr>
            <p:ph type="body" sz="quarter" idx="15"/>
          </p:nvPr>
        </p:nvSpPr>
        <p:spPr/>
        <p:txBody>
          <a:bodyPr/>
          <a:lstStyle/>
          <a:p>
            <a:r>
              <a:rPr kumimoji="1" lang="en-US" altLang="ja-JP" dirty="0" err="1"/>
              <a:t>Ut</a:t>
            </a:r>
            <a:r>
              <a:rPr kumimoji="1" lang="en-US" altLang="ja-JP" dirty="0"/>
              <a:t> sit </a:t>
            </a:r>
            <a:r>
              <a:rPr kumimoji="1" lang="en-US" altLang="ja-JP" dirty="0" err="1"/>
              <a:t>pertinax</a:t>
            </a:r>
            <a:r>
              <a:rPr kumimoji="1" lang="en-US" altLang="ja-JP" dirty="0"/>
              <a:t> </a:t>
            </a:r>
            <a:r>
              <a:rPr kumimoji="1" lang="en-US" altLang="ja-JP" dirty="0" err="1"/>
              <a:t>tincidunt</a:t>
            </a:r>
            <a:r>
              <a:rPr kumimoji="1" lang="en-US" altLang="ja-JP" dirty="0"/>
              <a:t>, </a:t>
            </a:r>
            <a:r>
              <a:rPr kumimoji="1" lang="en-US" altLang="ja-JP" dirty="0" err="1"/>
              <a:t>appareat</a:t>
            </a:r>
            <a:r>
              <a:rPr kumimoji="1" lang="en-US" altLang="ja-JP" dirty="0"/>
              <a:t> </a:t>
            </a:r>
            <a:r>
              <a:rPr kumimoji="1" lang="en-US" altLang="ja-JP" dirty="0" err="1"/>
              <a:t>mnesarchum</a:t>
            </a:r>
            <a:r>
              <a:rPr kumimoji="1" lang="en-US" altLang="ja-JP" dirty="0"/>
              <a:t> </a:t>
            </a:r>
            <a:r>
              <a:rPr kumimoji="1" lang="en-US" altLang="ja-JP" dirty="0" err="1"/>
              <a:t>pri</a:t>
            </a:r>
            <a:r>
              <a:rPr kumimoji="1" lang="en-US" altLang="ja-JP" dirty="0"/>
              <a:t> ne. Mea an </a:t>
            </a:r>
            <a:r>
              <a:rPr kumimoji="1" lang="en-US" altLang="ja-JP" dirty="0" err="1"/>
              <a:t>euismod</a:t>
            </a:r>
            <a:r>
              <a:rPr kumimoji="1" lang="en-US" altLang="ja-JP" dirty="0"/>
              <a:t> </a:t>
            </a:r>
            <a:r>
              <a:rPr kumimoji="1" lang="en-US" altLang="ja-JP" dirty="0" err="1"/>
              <a:t>lobortis</a:t>
            </a:r>
            <a:r>
              <a:rPr kumimoji="1" lang="en-US" altLang="ja-JP" dirty="0"/>
              <a:t>, </a:t>
            </a:r>
            <a:r>
              <a:rPr kumimoji="1" lang="en-US" altLang="ja-JP" dirty="0" err="1"/>
              <a:t>ea</a:t>
            </a:r>
            <a:r>
              <a:rPr kumimoji="1" lang="en-US" altLang="ja-JP" dirty="0"/>
              <a:t> sit </a:t>
            </a:r>
            <a:r>
              <a:rPr kumimoji="1" lang="en-US" altLang="ja-JP" dirty="0" err="1"/>
              <a:t>alienum</a:t>
            </a:r>
            <a:r>
              <a:rPr kumimoji="1" lang="en-US" altLang="ja-JP" dirty="0"/>
              <a:t> </a:t>
            </a:r>
            <a:r>
              <a:rPr kumimoji="1" lang="en-US" altLang="ja-JP" dirty="0" err="1"/>
              <a:t>voluptatum</a:t>
            </a:r>
            <a:r>
              <a:rPr kumimoji="1" lang="en-US" altLang="ja-JP" dirty="0"/>
              <a:t>, </a:t>
            </a:r>
            <a:r>
              <a:rPr kumimoji="1" lang="en-US" altLang="ja-JP" dirty="0" err="1"/>
              <a:t>ut</a:t>
            </a:r>
            <a:r>
              <a:rPr kumimoji="1" lang="en-US" altLang="ja-JP" dirty="0"/>
              <a:t> dolor </a:t>
            </a:r>
            <a:r>
              <a:rPr kumimoji="1" lang="en-US" altLang="ja-JP" dirty="0" err="1"/>
              <a:t>commodo</a:t>
            </a:r>
            <a:r>
              <a:rPr kumimoji="1" lang="en-US" altLang="ja-JP" dirty="0"/>
              <a:t> </a:t>
            </a:r>
            <a:r>
              <a:rPr kumimoji="1" lang="en-US" altLang="ja-JP" dirty="0" err="1"/>
              <a:t>ius</a:t>
            </a:r>
            <a:r>
              <a:rPr kumimoji="1" lang="en-US" altLang="ja-JP" dirty="0"/>
              <a:t>.</a:t>
            </a:r>
            <a:endParaRPr kumimoji="1" lang="ja-JP" altLang="en-US" dirty="0"/>
          </a:p>
        </p:txBody>
      </p:sp>
      <p:sp>
        <p:nvSpPr>
          <p:cNvPr id="26" name="テキスト プレースホルダー 25"/>
          <p:cNvSpPr>
            <a:spLocks noGrp="1"/>
          </p:cNvSpPr>
          <p:nvPr>
            <p:ph type="body" sz="quarter" idx="16"/>
          </p:nvPr>
        </p:nvSpPr>
        <p:spPr/>
        <p:txBody>
          <a:bodyPr/>
          <a:lstStyle/>
          <a:p>
            <a:r>
              <a:rPr kumimoji="1" lang="en-US" altLang="ja-JP" dirty="0" err="1"/>
              <a:t>Storategy</a:t>
            </a:r>
            <a:endParaRPr kumimoji="1" lang="ja-JP" altLang="en-US" dirty="0"/>
          </a:p>
        </p:txBody>
      </p:sp>
      <p:pic>
        <p:nvPicPr>
          <p:cNvPr id="37" name="図プレースホルダー 36"/>
          <p:cNvPicPr>
            <a:picLocks noGrp="1" noChangeAspect="1"/>
          </p:cNvPicPr>
          <p:nvPr>
            <p:ph type="pic" sz="quarter" idx="17"/>
          </p:nvPr>
        </p:nvPicPr>
        <p:blipFill>
          <a:blip r:embed="rId3" cstate="print">
            <a:extLst>
              <a:ext uri="{28A0092B-C50C-407E-A947-70E740481C1C}">
                <a14:useLocalDpi xmlns:a14="http://schemas.microsoft.com/office/drawing/2010/main" val="0"/>
              </a:ext>
            </a:extLst>
          </a:blip>
          <a:srcRect/>
          <a:stretch>
            <a:fillRect/>
          </a:stretch>
        </p:blipFill>
        <p:spPr/>
      </p:pic>
      <p:sp>
        <p:nvSpPr>
          <p:cNvPr id="28" name="テキスト プレースホルダー 27"/>
          <p:cNvSpPr>
            <a:spLocks noGrp="1"/>
          </p:cNvSpPr>
          <p:nvPr>
            <p:ph type="body" sz="quarter" idx="18"/>
          </p:nvPr>
        </p:nvSpPr>
        <p:spPr/>
        <p:txBody>
          <a:bodyPr/>
          <a:lstStyle/>
          <a:p>
            <a:r>
              <a:rPr kumimoji="1" lang="en-US" altLang="ja-JP" dirty="0" err="1"/>
              <a:t>Ei</a:t>
            </a:r>
            <a:r>
              <a:rPr kumimoji="1" lang="en-US" altLang="ja-JP" dirty="0"/>
              <a:t> </a:t>
            </a:r>
            <a:r>
              <a:rPr kumimoji="1" lang="en-US" altLang="ja-JP" dirty="0" err="1"/>
              <a:t>rebum</a:t>
            </a:r>
            <a:r>
              <a:rPr kumimoji="1" lang="en-US" altLang="ja-JP" dirty="0"/>
              <a:t> </a:t>
            </a:r>
            <a:r>
              <a:rPr kumimoji="1" lang="en-US" altLang="ja-JP" dirty="0" err="1"/>
              <a:t>graeci</a:t>
            </a:r>
            <a:r>
              <a:rPr kumimoji="1" lang="en-US" altLang="ja-JP" dirty="0"/>
              <a:t> </a:t>
            </a:r>
            <a:r>
              <a:rPr kumimoji="1" lang="en-US" altLang="ja-JP" dirty="0" err="1"/>
              <a:t>insolens</a:t>
            </a:r>
            <a:r>
              <a:rPr kumimoji="1" lang="en-US" altLang="ja-JP" dirty="0"/>
              <a:t> sit. Quo </a:t>
            </a:r>
            <a:r>
              <a:rPr kumimoji="1" lang="en-US" altLang="ja-JP" dirty="0" err="1"/>
              <a:t>salutatus</a:t>
            </a:r>
            <a:r>
              <a:rPr kumimoji="1" lang="en-US" altLang="ja-JP" dirty="0"/>
              <a:t> </a:t>
            </a:r>
            <a:r>
              <a:rPr kumimoji="1" lang="en-US" altLang="ja-JP" dirty="0" err="1"/>
              <a:t>appellantur</a:t>
            </a:r>
            <a:r>
              <a:rPr kumimoji="1" lang="en-US" altLang="ja-JP" dirty="0"/>
              <a:t> cu. </a:t>
            </a:r>
            <a:r>
              <a:rPr kumimoji="1" lang="en-US" altLang="ja-JP" dirty="0" err="1"/>
              <a:t>Vix</a:t>
            </a:r>
            <a:r>
              <a:rPr kumimoji="1" lang="en-US" altLang="ja-JP" dirty="0"/>
              <a:t> </a:t>
            </a:r>
            <a:r>
              <a:rPr kumimoji="1" lang="en-US" altLang="ja-JP" dirty="0" err="1"/>
              <a:t>sensibus</a:t>
            </a:r>
            <a:r>
              <a:rPr kumimoji="1" lang="en-US" altLang="ja-JP" dirty="0"/>
              <a:t> </a:t>
            </a:r>
            <a:r>
              <a:rPr kumimoji="1" lang="en-US" altLang="ja-JP" dirty="0" err="1"/>
              <a:t>pertinacia</a:t>
            </a:r>
            <a:r>
              <a:rPr kumimoji="1" lang="en-US" altLang="ja-JP" dirty="0"/>
              <a:t> at. </a:t>
            </a:r>
            <a:r>
              <a:rPr kumimoji="1" lang="en-US" altLang="ja-JP" dirty="0" err="1"/>
              <a:t>Graecis</a:t>
            </a:r>
            <a:r>
              <a:rPr kumimoji="1" lang="en-US" altLang="ja-JP" dirty="0"/>
              <a:t> </a:t>
            </a:r>
            <a:r>
              <a:rPr kumimoji="1" lang="en-US" altLang="ja-JP" dirty="0" err="1"/>
              <a:t>delectus</a:t>
            </a:r>
            <a:r>
              <a:rPr kumimoji="1" lang="en-US" altLang="ja-JP" dirty="0"/>
              <a:t> ad vis, </a:t>
            </a:r>
            <a:r>
              <a:rPr kumimoji="1" lang="en-US" altLang="ja-JP" dirty="0" err="1"/>
              <a:t>ius</a:t>
            </a:r>
            <a:r>
              <a:rPr kumimoji="1" lang="en-US" altLang="ja-JP" dirty="0"/>
              <a:t> id </a:t>
            </a:r>
            <a:r>
              <a:rPr kumimoji="1" lang="en-US" altLang="ja-JP" dirty="0" err="1"/>
              <a:t>facilis</a:t>
            </a:r>
            <a:r>
              <a:rPr kumimoji="1" lang="en-US" altLang="ja-JP" dirty="0"/>
              <a:t> </a:t>
            </a:r>
            <a:r>
              <a:rPr kumimoji="1" lang="en-US" altLang="ja-JP" dirty="0" err="1"/>
              <a:t>insolens</a:t>
            </a:r>
            <a:r>
              <a:rPr kumimoji="1" lang="en-US" altLang="ja-JP" dirty="0"/>
              <a:t> </a:t>
            </a:r>
            <a:r>
              <a:rPr kumimoji="1" lang="en-US" altLang="ja-JP" dirty="0" err="1"/>
              <a:t>rationibus</a:t>
            </a:r>
            <a:r>
              <a:rPr kumimoji="1" lang="en-US" altLang="ja-JP" dirty="0"/>
              <a:t>.</a:t>
            </a:r>
            <a:endParaRPr kumimoji="1" lang="ja-JP" altLang="en-US" dirty="0"/>
          </a:p>
        </p:txBody>
      </p:sp>
      <p:sp>
        <p:nvSpPr>
          <p:cNvPr id="29" name="テキスト プレースホルダー 28"/>
          <p:cNvSpPr>
            <a:spLocks noGrp="1"/>
          </p:cNvSpPr>
          <p:nvPr>
            <p:ph type="body" sz="quarter" idx="19"/>
          </p:nvPr>
        </p:nvSpPr>
        <p:spPr/>
        <p:txBody>
          <a:bodyPr/>
          <a:lstStyle/>
          <a:p>
            <a:r>
              <a:rPr kumimoji="1" lang="en-US" altLang="ja-JP" dirty="0"/>
              <a:t>Web design</a:t>
            </a:r>
            <a:endParaRPr kumimoji="1" lang="ja-JP" altLang="en-US" dirty="0"/>
          </a:p>
        </p:txBody>
      </p:sp>
      <p:sp>
        <p:nvSpPr>
          <p:cNvPr id="31" name="テキスト プレースホルダー 30"/>
          <p:cNvSpPr>
            <a:spLocks noGrp="1"/>
          </p:cNvSpPr>
          <p:nvPr>
            <p:ph type="body" sz="quarter" idx="21"/>
          </p:nvPr>
        </p:nvSpPr>
        <p:spPr/>
        <p:txBody>
          <a:bodyPr/>
          <a:lstStyle/>
          <a:p>
            <a:r>
              <a:rPr kumimoji="1" lang="en-US" altLang="ja-JP" dirty="0" err="1"/>
              <a:t>Viris</a:t>
            </a:r>
            <a:r>
              <a:rPr kumimoji="1" lang="en-US" altLang="ja-JP" dirty="0"/>
              <a:t> </a:t>
            </a:r>
            <a:r>
              <a:rPr kumimoji="1" lang="en-US" altLang="ja-JP" dirty="0" err="1"/>
              <a:t>incorrupte</a:t>
            </a:r>
            <a:r>
              <a:rPr kumimoji="1" lang="en-US" altLang="ja-JP" dirty="0"/>
              <a:t> </a:t>
            </a:r>
            <a:r>
              <a:rPr kumimoji="1" lang="en-US" altLang="ja-JP" dirty="0" err="1"/>
              <a:t>vix</a:t>
            </a:r>
            <a:r>
              <a:rPr kumimoji="1" lang="en-US" altLang="ja-JP" dirty="0"/>
              <a:t> et. </a:t>
            </a:r>
            <a:r>
              <a:rPr kumimoji="1" lang="en-US" altLang="ja-JP" dirty="0" err="1"/>
              <a:t>Movet</a:t>
            </a:r>
            <a:r>
              <a:rPr kumimoji="1" lang="en-US" altLang="ja-JP" dirty="0"/>
              <a:t> </a:t>
            </a:r>
            <a:r>
              <a:rPr kumimoji="1" lang="en-US" altLang="ja-JP" dirty="0" err="1"/>
              <a:t>saperet</a:t>
            </a:r>
            <a:r>
              <a:rPr kumimoji="1" lang="en-US" altLang="ja-JP" dirty="0"/>
              <a:t> in cum, </a:t>
            </a:r>
            <a:r>
              <a:rPr kumimoji="1" lang="en-US" altLang="ja-JP" dirty="0" err="1"/>
              <a:t>expetenda</a:t>
            </a:r>
            <a:r>
              <a:rPr kumimoji="1" lang="en-US" altLang="ja-JP" dirty="0"/>
              <a:t> </a:t>
            </a:r>
            <a:r>
              <a:rPr kumimoji="1" lang="en-US" altLang="ja-JP" dirty="0" err="1"/>
              <a:t>dignissim</a:t>
            </a:r>
            <a:r>
              <a:rPr kumimoji="1" lang="en-US" altLang="ja-JP" dirty="0"/>
              <a:t> </a:t>
            </a:r>
            <a:r>
              <a:rPr kumimoji="1" lang="en-US" altLang="ja-JP" dirty="0" err="1"/>
              <a:t>neglegentur</a:t>
            </a:r>
            <a:r>
              <a:rPr kumimoji="1" lang="en-US" altLang="ja-JP" dirty="0"/>
              <a:t> ne </a:t>
            </a:r>
            <a:r>
              <a:rPr kumimoji="1" lang="en-US" altLang="ja-JP" dirty="0" err="1"/>
              <a:t>nam</a:t>
            </a:r>
            <a:r>
              <a:rPr kumimoji="1" lang="en-US" altLang="ja-JP" dirty="0"/>
              <a:t>, </a:t>
            </a:r>
            <a:r>
              <a:rPr kumimoji="1" lang="en-US" altLang="ja-JP" dirty="0" err="1"/>
              <a:t>dolorum</a:t>
            </a:r>
            <a:r>
              <a:rPr kumimoji="1" lang="en-US" altLang="ja-JP" dirty="0"/>
              <a:t> </a:t>
            </a:r>
            <a:r>
              <a:rPr kumimoji="1" lang="en-US" altLang="ja-JP" dirty="0" err="1"/>
              <a:t>ullamcorper</a:t>
            </a:r>
            <a:r>
              <a:rPr kumimoji="1" lang="en-US" altLang="ja-JP" dirty="0"/>
              <a:t> </a:t>
            </a:r>
            <a:r>
              <a:rPr kumimoji="1" lang="en-US" altLang="ja-JP" dirty="0" err="1"/>
              <a:t>definitionem</a:t>
            </a:r>
            <a:r>
              <a:rPr kumimoji="1" lang="en-US" altLang="ja-JP" dirty="0"/>
              <a:t> </a:t>
            </a:r>
            <a:r>
              <a:rPr kumimoji="1" lang="en-US" altLang="ja-JP" dirty="0" err="1"/>
              <a:t>eos</a:t>
            </a:r>
            <a:r>
              <a:rPr kumimoji="1" lang="en-US" altLang="ja-JP" dirty="0"/>
              <a:t> an.</a:t>
            </a:r>
            <a:endParaRPr kumimoji="1" lang="ja-JP" altLang="en-US" dirty="0"/>
          </a:p>
        </p:txBody>
      </p:sp>
      <p:sp>
        <p:nvSpPr>
          <p:cNvPr id="32" name="テキスト プレースホルダー 31"/>
          <p:cNvSpPr>
            <a:spLocks noGrp="1"/>
          </p:cNvSpPr>
          <p:nvPr>
            <p:ph type="body" sz="quarter" idx="22"/>
          </p:nvPr>
        </p:nvSpPr>
        <p:spPr/>
        <p:txBody>
          <a:bodyPr/>
          <a:lstStyle/>
          <a:p>
            <a:r>
              <a:rPr kumimoji="1" lang="en-US" altLang="ja-JP" dirty="0"/>
              <a:t>Management</a:t>
            </a:r>
            <a:endParaRPr kumimoji="1" lang="ja-JP" altLang="en-US" dirty="0"/>
          </a:p>
        </p:txBody>
      </p:sp>
      <p:pic>
        <p:nvPicPr>
          <p:cNvPr id="36" name="図プレースホルダー 35"/>
          <p:cNvPicPr>
            <a:picLocks noGrp="1" noChangeAspect="1"/>
          </p:cNvPicPr>
          <p:nvPr>
            <p:ph type="pic" sz="quarter" idx="23"/>
          </p:nvPr>
        </p:nvPicPr>
        <p:blipFill>
          <a:blip r:embed="rId4" cstate="print">
            <a:extLst>
              <a:ext uri="{28A0092B-C50C-407E-A947-70E740481C1C}">
                <a14:useLocalDpi xmlns:a14="http://schemas.microsoft.com/office/drawing/2010/main" val="0"/>
              </a:ext>
            </a:extLst>
          </a:blip>
          <a:srcRect/>
          <a:stretch>
            <a:fillRect/>
          </a:stretch>
        </p:blipFill>
        <p:spPr/>
      </p:pic>
      <p:pic>
        <p:nvPicPr>
          <p:cNvPr id="42" name="図プレースホルダー 41"/>
          <p:cNvPicPr>
            <a:picLocks noGrp="1" noChangeAspect="1"/>
          </p:cNvPicPr>
          <p:nvPr>
            <p:ph type="pic" sz="quarter" idx="20"/>
          </p:nvPr>
        </p:nvPicPr>
        <p:blipFill>
          <a:blip r:embed="rId5" cstate="print">
            <a:extLst>
              <a:ext uri="{28A0092B-C50C-407E-A947-70E740481C1C}">
                <a14:useLocalDpi xmlns:a14="http://schemas.microsoft.com/office/drawing/2010/main" val="0"/>
              </a:ext>
            </a:extLst>
          </a:blip>
          <a:srcRect l="126" r="126"/>
          <a:stretch>
            <a:fillRect/>
          </a:stretch>
        </p:blipFill>
        <p:spPr/>
      </p:pic>
      <p:sp>
        <p:nvSpPr>
          <p:cNvPr id="43" name="フッター プレースホルダー 42"/>
          <p:cNvSpPr>
            <a:spLocks noGrp="1"/>
          </p:cNvSpPr>
          <p:nvPr>
            <p:ph type="ftr" sz="quarter" idx="10"/>
          </p:nvPr>
        </p:nvSpPr>
        <p:spPr/>
        <p:txBody>
          <a:bodyPr/>
          <a:lstStyle/>
          <a:p>
            <a:r>
              <a:rPr lang="en-US"/>
              <a:t>The Power of PowerPoint | thepopp.com</a:t>
            </a:r>
            <a:endParaRPr lang="en-US" dirty="0"/>
          </a:p>
        </p:txBody>
      </p:sp>
    </p:spTree>
    <p:extLst>
      <p:ext uri="{BB962C8B-B14F-4D97-AF65-F5344CB8AC3E}">
        <p14:creationId xmlns:p14="http://schemas.microsoft.com/office/powerpoint/2010/main" val="318251911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8736">
        <p15:prstTrans prst="pageCurlSingle"/>
      </p:transition>
    </mc:Choice>
    <mc:Fallback xmlns="">
      <p:transition spd="slow" advTm="8736">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タイトル 16"/>
          <p:cNvSpPr>
            <a:spLocks noGrp="1"/>
          </p:cNvSpPr>
          <p:nvPr>
            <p:ph type="title"/>
          </p:nvPr>
        </p:nvSpPr>
        <p:spPr/>
        <p:txBody>
          <a:bodyPr/>
          <a:lstStyle/>
          <a:p>
            <a:r>
              <a:rPr kumimoji="1" lang="en-US" altLang="ja-JP" dirty="0"/>
              <a:t>Other Services</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23</a:t>
            </a:fld>
            <a:endParaRPr lang="en-US" dirty="0"/>
          </a:p>
        </p:txBody>
      </p:sp>
      <p:sp>
        <p:nvSpPr>
          <p:cNvPr id="18" name="テキスト プレースホルダー 17"/>
          <p:cNvSpPr>
            <a:spLocks noGrp="1"/>
          </p:cNvSpPr>
          <p:nvPr>
            <p:ph type="body" sz="quarter" idx="12"/>
          </p:nvPr>
        </p:nvSpPr>
        <p:spPr/>
        <p:txBody>
          <a:bodyPr/>
          <a:lstStyle/>
          <a:p>
            <a:r>
              <a:rPr kumimoji="1" lang="en-US" altLang="ja-JP" dirty="0"/>
              <a:t>Pro </a:t>
            </a:r>
            <a:r>
              <a:rPr kumimoji="1" lang="en-US" altLang="ja-JP" dirty="0" err="1"/>
              <a:t>te</a:t>
            </a:r>
            <a:r>
              <a:rPr kumimoji="1" lang="en-US" altLang="ja-JP" dirty="0"/>
              <a:t> </a:t>
            </a:r>
            <a:r>
              <a:rPr kumimoji="1" lang="en-US" altLang="ja-JP" dirty="0" err="1"/>
              <a:t>democritum</a:t>
            </a:r>
            <a:r>
              <a:rPr kumimoji="1" lang="en-US" altLang="ja-JP" dirty="0"/>
              <a:t> </a:t>
            </a:r>
            <a:r>
              <a:rPr kumimoji="1" lang="en-US" altLang="ja-JP" dirty="0" err="1"/>
              <a:t>ullamcorper</a:t>
            </a:r>
            <a:r>
              <a:rPr kumimoji="1" lang="en-US" altLang="ja-JP" dirty="0"/>
              <a:t>. Ad </a:t>
            </a:r>
            <a:r>
              <a:rPr kumimoji="1" lang="en-US" altLang="ja-JP" dirty="0" err="1"/>
              <a:t>assentior</a:t>
            </a:r>
            <a:r>
              <a:rPr kumimoji="1" lang="en-US" altLang="ja-JP" dirty="0"/>
              <a:t> </a:t>
            </a:r>
            <a:r>
              <a:rPr kumimoji="1" lang="en-US" altLang="ja-JP" dirty="0" err="1"/>
              <a:t>adversarium</a:t>
            </a:r>
            <a:r>
              <a:rPr kumimoji="1" lang="en-US" altLang="ja-JP" dirty="0"/>
              <a:t> </a:t>
            </a:r>
            <a:r>
              <a:rPr kumimoji="1" lang="en-US" altLang="ja-JP" dirty="0" err="1"/>
              <a:t>delicatissimi</a:t>
            </a:r>
            <a:r>
              <a:rPr kumimoji="1" lang="en-US" altLang="ja-JP" dirty="0"/>
              <a:t> </a:t>
            </a:r>
            <a:r>
              <a:rPr kumimoji="1" lang="en-US" altLang="ja-JP" dirty="0" err="1"/>
              <a:t>nec</a:t>
            </a:r>
            <a:r>
              <a:rPr kumimoji="1" lang="en-US" altLang="ja-JP" dirty="0"/>
              <a:t>, </a:t>
            </a:r>
            <a:r>
              <a:rPr kumimoji="1" lang="en-US" altLang="ja-JP" dirty="0" err="1"/>
              <a:t>vero</a:t>
            </a:r>
            <a:r>
              <a:rPr kumimoji="1" lang="en-US" altLang="ja-JP" dirty="0"/>
              <a:t> </a:t>
            </a:r>
            <a:r>
              <a:rPr kumimoji="1" lang="en-US" altLang="ja-JP" dirty="0" err="1"/>
              <a:t>petentium</a:t>
            </a:r>
            <a:r>
              <a:rPr kumimoji="1" lang="en-US" altLang="ja-JP" dirty="0"/>
              <a:t> </a:t>
            </a:r>
            <a:r>
              <a:rPr kumimoji="1" lang="en-US" altLang="ja-JP" dirty="0" err="1"/>
              <a:t>corrumpit</a:t>
            </a:r>
            <a:r>
              <a:rPr kumimoji="1" lang="en-US" altLang="ja-JP" dirty="0"/>
              <a:t> </a:t>
            </a:r>
            <a:r>
              <a:rPr kumimoji="1" lang="en-US" altLang="ja-JP" dirty="0" err="1"/>
              <a:t>ius</a:t>
            </a:r>
            <a:r>
              <a:rPr kumimoji="1" lang="en-US" altLang="ja-JP" dirty="0"/>
              <a:t> id. </a:t>
            </a:r>
            <a:r>
              <a:rPr kumimoji="1" lang="en-US" altLang="ja-JP" dirty="0" err="1"/>
              <a:t>Amet</a:t>
            </a:r>
            <a:r>
              <a:rPr kumimoji="1" lang="en-US" altLang="ja-JP" dirty="0"/>
              <a:t> </a:t>
            </a:r>
            <a:r>
              <a:rPr kumimoji="1" lang="en-US" altLang="ja-JP" dirty="0" err="1"/>
              <a:t>duis</a:t>
            </a:r>
            <a:r>
              <a:rPr kumimoji="1" lang="en-US" altLang="ja-JP" dirty="0"/>
              <a:t> </a:t>
            </a:r>
            <a:r>
              <a:rPr kumimoji="1" lang="en-US" altLang="ja-JP" dirty="0" err="1"/>
              <a:t>legere</a:t>
            </a:r>
            <a:r>
              <a:rPr kumimoji="1" lang="en-US" altLang="ja-JP" dirty="0"/>
              <a:t> cum </a:t>
            </a:r>
            <a:r>
              <a:rPr kumimoji="1" lang="en-US" altLang="ja-JP" dirty="0" err="1"/>
              <a:t>te</a:t>
            </a:r>
            <a:r>
              <a:rPr kumimoji="1" lang="en-US" altLang="ja-JP" dirty="0"/>
              <a:t>.</a:t>
            </a:r>
            <a:endParaRPr kumimoji="1" lang="ja-JP" altLang="en-US" dirty="0"/>
          </a:p>
        </p:txBody>
      </p:sp>
      <p:sp>
        <p:nvSpPr>
          <p:cNvPr id="19" name="テキスト プレースホルダー 18"/>
          <p:cNvSpPr>
            <a:spLocks noGrp="1"/>
          </p:cNvSpPr>
          <p:nvPr>
            <p:ph type="body" sz="quarter" idx="13"/>
          </p:nvPr>
        </p:nvSpPr>
        <p:spPr/>
        <p:txBody>
          <a:bodyPr/>
          <a:lstStyle/>
          <a:p>
            <a:r>
              <a:rPr kumimoji="1" lang="en-US" altLang="ja-JP" dirty="0"/>
              <a:t>Web design</a:t>
            </a:r>
            <a:endParaRPr kumimoji="1" lang="ja-JP" altLang="en-US" dirty="0"/>
          </a:p>
        </p:txBody>
      </p:sp>
      <p:pic>
        <p:nvPicPr>
          <p:cNvPr id="36" name="図プレースホルダー 35"/>
          <p:cNvPicPr>
            <a:picLocks noGrp="1" noChangeAspect="1"/>
          </p:cNvPicPr>
          <p:nvPr>
            <p:ph type="pic" sz="quarter" idx="14"/>
          </p:nvPr>
        </p:nvPicPr>
        <p:blipFill>
          <a:blip r:embed="rId2" cstate="print">
            <a:extLst>
              <a:ext uri="{28A0092B-C50C-407E-A947-70E740481C1C}">
                <a14:useLocalDpi xmlns:a14="http://schemas.microsoft.com/office/drawing/2010/main" val="0"/>
              </a:ext>
            </a:extLst>
          </a:blip>
          <a:srcRect/>
          <a:stretch>
            <a:fillRect/>
          </a:stretch>
        </p:blipFill>
        <p:spPr/>
      </p:pic>
      <p:sp>
        <p:nvSpPr>
          <p:cNvPr id="21" name="テキスト プレースホルダー 20"/>
          <p:cNvSpPr>
            <a:spLocks noGrp="1"/>
          </p:cNvSpPr>
          <p:nvPr>
            <p:ph type="body" sz="quarter" idx="15"/>
          </p:nvPr>
        </p:nvSpPr>
        <p:spPr/>
        <p:txBody>
          <a:bodyPr/>
          <a:lstStyle/>
          <a:p>
            <a:r>
              <a:rPr kumimoji="1" lang="en-US" altLang="ja-JP" dirty="0" err="1"/>
              <a:t>Augue</a:t>
            </a:r>
            <a:r>
              <a:rPr kumimoji="1" lang="en-US" altLang="ja-JP" dirty="0"/>
              <a:t> </a:t>
            </a:r>
            <a:r>
              <a:rPr kumimoji="1" lang="en-US" altLang="ja-JP" dirty="0" err="1"/>
              <a:t>ludus</a:t>
            </a:r>
            <a:r>
              <a:rPr kumimoji="1" lang="en-US" altLang="ja-JP" dirty="0"/>
              <a:t> </a:t>
            </a:r>
            <a:r>
              <a:rPr kumimoji="1" lang="en-US" altLang="ja-JP" dirty="0" err="1"/>
              <a:t>antiopam</a:t>
            </a:r>
            <a:r>
              <a:rPr kumimoji="1" lang="en-US" altLang="ja-JP" dirty="0"/>
              <a:t> ex </a:t>
            </a:r>
            <a:r>
              <a:rPr kumimoji="1" lang="en-US" altLang="ja-JP" dirty="0" err="1"/>
              <a:t>usu</a:t>
            </a:r>
            <a:r>
              <a:rPr kumimoji="1" lang="en-US" altLang="ja-JP" dirty="0"/>
              <a:t>, </a:t>
            </a:r>
            <a:r>
              <a:rPr kumimoji="1" lang="en-US" altLang="ja-JP" dirty="0" err="1"/>
              <a:t>nonumy</a:t>
            </a:r>
            <a:r>
              <a:rPr kumimoji="1" lang="en-US" altLang="ja-JP" dirty="0"/>
              <a:t> </a:t>
            </a:r>
            <a:r>
              <a:rPr kumimoji="1" lang="en-US" altLang="ja-JP" dirty="0" err="1"/>
              <a:t>virtute</a:t>
            </a:r>
            <a:r>
              <a:rPr kumimoji="1" lang="en-US" altLang="ja-JP" dirty="0"/>
              <a:t> </a:t>
            </a:r>
            <a:r>
              <a:rPr kumimoji="1" lang="en-US" altLang="ja-JP" dirty="0" err="1"/>
              <a:t>pri</a:t>
            </a:r>
            <a:r>
              <a:rPr kumimoji="1" lang="en-US" altLang="ja-JP" dirty="0"/>
              <a:t> no, in </a:t>
            </a:r>
            <a:r>
              <a:rPr kumimoji="1" lang="en-US" altLang="ja-JP" dirty="0" err="1"/>
              <a:t>vix</a:t>
            </a:r>
            <a:r>
              <a:rPr kumimoji="1" lang="en-US" altLang="ja-JP" dirty="0"/>
              <a:t> tale </a:t>
            </a:r>
            <a:r>
              <a:rPr kumimoji="1" lang="en-US" altLang="ja-JP" dirty="0" err="1"/>
              <a:t>quaestio</a:t>
            </a:r>
            <a:r>
              <a:rPr kumimoji="1" lang="en-US" altLang="ja-JP" dirty="0"/>
              <a:t>. </a:t>
            </a:r>
            <a:r>
              <a:rPr kumimoji="1" lang="en-US" altLang="ja-JP" dirty="0" err="1"/>
              <a:t>Eu</a:t>
            </a:r>
            <a:r>
              <a:rPr kumimoji="1" lang="en-US" altLang="ja-JP" dirty="0"/>
              <a:t> per </a:t>
            </a:r>
            <a:r>
              <a:rPr kumimoji="1" lang="en-US" altLang="ja-JP" dirty="0" err="1"/>
              <a:t>aperiri</a:t>
            </a:r>
            <a:r>
              <a:rPr kumimoji="1" lang="en-US" altLang="ja-JP" dirty="0"/>
              <a:t> perfecto </a:t>
            </a:r>
            <a:r>
              <a:rPr kumimoji="1" lang="en-US" altLang="ja-JP" dirty="0" err="1"/>
              <a:t>liberavisse</a:t>
            </a:r>
            <a:r>
              <a:rPr kumimoji="1" lang="en-US" altLang="ja-JP" dirty="0"/>
              <a:t>. </a:t>
            </a:r>
            <a:endParaRPr kumimoji="1" lang="ja-JP" altLang="en-US" dirty="0"/>
          </a:p>
        </p:txBody>
      </p:sp>
      <p:sp>
        <p:nvSpPr>
          <p:cNvPr id="22" name="テキスト プレースホルダー 21"/>
          <p:cNvSpPr>
            <a:spLocks noGrp="1"/>
          </p:cNvSpPr>
          <p:nvPr>
            <p:ph type="body" sz="quarter" idx="16"/>
          </p:nvPr>
        </p:nvSpPr>
        <p:spPr/>
        <p:txBody>
          <a:bodyPr/>
          <a:lstStyle/>
          <a:p>
            <a:r>
              <a:rPr kumimoji="1" lang="en-US" altLang="ja-JP" dirty="0"/>
              <a:t>Staffing</a:t>
            </a:r>
            <a:endParaRPr kumimoji="1" lang="ja-JP" altLang="en-US" dirty="0"/>
          </a:p>
        </p:txBody>
      </p:sp>
      <p:pic>
        <p:nvPicPr>
          <p:cNvPr id="37" name="図プレースホルダー 36"/>
          <p:cNvPicPr>
            <a:picLocks noGrp="1" noChangeAspect="1"/>
          </p:cNvPicPr>
          <p:nvPr>
            <p:ph type="pic" sz="quarter" idx="17"/>
          </p:nvPr>
        </p:nvPicPr>
        <p:blipFill>
          <a:blip r:embed="rId3" cstate="print">
            <a:extLst>
              <a:ext uri="{28A0092B-C50C-407E-A947-70E740481C1C}">
                <a14:useLocalDpi xmlns:a14="http://schemas.microsoft.com/office/drawing/2010/main" val="0"/>
              </a:ext>
            </a:extLst>
          </a:blip>
          <a:srcRect/>
          <a:stretch>
            <a:fillRect/>
          </a:stretch>
        </p:blipFill>
        <p:spPr/>
      </p:pic>
      <p:sp>
        <p:nvSpPr>
          <p:cNvPr id="24" name="テキスト プレースホルダー 23"/>
          <p:cNvSpPr>
            <a:spLocks noGrp="1"/>
          </p:cNvSpPr>
          <p:nvPr>
            <p:ph type="body" sz="quarter" idx="18"/>
          </p:nvPr>
        </p:nvSpPr>
        <p:spPr/>
        <p:txBody>
          <a:bodyPr/>
          <a:lstStyle/>
          <a:p>
            <a:r>
              <a:rPr kumimoji="1" lang="en-US" altLang="ja-JP" dirty="0" err="1"/>
              <a:t>Aeterno</a:t>
            </a:r>
            <a:r>
              <a:rPr kumimoji="1" lang="en-US" altLang="ja-JP" dirty="0"/>
              <a:t> </a:t>
            </a:r>
            <a:r>
              <a:rPr kumimoji="1" lang="en-US" altLang="ja-JP" dirty="0" err="1"/>
              <a:t>theophrastus</a:t>
            </a:r>
            <a:r>
              <a:rPr kumimoji="1" lang="en-US" altLang="ja-JP" dirty="0"/>
              <a:t> </a:t>
            </a:r>
            <a:r>
              <a:rPr kumimoji="1" lang="en-US" altLang="ja-JP" dirty="0" err="1"/>
              <a:t>ut</a:t>
            </a:r>
            <a:r>
              <a:rPr kumimoji="1" lang="en-US" altLang="ja-JP" dirty="0"/>
              <a:t> has, </a:t>
            </a:r>
            <a:r>
              <a:rPr kumimoji="1" lang="en-US" altLang="ja-JP" dirty="0" err="1"/>
              <a:t>alienum</a:t>
            </a:r>
            <a:r>
              <a:rPr kumimoji="1" lang="en-US" altLang="ja-JP" dirty="0"/>
              <a:t> </a:t>
            </a:r>
            <a:r>
              <a:rPr kumimoji="1" lang="en-US" altLang="ja-JP" dirty="0" err="1"/>
              <a:t>erroribus</a:t>
            </a:r>
            <a:r>
              <a:rPr kumimoji="1" lang="en-US" altLang="ja-JP" dirty="0"/>
              <a:t> </a:t>
            </a:r>
            <a:r>
              <a:rPr kumimoji="1" lang="en-US" altLang="ja-JP" dirty="0" err="1"/>
              <a:t>usu</a:t>
            </a:r>
            <a:r>
              <a:rPr kumimoji="1" lang="en-US" altLang="ja-JP" dirty="0"/>
              <a:t> cu, sea </a:t>
            </a:r>
            <a:r>
              <a:rPr kumimoji="1" lang="en-US" altLang="ja-JP" dirty="0" err="1"/>
              <a:t>veniam</a:t>
            </a:r>
            <a:r>
              <a:rPr kumimoji="1" lang="en-US" altLang="ja-JP" dirty="0"/>
              <a:t> </a:t>
            </a:r>
            <a:r>
              <a:rPr kumimoji="1" lang="en-US" altLang="ja-JP" dirty="0" err="1"/>
              <a:t>scaevola</a:t>
            </a:r>
            <a:r>
              <a:rPr kumimoji="1" lang="en-US" altLang="ja-JP" dirty="0"/>
              <a:t> </a:t>
            </a:r>
            <a:r>
              <a:rPr kumimoji="1" lang="en-US" altLang="ja-JP" dirty="0" err="1"/>
              <a:t>eu</a:t>
            </a:r>
            <a:r>
              <a:rPr kumimoji="1" lang="en-US" altLang="ja-JP" dirty="0"/>
              <a:t>. Quo id </a:t>
            </a:r>
            <a:r>
              <a:rPr kumimoji="1" lang="en-US" altLang="ja-JP" dirty="0" err="1"/>
              <a:t>audire</a:t>
            </a:r>
            <a:r>
              <a:rPr kumimoji="1" lang="en-US" altLang="ja-JP" dirty="0"/>
              <a:t> </a:t>
            </a:r>
            <a:r>
              <a:rPr kumimoji="1" lang="en-US" altLang="ja-JP" dirty="0" err="1"/>
              <a:t>ceteros</a:t>
            </a:r>
            <a:r>
              <a:rPr kumimoji="1" lang="en-US" altLang="ja-JP" dirty="0"/>
              <a:t>. </a:t>
            </a:r>
            <a:endParaRPr kumimoji="1" lang="ja-JP" altLang="en-US" dirty="0"/>
          </a:p>
        </p:txBody>
      </p:sp>
      <p:sp>
        <p:nvSpPr>
          <p:cNvPr id="25" name="テキスト プレースホルダー 24"/>
          <p:cNvSpPr>
            <a:spLocks noGrp="1"/>
          </p:cNvSpPr>
          <p:nvPr>
            <p:ph type="body" sz="quarter" idx="19"/>
          </p:nvPr>
        </p:nvSpPr>
        <p:spPr/>
        <p:txBody>
          <a:bodyPr/>
          <a:lstStyle/>
          <a:p>
            <a:r>
              <a:rPr kumimoji="1" lang="en-US" altLang="ja-JP" dirty="0"/>
              <a:t>Digital wallet</a:t>
            </a:r>
            <a:endParaRPr kumimoji="1" lang="ja-JP" altLang="en-US" dirty="0"/>
          </a:p>
        </p:txBody>
      </p:sp>
      <p:pic>
        <p:nvPicPr>
          <p:cNvPr id="38" name="図プレースホルダー 37"/>
          <p:cNvPicPr>
            <a:picLocks noGrp="1" noChangeAspect="1"/>
          </p:cNvPicPr>
          <p:nvPr>
            <p:ph type="pic" sz="quarter" idx="20"/>
          </p:nvPr>
        </p:nvPicPr>
        <p:blipFill>
          <a:blip r:embed="rId4" cstate="print">
            <a:extLst>
              <a:ext uri="{28A0092B-C50C-407E-A947-70E740481C1C}">
                <a14:useLocalDpi xmlns:a14="http://schemas.microsoft.com/office/drawing/2010/main" val="0"/>
              </a:ext>
            </a:extLst>
          </a:blip>
          <a:srcRect/>
          <a:stretch>
            <a:fillRect/>
          </a:stretch>
        </p:blipFill>
        <p:spPr/>
      </p:pic>
      <p:sp>
        <p:nvSpPr>
          <p:cNvPr id="27" name="テキスト プレースホルダー 26"/>
          <p:cNvSpPr>
            <a:spLocks noGrp="1"/>
          </p:cNvSpPr>
          <p:nvPr>
            <p:ph type="body" sz="quarter" idx="21"/>
          </p:nvPr>
        </p:nvSpPr>
        <p:spPr/>
        <p:txBody>
          <a:bodyPr/>
          <a:lstStyle/>
          <a:p>
            <a:r>
              <a:rPr kumimoji="1" lang="en-US" altLang="ja-JP" dirty="0"/>
              <a:t>Ex consul </a:t>
            </a:r>
            <a:r>
              <a:rPr kumimoji="1" lang="en-US" altLang="ja-JP" dirty="0" err="1"/>
              <a:t>theophrastus</a:t>
            </a:r>
            <a:r>
              <a:rPr kumimoji="1" lang="en-US" altLang="ja-JP" dirty="0"/>
              <a:t> </a:t>
            </a:r>
            <a:r>
              <a:rPr kumimoji="1" lang="en-US" altLang="ja-JP" dirty="0" err="1"/>
              <a:t>eos</a:t>
            </a:r>
            <a:r>
              <a:rPr kumimoji="1" lang="en-US" altLang="ja-JP" dirty="0"/>
              <a:t>, an </a:t>
            </a:r>
            <a:r>
              <a:rPr kumimoji="1" lang="en-US" altLang="ja-JP" dirty="0" err="1"/>
              <a:t>expetenda</a:t>
            </a:r>
            <a:r>
              <a:rPr kumimoji="1" lang="en-US" altLang="ja-JP" dirty="0"/>
              <a:t> </a:t>
            </a:r>
            <a:r>
              <a:rPr kumimoji="1" lang="en-US" altLang="ja-JP" dirty="0" err="1"/>
              <a:t>repudiandae</a:t>
            </a:r>
            <a:r>
              <a:rPr kumimoji="1" lang="en-US" altLang="ja-JP" dirty="0"/>
              <a:t> has. Cu </a:t>
            </a:r>
            <a:r>
              <a:rPr kumimoji="1" lang="en-US" altLang="ja-JP" dirty="0" err="1"/>
              <a:t>sint</a:t>
            </a:r>
            <a:r>
              <a:rPr kumimoji="1" lang="en-US" altLang="ja-JP" dirty="0"/>
              <a:t> </a:t>
            </a:r>
            <a:r>
              <a:rPr kumimoji="1" lang="en-US" altLang="ja-JP" dirty="0" err="1"/>
              <a:t>dignissim</a:t>
            </a:r>
            <a:r>
              <a:rPr kumimoji="1" lang="en-US" altLang="ja-JP" dirty="0"/>
              <a:t> </a:t>
            </a:r>
            <a:r>
              <a:rPr kumimoji="1" lang="en-US" altLang="ja-JP" dirty="0" err="1"/>
              <a:t>nec</a:t>
            </a:r>
            <a:r>
              <a:rPr kumimoji="1" lang="en-US" altLang="ja-JP" dirty="0"/>
              <a:t>, </a:t>
            </a:r>
            <a:r>
              <a:rPr kumimoji="1" lang="en-US" altLang="ja-JP" dirty="0" err="1"/>
              <a:t>causae</a:t>
            </a:r>
            <a:r>
              <a:rPr kumimoji="1" lang="en-US" altLang="ja-JP" dirty="0"/>
              <a:t> </a:t>
            </a:r>
            <a:r>
              <a:rPr kumimoji="1" lang="en-US" altLang="ja-JP" dirty="0" err="1"/>
              <a:t>facilisi</a:t>
            </a:r>
            <a:r>
              <a:rPr kumimoji="1" lang="en-US" altLang="ja-JP" dirty="0"/>
              <a:t> </a:t>
            </a:r>
            <a:r>
              <a:rPr kumimoji="1" lang="en-US" altLang="ja-JP" dirty="0" err="1"/>
              <a:t>iudicabit</a:t>
            </a:r>
            <a:r>
              <a:rPr kumimoji="1" lang="en-US" altLang="ja-JP" dirty="0"/>
              <a:t> id has.</a:t>
            </a:r>
            <a:endParaRPr kumimoji="1" lang="ja-JP" altLang="en-US" dirty="0"/>
          </a:p>
        </p:txBody>
      </p:sp>
      <p:sp>
        <p:nvSpPr>
          <p:cNvPr id="28" name="テキスト プレースホルダー 27"/>
          <p:cNvSpPr>
            <a:spLocks noGrp="1"/>
          </p:cNvSpPr>
          <p:nvPr>
            <p:ph type="body" sz="quarter" idx="22"/>
          </p:nvPr>
        </p:nvSpPr>
        <p:spPr/>
        <p:txBody>
          <a:bodyPr/>
          <a:lstStyle/>
          <a:p>
            <a:r>
              <a:rPr kumimoji="1" lang="en-US" altLang="ja-JP" dirty="0"/>
              <a:t>Consultant</a:t>
            </a:r>
            <a:endParaRPr kumimoji="1" lang="ja-JP" altLang="en-US" dirty="0"/>
          </a:p>
        </p:txBody>
      </p:sp>
      <p:pic>
        <p:nvPicPr>
          <p:cNvPr id="39" name="図プレースホルダー 38"/>
          <p:cNvPicPr>
            <a:picLocks noGrp="1" noChangeAspect="1"/>
          </p:cNvPicPr>
          <p:nvPr>
            <p:ph type="pic" sz="quarter" idx="23"/>
          </p:nvPr>
        </p:nvPicPr>
        <p:blipFill>
          <a:blip r:embed="rId5" cstate="print">
            <a:extLst>
              <a:ext uri="{28A0092B-C50C-407E-A947-70E740481C1C}">
                <a14:useLocalDpi xmlns:a14="http://schemas.microsoft.com/office/drawing/2010/main" val="0"/>
              </a:ext>
            </a:extLst>
          </a:blip>
          <a:srcRect/>
          <a:stretch>
            <a:fillRect/>
          </a:stretch>
        </p:blipFill>
        <p:spPr/>
      </p:pic>
      <p:sp>
        <p:nvSpPr>
          <p:cNvPr id="30" name="テキスト プレースホルダー 29"/>
          <p:cNvSpPr>
            <a:spLocks noGrp="1"/>
          </p:cNvSpPr>
          <p:nvPr>
            <p:ph type="body" sz="quarter" idx="24"/>
          </p:nvPr>
        </p:nvSpPr>
        <p:spPr/>
        <p:txBody>
          <a:bodyPr/>
          <a:lstStyle/>
          <a:p>
            <a:r>
              <a:rPr kumimoji="1" lang="en-US" altLang="ja-JP" dirty="0" err="1"/>
              <a:t>Eleifend</a:t>
            </a:r>
            <a:r>
              <a:rPr kumimoji="1" lang="en-US" altLang="ja-JP" dirty="0"/>
              <a:t> </a:t>
            </a:r>
            <a:r>
              <a:rPr kumimoji="1" lang="en-US" altLang="ja-JP" dirty="0" err="1"/>
              <a:t>dissentiet</a:t>
            </a:r>
            <a:r>
              <a:rPr kumimoji="1" lang="en-US" altLang="ja-JP" dirty="0"/>
              <a:t> </a:t>
            </a:r>
            <a:r>
              <a:rPr kumimoji="1" lang="en-US" altLang="ja-JP" dirty="0" err="1"/>
              <a:t>consectetuer</a:t>
            </a:r>
            <a:r>
              <a:rPr kumimoji="1" lang="en-US" altLang="ja-JP" dirty="0"/>
              <a:t> cum id, </a:t>
            </a:r>
            <a:r>
              <a:rPr kumimoji="1" lang="en-US" altLang="ja-JP" dirty="0" err="1"/>
              <a:t>ea</a:t>
            </a:r>
            <a:r>
              <a:rPr kumimoji="1" lang="en-US" altLang="ja-JP" dirty="0"/>
              <a:t> </a:t>
            </a:r>
            <a:r>
              <a:rPr kumimoji="1" lang="en-US" altLang="ja-JP" dirty="0" err="1"/>
              <a:t>quem</a:t>
            </a:r>
            <a:r>
              <a:rPr kumimoji="1" lang="en-US" altLang="ja-JP" dirty="0"/>
              <a:t> </a:t>
            </a:r>
            <a:r>
              <a:rPr kumimoji="1" lang="en-US" altLang="ja-JP" dirty="0" err="1"/>
              <a:t>atomorum</a:t>
            </a:r>
            <a:r>
              <a:rPr kumimoji="1" lang="en-US" altLang="ja-JP" dirty="0"/>
              <a:t> </a:t>
            </a:r>
            <a:r>
              <a:rPr kumimoji="1" lang="en-US" altLang="ja-JP" dirty="0" err="1"/>
              <a:t>ius</a:t>
            </a:r>
            <a:r>
              <a:rPr kumimoji="1" lang="en-US" altLang="ja-JP" dirty="0"/>
              <a:t>, </a:t>
            </a:r>
            <a:r>
              <a:rPr kumimoji="1" lang="en-US" altLang="ja-JP" dirty="0" err="1"/>
              <a:t>tamquam</a:t>
            </a:r>
            <a:r>
              <a:rPr kumimoji="1" lang="en-US" altLang="ja-JP" dirty="0"/>
              <a:t> </a:t>
            </a:r>
            <a:r>
              <a:rPr kumimoji="1" lang="en-US" altLang="ja-JP" dirty="0" err="1"/>
              <a:t>deseruisse</a:t>
            </a:r>
            <a:r>
              <a:rPr kumimoji="1" lang="en-US" altLang="ja-JP" dirty="0"/>
              <a:t> </a:t>
            </a:r>
            <a:r>
              <a:rPr kumimoji="1" lang="en-US" altLang="ja-JP" dirty="0" err="1"/>
              <a:t>te</a:t>
            </a:r>
            <a:r>
              <a:rPr kumimoji="1" lang="en-US" altLang="ja-JP" dirty="0"/>
              <a:t> pro. </a:t>
            </a:r>
            <a:r>
              <a:rPr kumimoji="1" lang="en-US" altLang="ja-JP" dirty="0" err="1"/>
              <a:t>Affert</a:t>
            </a:r>
            <a:r>
              <a:rPr kumimoji="1" lang="en-US" altLang="ja-JP" dirty="0"/>
              <a:t> </a:t>
            </a:r>
            <a:r>
              <a:rPr kumimoji="1" lang="en-US" altLang="ja-JP" dirty="0" err="1"/>
              <a:t>convenire</a:t>
            </a:r>
            <a:r>
              <a:rPr kumimoji="1" lang="en-US" altLang="ja-JP" dirty="0"/>
              <a:t> </a:t>
            </a:r>
            <a:r>
              <a:rPr kumimoji="1" lang="en-US" altLang="ja-JP" dirty="0" err="1"/>
              <a:t>eu</a:t>
            </a:r>
            <a:r>
              <a:rPr kumimoji="1" lang="en-US" altLang="ja-JP" dirty="0"/>
              <a:t> </a:t>
            </a:r>
            <a:r>
              <a:rPr kumimoji="1" lang="en-US" altLang="ja-JP" dirty="0" err="1"/>
              <a:t>nam</a:t>
            </a:r>
            <a:r>
              <a:rPr kumimoji="1" lang="en-US" altLang="ja-JP" dirty="0"/>
              <a:t>.</a:t>
            </a:r>
            <a:endParaRPr kumimoji="1" lang="ja-JP" altLang="en-US" dirty="0"/>
          </a:p>
        </p:txBody>
      </p:sp>
      <p:sp>
        <p:nvSpPr>
          <p:cNvPr id="31" name="テキスト プレースホルダー 30"/>
          <p:cNvSpPr>
            <a:spLocks noGrp="1"/>
          </p:cNvSpPr>
          <p:nvPr>
            <p:ph type="body" sz="quarter" idx="25"/>
          </p:nvPr>
        </p:nvSpPr>
        <p:spPr/>
        <p:txBody>
          <a:bodyPr/>
          <a:lstStyle/>
          <a:p>
            <a:r>
              <a:rPr kumimoji="1" lang="en-US" altLang="ja-JP" dirty="0"/>
              <a:t>Online shopping</a:t>
            </a:r>
            <a:endParaRPr kumimoji="1" lang="ja-JP" altLang="en-US" dirty="0"/>
          </a:p>
        </p:txBody>
      </p:sp>
      <p:pic>
        <p:nvPicPr>
          <p:cNvPr id="40" name="図プレースホルダー 39"/>
          <p:cNvPicPr>
            <a:picLocks noGrp="1" noChangeAspect="1"/>
          </p:cNvPicPr>
          <p:nvPr>
            <p:ph type="pic" sz="quarter" idx="26"/>
          </p:nvPr>
        </p:nvPicPr>
        <p:blipFill>
          <a:blip r:embed="rId6" cstate="print">
            <a:extLst>
              <a:ext uri="{28A0092B-C50C-407E-A947-70E740481C1C}">
                <a14:useLocalDpi xmlns:a14="http://schemas.microsoft.com/office/drawing/2010/main" val="0"/>
              </a:ext>
            </a:extLst>
          </a:blip>
          <a:srcRect/>
          <a:stretch>
            <a:fillRect/>
          </a:stretch>
        </p:blipFill>
        <p:spPr/>
      </p:pic>
      <p:sp>
        <p:nvSpPr>
          <p:cNvPr id="33" name="テキスト プレースホルダー 32"/>
          <p:cNvSpPr>
            <a:spLocks noGrp="1"/>
          </p:cNvSpPr>
          <p:nvPr>
            <p:ph type="body" sz="quarter" idx="27"/>
          </p:nvPr>
        </p:nvSpPr>
        <p:spPr/>
        <p:txBody>
          <a:bodyPr/>
          <a:lstStyle/>
          <a:p>
            <a:r>
              <a:rPr kumimoji="1" lang="en-US" altLang="ja-JP" dirty="0"/>
              <a:t>Duo </a:t>
            </a:r>
            <a:r>
              <a:rPr kumimoji="1" lang="en-US" altLang="ja-JP" dirty="0" err="1"/>
              <a:t>purto</a:t>
            </a:r>
            <a:r>
              <a:rPr kumimoji="1" lang="en-US" altLang="ja-JP" dirty="0"/>
              <a:t> </a:t>
            </a:r>
            <a:r>
              <a:rPr kumimoji="1" lang="en-US" altLang="ja-JP" dirty="0" err="1"/>
              <a:t>elit</a:t>
            </a:r>
            <a:r>
              <a:rPr kumimoji="1" lang="en-US" altLang="ja-JP" dirty="0"/>
              <a:t> </a:t>
            </a:r>
            <a:r>
              <a:rPr kumimoji="1" lang="en-US" altLang="ja-JP" dirty="0" err="1"/>
              <a:t>noluisse</a:t>
            </a:r>
            <a:r>
              <a:rPr kumimoji="1" lang="en-US" altLang="ja-JP" dirty="0"/>
              <a:t> </a:t>
            </a:r>
            <a:r>
              <a:rPr kumimoji="1" lang="en-US" altLang="ja-JP" dirty="0" err="1"/>
              <a:t>te</a:t>
            </a:r>
            <a:r>
              <a:rPr kumimoji="1" lang="en-US" altLang="ja-JP" dirty="0"/>
              <a:t>, </a:t>
            </a:r>
            <a:r>
              <a:rPr kumimoji="1" lang="en-US" altLang="ja-JP" dirty="0" err="1"/>
              <a:t>ius</a:t>
            </a:r>
            <a:r>
              <a:rPr kumimoji="1" lang="en-US" altLang="ja-JP" dirty="0"/>
              <a:t> </a:t>
            </a:r>
            <a:r>
              <a:rPr kumimoji="1" lang="en-US" altLang="ja-JP" dirty="0" err="1"/>
              <a:t>ullum</a:t>
            </a:r>
            <a:r>
              <a:rPr kumimoji="1" lang="en-US" altLang="ja-JP" dirty="0"/>
              <a:t> </a:t>
            </a:r>
            <a:r>
              <a:rPr kumimoji="1" lang="en-US" altLang="ja-JP" dirty="0" err="1"/>
              <a:t>ludus</a:t>
            </a:r>
            <a:r>
              <a:rPr kumimoji="1" lang="en-US" altLang="ja-JP" dirty="0"/>
              <a:t> </a:t>
            </a:r>
            <a:r>
              <a:rPr kumimoji="1" lang="en-US" altLang="ja-JP" dirty="0" err="1"/>
              <a:t>patrioque</a:t>
            </a:r>
            <a:r>
              <a:rPr kumimoji="1" lang="en-US" altLang="ja-JP" dirty="0"/>
              <a:t> </a:t>
            </a:r>
            <a:r>
              <a:rPr kumimoji="1" lang="en-US" altLang="ja-JP" dirty="0" err="1"/>
              <a:t>eu</a:t>
            </a:r>
            <a:r>
              <a:rPr kumimoji="1" lang="en-US" altLang="ja-JP" dirty="0"/>
              <a:t>. Id </a:t>
            </a:r>
            <a:r>
              <a:rPr kumimoji="1" lang="en-US" altLang="ja-JP" dirty="0" err="1"/>
              <a:t>pri</a:t>
            </a:r>
            <a:r>
              <a:rPr kumimoji="1" lang="en-US" altLang="ja-JP" dirty="0"/>
              <a:t> </a:t>
            </a:r>
            <a:r>
              <a:rPr kumimoji="1" lang="en-US" altLang="ja-JP" dirty="0" err="1"/>
              <a:t>movet</a:t>
            </a:r>
            <a:r>
              <a:rPr kumimoji="1" lang="en-US" altLang="ja-JP" dirty="0"/>
              <a:t> </a:t>
            </a:r>
            <a:r>
              <a:rPr kumimoji="1" lang="en-US" altLang="ja-JP" dirty="0" err="1"/>
              <a:t>nostrud</a:t>
            </a:r>
            <a:r>
              <a:rPr kumimoji="1" lang="en-US" altLang="ja-JP" dirty="0"/>
              <a:t> </a:t>
            </a:r>
            <a:r>
              <a:rPr kumimoji="1" lang="en-US" altLang="ja-JP" dirty="0" err="1"/>
              <a:t>quaestio</a:t>
            </a:r>
            <a:r>
              <a:rPr kumimoji="1" lang="en-US" altLang="ja-JP" dirty="0"/>
              <a:t>, ne </a:t>
            </a:r>
            <a:r>
              <a:rPr kumimoji="1" lang="en-US" altLang="ja-JP" dirty="0" err="1"/>
              <a:t>impedit</a:t>
            </a:r>
            <a:r>
              <a:rPr kumimoji="1" lang="en-US" altLang="ja-JP" dirty="0"/>
              <a:t> </a:t>
            </a:r>
            <a:r>
              <a:rPr kumimoji="1" lang="en-US" altLang="ja-JP" dirty="0" err="1"/>
              <a:t>molestiae</a:t>
            </a:r>
            <a:r>
              <a:rPr kumimoji="1" lang="en-US" altLang="ja-JP" dirty="0"/>
              <a:t> his.</a:t>
            </a:r>
            <a:endParaRPr kumimoji="1" lang="ja-JP" altLang="en-US" dirty="0"/>
          </a:p>
        </p:txBody>
      </p:sp>
      <p:sp>
        <p:nvSpPr>
          <p:cNvPr id="34" name="テキスト プレースホルダー 33"/>
          <p:cNvSpPr>
            <a:spLocks noGrp="1"/>
          </p:cNvSpPr>
          <p:nvPr>
            <p:ph type="body" sz="quarter" idx="28"/>
          </p:nvPr>
        </p:nvSpPr>
        <p:spPr/>
        <p:txBody>
          <a:bodyPr/>
          <a:lstStyle/>
          <a:p>
            <a:r>
              <a:rPr kumimoji="1" lang="en-US" altLang="ja-JP" dirty="0"/>
              <a:t>Cloud service</a:t>
            </a:r>
            <a:endParaRPr kumimoji="1" lang="ja-JP" altLang="en-US" dirty="0"/>
          </a:p>
        </p:txBody>
      </p:sp>
      <p:pic>
        <p:nvPicPr>
          <p:cNvPr id="41" name="図プレースホルダー 40"/>
          <p:cNvPicPr>
            <a:picLocks noGrp="1" noChangeAspect="1"/>
          </p:cNvPicPr>
          <p:nvPr>
            <p:ph type="pic" sz="quarter" idx="29"/>
          </p:nvPr>
        </p:nvPicPr>
        <p:blipFill>
          <a:blip r:embed="rId7" cstate="print">
            <a:extLst>
              <a:ext uri="{28A0092B-C50C-407E-A947-70E740481C1C}">
                <a14:useLocalDpi xmlns:a14="http://schemas.microsoft.com/office/drawing/2010/main" val="0"/>
              </a:ext>
            </a:extLst>
          </a:blip>
          <a:srcRect/>
          <a:stretch>
            <a:fillRect/>
          </a:stretch>
        </p:blipFill>
        <p:spPr/>
      </p:pic>
    </p:spTree>
    <p:extLst>
      <p:ext uri="{BB962C8B-B14F-4D97-AF65-F5344CB8AC3E}">
        <p14:creationId xmlns:p14="http://schemas.microsoft.com/office/powerpoint/2010/main" val="290185695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12270">
        <p15:prstTrans prst="pageCurlSingle"/>
      </p:transition>
    </mc:Choice>
    <mc:Fallback xmlns="">
      <p:transition spd="slow" advTm="12270">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タイトル 7"/>
          <p:cNvSpPr>
            <a:spLocks noGrp="1"/>
          </p:cNvSpPr>
          <p:nvPr>
            <p:ph type="title"/>
          </p:nvPr>
        </p:nvSpPr>
        <p:spPr/>
        <p:txBody>
          <a:bodyPr/>
          <a:lstStyle/>
          <a:p>
            <a:r>
              <a:rPr kumimoji="1" lang="en-US" altLang="ja-JP" dirty="0"/>
              <a:t>Our Pride</a:t>
            </a:r>
            <a:endParaRPr kumimoji="1" lang="ja-JP" altLang="en-US" dirty="0"/>
          </a:p>
        </p:txBody>
      </p:sp>
      <p:sp>
        <p:nvSpPr>
          <p:cNvPr id="2" name="フッター プレースホルダー 1"/>
          <p:cNvSpPr>
            <a:spLocks noGrp="1"/>
          </p:cNvSpPr>
          <p:nvPr>
            <p:ph type="ftr" sz="quarter" idx="10"/>
          </p:nvPr>
        </p:nvSpPr>
        <p:spPr/>
        <p:txBody>
          <a:bodyPr/>
          <a:lstStyle/>
          <a:p>
            <a:r>
              <a:rPr lang="en-US"/>
              <a:t>The Power of PowerPoint | thepopp.com</a:t>
            </a:r>
            <a:endParaRPr lang="en-US" dirty="0"/>
          </a:p>
        </p:txBody>
      </p:sp>
      <p:sp>
        <p:nvSpPr>
          <p:cNvPr id="3" name="スライド番号プレースホルダー 2"/>
          <p:cNvSpPr>
            <a:spLocks noGrp="1"/>
          </p:cNvSpPr>
          <p:nvPr>
            <p:ph type="sldNum" sz="quarter" idx="11"/>
          </p:nvPr>
        </p:nvSpPr>
        <p:spPr/>
        <p:txBody>
          <a:bodyPr/>
          <a:lstStyle/>
          <a:p>
            <a:fld id="{03EB59E2-90B9-4CD3-AC74-D672227E13C3}" type="slidenum">
              <a:rPr lang="en-US" smtClean="0"/>
              <a:pPr/>
              <a:t>24</a:t>
            </a:fld>
            <a:endParaRPr lang="en-US" dirty="0"/>
          </a:p>
        </p:txBody>
      </p:sp>
      <p:sp>
        <p:nvSpPr>
          <p:cNvPr id="9" name="テキスト プレースホルダー 8"/>
          <p:cNvSpPr>
            <a:spLocks noGrp="1"/>
          </p:cNvSpPr>
          <p:nvPr>
            <p:ph type="body" sz="quarter" idx="12"/>
          </p:nvPr>
        </p:nvSpPr>
        <p:spPr/>
        <p:txBody>
          <a:bodyPr/>
          <a:lstStyle/>
          <a:p>
            <a:r>
              <a:rPr kumimoji="1" lang="en-US" altLang="ja-JP" dirty="0" err="1"/>
              <a:t>Harum</a:t>
            </a:r>
            <a:r>
              <a:rPr kumimoji="1" lang="en-US" altLang="ja-JP" dirty="0"/>
              <a:t> </a:t>
            </a:r>
            <a:r>
              <a:rPr kumimoji="1" lang="en-US" altLang="ja-JP" dirty="0" err="1"/>
              <a:t>commodo</a:t>
            </a:r>
            <a:r>
              <a:rPr kumimoji="1" lang="en-US" altLang="ja-JP" dirty="0"/>
              <a:t> </a:t>
            </a:r>
            <a:r>
              <a:rPr kumimoji="1" lang="en-US" altLang="ja-JP" dirty="0" err="1"/>
              <a:t>laboramus</a:t>
            </a:r>
            <a:r>
              <a:rPr kumimoji="1" lang="en-US" altLang="ja-JP" dirty="0"/>
              <a:t> </a:t>
            </a:r>
            <a:r>
              <a:rPr kumimoji="1" lang="en-US" altLang="ja-JP" dirty="0" err="1"/>
              <a:t>ea</a:t>
            </a:r>
            <a:r>
              <a:rPr kumimoji="1" lang="en-US" altLang="ja-JP" dirty="0"/>
              <a:t> his, </a:t>
            </a:r>
            <a:r>
              <a:rPr kumimoji="1" lang="en-US" altLang="ja-JP" dirty="0" err="1"/>
              <a:t>populo</a:t>
            </a:r>
            <a:r>
              <a:rPr kumimoji="1" lang="en-US" altLang="ja-JP" dirty="0"/>
              <a:t> </a:t>
            </a:r>
            <a:r>
              <a:rPr kumimoji="1" lang="en-US" altLang="ja-JP" dirty="0" err="1"/>
              <a:t>tamquam</a:t>
            </a:r>
            <a:r>
              <a:rPr kumimoji="1" lang="en-US" altLang="ja-JP" dirty="0"/>
              <a:t> sit </a:t>
            </a:r>
            <a:r>
              <a:rPr kumimoji="1" lang="en-US" altLang="ja-JP" dirty="0" err="1"/>
              <a:t>te</a:t>
            </a:r>
            <a:r>
              <a:rPr kumimoji="1" lang="en-US" altLang="ja-JP" dirty="0"/>
              <a:t>, </a:t>
            </a:r>
            <a:r>
              <a:rPr kumimoji="1" lang="en-US" altLang="ja-JP" dirty="0" err="1"/>
              <a:t>erant</a:t>
            </a:r>
            <a:r>
              <a:rPr kumimoji="1" lang="en-US" altLang="ja-JP" dirty="0"/>
              <a:t> </a:t>
            </a:r>
            <a:r>
              <a:rPr kumimoji="1" lang="en-US" altLang="ja-JP" dirty="0" err="1"/>
              <a:t>perpetua</a:t>
            </a:r>
            <a:r>
              <a:rPr kumimoji="1" lang="en-US" altLang="ja-JP" dirty="0"/>
              <a:t> </a:t>
            </a:r>
            <a:r>
              <a:rPr kumimoji="1" lang="en-US" altLang="ja-JP" dirty="0" err="1"/>
              <a:t>mnesarchum</a:t>
            </a:r>
            <a:r>
              <a:rPr kumimoji="1" lang="en-US" altLang="ja-JP" dirty="0"/>
              <a:t> id his. </a:t>
            </a:r>
          </a:p>
          <a:p>
            <a:r>
              <a:rPr kumimoji="1" lang="en-US" altLang="ja-JP" dirty="0" err="1"/>
              <a:t>Placerat</a:t>
            </a:r>
            <a:r>
              <a:rPr kumimoji="1" lang="en-US" altLang="ja-JP" dirty="0"/>
              <a:t> </a:t>
            </a:r>
            <a:r>
              <a:rPr kumimoji="1" lang="en-US" altLang="ja-JP" dirty="0" err="1"/>
              <a:t>dissentiet</a:t>
            </a:r>
            <a:r>
              <a:rPr kumimoji="1" lang="en-US" altLang="ja-JP" dirty="0"/>
              <a:t> ne sea, </a:t>
            </a:r>
            <a:r>
              <a:rPr kumimoji="1" lang="en-US" altLang="ja-JP" dirty="0" err="1"/>
              <a:t>ut</a:t>
            </a:r>
            <a:r>
              <a:rPr kumimoji="1" lang="en-US" altLang="ja-JP" dirty="0"/>
              <a:t> </a:t>
            </a:r>
            <a:r>
              <a:rPr kumimoji="1" lang="en-US" altLang="ja-JP" dirty="0" err="1"/>
              <a:t>possit</a:t>
            </a:r>
            <a:r>
              <a:rPr kumimoji="1" lang="en-US" altLang="ja-JP" dirty="0"/>
              <a:t> argumentum quo. Et oblique </a:t>
            </a:r>
            <a:r>
              <a:rPr kumimoji="1" lang="en-US" altLang="ja-JP" dirty="0" err="1"/>
              <a:t>atomorum</a:t>
            </a:r>
            <a:r>
              <a:rPr kumimoji="1" lang="en-US" altLang="ja-JP" dirty="0"/>
              <a:t> </a:t>
            </a:r>
            <a:r>
              <a:rPr kumimoji="1" lang="en-US" altLang="ja-JP" dirty="0" err="1"/>
              <a:t>persecuti</a:t>
            </a:r>
            <a:r>
              <a:rPr kumimoji="1" lang="en-US" altLang="ja-JP" dirty="0"/>
              <a:t> cum.</a:t>
            </a:r>
            <a:endParaRPr kumimoji="1" lang="ja-JP" altLang="en-US" dirty="0"/>
          </a:p>
        </p:txBody>
      </p:sp>
      <p:sp>
        <p:nvSpPr>
          <p:cNvPr id="10" name="テキスト プレースホルダー 9"/>
          <p:cNvSpPr>
            <a:spLocks noGrp="1"/>
          </p:cNvSpPr>
          <p:nvPr>
            <p:ph type="body" sz="quarter" idx="17"/>
          </p:nvPr>
        </p:nvSpPr>
        <p:spPr/>
        <p:txBody>
          <a:bodyPr/>
          <a:lstStyle/>
          <a:p>
            <a:r>
              <a:rPr kumimoji="1" lang="en-US" altLang="ja-JP" dirty="0"/>
              <a:t>We know our future</a:t>
            </a:r>
            <a:endParaRPr kumimoji="1" lang="ja-JP" altLang="en-US" dirty="0"/>
          </a:p>
        </p:txBody>
      </p:sp>
      <p:sp>
        <p:nvSpPr>
          <p:cNvPr id="12" name="テキスト プレースホルダー 11"/>
          <p:cNvSpPr>
            <a:spLocks noGrp="1"/>
          </p:cNvSpPr>
          <p:nvPr>
            <p:ph type="body" sz="quarter" idx="44"/>
          </p:nvPr>
        </p:nvSpPr>
        <p:spPr/>
        <p:txBody>
          <a:bodyPr/>
          <a:lstStyle/>
          <a:p>
            <a:r>
              <a:rPr kumimoji="1" lang="en-US" altLang="ja-JP" dirty="0"/>
              <a:t>An lorem </a:t>
            </a:r>
            <a:r>
              <a:rPr kumimoji="1" lang="en-US" altLang="ja-JP" dirty="0" err="1"/>
              <a:t>ubique</a:t>
            </a:r>
            <a:r>
              <a:rPr kumimoji="1" lang="en-US" altLang="ja-JP" dirty="0"/>
              <a:t> qui, </a:t>
            </a:r>
            <a:r>
              <a:rPr kumimoji="1" lang="en-US" altLang="ja-JP" dirty="0" err="1"/>
              <a:t>rebum</a:t>
            </a:r>
            <a:r>
              <a:rPr kumimoji="1" lang="en-US" altLang="ja-JP" dirty="0"/>
              <a:t> </a:t>
            </a:r>
            <a:r>
              <a:rPr kumimoji="1" lang="en-US" altLang="ja-JP" dirty="0" err="1"/>
              <a:t>atqui</a:t>
            </a:r>
            <a:r>
              <a:rPr kumimoji="1" lang="en-US" altLang="ja-JP" dirty="0"/>
              <a:t> </a:t>
            </a:r>
            <a:r>
              <a:rPr kumimoji="1" lang="en-US" altLang="ja-JP" dirty="0" err="1"/>
              <a:t>ubique</a:t>
            </a:r>
            <a:r>
              <a:rPr kumimoji="1" lang="en-US" altLang="ja-JP" dirty="0"/>
              <a:t> </a:t>
            </a:r>
            <a:r>
              <a:rPr kumimoji="1" lang="en-US" altLang="ja-JP" dirty="0" err="1"/>
              <a:t>eum</a:t>
            </a:r>
            <a:r>
              <a:rPr kumimoji="1" lang="en-US" altLang="ja-JP" dirty="0"/>
              <a:t> </a:t>
            </a:r>
            <a:r>
              <a:rPr kumimoji="1" lang="en-US" altLang="ja-JP" dirty="0" err="1"/>
              <a:t>eu</a:t>
            </a:r>
            <a:r>
              <a:rPr kumimoji="1" lang="en-US" altLang="ja-JP" dirty="0"/>
              <a:t>. An </a:t>
            </a:r>
            <a:r>
              <a:rPr kumimoji="1" lang="en-US" altLang="ja-JP" dirty="0" err="1"/>
              <a:t>sapientem</a:t>
            </a:r>
            <a:r>
              <a:rPr kumimoji="1" lang="en-US" altLang="ja-JP" dirty="0"/>
              <a:t> </a:t>
            </a:r>
            <a:r>
              <a:rPr kumimoji="1" lang="en-US" altLang="ja-JP" dirty="0" err="1"/>
              <a:t>liberavisse</a:t>
            </a:r>
            <a:r>
              <a:rPr kumimoji="1" lang="en-US" altLang="ja-JP" dirty="0"/>
              <a:t> </a:t>
            </a:r>
            <a:r>
              <a:rPr kumimoji="1" lang="en-US" altLang="ja-JP" dirty="0" err="1"/>
              <a:t>sed</a:t>
            </a:r>
            <a:r>
              <a:rPr kumimoji="1" lang="en-US" altLang="ja-JP" dirty="0"/>
              <a:t>, </a:t>
            </a:r>
            <a:r>
              <a:rPr kumimoji="1" lang="en-US" altLang="ja-JP" dirty="0" err="1"/>
              <a:t>eam</a:t>
            </a:r>
            <a:r>
              <a:rPr kumimoji="1" lang="en-US" altLang="ja-JP" dirty="0"/>
              <a:t> cu </a:t>
            </a:r>
            <a:r>
              <a:rPr kumimoji="1" lang="en-US" altLang="ja-JP" dirty="0" err="1"/>
              <a:t>insolens</a:t>
            </a:r>
            <a:r>
              <a:rPr kumimoji="1" lang="en-US" altLang="ja-JP" dirty="0"/>
              <a:t> </a:t>
            </a:r>
            <a:r>
              <a:rPr kumimoji="1" lang="en-US" altLang="ja-JP" dirty="0" err="1"/>
              <a:t>mediocrem</a:t>
            </a:r>
            <a:r>
              <a:rPr kumimoji="1" lang="en-US" altLang="ja-JP" dirty="0"/>
              <a:t>. </a:t>
            </a:r>
          </a:p>
          <a:p>
            <a:r>
              <a:rPr kumimoji="1" lang="en-US" altLang="ja-JP" dirty="0" err="1"/>
              <a:t>Probo</a:t>
            </a:r>
            <a:r>
              <a:rPr kumimoji="1" lang="en-US" altLang="ja-JP" dirty="0"/>
              <a:t> </a:t>
            </a:r>
            <a:r>
              <a:rPr kumimoji="1" lang="en-US" altLang="ja-JP" dirty="0" err="1"/>
              <a:t>tamquam</a:t>
            </a:r>
            <a:r>
              <a:rPr kumimoji="1" lang="en-US" altLang="ja-JP" dirty="0"/>
              <a:t> </a:t>
            </a:r>
            <a:r>
              <a:rPr kumimoji="1" lang="en-US" altLang="ja-JP" dirty="0" err="1"/>
              <a:t>eum</a:t>
            </a:r>
            <a:r>
              <a:rPr kumimoji="1" lang="en-US" altLang="ja-JP" dirty="0"/>
              <a:t> at, ex </a:t>
            </a:r>
            <a:r>
              <a:rPr kumimoji="1" lang="en-US" altLang="ja-JP" dirty="0" err="1"/>
              <a:t>usu</a:t>
            </a:r>
            <a:r>
              <a:rPr kumimoji="1" lang="en-US" altLang="ja-JP" dirty="0"/>
              <a:t> </a:t>
            </a:r>
            <a:r>
              <a:rPr kumimoji="1" lang="en-US" altLang="ja-JP" dirty="0" err="1"/>
              <a:t>ridens</a:t>
            </a:r>
            <a:r>
              <a:rPr kumimoji="1" lang="en-US" altLang="ja-JP" dirty="0"/>
              <a:t> </a:t>
            </a:r>
            <a:r>
              <a:rPr kumimoji="1" lang="en-US" altLang="ja-JP" dirty="0" err="1"/>
              <a:t>diceret</a:t>
            </a:r>
            <a:r>
              <a:rPr kumimoji="1" lang="en-US" altLang="ja-JP" dirty="0"/>
              <a:t>. </a:t>
            </a:r>
            <a:endParaRPr kumimoji="1" lang="ja-JP" altLang="en-US" dirty="0"/>
          </a:p>
        </p:txBody>
      </p:sp>
      <p:sp>
        <p:nvSpPr>
          <p:cNvPr id="13" name="テキスト プレースホルダー 12"/>
          <p:cNvSpPr>
            <a:spLocks noGrp="1"/>
          </p:cNvSpPr>
          <p:nvPr>
            <p:ph type="body" sz="quarter" idx="45"/>
          </p:nvPr>
        </p:nvSpPr>
        <p:spPr/>
        <p:txBody>
          <a:bodyPr/>
          <a:lstStyle/>
          <a:p>
            <a:r>
              <a:rPr kumimoji="1" lang="en-US" altLang="ja-JP" dirty="0"/>
              <a:t>We know how design works</a:t>
            </a:r>
            <a:endParaRPr kumimoji="1" lang="ja-JP" altLang="en-US" dirty="0"/>
          </a:p>
        </p:txBody>
      </p:sp>
      <p:sp>
        <p:nvSpPr>
          <p:cNvPr id="4" name="図プレースホルダー 3"/>
          <p:cNvSpPr>
            <a:spLocks noGrp="1"/>
          </p:cNvSpPr>
          <p:nvPr>
            <p:ph type="pic" sz="quarter" idx="43"/>
          </p:nvPr>
        </p:nvSpPr>
        <p:spPr/>
      </p:sp>
      <p:sp>
        <p:nvSpPr>
          <p:cNvPr id="5" name="図プレースホルダー 4"/>
          <p:cNvSpPr>
            <a:spLocks noGrp="1"/>
          </p:cNvSpPr>
          <p:nvPr>
            <p:ph type="pic" sz="quarter" idx="46"/>
          </p:nvPr>
        </p:nvSpPr>
        <p:spPr/>
      </p:sp>
    </p:spTree>
    <p:extLst>
      <p:ext uri="{BB962C8B-B14F-4D97-AF65-F5344CB8AC3E}">
        <p14:creationId xmlns:p14="http://schemas.microsoft.com/office/powerpoint/2010/main" val="15370147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4886">
        <p15:prstTrans prst="pageCurlSingle"/>
      </p:transition>
    </mc:Choice>
    <mc:Fallback xmlns="">
      <p:transition spd="slow" advTm="4886">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 name="タイトル 42"/>
          <p:cNvSpPr>
            <a:spLocks noGrp="1"/>
          </p:cNvSpPr>
          <p:nvPr>
            <p:ph type="title"/>
          </p:nvPr>
        </p:nvSpPr>
        <p:spPr/>
        <p:txBody>
          <a:bodyPr/>
          <a:lstStyle/>
          <a:p>
            <a:r>
              <a:rPr kumimoji="1" lang="en-US" altLang="ja-JP" dirty="0"/>
              <a:t>Meet Our Brains</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25</a:t>
            </a:fld>
            <a:endParaRPr lang="en-US" dirty="0"/>
          </a:p>
        </p:txBody>
      </p:sp>
      <p:sp>
        <p:nvSpPr>
          <p:cNvPr id="25" name="テキスト プレースホルダー 24"/>
          <p:cNvSpPr>
            <a:spLocks noGrp="1"/>
          </p:cNvSpPr>
          <p:nvPr>
            <p:ph type="body" sz="quarter" idx="12"/>
          </p:nvPr>
        </p:nvSpPr>
        <p:spPr/>
        <p:txBody>
          <a:bodyPr/>
          <a:lstStyle/>
          <a:p>
            <a:r>
              <a:rPr lang="en-US" altLang="ja-JP" dirty="0"/>
              <a:t>No vis </a:t>
            </a:r>
            <a:r>
              <a:rPr lang="en-US" altLang="ja-JP" dirty="0" err="1"/>
              <a:t>accommodare</a:t>
            </a:r>
            <a:r>
              <a:rPr lang="en-US" altLang="ja-JP" dirty="0"/>
              <a:t> </a:t>
            </a:r>
            <a:r>
              <a:rPr lang="en-US" altLang="ja-JP" dirty="0" err="1"/>
              <a:t>interpretaris</a:t>
            </a:r>
            <a:r>
              <a:rPr lang="en-US" altLang="ja-JP" dirty="0"/>
              <a:t>, duo sumo </a:t>
            </a:r>
            <a:r>
              <a:rPr lang="en-US" altLang="ja-JP" dirty="0" err="1"/>
              <a:t>sapientem</a:t>
            </a:r>
            <a:r>
              <a:rPr lang="en-US" altLang="ja-JP" dirty="0"/>
              <a:t> et. Ex </a:t>
            </a:r>
            <a:r>
              <a:rPr lang="en-US" altLang="ja-JP" dirty="0" err="1"/>
              <a:t>nam</a:t>
            </a:r>
            <a:r>
              <a:rPr lang="en-US" altLang="ja-JP" dirty="0"/>
              <a:t> option </a:t>
            </a:r>
            <a:r>
              <a:rPr lang="en-US" altLang="ja-JP" dirty="0" err="1"/>
              <a:t>regione</a:t>
            </a:r>
            <a:r>
              <a:rPr lang="en-US" altLang="ja-JP" dirty="0"/>
              <a:t>. </a:t>
            </a:r>
          </a:p>
        </p:txBody>
      </p:sp>
      <p:sp>
        <p:nvSpPr>
          <p:cNvPr id="31" name="テキスト プレースホルダー 30"/>
          <p:cNvSpPr>
            <a:spLocks noGrp="1"/>
          </p:cNvSpPr>
          <p:nvPr>
            <p:ph type="body" sz="quarter" idx="13"/>
          </p:nvPr>
        </p:nvSpPr>
        <p:spPr/>
        <p:txBody>
          <a:bodyPr/>
          <a:lstStyle/>
          <a:p>
            <a:r>
              <a:rPr lang="en-US" altLang="ja-JP" dirty="0"/>
              <a:t>Michael Bay</a:t>
            </a:r>
          </a:p>
        </p:txBody>
      </p:sp>
      <p:sp>
        <p:nvSpPr>
          <p:cNvPr id="33" name="テキスト プレースホルダー 32"/>
          <p:cNvSpPr>
            <a:spLocks noGrp="1"/>
          </p:cNvSpPr>
          <p:nvPr>
            <p:ph type="body" sz="quarter" idx="47"/>
          </p:nvPr>
        </p:nvSpPr>
        <p:spPr/>
        <p:txBody>
          <a:bodyPr/>
          <a:lstStyle/>
          <a:p>
            <a:r>
              <a:rPr lang="en-US" altLang="ja-JP" dirty="0"/>
              <a:t>Mei impetus </a:t>
            </a:r>
            <a:r>
              <a:rPr lang="en-US" altLang="ja-JP" dirty="0" err="1"/>
              <a:t>convenire</a:t>
            </a:r>
            <a:r>
              <a:rPr lang="en-US" altLang="ja-JP" dirty="0"/>
              <a:t> </a:t>
            </a:r>
            <a:r>
              <a:rPr lang="en-US" altLang="ja-JP" dirty="0" err="1"/>
              <a:t>ei</a:t>
            </a:r>
            <a:r>
              <a:rPr lang="en-US" altLang="ja-JP" dirty="0"/>
              <a:t>. At </a:t>
            </a:r>
            <a:r>
              <a:rPr lang="en-US" altLang="ja-JP" dirty="0" err="1"/>
              <a:t>usu</a:t>
            </a:r>
            <a:r>
              <a:rPr lang="en-US" altLang="ja-JP" dirty="0"/>
              <a:t> </a:t>
            </a:r>
            <a:r>
              <a:rPr lang="en-US" altLang="ja-JP" dirty="0" err="1"/>
              <a:t>tota</a:t>
            </a:r>
            <a:r>
              <a:rPr lang="en-US" altLang="ja-JP" dirty="0"/>
              <a:t> </a:t>
            </a:r>
            <a:r>
              <a:rPr lang="en-US" altLang="ja-JP" dirty="0" err="1"/>
              <a:t>nostro</a:t>
            </a:r>
            <a:r>
              <a:rPr lang="en-US" altLang="ja-JP" dirty="0"/>
              <a:t>, dicta </a:t>
            </a:r>
            <a:r>
              <a:rPr lang="en-US" altLang="ja-JP" dirty="0" err="1"/>
              <a:t>aperiam</a:t>
            </a:r>
            <a:r>
              <a:rPr lang="en-US" altLang="ja-JP" dirty="0"/>
              <a:t> at </a:t>
            </a:r>
            <a:r>
              <a:rPr lang="en-US" altLang="ja-JP" dirty="0" err="1"/>
              <a:t>eum</a:t>
            </a:r>
            <a:r>
              <a:rPr lang="en-US" altLang="ja-JP" dirty="0"/>
              <a:t>, </a:t>
            </a:r>
            <a:r>
              <a:rPr lang="en-US" altLang="ja-JP" dirty="0" err="1"/>
              <a:t>soluta</a:t>
            </a:r>
            <a:r>
              <a:rPr lang="en-US" altLang="ja-JP" dirty="0"/>
              <a:t> </a:t>
            </a:r>
            <a:r>
              <a:rPr lang="en-US" altLang="ja-JP" dirty="0" err="1"/>
              <a:t>diceret</a:t>
            </a:r>
            <a:r>
              <a:rPr lang="en-US" altLang="ja-JP" dirty="0"/>
              <a:t> </a:t>
            </a:r>
            <a:r>
              <a:rPr lang="en-US" altLang="ja-JP" dirty="0" err="1"/>
              <a:t>civibus</a:t>
            </a:r>
            <a:r>
              <a:rPr lang="en-US" altLang="ja-JP" dirty="0"/>
              <a:t> </a:t>
            </a:r>
            <a:r>
              <a:rPr lang="en-US" altLang="ja-JP" dirty="0" err="1"/>
              <a:t>eam</a:t>
            </a:r>
            <a:r>
              <a:rPr lang="en-US" altLang="ja-JP" dirty="0"/>
              <a:t> et.</a:t>
            </a:r>
          </a:p>
        </p:txBody>
      </p:sp>
      <p:sp>
        <p:nvSpPr>
          <p:cNvPr id="35" name="テキスト プレースホルダー 34"/>
          <p:cNvSpPr>
            <a:spLocks noGrp="1"/>
          </p:cNvSpPr>
          <p:nvPr>
            <p:ph type="body" sz="quarter" idx="48"/>
          </p:nvPr>
        </p:nvSpPr>
        <p:spPr/>
        <p:txBody>
          <a:bodyPr/>
          <a:lstStyle/>
          <a:p>
            <a:r>
              <a:rPr lang="en-US" altLang="ja-JP" dirty="0" err="1"/>
              <a:t>Abiola</a:t>
            </a:r>
            <a:r>
              <a:rPr lang="en-US" altLang="ja-JP" dirty="0"/>
              <a:t> Abrams</a:t>
            </a:r>
            <a:endParaRPr lang="ja-JP" altLang="en-US" dirty="0"/>
          </a:p>
        </p:txBody>
      </p:sp>
      <p:sp>
        <p:nvSpPr>
          <p:cNvPr id="48" name="テキスト プレースホルダー 47"/>
          <p:cNvSpPr>
            <a:spLocks noGrp="1"/>
          </p:cNvSpPr>
          <p:nvPr>
            <p:ph type="body" sz="quarter" idx="49"/>
          </p:nvPr>
        </p:nvSpPr>
        <p:spPr/>
        <p:txBody>
          <a:bodyPr/>
          <a:lstStyle/>
          <a:p>
            <a:r>
              <a:rPr lang="en-US" altLang="ja-JP" dirty="0" err="1"/>
              <a:t>Viris</a:t>
            </a:r>
            <a:r>
              <a:rPr lang="en-US" altLang="ja-JP" dirty="0"/>
              <a:t> </a:t>
            </a:r>
            <a:r>
              <a:rPr lang="en-US" altLang="ja-JP" dirty="0" err="1"/>
              <a:t>sensibus</a:t>
            </a:r>
            <a:r>
              <a:rPr lang="en-US" altLang="ja-JP" dirty="0"/>
              <a:t> sit no. Mei </a:t>
            </a:r>
            <a:r>
              <a:rPr lang="en-US" altLang="ja-JP" dirty="0" err="1"/>
              <a:t>ei</a:t>
            </a:r>
            <a:r>
              <a:rPr lang="en-US" altLang="ja-JP" dirty="0"/>
              <a:t> </a:t>
            </a:r>
            <a:r>
              <a:rPr lang="en-US" altLang="ja-JP" dirty="0" err="1"/>
              <a:t>delenit</a:t>
            </a:r>
            <a:r>
              <a:rPr lang="en-US" altLang="ja-JP" dirty="0"/>
              <a:t> maiorum </a:t>
            </a:r>
            <a:r>
              <a:rPr lang="en-US" altLang="ja-JP" dirty="0" err="1"/>
              <a:t>copiosae</a:t>
            </a:r>
            <a:r>
              <a:rPr lang="en-US" altLang="ja-JP" dirty="0"/>
              <a:t>. </a:t>
            </a:r>
            <a:r>
              <a:rPr lang="en-US" altLang="ja-JP" dirty="0" err="1"/>
              <a:t>Tantas</a:t>
            </a:r>
            <a:r>
              <a:rPr lang="en-US" altLang="ja-JP" dirty="0"/>
              <a:t> </a:t>
            </a:r>
            <a:r>
              <a:rPr lang="en-US" altLang="ja-JP" dirty="0" err="1"/>
              <a:t>graeco</a:t>
            </a:r>
            <a:r>
              <a:rPr lang="en-US" altLang="ja-JP" dirty="0"/>
              <a:t> </a:t>
            </a:r>
            <a:r>
              <a:rPr lang="en-US" altLang="ja-JP" dirty="0" err="1"/>
              <a:t>definitionem</a:t>
            </a:r>
            <a:r>
              <a:rPr lang="en-US" altLang="ja-JP" dirty="0"/>
              <a:t> </a:t>
            </a:r>
            <a:r>
              <a:rPr lang="en-US" altLang="ja-JP" dirty="0" err="1"/>
              <a:t>ut</a:t>
            </a:r>
            <a:r>
              <a:rPr lang="en-US" altLang="ja-JP" dirty="0"/>
              <a:t> </a:t>
            </a:r>
            <a:r>
              <a:rPr lang="en-US" altLang="ja-JP" dirty="0" err="1"/>
              <a:t>ius</a:t>
            </a:r>
            <a:r>
              <a:rPr lang="en-US" altLang="ja-JP" dirty="0"/>
              <a:t>.</a:t>
            </a:r>
            <a:endParaRPr kumimoji="1" lang="ja-JP" altLang="en-US" dirty="0"/>
          </a:p>
          <a:p>
            <a:endParaRPr kumimoji="1" lang="ja-JP" altLang="en-US" dirty="0"/>
          </a:p>
        </p:txBody>
      </p:sp>
      <p:sp>
        <p:nvSpPr>
          <p:cNvPr id="49" name="テキスト プレースホルダー 48"/>
          <p:cNvSpPr>
            <a:spLocks noGrp="1"/>
          </p:cNvSpPr>
          <p:nvPr>
            <p:ph type="body" sz="quarter" idx="50"/>
          </p:nvPr>
        </p:nvSpPr>
        <p:spPr/>
        <p:txBody>
          <a:bodyPr/>
          <a:lstStyle/>
          <a:p>
            <a:r>
              <a:rPr lang="en-US" altLang="ja-JP" dirty="0"/>
              <a:t>Jane Arden</a:t>
            </a:r>
          </a:p>
        </p:txBody>
      </p:sp>
      <p:sp>
        <p:nvSpPr>
          <p:cNvPr id="50" name="テキスト プレースホルダー 49"/>
          <p:cNvSpPr>
            <a:spLocks noGrp="1"/>
          </p:cNvSpPr>
          <p:nvPr>
            <p:ph type="body" sz="quarter" idx="51"/>
          </p:nvPr>
        </p:nvSpPr>
        <p:spPr/>
        <p:txBody>
          <a:bodyPr/>
          <a:lstStyle/>
          <a:p>
            <a:r>
              <a:rPr lang="en-US" altLang="ja-JP" dirty="0"/>
              <a:t>Per an </a:t>
            </a:r>
            <a:r>
              <a:rPr lang="en-US" altLang="ja-JP" dirty="0" err="1"/>
              <a:t>inani</a:t>
            </a:r>
            <a:r>
              <a:rPr lang="en-US" altLang="ja-JP" dirty="0"/>
              <a:t> </a:t>
            </a:r>
            <a:r>
              <a:rPr lang="en-US" altLang="ja-JP" dirty="0" err="1"/>
              <a:t>repudiare</a:t>
            </a:r>
            <a:r>
              <a:rPr lang="en-US" altLang="ja-JP" dirty="0"/>
              <a:t> </a:t>
            </a:r>
            <a:r>
              <a:rPr lang="en-US" altLang="ja-JP" dirty="0" err="1"/>
              <a:t>assentior</a:t>
            </a:r>
            <a:r>
              <a:rPr lang="en-US" altLang="ja-JP" dirty="0"/>
              <a:t>, quo </a:t>
            </a:r>
            <a:r>
              <a:rPr lang="en-US" altLang="ja-JP" dirty="0" err="1"/>
              <a:t>diceret</a:t>
            </a:r>
            <a:r>
              <a:rPr lang="en-US" altLang="ja-JP" dirty="0"/>
              <a:t> </a:t>
            </a:r>
            <a:r>
              <a:rPr lang="en-US" altLang="ja-JP" dirty="0" err="1"/>
              <a:t>suscipit</a:t>
            </a:r>
            <a:r>
              <a:rPr lang="en-US" altLang="ja-JP" dirty="0"/>
              <a:t> </a:t>
            </a:r>
            <a:r>
              <a:rPr lang="en-US" altLang="ja-JP" dirty="0" err="1"/>
              <a:t>definitiones</a:t>
            </a:r>
            <a:r>
              <a:rPr lang="en-US" altLang="ja-JP" dirty="0"/>
              <a:t> </a:t>
            </a:r>
            <a:r>
              <a:rPr lang="en-US" altLang="ja-JP" dirty="0" err="1"/>
              <a:t>ut.</a:t>
            </a:r>
            <a:r>
              <a:rPr lang="en-US" altLang="ja-JP" dirty="0"/>
              <a:t> </a:t>
            </a:r>
            <a:r>
              <a:rPr lang="en-US" altLang="ja-JP" dirty="0" err="1"/>
              <a:t>Ubique</a:t>
            </a:r>
            <a:r>
              <a:rPr lang="en-US" altLang="ja-JP" dirty="0"/>
              <a:t> </a:t>
            </a:r>
            <a:r>
              <a:rPr lang="en-US" altLang="ja-JP" dirty="0" err="1"/>
              <a:t>aliquip</a:t>
            </a:r>
            <a:r>
              <a:rPr lang="en-US" altLang="ja-JP" dirty="0"/>
              <a:t> </a:t>
            </a:r>
            <a:r>
              <a:rPr lang="en-US" altLang="ja-JP" dirty="0" err="1"/>
              <a:t>vivendum</a:t>
            </a:r>
            <a:r>
              <a:rPr lang="en-US" altLang="ja-JP" dirty="0"/>
              <a:t> sea id.</a:t>
            </a:r>
            <a:endParaRPr kumimoji="1" lang="ja-JP" altLang="en-US" dirty="0"/>
          </a:p>
          <a:p>
            <a:endParaRPr kumimoji="1" lang="ja-JP" altLang="en-US" dirty="0"/>
          </a:p>
        </p:txBody>
      </p:sp>
      <p:sp>
        <p:nvSpPr>
          <p:cNvPr id="51" name="テキスト プレースホルダー 50"/>
          <p:cNvSpPr>
            <a:spLocks noGrp="1"/>
          </p:cNvSpPr>
          <p:nvPr>
            <p:ph type="body" sz="quarter" idx="52"/>
          </p:nvPr>
        </p:nvSpPr>
        <p:spPr/>
        <p:txBody>
          <a:bodyPr/>
          <a:lstStyle/>
          <a:p>
            <a:r>
              <a:rPr lang="en-US" altLang="ja-JP" dirty="0"/>
              <a:t>George Abbott</a:t>
            </a:r>
          </a:p>
        </p:txBody>
      </p:sp>
      <p:sp>
        <p:nvSpPr>
          <p:cNvPr id="2" name="図プレースホルダー 1"/>
          <p:cNvSpPr>
            <a:spLocks noGrp="1"/>
          </p:cNvSpPr>
          <p:nvPr>
            <p:ph type="pic" sz="quarter" idx="43"/>
          </p:nvPr>
        </p:nvSpPr>
        <p:spPr/>
      </p:sp>
      <p:sp>
        <p:nvSpPr>
          <p:cNvPr id="5" name="図プレースホルダー 4"/>
          <p:cNvSpPr>
            <a:spLocks noGrp="1"/>
          </p:cNvSpPr>
          <p:nvPr>
            <p:ph type="pic" sz="quarter" idx="44"/>
          </p:nvPr>
        </p:nvSpPr>
        <p:spPr/>
      </p:sp>
      <p:sp>
        <p:nvSpPr>
          <p:cNvPr id="6" name="図プレースホルダー 5"/>
          <p:cNvSpPr>
            <a:spLocks noGrp="1"/>
          </p:cNvSpPr>
          <p:nvPr>
            <p:ph type="pic" sz="quarter" idx="45"/>
          </p:nvPr>
        </p:nvSpPr>
        <p:spPr/>
      </p:sp>
      <p:sp>
        <p:nvSpPr>
          <p:cNvPr id="7" name="図プレースホルダー 6"/>
          <p:cNvSpPr>
            <a:spLocks noGrp="1"/>
          </p:cNvSpPr>
          <p:nvPr>
            <p:ph type="pic" sz="quarter" idx="46"/>
          </p:nvPr>
        </p:nvSpPr>
        <p:spPr/>
      </p:sp>
    </p:spTree>
    <p:extLst>
      <p:ext uri="{BB962C8B-B14F-4D97-AF65-F5344CB8AC3E}">
        <p14:creationId xmlns:p14="http://schemas.microsoft.com/office/powerpoint/2010/main" val="363358211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8150">
        <p15:prstTrans prst="pageCurlSingle"/>
      </p:transition>
    </mc:Choice>
    <mc:Fallback xmlns="">
      <p:transition spd="slow" advTm="8150">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タイトル 16"/>
          <p:cNvSpPr>
            <a:spLocks noGrp="1"/>
          </p:cNvSpPr>
          <p:nvPr>
            <p:ph type="title"/>
          </p:nvPr>
        </p:nvSpPr>
        <p:spPr/>
        <p:txBody>
          <a:bodyPr/>
          <a:lstStyle/>
          <a:p>
            <a:r>
              <a:rPr kumimoji="1" lang="en-US" altLang="ja-JP" dirty="0"/>
              <a:t>Meet Our Members</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26</a:t>
            </a:fld>
            <a:endParaRPr lang="en-US" dirty="0"/>
          </a:p>
        </p:txBody>
      </p:sp>
      <p:sp>
        <p:nvSpPr>
          <p:cNvPr id="18" name="テキスト プレースホルダー 17"/>
          <p:cNvSpPr>
            <a:spLocks noGrp="1"/>
          </p:cNvSpPr>
          <p:nvPr>
            <p:ph type="body" sz="quarter" idx="13"/>
          </p:nvPr>
        </p:nvSpPr>
        <p:spPr/>
        <p:txBody>
          <a:bodyPr/>
          <a:lstStyle/>
          <a:p>
            <a:r>
              <a:rPr kumimoji="1" lang="en-US" altLang="ja-JP" dirty="0"/>
              <a:t>Brad Bird</a:t>
            </a:r>
            <a:endParaRPr kumimoji="1" lang="ja-JP" altLang="en-US" dirty="0"/>
          </a:p>
        </p:txBody>
      </p:sp>
      <p:sp>
        <p:nvSpPr>
          <p:cNvPr id="23" name="テキスト プレースホルダー 22"/>
          <p:cNvSpPr>
            <a:spLocks noGrp="1"/>
          </p:cNvSpPr>
          <p:nvPr>
            <p:ph type="body" sz="quarter" idx="48"/>
          </p:nvPr>
        </p:nvSpPr>
        <p:spPr/>
        <p:txBody>
          <a:bodyPr/>
          <a:lstStyle/>
          <a:p>
            <a:r>
              <a:rPr kumimoji="1" lang="en-US" altLang="ja-JP" dirty="0"/>
              <a:t>Kathryn Bigelow</a:t>
            </a:r>
            <a:endParaRPr kumimoji="1" lang="ja-JP" altLang="en-US" dirty="0"/>
          </a:p>
        </p:txBody>
      </p:sp>
      <p:sp>
        <p:nvSpPr>
          <p:cNvPr id="24" name="テキスト プレースホルダー 23"/>
          <p:cNvSpPr>
            <a:spLocks noGrp="1"/>
          </p:cNvSpPr>
          <p:nvPr>
            <p:ph type="body" sz="quarter" idx="50"/>
          </p:nvPr>
        </p:nvSpPr>
        <p:spPr/>
        <p:txBody>
          <a:bodyPr/>
          <a:lstStyle/>
          <a:p>
            <a:r>
              <a:rPr kumimoji="1" lang="en-US" altLang="ja-JP" dirty="0" err="1"/>
              <a:t>Suzana</a:t>
            </a:r>
            <a:r>
              <a:rPr kumimoji="1" lang="en-US" altLang="ja-JP" dirty="0"/>
              <a:t> </a:t>
            </a:r>
            <a:r>
              <a:rPr kumimoji="1" lang="en-US" altLang="ja-JP" dirty="0" err="1"/>
              <a:t>Amaral</a:t>
            </a:r>
            <a:endParaRPr kumimoji="1" lang="ja-JP" altLang="en-US" dirty="0"/>
          </a:p>
        </p:txBody>
      </p:sp>
      <p:sp>
        <p:nvSpPr>
          <p:cNvPr id="25" name="テキスト プレースホルダー 24"/>
          <p:cNvSpPr>
            <a:spLocks noGrp="1"/>
          </p:cNvSpPr>
          <p:nvPr>
            <p:ph type="body" sz="quarter" idx="52"/>
          </p:nvPr>
        </p:nvSpPr>
        <p:spPr/>
        <p:txBody>
          <a:bodyPr/>
          <a:lstStyle/>
          <a:p>
            <a:r>
              <a:rPr kumimoji="1" lang="en-US" altLang="ja-JP" dirty="0"/>
              <a:t>Georges </a:t>
            </a:r>
            <a:r>
              <a:rPr kumimoji="1" lang="en-US" altLang="ja-JP" dirty="0" err="1"/>
              <a:t>Méliès</a:t>
            </a:r>
            <a:endParaRPr kumimoji="1" lang="ja-JP" altLang="en-US" dirty="0"/>
          </a:p>
        </p:txBody>
      </p:sp>
      <p:sp>
        <p:nvSpPr>
          <p:cNvPr id="26" name="テキスト プレースホルダー 25"/>
          <p:cNvSpPr>
            <a:spLocks noGrp="1"/>
          </p:cNvSpPr>
          <p:nvPr>
            <p:ph type="body" sz="quarter" idx="53"/>
          </p:nvPr>
        </p:nvSpPr>
        <p:spPr/>
        <p:txBody>
          <a:bodyPr/>
          <a:lstStyle/>
          <a:p>
            <a:r>
              <a:rPr lang="en-US" altLang="ja-JP" dirty="0"/>
              <a:t>Neill Blomkamp</a:t>
            </a:r>
          </a:p>
        </p:txBody>
      </p:sp>
      <p:sp>
        <p:nvSpPr>
          <p:cNvPr id="31" name="テキスト プレースホルダー 30"/>
          <p:cNvSpPr>
            <a:spLocks noGrp="1"/>
          </p:cNvSpPr>
          <p:nvPr>
            <p:ph type="body" sz="quarter" idx="58"/>
          </p:nvPr>
        </p:nvSpPr>
        <p:spPr/>
        <p:txBody>
          <a:bodyPr/>
          <a:lstStyle/>
          <a:p>
            <a:r>
              <a:rPr kumimoji="1" lang="en-US" altLang="ja-JP" dirty="0"/>
              <a:t>Ernst Lubitsch</a:t>
            </a:r>
            <a:endParaRPr kumimoji="1" lang="ja-JP" altLang="en-US" dirty="0"/>
          </a:p>
        </p:txBody>
      </p:sp>
      <p:sp>
        <p:nvSpPr>
          <p:cNvPr id="32" name="テキスト プレースホルダー 31"/>
          <p:cNvSpPr>
            <a:spLocks noGrp="1"/>
          </p:cNvSpPr>
          <p:nvPr>
            <p:ph type="body" sz="quarter" idx="59"/>
          </p:nvPr>
        </p:nvSpPr>
        <p:spPr/>
        <p:txBody>
          <a:bodyPr/>
          <a:lstStyle/>
          <a:p>
            <a:r>
              <a:rPr kumimoji="1" lang="en-US" altLang="ja-JP" dirty="0" err="1"/>
              <a:t>Věra</a:t>
            </a:r>
            <a:r>
              <a:rPr kumimoji="1" lang="en-US" altLang="ja-JP" dirty="0"/>
              <a:t> </a:t>
            </a:r>
            <a:r>
              <a:rPr kumimoji="1" lang="en-US" altLang="ja-JP" dirty="0" err="1"/>
              <a:t>Chytilová</a:t>
            </a:r>
            <a:endParaRPr kumimoji="1" lang="ja-JP" altLang="en-US" dirty="0"/>
          </a:p>
        </p:txBody>
      </p:sp>
      <p:sp>
        <p:nvSpPr>
          <p:cNvPr id="33" name="テキスト プレースホルダー 32"/>
          <p:cNvSpPr>
            <a:spLocks noGrp="1"/>
          </p:cNvSpPr>
          <p:nvPr>
            <p:ph type="body" sz="quarter" idx="60"/>
          </p:nvPr>
        </p:nvSpPr>
        <p:spPr/>
        <p:txBody>
          <a:bodyPr/>
          <a:lstStyle/>
          <a:p>
            <a:r>
              <a:rPr kumimoji="1" lang="en-US" altLang="ja-JP" dirty="0"/>
              <a:t>Spike Lee</a:t>
            </a:r>
            <a:endParaRPr kumimoji="1" lang="ja-JP" altLang="en-US" dirty="0"/>
          </a:p>
        </p:txBody>
      </p:sp>
      <p:sp>
        <p:nvSpPr>
          <p:cNvPr id="2" name="図プレースホルダー 1"/>
          <p:cNvSpPr>
            <a:spLocks noGrp="1"/>
          </p:cNvSpPr>
          <p:nvPr>
            <p:ph type="pic" sz="quarter" idx="43"/>
          </p:nvPr>
        </p:nvSpPr>
        <p:spPr/>
      </p:sp>
      <p:sp>
        <p:nvSpPr>
          <p:cNvPr id="5" name="図プレースホルダー 4"/>
          <p:cNvSpPr>
            <a:spLocks noGrp="1"/>
          </p:cNvSpPr>
          <p:nvPr>
            <p:ph type="pic" sz="quarter" idx="54"/>
          </p:nvPr>
        </p:nvSpPr>
        <p:spPr/>
      </p:sp>
      <p:sp>
        <p:nvSpPr>
          <p:cNvPr id="6" name="図プレースホルダー 5"/>
          <p:cNvSpPr>
            <a:spLocks noGrp="1"/>
          </p:cNvSpPr>
          <p:nvPr>
            <p:ph type="pic" sz="quarter" idx="55"/>
          </p:nvPr>
        </p:nvSpPr>
        <p:spPr/>
      </p:sp>
      <p:sp>
        <p:nvSpPr>
          <p:cNvPr id="7" name="図プレースホルダー 6"/>
          <p:cNvSpPr>
            <a:spLocks noGrp="1"/>
          </p:cNvSpPr>
          <p:nvPr>
            <p:ph type="pic" sz="quarter" idx="56"/>
          </p:nvPr>
        </p:nvSpPr>
        <p:spPr/>
      </p:sp>
      <p:sp>
        <p:nvSpPr>
          <p:cNvPr id="8" name="図プレースホルダー 7"/>
          <p:cNvSpPr>
            <a:spLocks noGrp="1"/>
          </p:cNvSpPr>
          <p:nvPr>
            <p:ph type="pic" sz="quarter" idx="45"/>
          </p:nvPr>
        </p:nvSpPr>
        <p:spPr/>
      </p:sp>
      <p:sp>
        <p:nvSpPr>
          <p:cNvPr id="9" name="図プレースホルダー 8"/>
          <p:cNvSpPr>
            <a:spLocks noGrp="1"/>
          </p:cNvSpPr>
          <p:nvPr>
            <p:ph type="pic" sz="quarter" idx="44"/>
          </p:nvPr>
        </p:nvSpPr>
        <p:spPr/>
      </p:sp>
      <p:sp>
        <p:nvSpPr>
          <p:cNvPr id="10" name="図プレースホルダー 9"/>
          <p:cNvSpPr>
            <a:spLocks noGrp="1"/>
          </p:cNvSpPr>
          <p:nvPr>
            <p:ph type="pic" sz="quarter" idx="46"/>
          </p:nvPr>
        </p:nvSpPr>
        <p:spPr/>
      </p:sp>
      <p:sp>
        <p:nvSpPr>
          <p:cNvPr id="11" name="図プレースホルダー 10"/>
          <p:cNvSpPr>
            <a:spLocks noGrp="1"/>
          </p:cNvSpPr>
          <p:nvPr>
            <p:ph type="pic" sz="quarter" idx="57"/>
          </p:nvPr>
        </p:nvSpPr>
        <p:spPr/>
      </p:sp>
    </p:spTree>
    <p:extLst>
      <p:ext uri="{BB962C8B-B14F-4D97-AF65-F5344CB8AC3E}">
        <p14:creationId xmlns:p14="http://schemas.microsoft.com/office/powerpoint/2010/main" val="396372140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9816">
        <p15:prstTrans prst="pageCurlSingle"/>
      </p:transition>
    </mc:Choice>
    <mc:Fallback xmlns="">
      <p:transition spd="slow" advTm="9816">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タイトル 30"/>
          <p:cNvSpPr>
            <a:spLocks noGrp="1"/>
          </p:cNvSpPr>
          <p:nvPr>
            <p:ph type="title"/>
          </p:nvPr>
        </p:nvSpPr>
        <p:spPr/>
        <p:txBody>
          <a:bodyPr/>
          <a:lstStyle/>
          <a:p>
            <a:r>
              <a:rPr kumimoji="1" lang="en-US" altLang="ja-JP" dirty="0"/>
              <a:t>Specialist</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27</a:t>
            </a:fld>
            <a:endParaRPr lang="en-US" dirty="0"/>
          </a:p>
        </p:txBody>
      </p:sp>
      <p:pic>
        <p:nvPicPr>
          <p:cNvPr id="59" name="図プレースホルダー 58"/>
          <p:cNvPicPr>
            <a:picLocks noGrp="1" noChangeAspect="1"/>
          </p:cNvPicPr>
          <p:nvPr>
            <p:ph type="pic" sz="quarter" idx="44"/>
          </p:nvPr>
        </p:nvPicPr>
        <p:blipFill>
          <a:blip r:embed="rId2" cstate="print">
            <a:extLst>
              <a:ext uri="{28A0092B-C50C-407E-A947-70E740481C1C}">
                <a14:useLocalDpi xmlns:a14="http://schemas.microsoft.com/office/drawing/2010/main" val="0"/>
              </a:ext>
            </a:extLst>
          </a:blip>
          <a:srcRect/>
          <a:stretch>
            <a:fillRect/>
          </a:stretch>
        </p:blipFill>
        <p:spPr/>
      </p:pic>
      <p:sp>
        <p:nvSpPr>
          <p:cNvPr id="32" name="テキスト プレースホルダー 31"/>
          <p:cNvSpPr>
            <a:spLocks noGrp="1"/>
          </p:cNvSpPr>
          <p:nvPr>
            <p:ph type="body" sz="quarter" idx="12"/>
          </p:nvPr>
        </p:nvSpPr>
        <p:spPr/>
        <p:txBody>
          <a:bodyPr/>
          <a:lstStyle/>
          <a:p>
            <a:r>
              <a:rPr kumimoji="1" lang="en-US" altLang="ja-JP" dirty="0"/>
              <a:t>facebook.com</a:t>
            </a:r>
            <a:endParaRPr kumimoji="1" lang="ja-JP" altLang="en-US" dirty="0"/>
          </a:p>
        </p:txBody>
      </p:sp>
      <p:pic>
        <p:nvPicPr>
          <p:cNvPr id="60" name="図プレースホルダー 59"/>
          <p:cNvPicPr>
            <a:picLocks noGrp="1" noChangeAspect="1"/>
          </p:cNvPicPr>
          <p:nvPr>
            <p:ph type="pic" sz="quarter" idx="45"/>
          </p:nvPr>
        </p:nvPicPr>
        <p:blipFill>
          <a:blip r:embed="rId3" cstate="print">
            <a:extLst>
              <a:ext uri="{28A0092B-C50C-407E-A947-70E740481C1C}">
                <a14:useLocalDpi xmlns:a14="http://schemas.microsoft.com/office/drawing/2010/main" val="0"/>
              </a:ext>
            </a:extLst>
          </a:blip>
          <a:srcRect/>
          <a:stretch>
            <a:fillRect/>
          </a:stretch>
        </p:blipFill>
        <p:spPr/>
      </p:pic>
      <p:sp>
        <p:nvSpPr>
          <p:cNvPr id="37" name="テキスト プレースホルダー 36"/>
          <p:cNvSpPr>
            <a:spLocks noGrp="1"/>
          </p:cNvSpPr>
          <p:nvPr>
            <p:ph type="body" sz="quarter" idx="46"/>
          </p:nvPr>
        </p:nvSpPr>
        <p:spPr/>
        <p:txBody>
          <a:bodyPr/>
          <a:lstStyle/>
          <a:p>
            <a:r>
              <a:rPr kumimoji="1" lang="en-US" altLang="ja-JP" dirty="0"/>
              <a:t>twitter.com</a:t>
            </a:r>
            <a:endParaRPr kumimoji="1" lang="ja-JP" altLang="en-US" dirty="0"/>
          </a:p>
        </p:txBody>
      </p:sp>
      <p:sp>
        <p:nvSpPr>
          <p:cNvPr id="39" name="テキスト プレースホルダー 38"/>
          <p:cNvSpPr>
            <a:spLocks noGrp="1"/>
          </p:cNvSpPr>
          <p:nvPr>
            <p:ph type="body" sz="quarter" idx="48"/>
          </p:nvPr>
        </p:nvSpPr>
        <p:spPr/>
        <p:txBody>
          <a:bodyPr/>
          <a:lstStyle/>
          <a:p>
            <a:r>
              <a:rPr kumimoji="1" lang="en-US" altLang="ja-JP" dirty="0"/>
              <a:t>plus.google.com</a:t>
            </a:r>
            <a:endParaRPr kumimoji="1" lang="ja-JP" altLang="en-US" dirty="0"/>
          </a:p>
        </p:txBody>
      </p:sp>
      <p:sp>
        <p:nvSpPr>
          <p:cNvPr id="40" name="テキスト プレースホルダー 39"/>
          <p:cNvSpPr>
            <a:spLocks noGrp="1"/>
          </p:cNvSpPr>
          <p:nvPr>
            <p:ph type="body" sz="quarter" idx="49"/>
          </p:nvPr>
        </p:nvSpPr>
        <p:spPr/>
        <p:txBody>
          <a:bodyPr>
            <a:normAutofit/>
          </a:bodyPr>
          <a:lstStyle/>
          <a:p>
            <a:r>
              <a:rPr kumimoji="1" lang="en-US" altLang="ja-JP" dirty="0"/>
              <a:t>Lorem ipsum dolor sit </a:t>
            </a:r>
            <a:r>
              <a:rPr kumimoji="1" lang="en-US" altLang="ja-JP" dirty="0" err="1"/>
              <a:t>amet</a:t>
            </a:r>
            <a:r>
              <a:rPr kumimoji="1" lang="en-US" altLang="ja-JP" dirty="0"/>
              <a:t>, cu </a:t>
            </a:r>
            <a:r>
              <a:rPr kumimoji="1" lang="en-US" altLang="ja-JP" dirty="0" err="1"/>
              <a:t>consulatu</a:t>
            </a:r>
            <a:r>
              <a:rPr kumimoji="1" lang="en-US" altLang="ja-JP" dirty="0"/>
              <a:t> </a:t>
            </a:r>
            <a:r>
              <a:rPr kumimoji="1" lang="en-US" altLang="ja-JP" dirty="0" err="1"/>
              <a:t>delicatissimi</a:t>
            </a:r>
            <a:r>
              <a:rPr kumimoji="1" lang="en-US" altLang="ja-JP" dirty="0"/>
              <a:t> </a:t>
            </a:r>
            <a:r>
              <a:rPr kumimoji="1" lang="en-US" altLang="ja-JP" dirty="0" err="1"/>
              <a:t>eam</a:t>
            </a:r>
            <a:r>
              <a:rPr kumimoji="1" lang="en-US" altLang="ja-JP" dirty="0"/>
              <a:t>. </a:t>
            </a:r>
            <a:r>
              <a:rPr kumimoji="1" lang="en-US" altLang="ja-JP" dirty="0" err="1"/>
              <a:t>Summo</a:t>
            </a:r>
            <a:r>
              <a:rPr kumimoji="1" lang="en-US" altLang="ja-JP" dirty="0"/>
              <a:t> </a:t>
            </a:r>
            <a:r>
              <a:rPr kumimoji="1" lang="en-US" altLang="ja-JP" dirty="0" err="1"/>
              <a:t>aeque</a:t>
            </a:r>
            <a:r>
              <a:rPr kumimoji="1" lang="en-US" altLang="ja-JP" dirty="0"/>
              <a:t> no </a:t>
            </a:r>
            <a:r>
              <a:rPr kumimoji="1" lang="en-US" altLang="ja-JP" dirty="0" err="1"/>
              <a:t>ius</a:t>
            </a:r>
            <a:r>
              <a:rPr kumimoji="1" lang="en-US" altLang="ja-JP" dirty="0"/>
              <a:t>, sea </a:t>
            </a:r>
            <a:r>
              <a:rPr kumimoji="1" lang="en-US" altLang="ja-JP" dirty="0" err="1"/>
              <a:t>ei</a:t>
            </a:r>
            <a:r>
              <a:rPr kumimoji="1" lang="en-US" altLang="ja-JP" dirty="0"/>
              <a:t> </a:t>
            </a:r>
            <a:r>
              <a:rPr kumimoji="1" lang="en-US" altLang="ja-JP" dirty="0" err="1"/>
              <a:t>diam</a:t>
            </a:r>
            <a:r>
              <a:rPr kumimoji="1" lang="en-US" altLang="ja-JP" dirty="0"/>
              <a:t> </a:t>
            </a:r>
            <a:r>
              <a:rPr kumimoji="1" lang="en-US" altLang="ja-JP" dirty="0" err="1"/>
              <a:t>labore</a:t>
            </a:r>
            <a:r>
              <a:rPr kumimoji="1" lang="en-US" altLang="ja-JP" dirty="0"/>
              <a:t> </a:t>
            </a:r>
            <a:r>
              <a:rPr kumimoji="1" lang="en-US" altLang="ja-JP" dirty="0" err="1"/>
              <a:t>petentium</a:t>
            </a:r>
            <a:r>
              <a:rPr kumimoji="1" lang="en-US" altLang="ja-JP" dirty="0"/>
              <a:t>. An </a:t>
            </a:r>
            <a:r>
              <a:rPr kumimoji="1" lang="en-US" altLang="ja-JP" dirty="0" err="1"/>
              <a:t>dico</a:t>
            </a:r>
            <a:r>
              <a:rPr kumimoji="1" lang="en-US" altLang="ja-JP" dirty="0"/>
              <a:t> </a:t>
            </a:r>
            <a:r>
              <a:rPr kumimoji="1" lang="en-US" altLang="ja-JP" dirty="0" err="1"/>
              <a:t>clita</a:t>
            </a:r>
            <a:r>
              <a:rPr kumimoji="1" lang="en-US" altLang="ja-JP" dirty="0"/>
              <a:t> consul </a:t>
            </a:r>
            <a:r>
              <a:rPr kumimoji="1" lang="en-US" altLang="ja-JP" dirty="0" err="1"/>
              <a:t>vel</a:t>
            </a:r>
            <a:r>
              <a:rPr kumimoji="1" lang="en-US" altLang="ja-JP" dirty="0"/>
              <a:t>, ne </a:t>
            </a:r>
            <a:r>
              <a:rPr kumimoji="1" lang="en-US" altLang="ja-JP" dirty="0" err="1"/>
              <a:t>vel</a:t>
            </a:r>
            <a:r>
              <a:rPr kumimoji="1" lang="en-US" altLang="ja-JP" dirty="0"/>
              <a:t> </a:t>
            </a:r>
            <a:r>
              <a:rPr kumimoji="1" lang="en-US" altLang="ja-JP" dirty="0" err="1"/>
              <a:t>mucius</a:t>
            </a:r>
            <a:r>
              <a:rPr kumimoji="1" lang="en-US" altLang="ja-JP" dirty="0"/>
              <a:t> </a:t>
            </a:r>
            <a:r>
              <a:rPr kumimoji="1" lang="en-US" altLang="ja-JP" dirty="0" err="1"/>
              <a:t>referrentur</a:t>
            </a:r>
            <a:r>
              <a:rPr kumimoji="1" lang="en-US" altLang="ja-JP" dirty="0"/>
              <a:t>, </a:t>
            </a:r>
            <a:r>
              <a:rPr kumimoji="1" lang="en-US" altLang="ja-JP" dirty="0" err="1"/>
              <a:t>tincidunt</a:t>
            </a:r>
            <a:r>
              <a:rPr kumimoji="1" lang="en-US" altLang="ja-JP" dirty="0"/>
              <a:t> </a:t>
            </a:r>
            <a:r>
              <a:rPr kumimoji="1" lang="en-US" altLang="ja-JP" dirty="0" err="1"/>
              <a:t>abhorreant</a:t>
            </a:r>
            <a:r>
              <a:rPr kumimoji="1" lang="en-US" altLang="ja-JP" dirty="0"/>
              <a:t> </a:t>
            </a:r>
            <a:r>
              <a:rPr kumimoji="1" lang="en-US" altLang="ja-JP" dirty="0" err="1"/>
              <a:t>definiebas</a:t>
            </a:r>
            <a:r>
              <a:rPr kumimoji="1" lang="en-US" altLang="ja-JP" dirty="0"/>
              <a:t> mea at. </a:t>
            </a:r>
            <a:endParaRPr kumimoji="1" lang="ja-JP" altLang="en-US" dirty="0"/>
          </a:p>
        </p:txBody>
      </p:sp>
      <p:sp>
        <p:nvSpPr>
          <p:cNvPr id="33" name="テキスト プレースホルダー 32"/>
          <p:cNvSpPr>
            <a:spLocks noGrp="1"/>
          </p:cNvSpPr>
          <p:nvPr>
            <p:ph type="body" sz="quarter" idx="13"/>
          </p:nvPr>
        </p:nvSpPr>
        <p:spPr/>
        <p:txBody>
          <a:bodyPr/>
          <a:lstStyle/>
          <a:p>
            <a:r>
              <a:rPr kumimoji="1" lang="en-US" altLang="ja-JP" dirty="0"/>
              <a:t>Jean-Jacques Annaud</a:t>
            </a:r>
            <a:endParaRPr kumimoji="1" lang="ja-JP" altLang="en-US" dirty="0"/>
          </a:p>
        </p:txBody>
      </p:sp>
      <p:sp>
        <p:nvSpPr>
          <p:cNvPr id="41" name="テキスト プレースホルダー 40"/>
          <p:cNvSpPr>
            <a:spLocks noGrp="1"/>
          </p:cNvSpPr>
          <p:nvPr>
            <p:ph type="body" sz="quarter" idx="50"/>
          </p:nvPr>
        </p:nvSpPr>
        <p:spPr/>
        <p:txBody>
          <a:bodyPr/>
          <a:lstStyle/>
          <a:p>
            <a:r>
              <a:rPr kumimoji="1" lang="en-US" altLang="ja-JP" dirty="0"/>
              <a:t>Creative Director</a:t>
            </a:r>
            <a:endParaRPr kumimoji="1" lang="ja-JP" altLang="en-US" dirty="0"/>
          </a:p>
        </p:txBody>
      </p:sp>
      <p:sp>
        <p:nvSpPr>
          <p:cNvPr id="42" name="テキスト プレースホルダー 41"/>
          <p:cNvSpPr>
            <a:spLocks noGrp="1"/>
          </p:cNvSpPr>
          <p:nvPr>
            <p:ph type="body" sz="quarter" idx="51"/>
          </p:nvPr>
        </p:nvSpPr>
        <p:spPr/>
        <p:txBody>
          <a:bodyPr/>
          <a:lstStyle/>
          <a:p>
            <a:r>
              <a:rPr kumimoji="1" lang="en-US" altLang="ja-JP" dirty="0"/>
              <a:t>Experience</a:t>
            </a:r>
            <a:endParaRPr kumimoji="1" lang="ja-JP" altLang="en-US" dirty="0"/>
          </a:p>
        </p:txBody>
      </p:sp>
      <p:sp>
        <p:nvSpPr>
          <p:cNvPr id="43" name="テキスト プレースホルダー 42"/>
          <p:cNvSpPr>
            <a:spLocks noGrp="1"/>
          </p:cNvSpPr>
          <p:nvPr>
            <p:ph type="body" sz="quarter" idx="52"/>
          </p:nvPr>
        </p:nvSpPr>
        <p:spPr/>
        <p:txBody>
          <a:bodyPr/>
          <a:lstStyle/>
          <a:p>
            <a:r>
              <a:rPr kumimoji="1" lang="en-US" altLang="ja-JP" dirty="0"/>
              <a:t>Tokyo University / 2007</a:t>
            </a:r>
            <a:endParaRPr kumimoji="1" lang="ja-JP" altLang="en-US" dirty="0"/>
          </a:p>
        </p:txBody>
      </p:sp>
      <p:sp>
        <p:nvSpPr>
          <p:cNvPr id="44" name="テキスト プレースホルダー 43"/>
          <p:cNvSpPr>
            <a:spLocks noGrp="1"/>
          </p:cNvSpPr>
          <p:nvPr>
            <p:ph type="body" sz="quarter" idx="53"/>
          </p:nvPr>
        </p:nvSpPr>
        <p:spPr/>
        <p:txBody>
          <a:bodyPr/>
          <a:lstStyle/>
          <a:p>
            <a:r>
              <a:rPr kumimoji="1" lang="en-US" altLang="ja-JP" dirty="0" err="1"/>
              <a:t>Eam</a:t>
            </a:r>
            <a:r>
              <a:rPr kumimoji="1" lang="en-US" altLang="ja-JP" dirty="0"/>
              <a:t> </a:t>
            </a:r>
            <a:r>
              <a:rPr kumimoji="1" lang="en-US" altLang="ja-JP" dirty="0" err="1"/>
              <a:t>debet</a:t>
            </a:r>
            <a:r>
              <a:rPr kumimoji="1" lang="en-US" altLang="ja-JP" dirty="0"/>
              <a:t> </a:t>
            </a:r>
            <a:r>
              <a:rPr kumimoji="1" lang="en-US" altLang="ja-JP" dirty="0" err="1"/>
              <a:t>disputationi</a:t>
            </a:r>
            <a:r>
              <a:rPr kumimoji="1" lang="en-US" altLang="ja-JP" dirty="0"/>
              <a:t> </a:t>
            </a:r>
            <a:r>
              <a:rPr kumimoji="1" lang="en-US" altLang="ja-JP" dirty="0" err="1"/>
              <a:t>consectetuer</a:t>
            </a:r>
            <a:r>
              <a:rPr kumimoji="1" lang="en-US" altLang="ja-JP" dirty="0"/>
              <a:t> et. </a:t>
            </a:r>
            <a:r>
              <a:rPr kumimoji="1" lang="en-US" altLang="ja-JP" dirty="0" err="1"/>
              <a:t>Vel</a:t>
            </a:r>
            <a:r>
              <a:rPr kumimoji="1" lang="en-US" altLang="ja-JP" dirty="0"/>
              <a:t> id </a:t>
            </a:r>
            <a:r>
              <a:rPr kumimoji="1" lang="en-US" altLang="ja-JP" dirty="0" err="1"/>
              <a:t>quot</a:t>
            </a:r>
            <a:r>
              <a:rPr kumimoji="1" lang="en-US" altLang="ja-JP" dirty="0"/>
              <a:t> </a:t>
            </a:r>
            <a:r>
              <a:rPr kumimoji="1" lang="en-US" altLang="ja-JP" dirty="0" err="1"/>
              <a:t>tantas</a:t>
            </a:r>
            <a:r>
              <a:rPr kumimoji="1" lang="en-US" altLang="ja-JP" dirty="0"/>
              <a:t> </a:t>
            </a:r>
            <a:r>
              <a:rPr kumimoji="1" lang="en-US" altLang="ja-JP" dirty="0" err="1"/>
              <a:t>ponderum</a:t>
            </a:r>
            <a:r>
              <a:rPr kumimoji="1" lang="en-US" altLang="ja-JP" dirty="0"/>
              <a:t>.</a:t>
            </a:r>
            <a:endParaRPr kumimoji="1" lang="ja-JP" altLang="en-US" dirty="0"/>
          </a:p>
        </p:txBody>
      </p:sp>
      <p:sp>
        <p:nvSpPr>
          <p:cNvPr id="45" name="テキスト プレースホルダー 44"/>
          <p:cNvSpPr>
            <a:spLocks noGrp="1"/>
          </p:cNvSpPr>
          <p:nvPr>
            <p:ph type="body" sz="quarter" idx="54"/>
          </p:nvPr>
        </p:nvSpPr>
        <p:spPr/>
        <p:txBody>
          <a:bodyPr/>
          <a:lstStyle/>
          <a:p>
            <a:r>
              <a:rPr kumimoji="1" lang="en-US" altLang="ja-JP" dirty="0"/>
              <a:t>Bird Fly Enterprise / 2007 - 2010</a:t>
            </a:r>
            <a:endParaRPr kumimoji="1" lang="ja-JP" altLang="en-US" dirty="0"/>
          </a:p>
        </p:txBody>
      </p:sp>
      <p:sp>
        <p:nvSpPr>
          <p:cNvPr id="46" name="テキスト プレースホルダー 45"/>
          <p:cNvSpPr>
            <a:spLocks noGrp="1"/>
          </p:cNvSpPr>
          <p:nvPr>
            <p:ph type="body" sz="quarter" idx="55"/>
          </p:nvPr>
        </p:nvSpPr>
        <p:spPr/>
        <p:txBody>
          <a:bodyPr>
            <a:normAutofit/>
          </a:bodyPr>
          <a:lstStyle/>
          <a:p>
            <a:r>
              <a:rPr kumimoji="1" lang="fr-FR" altLang="ja-JP" dirty="0"/>
              <a:t>Mel labores oportere ex. </a:t>
            </a:r>
          </a:p>
          <a:p>
            <a:r>
              <a:rPr kumimoji="1" lang="fr-FR" altLang="ja-JP" dirty="0"/>
              <a:t>Eam ne elitr consectetuer, et modus ridens.</a:t>
            </a:r>
            <a:endParaRPr kumimoji="1" lang="ja-JP" altLang="en-US" dirty="0"/>
          </a:p>
        </p:txBody>
      </p:sp>
      <p:sp>
        <p:nvSpPr>
          <p:cNvPr id="47" name="テキスト プレースホルダー 46"/>
          <p:cNvSpPr>
            <a:spLocks noGrp="1"/>
          </p:cNvSpPr>
          <p:nvPr>
            <p:ph type="body" sz="quarter" idx="56"/>
          </p:nvPr>
        </p:nvSpPr>
        <p:spPr/>
        <p:txBody>
          <a:bodyPr/>
          <a:lstStyle/>
          <a:p>
            <a:r>
              <a:rPr kumimoji="1" lang="en-US" altLang="ja-JP" dirty="0"/>
              <a:t>Freelancer / 2010 - 2016</a:t>
            </a:r>
            <a:endParaRPr kumimoji="1" lang="ja-JP" altLang="en-US" dirty="0"/>
          </a:p>
        </p:txBody>
      </p:sp>
      <p:sp>
        <p:nvSpPr>
          <p:cNvPr id="48" name="テキスト プレースホルダー 47"/>
          <p:cNvSpPr>
            <a:spLocks noGrp="1"/>
          </p:cNvSpPr>
          <p:nvPr>
            <p:ph type="body" sz="quarter" idx="57"/>
          </p:nvPr>
        </p:nvSpPr>
        <p:spPr/>
        <p:txBody>
          <a:bodyPr/>
          <a:lstStyle/>
          <a:p>
            <a:r>
              <a:rPr kumimoji="1" lang="en-US" altLang="ja-JP" dirty="0"/>
              <a:t>Sit </a:t>
            </a:r>
            <a:r>
              <a:rPr kumimoji="1" lang="en-US" altLang="ja-JP" dirty="0" err="1"/>
              <a:t>porro</a:t>
            </a:r>
            <a:r>
              <a:rPr kumimoji="1" lang="en-US" altLang="ja-JP" dirty="0"/>
              <a:t> </a:t>
            </a:r>
            <a:r>
              <a:rPr kumimoji="1" lang="en-US" altLang="ja-JP" dirty="0" err="1"/>
              <a:t>comprehensam</a:t>
            </a:r>
            <a:r>
              <a:rPr kumimoji="1" lang="en-US" altLang="ja-JP" dirty="0"/>
              <a:t> </a:t>
            </a:r>
            <a:r>
              <a:rPr kumimoji="1" lang="en-US" altLang="ja-JP" dirty="0" err="1"/>
              <a:t>signiferumque</a:t>
            </a:r>
            <a:r>
              <a:rPr kumimoji="1" lang="en-US" altLang="ja-JP" dirty="0"/>
              <a:t> at. Dolores </a:t>
            </a:r>
            <a:r>
              <a:rPr kumimoji="1" lang="en-US" altLang="ja-JP" dirty="0" err="1"/>
              <a:t>explicari</a:t>
            </a:r>
            <a:r>
              <a:rPr kumimoji="1" lang="en-US" altLang="ja-JP" dirty="0"/>
              <a:t> </a:t>
            </a:r>
            <a:r>
              <a:rPr kumimoji="1" lang="en-US" altLang="ja-JP" dirty="0" err="1"/>
              <a:t>te</a:t>
            </a:r>
            <a:r>
              <a:rPr kumimoji="1" lang="en-US" altLang="ja-JP" dirty="0"/>
              <a:t> sit.</a:t>
            </a:r>
            <a:endParaRPr kumimoji="1" lang="ja-JP" altLang="en-US" dirty="0"/>
          </a:p>
        </p:txBody>
      </p:sp>
      <p:sp>
        <p:nvSpPr>
          <p:cNvPr id="49" name="テキスト プレースホルダー 48"/>
          <p:cNvSpPr>
            <a:spLocks noGrp="1"/>
          </p:cNvSpPr>
          <p:nvPr>
            <p:ph type="body" sz="quarter" idx="58"/>
          </p:nvPr>
        </p:nvSpPr>
        <p:spPr/>
        <p:txBody>
          <a:bodyPr/>
          <a:lstStyle/>
          <a:p>
            <a:r>
              <a:rPr kumimoji="1" lang="en-US" altLang="ja-JP" dirty="0"/>
              <a:t>NFT Corporation / 2016 - 2019</a:t>
            </a:r>
            <a:endParaRPr kumimoji="1" lang="ja-JP" altLang="en-US" dirty="0"/>
          </a:p>
        </p:txBody>
      </p:sp>
      <p:sp>
        <p:nvSpPr>
          <p:cNvPr id="50" name="テキスト プレースホルダー 49"/>
          <p:cNvSpPr>
            <a:spLocks noGrp="1"/>
          </p:cNvSpPr>
          <p:nvPr>
            <p:ph type="body" sz="quarter" idx="59"/>
          </p:nvPr>
        </p:nvSpPr>
        <p:spPr/>
        <p:txBody>
          <a:bodyPr/>
          <a:lstStyle/>
          <a:p>
            <a:r>
              <a:rPr kumimoji="1" lang="en-US" altLang="ja-JP" dirty="0" err="1"/>
              <a:t>Eripuit</a:t>
            </a:r>
            <a:r>
              <a:rPr kumimoji="1" lang="en-US" altLang="ja-JP" dirty="0"/>
              <a:t> </a:t>
            </a:r>
            <a:r>
              <a:rPr kumimoji="1" lang="en-US" altLang="ja-JP" dirty="0" err="1"/>
              <a:t>admodum</a:t>
            </a:r>
            <a:r>
              <a:rPr kumimoji="1" lang="en-US" altLang="ja-JP" dirty="0"/>
              <a:t> </a:t>
            </a:r>
            <a:r>
              <a:rPr kumimoji="1" lang="en-US" altLang="ja-JP" dirty="0" err="1"/>
              <a:t>mei</a:t>
            </a:r>
            <a:r>
              <a:rPr kumimoji="1" lang="en-US" altLang="ja-JP" dirty="0"/>
              <a:t> </a:t>
            </a:r>
            <a:r>
              <a:rPr kumimoji="1" lang="en-US" altLang="ja-JP" dirty="0" err="1"/>
              <a:t>eu</a:t>
            </a:r>
            <a:r>
              <a:rPr kumimoji="1" lang="en-US" altLang="ja-JP" dirty="0"/>
              <a:t>, </a:t>
            </a:r>
            <a:r>
              <a:rPr kumimoji="1" lang="en-US" altLang="ja-JP" dirty="0" err="1"/>
              <a:t>vix</a:t>
            </a:r>
            <a:r>
              <a:rPr kumimoji="1" lang="en-US" altLang="ja-JP" dirty="0"/>
              <a:t> at </a:t>
            </a:r>
            <a:r>
              <a:rPr kumimoji="1" lang="en-US" altLang="ja-JP" dirty="0" err="1"/>
              <a:t>ludus</a:t>
            </a:r>
            <a:r>
              <a:rPr kumimoji="1" lang="en-US" altLang="ja-JP" dirty="0"/>
              <a:t> </a:t>
            </a:r>
            <a:r>
              <a:rPr kumimoji="1" lang="en-US" altLang="ja-JP" dirty="0" err="1"/>
              <a:t>dolorum</a:t>
            </a:r>
            <a:r>
              <a:rPr kumimoji="1" lang="en-US" altLang="ja-JP" dirty="0"/>
              <a:t> </a:t>
            </a:r>
            <a:r>
              <a:rPr kumimoji="1" lang="en-US" altLang="ja-JP" dirty="0" err="1"/>
              <a:t>euripidis</a:t>
            </a:r>
            <a:r>
              <a:rPr kumimoji="1" lang="en-US" altLang="ja-JP" dirty="0"/>
              <a:t>.</a:t>
            </a:r>
          </a:p>
          <a:p>
            <a:r>
              <a:rPr kumimoji="1" lang="en-US" altLang="ja-JP" dirty="0"/>
              <a:t>Duo </a:t>
            </a:r>
            <a:r>
              <a:rPr kumimoji="1" lang="en-US" altLang="ja-JP" dirty="0" err="1"/>
              <a:t>eu</a:t>
            </a:r>
            <a:r>
              <a:rPr kumimoji="1" lang="en-US" altLang="ja-JP" dirty="0"/>
              <a:t> </a:t>
            </a:r>
            <a:r>
              <a:rPr kumimoji="1" lang="en-US" altLang="ja-JP" dirty="0" err="1"/>
              <a:t>legendos</a:t>
            </a:r>
            <a:r>
              <a:rPr kumimoji="1" lang="en-US" altLang="ja-JP" dirty="0"/>
              <a:t> mandamus </a:t>
            </a:r>
            <a:r>
              <a:rPr kumimoji="1" lang="en-US" altLang="ja-JP" dirty="0" err="1"/>
              <a:t>assueverit</a:t>
            </a:r>
            <a:endParaRPr kumimoji="1" lang="ja-JP" altLang="en-US" dirty="0"/>
          </a:p>
        </p:txBody>
      </p:sp>
      <p:sp>
        <p:nvSpPr>
          <p:cNvPr id="51" name="テキスト プレースホルダー 50"/>
          <p:cNvSpPr>
            <a:spLocks noGrp="1"/>
          </p:cNvSpPr>
          <p:nvPr>
            <p:ph type="body" sz="quarter" idx="60"/>
          </p:nvPr>
        </p:nvSpPr>
        <p:spPr/>
        <p:txBody>
          <a:bodyPr/>
          <a:lstStyle/>
          <a:p>
            <a:r>
              <a:rPr kumimoji="1" lang="en-US" altLang="ja-JP" dirty="0"/>
              <a:t>Professional Skills</a:t>
            </a:r>
            <a:endParaRPr kumimoji="1" lang="ja-JP" altLang="en-US" dirty="0"/>
          </a:p>
        </p:txBody>
      </p:sp>
      <p:sp>
        <p:nvSpPr>
          <p:cNvPr id="52" name="テキスト プレースホルダー 51"/>
          <p:cNvSpPr>
            <a:spLocks noGrp="1"/>
          </p:cNvSpPr>
          <p:nvPr>
            <p:ph type="body" sz="quarter" idx="61"/>
          </p:nvPr>
        </p:nvSpPr>
        <p:spPr/>
        <p:txBody>
          <a:bodyPr>
            <a:normAutofit/>
          </a:bodyPr>
          <a:lstStyle/>
          <a:p>
            <a:r>
              <a:rPr kumimoji="1" lang="en-US" altLang="ja-JP" dirty="0"/>
              <a:t>Photoshop</a:t>
            </a:r>
          </a:p>
          <a:p>
            <a:r>
              <a:rPr kumimoji="1" lang="en-US" altLang="ja-JP" dirty="0"/>
              <a:t>Illustrator</a:t>
            </a:r>
          </a:p>
          <a:p>
            <a:r>
              <a:rPr kumimoji="1" lang="en-US" altLang="ja-JP" dirty="0"/>
              <a:t>After Effects</a:t>
            </a:r>
          </a:p>
          <a:p>
            <a:r>
              <a:rPr kumimoji="1" lang="en-US" altLang="ja-JP" dirty="0"/>
              <a:t>HTML5/CSS3</a:t>
            </a:r>
          </a:p>
          <a:p>
            <a:r>
              <a:rPr kumimoji="1" lang="en-US" altLang="ja-JP" dirty="0"/>
              <a:t>PHP/JavaScript</a:t>
            </a:r>
            <a:endParaRPr kumimoji="1" lang="ja-JP" altLang="en-US" dirty="0"/>
          </a:p>
        </p:txBody>
      </p:sp>
      <p:sp>
        <p:nvSpPr>
          <p:cNvPr id="53" name="テキスト プレースホルダー 52"/>
          <p:cNvSpPr>
            <a:spLocks noGrp="1"/>
          </p:cNvSpPr>
          <p:nvPr>
            <p:ph type="body" sz="quarter" idx="62"/>
          </p:nvPr>
        </p:nvSpPr>
        <p:spPr/>
        <p:txBody>
          <a:bodyPr/>
          <a:lstStyle/>
          <a:p>
            <a:r>
              <a:rPr kumimoji="1" lang="en-US" altLang="ja-JP" dirty="0"/>
              <a:t>Languages</a:t>
            </a:r>
            <a:endParaRPr kumimoji="1" lang="ja-JP" altLang="en-US" dirty="0"/>
          </a:p>
        </p:txBody>
      </p:sp>
      <p:sp>
        <p:nvSpPr>
          <p:cNvPr id="54" name="テキスト プレースホルダー 53"/>
          <p:cNvSpPr>
            <a:spLocks noGrp="1"/>
          </p:cNvSpPr>
          <p:nvPr>
            <p:ph type="body" sz="quarter" idx="63"/>
          </p:nvPr>
        </p:nvSpPr>
        <p:spPr/>
        <p:txBody>
          <a:bodyPr/>
          <a:lstStyle/>
          <a:p>
            <a:r>
              <a:rPr kumimoji="1" lang="en-US" altLang="ja-JP" dirty="0"/>
              <a:t>English</a:t>
            </a:r>
          </a:p>
          <a:p>
            <a:r>
              <a:rPr kumimoji="1" lang="en-US" altLang="ja-JP" dirty="0"/>
              <a:t>French</a:t>
            </a:r>
          </a:p>
          <a:p>
            <a:r>
              <a:rPr kumimoji="1" lang="en-US" altLang="ja-JP" dirty="0"/>
              <a:t>Spanish</a:t>
            </a:r>
          </a:p>
          <a:p>
            <a:r>
              <a:rPr kumimoji="1" lang="en-US" altLang="ja-JP" dirty="0"/>
              <a:t>Danish</a:t>
            </a:r>
          </a:p>
          <a:p>
            <a:r>
              <a:rPr kumimoji="1" lang="en-US" altLang="ja-JP" dirty="0"/>
              <a:t>Japanese</a:t>
            </a:r>
            <a:endParaRPr kumimoji="1" lang="ja-JP" altLang="en-US" dirty="0"/>
          </a:p>
        </p:txBody>
      </p:sp>
      <p:pic>
        <p:nvPicPr>
          <p:cNvPr id="64" name="図プレースホルダー 63"/>
          <p:cNvPicPr>
            <a:picLocks noGrp="1" noChangeAspect="1"/>
          </p:cNvPicPr>
          <p:nvPr>
            <p:ph type="pic" sz="quarter" idx="47"/>
          </p:nvPr>
        </p:nvPicPr>
        <p:blipFill>
          <a:blip r:embed="rId4" cstate="print">
            <a:extLst>
              <a:ext uri="{28A0092B-C50C-407E-A947-70E740481C1C}">
                <a14:useLocalDpi xmlns:a14="http://schemas.microsoft.com/office/drawing/2010/main" val="0"/>
              </a:ext>
            </a:extLst>
          </a:blip>
          <a:srcRect/>
          <a:stretch>
            <a:fillRect/>
          </a:stretch>
        </p:blipFill>
        <p:spPr/>
      </p:pic>
      <p:sp>
        <p:nvSpPr>
          <p:cNvPr id="2" name="図プレースホルダー 1"/>
          <p:cNvSpPr>
            <a:spLocks noGrp="1"/>
          </p:cNvSpPr>
          <p:nvPr>
            <p:ph type="pic" sz="quarter" idx="43"/>
          </p:nvPr>
        </p:nvSpPr>
        <p:spPr/>
      </p:sp>
    </p:spTree>
    <p:extLst>
      <p:ext uri="{BB962C8B-B14F-4D97-AF65-F5344CB8AC3E}">
        <p14:creationId xmlns:p14="http://schemas.microsoft.com/office/powerpoint/2010/main" val="93947825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19396">
        <p15:prstTrans prst="pageCurlSingle"/>
      </p:transition>
    </mc:Choice>
    <mc:Fallback xmlns="">
      <p:transition spd="slow" advTm="19396">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図プレースホルダー 3"/>
          <p:cNvSpPr>
            <a:spLocks noGrp="1"/>
          </p:cNvSpPr>
          <p:nvPr>
            <p:ph type="pic" sz="quarter" idx="23"/>
          </p:nvPr>
        </p:nvSpPr>
        <p:spPr/>
      </p:sp>
      <p:sp>
        <p:nvSpPr>
          <p:cNvPr id="17" name="タイトル 16"/>
          <p:cNvSpPr>
            <a:spLocks noGrp="1"/>
          </p:cNvSpPr>
          <p:nvPr>
            <p:ph type="title"/>
          </p:nvPr>
        </p:nvSpPr>
        <p:spPr/>
        <p:txBody>
          <a:bodyPr/>
          <a:lstStyle/>
          <a:p>
            <a:r>
              <a:rPr kumimoji="1" lang="en-US" altLang="ja-JP" dirty="0"/>
              <a:t>Our Slogan</a:t>
            </a:r>
            <a:endParaRPr kumimoji="1" lang="ja-JP" altLang="en-US" dirty="0"/>
          </a:p>
        </p:txBody>
      </p:sp>
      <p:sp>
        <p:nvSpPr>
          <p:cNvPr id="22" name="フッター プレースホルダー 21"/>
          <p:cNvSpPr>
            <a:spLocks noGrp="1"/>
          </p:cNvSpPr>
          <p:nvPr>
            <p:ph type="ftr" sz="quarter" idx="10"/>
          </p:nvPr>
        </p:nvSpPr>
        <p:spPr/>
        <p:txBody>
          <a:bodyPr/>
          <a:lstStyle/>
          <a:p>
            <a:r>
              <a:rPr lang="en-US"/>
              <a:t>The Power of PowerPoint | thepopp.com</a:t>
            </a:r>
            <a:endParaRPr lang="en-US" dirty="0"/>
          </a:p>
        </p:txBody>
      </p:sp>
      <p:sp>
        <p:nvSpPr>
          <p:cNvPr id="3" name="スライド番号プレースホルダー 2"/>
          <p:cNvSpPr>
            <a:spLocks noGrp="1"/>
          </p:cNvSpPr>
          <p:nvPr>
            <p:ph type="sldNum" sz="quarter" idx="11"/>
          </p:nvPr>
        </p:nvSpPr>
        <p:spPr/>
        <p:txBody>
          <a:bodyPr/>
          <a:lstStyle/>
          <a:p>
            <a:fld id="{03EB59E2-90B9-4CD3-AC74-D672227E13C3}" type="slidenum">
              <a:rPr lang="en-US" smtClean="0"/>
              <a:pPr/>
              <a:t>28</a:t>
            </a:fld>
            <a:endParaRPr lang="en-US" dirty="0"/>
          </a:p>
        </p:txBody>
      </p:sp>
      <p:sp>
        <p:nvSpPr>
          <p:cNvPr id="18" name="テキスト プレースホルダー 17"/>
          <p:cNvSpPr>
            <a:spLocks noGrp="1"/>
          </p:cNvSpPr>
          <p:nvPr>
            <p:ph type="body" sz="quarter" idx="12"/>
          </p:nvPr>
        </p:nvSpPr>
        <p:spPr/>
        <p:txBody>
          <a:bodyPr/>
          <a:lstStyle/>
          <a:p>
            <a:r>
              <a:rPr kumimoji="1" lang="en-US" altLang="ja-JP" dirty="0" err="1"/>
              <a:t>Eu</a:t>
            </a:r>
            <a:r>
              <a:rPr kumimoji="1" lang="en-US" altLang="ja-JP" dirty="0"/>
              <a:t> vis </a:t>
            </a:r>
            <a:r>
              <a:rPr kumimoji="1" lang="en-US" altLang="ja-JP" dirty="0" err="1"/>
              <a:t>populo</a:t>
            </a:r>
            <a:r>
              <a:rPr kumimoji="1" lang="en-US" altLang="ja-JP" dirty="0"/>
              <a:t> </a:t>
            </a:r>
            <a:r>
              <a:rPr kumimoji="1" lang="en-US" altLang="ja-JP" dirty="0" err="1"/>
              <a:t>fierent</a:t>
            </a:r>
            <a:r>
              <a:rPr kumimoji="1" lang="en-US" altLang="ja-JP" dirty="0"/>
              <a:t> </a:t>
            </a:r>
            <a:r>
              <a:rPr kumimoji="1" lang="en-US" altLang="ja-JP" dirty="0" err="1"/>
              <a:t>phaedrum</a:t>
            </a:r>
            <a:r>
              <a:rPr kumimoji="1" lang="en-US" altLang="ja-JP" dirty="0"/>
              <a:t>. </a:t>
            </a:r>
            <a:r>
              <a:rPr kumimoji="1" lang="en-US" altLang="ja-JP" dirty="0" err="1"/>
              <a:t>Eum</a:t>
            </a:r>
            <a:r>
              <a:rPr kumimoji="1" lang="en-US" altLang="ja-JP" dirty="0"/>
              <a:t> </a:t>
            </a:r>
            <a:r>
              <a:rPr kumimoji="1" lang="en-US" altLang="ja-JP" dirty="0" err="1"/>
              <a:t>eu</a:t>
            </a:r>
            <a:r>
              <a:rPr kumimoji="1" lang="en-US" altLang="ja-JP" dirty="0"/>
              <a:t> modus </a:t>
            </a:r>
            <a:r>
              <a:rPr kumimoji="1" lang="en-US" altLang="ja-JP" dirty="0" err="1"/>
              <a:t>gloriatur</a:t>
            </a:r>
            <a:r>
              <a:rPr kumimoji="1" lang="en-US" altLang="ja-JP" dirty="0"/>
              <a:t>, </a:t>
            </a:r>
            <a:r>
              <a:rPr kumimoji="1" lang="en-US" altLang="ja-JP" dirty="0" err="1"/>
              <a:t>adhuc</a:t>
            </a:r>
            <a:r>
              <a:rPr kumimoji="1" lang="en-US" altLang="ja-JP" dirty="0"/>
              <a:t> </a:t>
            </a:r>
            <a:r>
              <a:rPr kumimoji="1" lang="en-US" altLang="ja-JP" dirty="0" err="1"/>
              <a:t>apeirian</a:t>
            </a:r>
            <a:r>
              <a:rPr kumimoji="1" lang="en-US" altLang="ja-JP" dirty="0"/>
              <a:t> </a:t>
            </a:r>
            <a:r>
              <a:rPr kumimoji="1" lang="en-US" altLang="ja-JP" dirty="0" err="1"/>
              <a:t>prodesset</a:t>
            </a:r>
            <a:r>
              <a:rPr kumimoji="1" lang="en-US" altLang="ja-JP" dirty="0"/>
              <a:t> no </a:t>
            </a:r>
            <a:r>
              <a:rPr kumimoji="1" lang="en-US" altLang="ja-JP" dirty="0" err="1"/>
              <a:t>eos</a:t>
            </a:r>
            <a:r>
              <a:rPr kumimoji="1" lang="en-US" altLang="ja-JP" dirty="0"/>
              <a:t>, </a:t>
            </a:r>
            <a:r>
              <a:rPr kumimoji="1" lang="en-US" altLang="ja-JP" dirty="0" err="1"/>
              <a:t>dico</a:t>
            </a:r>
            <a:r>
              <a:rPr kumimoji="1" lang="en-US" altLang="ja-JP" dirty="0"/>
              <a:t> lorem </a:t>
            </a:r>
            <a:r>
              <a:rPr kumimoji="1" lang="en-US" altLang="ja-JP" dirty="0" err="1"/>
              <a:t>eam</a:t>
            </a:r>
            <a:r>
              <a:rPr kumimoji="1" lang="en-US" altLang="ja-JP" dirty="0"/>
              <a:t> </a:t>
            </a:r>
            <a:r>
              <a:rPr kumimoji="1" lang="en-US" altLang="ja-JP" dirty="0" err="1"/>
              <a:t>eu</a:t>
            </a:r>
            <a:r>
              <a:rPr kumimoji="1" lang="en-US" altLang="ja-JP" dirty="0"/>
              <a:t>. </a:t>
            </a:r>
            <a:r>
              <a:rPr kumimoji="1" lang="en-US" altLang="ja-JP" dirty="0" err="1"/>
              <a:t>Ei</a:t>
            </a:r>
            <a:r>
              <a:rPr kumimoji="1" lang="en-US" altLang="ja-JP" dirty="0"/>
              <a:t> </a:t>
            </a:r>
            <a:r>
              <a:rPr kumimoji="1" lang="en-US" altLang="ja-JP" dirty="0" err="1"/>
              <a:t>everti</a:t>
            </a:r>
            <a:r>
              <a:rPr kumimoji="1" lang="en-US" altLang="ja-JP" dirty="0"/>
              <a:t> </a:t>
            </a:r>
            <a:r>
              <a:rPr kumimoji="1" lang="en-US" altLang="ja-JP" dirty="0" err="1"/>
              <a:t>hendrerit</a:t>
            </a:r>
            <a:r>
              <a:rPr kumimoji="1" lang="en-US" altLang="ja-JP" dirty="0"/>
              <a:t> </a:t>
            </a:r>
            <a:r>
              <a:rPr kumimoji="1" lang="en-US" altLang="ja-JP" dirty="0" err="1"/>
              <a:t>assentior</a:t>
            </a:r>
            <a:r>
              <a:rPr kumimoji="1" lang="en-US" altLang="ja-JP" dirty="0"/>
              <a:t> </a:t>
            </a:r>
            <a:r>
              <a:rPr kumimoji="1" lang="en-US" altLang="ja-JP" dirty="0" err="1"/>
              <a:t>vix</a:t>
            </a:r>
            <a:r>
              <a:rPr kumimoji="1" lang="en-US" altLang="ja-JP" dirty="0"/>
              <a:t>, </a:t>
            </a:r>
            <a:r>
              <a:rPr kumimoji="1" lang="en-US" altLang="ja-JP" dirty="0" err="1"/>
              <a:t>usu</a:t>
            </a:r>
            <a:r>
              <a:rPr kumimoji="1" lang="en-US" altLang="ja-JP" dirty="0"/>
              <a:t> id </a:t>
            </a:r>
            <a:r>
              <a:rPr kumimoji="1" lang="en-US" altLang="ja-JP" dirty="0" err="1"/>
              <a:t>mutat</a:t>
            </a:r>
            <a:r>
              <a:rPr kumimoji="1" lang="en-US" altLang="ja-JP" dirty="0"/>
              <a:t> </a:t>
            </a:r>
            <a:r>
              <a:rPr kumimoji="1" lang="en-US" altLang="ja-JP" dirty="0" err="1"/>
              <a:t>quaeque</a:t>
            </a:r>
            <a:r>
              <a:rPr kumimoji="1" lang="en-US" altLang="ja-JP" dirty="0"/>
              <a:t> </a:t>
            </a:r>
            <a:r>
              <a:rPr kumimoji="1" lang="en-US" altLang="ja-JP" dirty="0" err="1"/>
              <a:t>meliore</a:t>
            </a:r>
            <a:r>
              <a:rPr kumimoji="1" lang="en-US" altLang="ja-JP" dirty="0"/>
              <a:t>. Et </a:t>
            </a:r>
            <a:r>
              <a:rPr kumimoji="1" lang="en-US" altLang="ja-JP" dirty="0" err="1"/>
              <a:t>tollit</a:t>
            </a:r>
            <a:r>
              <a:rPr kumimoji="1" lang="en-US" altLang="ja-JP" dirty="0"/>
              <a:t> </a:t>
            </a:r>
            <a:r>
              <a:rPr kumimoji="1" lang="en-US" altLang="ja-JP" dirty="0" err="1"/>
              <a:t>facilis</a:t>
            </a:r>
            <a:r>
              <a:rPr kumimoji="1" lang="en-US" altLang="ja-JP" dirty="0"/>
              <a:t> </a:t>
            </a:r>
            <a:r>
              <a:rPr kumimoji="1" lang="en-US" altLang="ja-JP" dirty="0" err="1"/>
              <a:t>sapientem</a:t>
            </a:r>
            <a:r>
              <a:rPr kumimoji="1" lang="en-US" altLang="ja-JP" dirty="0"/>
              <a:t> </a:t>
            </a:r>
            <a:r>
              <a:rPr kumimoji="1" lang="en-US" altLang="ja-JP" dirty="0" err="1"/>
              <a:t>sed</a:t>
            </a:r>
            <a:r>
              <a:rPr kumimoji="1" lang="en-US" altLang="ja-JP" dirty="0"/>
              <a:t>, cum id </a:t>
            </a:r>
            <a:r>
              <a:rPr kumimoji="1" lang="en-US" altLang="ja-JP" dirty="0" err="1"/>
              <a:t>aperiam</a:t>
            </a:r>
            <a:r>
              <a:rPr kumimoji="1" lang="en-US" altLang="ja-JP" dirty="0"/>
              <a:t> </a:t>
            </a:r>
            <a:r>
              <a:rPr kumimoji="1" lang="en-US" altLang="ja-JP" dirty="0" err="1"/>
              <a:t>lobortis</a:t>
            </a:r>
            <a:r>
              <a:rPr kumimoji="1" lang="en-US" altLang="ja-JP" dirty="0"/>
              <a:t>.</a:t>
            </a:r>
            <a:endParaRPr kumimoji="1" lang="ja-JP" altLang="en-US" dirty="0"/>
          </a:p>
        </p:txBody>
      </p:sp>
      <p:sp>
        <p:nvSpPr>
          <p:cNvPr id="2" name="テキスト プレースホルダー 1"/>
          <p:cNvSpPr>
            <a:spLocks noGrp="1"/>
          </p:cNvSpPr>
          <p:nvPr>
            <p:ph type="body" sz="quarter" idx="14"/>
          </p:nvPr>
        </p:nvSpPr>
        <p:spPr/>
        <p:txBody>
          <a:bodyPr/>
          <a:lstStyle/>
          <a:p>
            <a:endParaRPr kumimoji="1" lang="ja-JP" altLang="en-US" dirty="0"/>
          </a:p>
        </p:txBody>
      </p:sp>
      <p:sp>
        <p:nvSpPr>
          <p:cNvPr id="19" name="テキスト プレースホルダー 18"/>
          <p:cNvSpPr>
            <a:spLocks noGrp="1"/>
          </p:cNvSpPr>
          <p:nvPr>
            <p:ph type="body" sz="quarter" idx="13"/>
          </p:nvPr>
        </p:nvSpPr>
        <p:spPr/>
        <p:txBody>
          <a:bodyPr/>
          <a:lstStyle/>
          <a:p>
            <a:r>
              <a:rPr kumimoji="1" lang="en-US" altLang="ja-JP" dirty="0"/>
              <a:t>“</a:t>
            </a:r>
            <a:r>
              <a:rPr lang="en-US" altLang="ja-JP" dirty="0"/>
              <a:t>Imagination means nothing without doing</a:t>
            </a:r>
            <a:r>
              <a:rPr kumimoji="1" lang="en-US" altLang="ja-JP" dirty="0"/>
              <a:t>”</a:t>
            </a:r>
            <a:endParaRPr kumimoji="1" lang="ja-JP" altLang="en-US" dirty="0"/>
          </a:p>
        </p:txBody>
      </p:sp>
    </p:spTree>
    <p:extLst>
      <p:ext uri="{BB962C8B-B14F-4D97-AF65-F5344CB8AC3E}">
        <p14:creationId xmlns:p14="http://schemas.microsoft.com/office/powerpoint/2010/main" val="215544591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5173">
        <p15:prstTrans prst="pageCurlSingle"/>
      </p:transition>
    </mc:Choice>
    <mc:Fallback xmlns="">
      <p:transition spd="slow" advTm="5173">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タイトル 10"/>
          <p:cNvSpPr>
            <a:spLocks noGrp="1"/>
          </p:cNvSpPr>
          <p:nvPr>
            <p:ph type="title"/>
          </p:nvPr>
        </p:nvSpPr>
        <p:spPr/>
        <p:txBody>
          <a:bodyPr/>
          <a:lstStyle/>
          <a:p>
            <a:r>
              <a:rPr kumimoji="1" lang="en-US" altLang="ja-JP" dirty="0"/>
              <a:t>Our Promises</a:t>
            </a:r>
            <a:endParaRPr kumimoji="1" lang="ja-JP" alt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29</a:t>
            </a:fld>
            <a:endParaRPr lang="en-US" dirty="0"/>
          </a:p>
        </p:txBody>
      </p:sp>
      <p:sp>
        <p:nvSpPr>
          <p:cNvPr id="12" name="テキスト プレースホルダー 11"/>
          <p:cNvSpPr>
            <a:spLocks noGrp="1"/>
          </p:cNvSpPr>
          <p:nvPr>
            <p:ph type="body" sz="quarter" idx="12"/>
          </p:nvPr>
        </p:nvSpPr>
        <p:spPr/>
        <p:txBody>
          <a:bodyPr>
            <a:normAutofit/>
          </a:bodyPr>
          <a:lstStyle/>
          <a:p>
            <a:r>
              <a:rPr kumimoji="1" lang="en-US" altLang="ja-JP" dirty="0" err="1"/>
              <a:t>Nec</a:t>
            </a:r>
            <a:r>
              <a:rPr kumimoji="1" lang="en-US" altLang="ja-JP" dirty="0"/>
              <a:t> </a:t>
            </a:r>
            <a:r>
              <a:rPr kumimoji="1" lang="en-US" altLang="ja-JP" dirty="0" err="1"/>
              <a:t>cibo</a:t>
            </a:r>
            <a:r>
              <a:rPr kumimoji="1" lang="en-US" altLang="ja-JP" dirty="0"/>
              <a:t> </a:t>
            </a:r>
            <a:r>
              <a:rPr kumimoji="1" lang="en-US" altLang="ja-JP" dirty="0" err="1"/>
              <a:t>disputando</a:t>
            </a:r>
            <a:r>
              <a:rPr kumimoji="1" lang="en-US" altLang="ja-JP" dirty="0"/>
              <a:t> cu. </a:t>
            </a:r>
            <a:r>
              <a:rPr kumimoji="1" lang="en-US" altLang="ja-JP" dirty="0" err="1"/>
              <a:t>Purto</a:t>
            </a:r>
            <a:r>
              <a:rPr kumimoji="1" lang="en-US" altLang="ja-JP" dirty="0"/>
              <a:t> </a:t>
            </a:r>
            <a:r>
              <a:rPr kumimoji="1" lang="en-US" altLang="ja-JP" dirty="0" err="1"/>
              <a:t>constituto</a:t>
            </a:r>
            <a:r>
              <a:rPr kumimoji="1" lang="en-US" altLang="ja-JP" dirty="0"/>
              <a:t> </a:t>
            </a:r>
            <a:r>
              <a:rPr kumimoji="1" lang="en-US" altLang="ja-JP" dirty="0" err="1"/>
              <a:t>ut</a:t>
            </a:r>
            <a:r>
              <a:rPr kumimoji="1" lang="en-US" altLang="ja-JP" dirty="0"/>
              <a:t> </a:t>
            </a:r>
            <a:r>
              <a:rPr kumimoji="1" lang="en-US" altLang="ja-JP" dirty="0" err="1"/>
              <a:t>eam</a:t>
            </a:r>
            <a:r>
              <a:rPr kumimoji="1" lang="en-US" altLang="ja-JP" dirty="0"/>
              <a:t>. </a:t>
            </a:r>
            <a:r>
              <a:rPr kumimoji="1" lang="en-US" altLang="ja-JP" dirty="0" err="1"/>
              <a:t>Eu</a:t>
            </a:r>
            <a:r>
              <a:rPr kumimoji="1" lang="en-US" altLang="ja-JP" dirty="0"/>
              <a:t> lorem </a:t>
            </a:r>
            <a:r>
              <a:rPr kumimoji="1" lang="en-US" altLang="ja-JP" dirty="0" err="1"/>
              <a:t>copiosae</a:t>
            </a:r>
            <a:r>
              <a:rPr kumimoji="1" lang="en-US" altLang="ja-JP" dirty="0"/>
              <a:t> </a:t>
            </a:r>
            <a:r>
              <a:rPr kumimoji="1" lang="en-US" altLang="ja-JP" dirty="0" err="1"/>
              <a:t>honestatis</a:t>
            </a:r>
            <a:r>
              <a:rPr kumimoji="1" lang="en-US" altLang="ja-JP" dirty="0"/>
              <a:t> sea, at </a:t>
            </a:r>
            <a:r>
              <a:rPr kumimoji="1" lang="en-US" altLang="ja-JP" dirty="0" err="1"/>
              <a:t>assum</a:t>
            </a:r>
            <a:r>
              <a:rPr kumimoji="1" lang="en-US" altLang="ja-JP" dirty="0"/>
              <a:t> </a:t>
            </a:r>
            <a:r>
              <a:rPr kumimoji="1" lang="en-US" altLang="ja-JP" dirty="0" err="1"/>
              <a:t>facete</a:t>
            </a:r>
            <a:r>
              <a:rPr kumimoji="1" lang="en-US" altLang="ja-JP" dirty="0"/>
              <a:t> </a:t>
            </a:r>
            <a:r>
              <a:rPr kumimoji="1" lang="en-US" altLang="ja-JP" dirty="0" err="1"/>
              <a:t>scriptorem</a:t>
            </a:r>
            <a:r>
              <a:rPr kumimoji="1" lang="en-US" altLang="ja-JP" dirty="0"/>
              <a:t> </a:t>
            </a:r>
            <a:r>
              <a:rPr kumimoji="1" lang="en-US" altLang="ja-JP" dirty="0" err="1"/>
              <a:t>vix</a:t>
            </a:r>
            <a:r>
              <a:rPr kumimoji="1" lang="en-US" altLang="ja-JP" dirty="0"/>
              <a:t>. </a:t>
            </a:r>
            <a:endParaRPr kumimoji="1" lang="ja-JP" altLang="en-US" dirty="0"/>
          </a:p>
        </p:txBody>
      </p:sp>
      <p:sp>
        <p:nvSpPr>
          <p:cNvPr id="13" name="テキスト プレースホルダー 12"/>
          <p:cNvSpPr>
            <a:spLocks noGrp="1"/>
          </p:cNvSpPr>
          <p:nvPr>
            <p:ph type="body" sz="quarter" idx="13"/>
          </p:nvPr>
        </p:nvSpPr>
        <p:spPr/>
        <p:txBody>
          <a:bodyPr/>
          <a:lstStyle/>
          <a:p>
            <a:r>
              <a:rPr kumimoji="1" lang="en-US" altLang="ja-JP" dirty="0"/>
              <a:t>We care</a:t>
            </a:r>
            <a:endParaRPr kumimoji="1" lang="ja-JP" altLang="en-US" dirty="0"/>
          </a:p>
        </p:txBody>
      </p:sp>
      <p:pic>
        <p:nvPicPr>
          <p:cNvPr id="27" name="図プレースホルダー 26"/>
          <p:cNvPicPr>
            <a:picLocks noGrp="1" noChangeAspect="1"/>
          </p:cNvPicPr>
          <p:nvPr>
            <p:ph type="pic" sz="quarter" idx="14"/>
          </p:nvPr>
        </p:nvPicPr>
        <p:blipFill>
          <a:blip r:embed="rId2" cstate="print">
            <a:extLst>
              <a:ext uri="{28A0092B-C50C-407E-A947-70E740481C1C}">
                <a14:useLocalDpi xmlns:a14="http://schemas.microsoft.com/office/drawing/2010/main" val="0"/>
              </a:ext>
            </a:extLst>
          </a:blip>
          <a:srcRect/>
          <a:stretch>
            <a:fillRect/>
          </a:stretch>
        </p:blipFill>
        <p:spPr/>
      </p:pic>
      <p:sp>
        <p:nvSpPr>
          <p:cNvPr id="16" name="テキスト プレースホルダー 15"/>
          <p:cNvSpPr>
            <a:spLocks noGrp="1"/>
          </p:cNvSpPr>
          <p:nvPr>
            <p:ph type="body" sz="quarter" idx="16"/>
          </p:nvPr>
        </p:nvSpPr>
        <p:spPr/>
        <p:txBody>
          <a:bodyPr/>
          <a:lstStyle/>
          <a:p>
            <a:r>
              <a:rPr kumimoji="1" lang="en-US" altLang="ja-JP" dirty="0"/>
              <a:t>Mea an </a:t>
            </a:r>
            <a:r>
              <a:rPr kumimoji="1" lang="en-US" altLang="ja-JP" dirty="0" err="1"/>
              <a:t>mollis</a:t>
            </a:r>
            <a:r>
              <a:rPr kumimoji="1" lang="en-US" altLang="ja-JP" dirty="0"/>
              <a:t> </a:t>
            </a:r>
            <a:r>
              <a:rPr kumimoji="1" lang="en-US" altLang="ja-JP" dirty="0" err="1"/>
              <a:t>definiebas</a:t>
            </a:r>
            <a:r>
              <a:rPr kumimoji="1" lang="en-US" altLang="ja-JP" dirty="0"/>
              <a:t> </a:t>
            </a:r>
            <a:r>
              <a:rPr kumimoji="1" lang="en-US" altLang="ja-JP" dirty="0" err="1"/>
              <a:t>quaerendum</a:t>
            </a:r>
            <a:r>
              <a:rPr kumimoji="1" lang="en-US" altLang="ja-JP" dirty="0"/>
              <a:t>, </a:t>
            </a:r>
            <a:r>
              <a:rPr kumimoji="1" lang="en-US" altLang="ja-JP" dirty="0" err="1"/>
              <a:t>dicat</a:t>
            </a:r>
            <a:r>
              <a:rPr kumimoji="1" lang="en-US" altLang="ja-JP" dirty="0"/>
              <a:t> </a:t>
            </a:r>
            <a:r>
              <a:rPr kumimoji="1" lang="en-US" altLang="ja-JP" dirty="0" err="1"/>
              <a:t>debet</a:t>
            </a:r>
            <a:r>
              <a:rPr kumimoji="1" lang="en-US" altLang="ja-JP" dirty="0"/>
              <a:t> </a:t>
            </a:r>
            <a:r>
              <a:rPr kumimoji="1" lang="en-US" altLang="ja-JP" dirty="0" err="1"/>
              <a:t>viris</a:t>
            </a:r>
            <a:r>
              <a:rPr kumimoji="1" lang="en-US" altLang="ja-JP" dirty="0"/>
              <a:t> </a:t>
            </a:r>
            <a:r>
              <a:rPr kumimoji="1" lang="en-US" altLang="ja-JP" dirty="0" err="1"/>
              <a:t>ius</a:t>
            </a:r>
            <a:r>
              <a:rPr kumimoji="1" lang="en-US" altLang="ja-JP" dirty="0"/>
              <a:t> </a:t>
            </a:r>
            <a:r>
              <a:rPr kumimoji="1" lang="en-US" altLang="ja-JP" dirty="0" err="1"/>
              <a:t>te</a:t>
            </a:r>
            <a:r>
              <a:rPr kumimoji="1" lang="en-US" altLang="ja-JP" dirty="0"/>
              <a:t>. </a:t>
            </a:r>
            <a:r>
              <a:rPr kumimoji="1" lang="en-US" altLang="ja-JP" dirty="0" err="1"/>
              <a:t>Summo</a:t>
            </a:r>
            <a:r>
              <a:rPr kumimoji="1" lang="en-US" altLang="ja-JP" dirty="0"/>
              <a:t> </a:t>
            </a:r>
            <a:r>
              <a:rPr kumimoji="1" lang="en-US" altLang="ja-JP" dirty="0" err="1"/>
              <a:t>epicuri</a:t>
            </a:r>
            <a:r>
              <a:rPr kumimoji="1" lang="en-US" altLang="ja-JP" dirty="0"/>
              <a:t> </a:t>
            </a:r>
            <a:r>
              <a:rPr kumimoji="1" lang="en-US" altLang="ja-JP" dirty="0" err="1"/>
              <a:t>quaerendum</a:t>
            </a:r>
            <a:r>
              <a:rPr kumimoji="1" lang="en-US" altLang="ja-JP" dirty="0"/>
              <a:t> cu </a:t>
            </a:r>
            <a:r>
              <a:rPr kumimoji="1" lang="en-US" altLang="ja-JP" dirty="0" err="1"/>
              <a:t>vix</a:t>
            </a:r>
            <a:r>
              <a:rPr kumimoji="1" lang="en-US" altLang="ja-JP" dirty="0"/>
              <a:t>, pro et </a:t>
            </a:r>
            <a:r>
              <a:rPr kumimoji="1" lang="en-US" altLang="ja-JP" dirty="0" err="1"/>
              <a:t>audiam</a:t>
            </a:r>
            <a:r>
              <a:rPr kumimoji="1" lang="en-US" altLang="ja-JP" dirty="0"/>
              <a:t> </a:t>
            </a:r>
            <a:r>
              <a:rPr kumimoji="1" lang="en-US" altLang="ja-JP" dirty="0" err="1"/>
              <a:t>conceptam</a:t>
            </a:r>
            <a:r>
              <a:rPr kumimoji="1" lang="en-US" altLang="ja-JP" dirty="0"/>
              <a:t>.</a:t>
            </a:r>
          </a:p>
          <a:p>
            <a:endParaRPr kumimoji="1" lang="ja-JP" altLang="en-US" dirty="0"/>
          </a:p>
        </p:txBody>
      </p:sp>
      <p:sp>
        <p:nvSpPr>
          <p:cNvPr id="17" name="テキスト プレースホルダー 16"/>
          <p:cNvSpPr>
            <a:spLocks noGrp="1"/>
          </p:cNvSpPr>
          <p:nvPr>
            <p:ph type="body" sz="quarter" idx="17"/>
          </p:nvPr>
        </p:nvSpPr>
        <p:spPr/>
        <p:txBody>
          <a:bodyPr/>
          <a:lstStyle/>
          <a:p>
            <a:r>
              <a:rPr kumimoji="1" lang="en-US" altLang="ja-JP" dirty="0"/>
              <a:t>We share</a:t>
            </a:r>
            <a:endParaRPr kumimoji="1" lang="ja-JP" altLang="en-US" dirty="0"/>
          </a:p>
        </p:txBody>
      </p:sp>
      <p:sp>
        <p:nvSpPr>
          <p:cNvPr id="19" name="テキスト プレースホルダー 18"/>
          <p:cNvSpPr>
            <a:spLocks noGrp="1"/>
          </p:cNvSpPr>
          <p:nvPr>
            <p:ph type="body" sz="quarter" idx="19"/>
          </p:nvPr>
        </p:nvSpPr>
        <p:spPr/>
        <p:txBody>
          <a:bodyPr/>
          <a:lstStyle/>
          <a:p>
            <a:r>
              <a:rPr kumimoji="1" lang="en-US" altLang="ja-JP" dirty="0"/>
              <a:t>Facer </a:t>
            </a:r>
            <a:r>
              <a:rPr kumimoji="1" lang="en-US" altLang="ja-JP" dirty="0" err="1"/>
              <a:t>suscipiantur</a:t>
            </a:r>
            <a:r>
              <a:rPr kumimoji="1" lang="en-US" altLang="ja-JP" dirty="0"/>
              <a:t> has at, no </a:t>
            </a:r>
            <a:r>
              <a:rPr kumimoji="1" lang="en-US" altLang="ja-JP" dirty="0" err="1"/>
              <a:t>omnes</a:t>
            </a:r>
            <a:r>
              <a:rPr kumimoji="1" lang="en-US" altLang="ja-JP" dirty="0"/>
              <a:t> consul </a:t>
            </a:r>
            <a:r>
              <a:rPr kumimoji="1" lang="en-US" altLang="ja-JP" dirty="0" err="1"/>
              <a:t>imperdiet</a:t>
            </a:r>
            <a:r>
              <a:rPr kumimoji="1" lang="en-US" altLang="ja-JP" dirty="0"/>
              <a:t> </a:t>
            </a:r>
            <a:r>
              <a:rPr kumimoji="1" lang="en-US" altLang="ja-JP" dirty="0" err="1"/>
              <a:t>mel</a:t>
            </a:r>
            <a:r>
              <a:rPr kumimoji="1" lang="en-US" altLang="ja-JP" dirty="0"/>
              <a:t>. Vim </a:t>
            </a:r>
            <a:r>
              <a:rPr kumimoji="1" lang="en-US" altLang="ja-JP" dirty="0" err="1"/>
              <a:t>errem</a:t>
            </a:r>
            <a:r>
              <a:rPr kumimoji="1" lang="en-US" altLang="ja-JP" dirty="0"/>
              <a:t> </a:t>
            </a:r>
            <a:r>
              <a:rPr kumimoji="1" lang="en-US" altLang="ja-JP" dirty="0" err="1"/>
              <a:t>zril</a:t>
            </a:r>
            <a:r>
              <a:rPr kumimoji="1" lang="en-US" altLang="ja-JP" dirty="0"/>
              <a:t> </a:t>
            </a:r>
            <a:r>
              <a:rPr kumimoji="1" lang="en-US" altLang="ja-JP" dirty="0" err="1"/>
              <a:t>nostrud</a:t>
            </a:r>
            <a:r>
              <a:rPr kumimoji="1" lang="en-US" altLang="ja-JP" dirty="0"/>
              <a:t> ad, </a:t>
            </a:r>
            <a:r>
              <a:rPr kumimoji="1" lang="en-US" altLang="ja-JP" dirty="0" err="1"/>
              <a:t>nec</a:t>
            </a:r>
            <a:r>
              <a:rPr kumimoji="1" lang="en-US" altLang="ja-JP" dirty="0"/>
              <a:t> </a:t>
            </a:r>
            <a:r>
              <a:rPr kumimoji="1" lang="en-US" altLang="ja-JP" dirty="0" err="1"/>
              <a:t>libris</a:t>
            </a:r>
            <a:r>
              <a:rPr kumimoji="1" lang="en-US" altLang="ja-JP" dirty="0"/>
              <a:t> </a:t>
            </a:r>
            <a:r>
              <a:rPr kumimoji="1" lang="en-US" altLang="ja-JP" dirty="0" err="1"/>
              <a:t>feugait</a:t>
            </a:r>
            <a:r>
              <a:rPr kumimoji="1" lang="en-US" altLang="ja-JP" dirty="0"/>
              <a:t> at.</a:t>
            </a:r>
            <a:endParaRPr kumimoji="1" lang="ja-JP" altLang="en-US" dirty="0"/>
          </a:p>
        </p:txBody>
      </p:sp>
      <p:sp>
        <p:nvSpPr>
          <p:cNvPr id="20" name="テキスト プレースホルダー 19"/>
          <p:cNvSpPr>
            <a:spLocks noGrp="1"/>
          </p:cNvSpPr>
          <p:nvPr>
            <p:ph type="body" sz="quarter" idx="20"/>
          </p:nvPr>
        </p:nvSpPr>
        <p:spPr/>
        <p:txBody>
          <a:bodyPr/>
          <a:lstStyle/>
          <a:p>
            <a:r>
              <a:rPr kumimoji="1" lang="en-US" altLang="ja-JP" dirty="0"/>
              <a:t>We create</a:t>
            </a:r>
            <a:endParaRPr kumimoji="1" lang="ja-JP" altLang="en-US" dirty="0"/>
          </a:p>
        </p:txBody>
      </p:sp>
      <p:sp>
        <p:nvSpPr>
          <p:cNvPr id="22" name="テキスト プレースホルダー 21"/>
          <p:cNvSpPr>
            <a:spLocks noGrp="1"/>
          </p:cNvSpPr>
          <p:nvPr>
            <p:ph type="body" sz="quarter" idx="22"/>
          </p:nvPr>
        </p:nvSpPr>
        <p:spPr/>
        <p:txBody>
          <a:bodyPr/>
          <a:lstStyle/>
          <a:p>
            <a:r>
              <a:rPr kumimoji="1" lang="en-US" altLang="ja-JP" dirty="0"/>
              <a:t>No </a:t>
            </a:r>
            <a:r>
              <a:rPr kumimoji="1" lang="en-US" altLang="ja-JP" dirty="0" err="1"/>
              <a:t>latine</a:t>
            </a:r>
            <a:r>
              <a:rPr kumimoji="1" lang="en-US" altLang="ja-JP" dirty="0"/>
              <a:t> </a:t>
            </a:r>
            <a:r>
              <a:rPr kumimoji="1" lang="en-US" altLang="ja-JP" dirty="0" err="1"/>
              <a:t>mediocritatem</a:t>
            </a:r>
            <a:r>
              <a:rPr kumimoji="1" lang="en-US" altLang="ja-JP" dirty="0"/>
              <a:t> </a:t>
            </a:r>
            <a:r>
              <a:rPr kumimoji="1" lang="en-US" altLang="ja-JP" dirty="0" err="1"/>
              <a:t>ius</a:t>
            </a:r>
            <a:r>
              <a:rPr kumimoji="1" lang="en-US" altLang="ja-JP" dirty="0"/>
              <a:t>, sea </a:t>
            </a:r>
            <a:r>
              <a:rPr kumimoji="1" lang="en-US" altLang="ja-JP" dirty="0" err="1"/>
              <a:t>sint</a:t>
            </a:r>
            <a:r>
              <a:rPr kumimoji="1" lang="en-US" altLang="ja-JP" dirty="0"/>
              <a:t> </a:t>
            </a:r>
            <a:r>
              <a:rPr kumimoji="1" lang="en-US" altLang="ja-JP" dirty="0" err="1"/>
              <a:t>labitur</a:t>
            </a:r>
            <a:r>
              <a:rPr kumimoji="1" lang="en-US" altLang="ja-JP" dirty="0"/>
              <a:t> </a:t>
            </a:r>
            <a:r>
              <a:rPr kumimoji="1" lang="en-US" altLang="ja-JP" dirty="0" err="1"/>
              <a:t>ut.</a:t>
            </a:r>
            <a:r>
              <a:rPr kumimoji="1" lang="en-US" altLang="ja-JP" dirty="0"/>
              <a:t> Ad per </a:t>
            </a:r>
            <a:r>
              <a:rPr kumimoji="1" lang="en-US" altLang="ja-JP" dirty="0" err="1"/>
              <a:t>accusamus</a:t>
            </a:r>
            <a:r>
              <a:rPr kumimoji="1" lang="en-US" altLang="ja-JP" dirty="0"/>
              <a:t> </a:t>
            </a:r>
            <a:r>
              <a:rPr kumimoji="1" lang="en-US" altLang="ja-JP" dirty="0" err="1"/>
              <a:t>scripserit</a:t>
            </a:r>
            <a:r>
              <a:rPr kumimoji="1" lang="en-US" altLang="ja-JP" dirty="0"/>
              <a:t> </a:t>
            </a:r>
            <a:r>
              <a:rPr kumimoji="1" lang="en-US" altLang="ja-JP" dirty="0" err="1"/>
              <a:t>mediocritatem</a:t>
            </a:r>
            <a:r>
              <a:rPr kumimoji="1" lang="en-US" altLang="ja-JP" dirty="0"/>
              <a:t>, in </a:t>
            </a:r>
            <a:r>
              <a:rPr kumimoji="1" lang="en-US" altLang="ja-JP" dirty="0" err="1"/>
              <a:t>fuisset</a:t>
            </a:r>
            <a:r>
              <a:rPr kumimoji="1" lang="en-US" altLang="ja-JP" dirty="0"/>
              <a:t> </a:t>
            </a:r>
            <a:r>
              <a:rPr kumimoji="1" lang="en-US" altLang="ja-JP" dirty="0" err="1"/>
              <a:t>urbanitas</a:t>
            </a:r>
            <a:r>
              <a:rPr kumimoji="1" lang="en-US" altLang="ja-JP" dirty="0"/>
              <a:t> </a:t>
            </a:r>
            <a:r>
              <a:rPr kumimoji="1" lang="en-US" altLang="ja-JP" dirty="0" err="1"/>
              <a:t>dissentiet</a:t>
            </a:r>
            <a:r>
              <a:rPr kumimoji="1" lang="en-US" altLang="ja-JP" dirty="0"/>
              <a:t> </a:t>
            </a:r>
            <a:r>
              <a:rPr kumimoji="1" lang="en-US" altLang="ja-JP" dirty="0" err="1"/>
              <a:t>eos</a:t>
            </a:r>
            <a:r>
              <a:rPr kumimoji="1" lang="en-US" altLang="ja-JP" dirty="0"/>
              <a:t>.</a:t>
            </a:r>
            <a:endParaRPr kumimoji="1" lang="ja-JP" altLang="en-US" dirty="0"/>
          </a:p>
        </p:txBody>
      </p:sp>
      <p:sp>
        <p:nvSpPr>
          <p:cNvPr id="23" name="テキスト プレースホルダー 22"/>
          <p:cNvSpPr>
            <a:spLocks noGrp="1"/>
          </p:cNvSpPr>
          <p:nvPr>
            <p:ph type="body" sz="quarter" idx="23"/>
          </p:nvPr>
        </p:nvSpPr>
        <p:spPr/>
        <p:txBody>
          <a:bodyPr/>
          <a:lstStyle/>
          <a:p>
            <a:r>
              <a:rPr kumimoji="1" lang="en-US" altLang="ja-JP" dirty="0"/>
              <a:t>We satisfy</a:t>
            </a:r>
            <a:endParaRPr kumimoji="1" lang="ja-JP" altLang="en-US" dirty="0"/>
          </a:p>
        </p:txBody>
      </p:sp>
      <p:pic>
        <p:nvPicPr>
          <p:cNvPr id="36" name="図プレースホルダー 35"/>
          <p:cNvPicPr>
            <a:picLocks noGrp="1" noChangeAspect="1"/>
          </p:cNvPicPr>
          <p:nvPr>
            <p:ph type="pic" sz="quarter" idx="24"/>
          </p:nvPr>
        </p:nvPicPr>
        <p:blipFill>
          <a:blip r:embed="rId3" cstate="print">
            <a:extLst>
              <a:ext uri="{28A0092B-C50C-407E-A947-70E740481C1C}">
                <a14:useLocalDpi xmlns:a14="http://schemas.microsoft.com/office/drawing/2010/main" val="0"/>
              </a:ext>
            </a:extLst>
          </a:blip>
          <a:srcRect/>
          <a:stretch>
            <a:fillRect/>
          </a:stretch>
        </p:blipFill>
        <p:spPr/>
      </p:pic>
      <p:pic>
        <p:nvPicPr>
          <p:cNvPr id="37" name="図プレースホルダー 36"/>
          <p:cNvPicPr>
            <a:picLocks noGrp="1" noChangeAspect="1"/>
          </p:cNvPicPr>
          <p:nvPr>
            <p:ph type="pic" sz="quarter" idx="18"/>
          </p:nvPr>
        </p:nvPicPr>
        <p:blipFill>
          <a:blip r:embed="rId4" cstate="print">
            <a:extLst>
              <a:ext uri="{28A0092B-C50C-407E-A947-70E740481C1C}">
                <a14:useLocalDpi xmlns:a14="http://schemas.microsoft.com/office/drawing/2010/main" val="0"/>
              </a:ext>
            </a:extLst>
          </a:blip>
          <a:srcRect/>
          <a:stretch>
            <a:fillRect/>
          </a:stretch>
        </p:blipFill>
        <p:spPr/>
      </p:pic>
      <p:pic>
        <p:nvPicPr>
          <p:cNvPr id="38" name="図プレースホルダー 37"/>
          <p:cNvPicPr>
            <a:picLocks noGrp="1" noChangeAspect="1"/>
          </p:cNvPicPr>
          <p:nvPr>
            <p:ph type="pic" sz="quarter" idx="21"/>
          </p:nvPr>
        </p:nvPicPr>
        <p:blipFill>
          <a:blip r:embed="rId5" cstate="print">
            <a:extLst>
              <a:ext uri="{28A0092B-C50C-407E-A947-70E740481C1C}">
                <a14:useLocalDpi xmlns:a14="http://schemas.microsoft.com/office/drawing/2010/main" val="0"/>
              </a:ext>
            </a:extLst>
          </a:blip>
          <a:srcRect/>
          <a:stretch>
            <a:fillRect/>
          </a:stretch>
        </p:blipFill>
        <p:spPr/>
      </p:pic>
      <p:sp>
        <p:nvSpPr>
          <p:cNvPr id="2" name="図プレースホルダー 1"/>
          <p:cNvSpPr>
            <a:spLocks noGrp="1"/>
          </p:cNvSpPr>
          <p:nvPr>
            <p:ph type="pic" sz="quarter" idx="15"/>
          </p:nvPr>
        </p:nvSpPr>
        <p:spPr/>
      </p:sp>
    </p:spTree>
    <p:extLst>
      <p:ext uri="{BB962C8B-B14F-4D97-AF65-F5344CB8AC3E}">
        <p14:creationId xmlns:p14="http://schemas.microsoft.com/office/powerpoint/2010/main" val="43950626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9519">
        <p15:prstTrans prst="pageCurlSingle"/>
      </p:transition>
    </mc:Choice>
    <mc:Fallback xmlns="">
      <p:transition spd="slow" advTm="9519">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タイトル 6"/>
          <p:cNvSpPr>
            <a:spLocks noGrp="1"/>
          </p:cNvSpPr>
          <p:nvPr>
            <p:ph type="title"/>
          </p:nvPr>
        </p:nvSpPr>
        <p:spPr/>
        <p:txBody>
          <a:bodyPr/>
          <a:lstStyle/>
          <a:p>
            <a:r>
              <a:rPr kumimoji="1" lang="en-US" altLang="ja-JP" dirty="0"/>
              <a:t>Arcturus</a:t>
            </a:r>
            <a:endParaRPr kumimoji="1" lang="ja-JP" altLang="en-US" dirty="0"/>
          </a:p>
        </p:txBody>
      </p:sp>
      <p:sp>
        <p:nvSpPr>
          <p:cNvPr id="9" name="テキスト プレースホルダー 8"/>
          <p:cNvSpPr>
            <a:spLocks noGrp="1"/>
          </p:cNvSpPr>
          <p:nvPr>
            <p:ph type="body" sz="quarter" idx="13"/>
          </p:nvPr>
        </p:nvSpPr>
        <p:spPr/>
        <p:txBody>
          <a:bodyPr/>
          <a:lstStyle/>
          <a:p>
            <a:r>
              <a:rPr kumimoji="1" lang="en-US" altLang="ja-JP" dirty="0"/>
              <a:t>Free PowerPoint Template</a:t>
            </a:r>
            <a:endParaRPr kumimoji="1" lang="ja-JP" altLang="en-US" dirty="0"/>
          </a:p>
        </p:txBody>
      </p:sp>
      <p:sp>
        <p:nvSpPr>
          <p:cNvPr id="8" name="テキスト プレースホルダー 7"/>
          <p:cNvSpPr>
            <a:spLocks noGrp="1"/>
          </p:cNvSpPr>
          <p:nvPr>
            <p:ph type="body" sz="quarter" idx="12"/>
          </p:nvPr>
        </p:nvSpPr>
        <p:spPr/>
        <p:txBody>
          <a:bodyPr/>
          <a:lstStyle/>
          <a:p>
            <a:r>
              <a:rPr kumimoji="1" lang="en-US" altLang="ja-JP" dirty="0"/>
              <a:t>Jun Akizaki</a:t>
            </a:r>
          </a:p>
          <a:p>
            <a:r>
              <a:rPr kumimoji="1" lang="en-US" altLang="ja-JP" dirty="0"/>
              <a:t>The Power of PowerPoint | thepopp.com</a:t>
            </a:r>
            <a:endParaRPr kumimoji="1" lang="ja-JP" altLang="en-US" dirty="0"/>
          </a:p>
        </p:txBody>
      </p:sp>
    </p:spTree>
    <p:extLst>
      <p:ext uri="{BB962C8B-B14F-4D97-AF65-F5344CB8AC3E}">
        <p14:creationId xmlns:p14="http://schemas.microsoft.com/office/powerpoint/2010/main" val="4010305360"/>
      </p:ext>
    </p:extLst>
  </p:cSld>
  <p:clrMapOvr>
    <a:masterClrMapping/>
  </p:clrMapOvr>
  <mc:AlternateContent xmlns:mc="http://schemas.openxmlformats.org/markup-compatibility/2006" xmlns:p14="http://schemas.microsoft.com/office/powerpoint/2010/main">
    <mc:Choice Requires="p14">
      <p:transition spd="med" p14:dur="700" advTm="9314">
        <p:fade/>
      </p:transition>
    </mc:Choice>
    <mc:Fallback xmlns="">
      <p:transition spd="med" advTm="9314">
        <p:fade/>
      </p:transition>
    </mc:Fallback>
  </mc:AlternateContent>
  <p:extLst mod="1">
    <p:ext uri="{E180D4A7-C9FB-4DFB-919C-405C955672EB}">
      <p14:showEvtLst xmlns:p14="http://schemas.microsoft.com/office/powerpoint/2010/main">
        <p14:playEvt time="7609" objId="2"/>
      </p14:showEvtLst>
    </p:ext>
  </p:extLs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タイトル 22"/>
          <p:cNvSpPr>
            <a:spLocks noGrp="1"/>
          </p:cNvSpPr>
          <p:nvPr>
            <p:ph type="title"/>
          </p:nvPr>
        </p:nvSpPr>
        <p:spPr/>
        <p:txBody>
          <a:bodyPr/>
          <a:lstStyle/>
          <a:p>
            <a:r>
              <a:rPr kumimoji="1" lang="en-US" altLang="ja-JP" dirty="0"/>
              <a:t>Our Promises</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30</a:t>
            </a:fld>
            <a:endParaRPr lang="en-US" dirty="0"/>
          </a:p>
        </p:txBody>
      </p:sp>
      <p:sp>
        <p:nvSpPr>
          <p:cNvPr id="24" name="テキスト プレースホルダー 23"/>
          <p:cNvSpPr>
            <a:spLocks noGrp="1"/>
          </p:cNvSpPr>
          <p:nvPr>
            <p:ph type="body" sz="quarter" idx="12"/>
          </p:nvPr>
        </p:nvSpPr>
        <p:spPr/>
        <p:txBody>
          <a:bodyPr>
            <a:normAutofit/>
          </a:bodyPr>
          <a:lstStyle/>
          <a:p>
            <a:r>
              <a:rPr kumimoji="1" lang="en-US" altLang="ja-JP" dirty="0"/>
              <a:t>At </a:t>
            </a:r>
            <a:r>
              <a:rPr kumimoji="1" lang="en-US" altLang="ja-JP" dirty="0" err="1"/>
              <a:t>etiam</a:t>
            </a:r>
            <a:r>
              <a:rPr kumimoji="1" lang="en-US" altLang="ja-JP" dirty="0"/>
              <a:t> </a:t>
            </a:r>
            <a:r>
              <a:rPr kumimoji="1" lang="en-US" altLang="ja-JP" dirty="0" err="1"/>
              <a:t>iudico</a:t>
            </a:r>
            <a:r>
              <a:rPr kumimoji="1" lang="en-US" altLang="ja-JP" dirty="0"/>
              <a:t> </a:t>
            </a:r>
            <a:r>
              <a:rPr kumimoji="1" lang="en-US" altLang="ja-JP" dirty="0" err="1"/>
              <a:t>legere</a:t>
            </a:r>
            <a:r>
              <a:rPr kumimoji="1" lang="en-US" altLang="ja-JP" dirty="0"/>
              <a:t> </a:t>
            </a:r>
            <a:r>
              <a:rPr kumimoji="1" lang="en-US" altLang="ja-JP" dirty="0" err="1"/>
              <a:t>mel</a:t>
            </a:r>
            <a:r>
              <a:rPr kumimoji="1" lang="en-US" altLang="ja-JP" dirty="0"/>
              <a:t>. Et stet </a:t>
            </a:r>
            <a:r>
              <a:rPr kumimoji="1" lang="en-US" altLang="ja-JP" dirty="0" err="1"/>
              <a:t>mediocrem</a:t>
            </a:r>
            <a:r>
              <a:rPr kumimoji="1" lang="en-US" altLang="ja-JP" dirty="0"/>
              <a:t> </a:t>
            </a:r>
            <a:r>
              <a:rPr kumimoji="1" lang="en-US" altLang="ja-JP" dirty="0" err="1"/>
              <a:t>torquatos</a:t>
            </a:r>
            <a:r>
              <a:rPr kumimoji="1" lang="en-US" altLang="ja-JP" dirty="0"/>
              <a:t> qui, </a:t>
            </a:r>
            <a:r>
              <a:rPr kumimoji="1" lang="en-US" altLang="ja-JP" dirty="0" err="1"/>
              <a:t>ut</a:t>
            </a:r>
            <a:r>
              <a:rPr kumimoji="1" lang="en-US" altLang="ja-JP" dirty="0"/>
              <a:t> facer </a:t>
            </a:r>
            <a:r>
              <a:rPr kumimoji="1" lang="en-US" altLang="ja-JP" dirty="0" err="1"/>
              <a:t>laudem</a:t>
            </a:r>
            <a:r>
              <a:rPr kumimoji="1" lang="en-US" altLang="ja-JP" dirty="0"/>
              <a:t> </a:t>
            </a:r>
            <a:r>
              <a:rPr kumimoji="1" lang="en-US" altLang="ja-JP" dirty="0" err="1"/>
              <a:t>maluisset</a:t>
            </a:r>
            <a:r>
              <a:rPr kumimoji="1" lang="en-US" altLang="ja-JP" dirty="0"/>
              <a:t> vis. Sea at nihil </a:t>
            </a:r>
            <a:r>
              <a:rPr kumimoji="1" lang="en-US" altLang="ja-JP" dirty="0" err="1"/>
              <a:t>tempor</a:t>
            </a:r>
            <a:r>
              <a:rPr kumimoji="1" lang="en-US" altLang="ja-JP" dirty="0"/>
              <a:t>. Duo an </a:t>
            </a:r>
            <a:r>
              <a:rPr kumimoji="1" lang="en-US" altLang="ja-JP" dirty="0" err="1"/>
              <a:t>aliquam</a:t>
            </a:r>
            <a:r>
              <a:rPr kumimoji="1" lang="en-US" altLang="ja-JP" dirty="0"/>
              <a:t> </a:t>
            </a:r>
            <a:r>
              <a:rPr kumimoji="1" lang="en-US" altLang="ja-JP" dirty="0" err="1"/>
              <a:t>feugiat</a:t>
            </a:r>
            <a:r>
              <a:rPr kumimoji="1" lang="en-US" altLang="ja-JP" dirty="0"/>
              <a:t> </a:t>
            </a:r>
            <a:r>
              <a:rPr kumimoji="1" lang="en-US" altLang="ja-JP" dirty="0" err="1"/>
              <a:t>senserit</a:t>
            </a:r>
            <a:r>
              <a:rPr kumimoji="1" lang="en-US" altLang="ja-JP" dirty="0"/>
              <a:t>. In </a:t>
            </a:r>
            <a:r>
              <a:rPr kumimoji="1" lang="en-US" altLang="ja-JP" dirty="0" err="1"/>
              <a:t>suas</a:t>
            </a:r>
            <a:r>
              <a:rPr kumimoji="1" lang="en-US" altLang="ja-JP" dirty="0"/>
              <a:t> </a:t>
            </a:r>
            <a:r>
              <a:rPr kumimoji="1" lang="en-US" altLang="ja-JP" dirty="0" err="1"/>
              <a:t>alienum</a:t>
            </a:r>
            <a:r>
              <a:rPr kumimoji="1" lang="en-US" altLang="ja-JP" dirty="0"/>
              <a:t> </a:t>
            </a:r>
            <a:r>
              <a:rPr kumimoji="1" lang="en-US" altLang="ja-JP" dirty="0" err="1"/>
              <a:t>eum</a:t>
            </a:r>
            <a:r>
              <a:rPr kumimoji="1" lang="en-US" altLang="ja-JP" dirty="0"/>
              <a:t>. </a:t>
            </a:r>
            <a:endParaRPr kumimoji="1" lang="ja-JP" altLang="en-US" dirty="0"/>
          </a:p>
        </p:txBody>
      </p:sp>
      <p:sp>
        <p:nvSpPr>
          <p:cNvPr id="25" name="テキスト プレースホルダー 24"/>
          <p:cNvSpPr>
            <a:spLocks noGrp="1"/>
          </p:cNvSpPr>
          <p:nvPr>
            <p:ph type="body" sz="quarter" idx="13"/>
          </p:nvPr>
        </p:nvSpPr>
        <p:spPr/>
        <p:txBody>
          <a:bodyPr/>
          <a:lstStyle/>
          <a:p>
            <a:r>
              <a:rPr kumimoji="1" lang="en-US" altLang="ja-JP" dirty="0"/>
              <a:t>We care</a:t>
            </a:r>
            <a:endParaRPr kumimoji="1" lang="ja-JP" altLang="en-US" dirty="0"/>
          </a:p>
        </p:txBody>
      </p:sp>
      <p:sp>
        <p:nvSpPr>
          <p:cNvPr id="27" name="テキスト プレースホルダー 26"/>
          <p:cNvSpPr>
            <a:spLocks noGrp="1"/>
          </p:cNvSpPr>
          <p:nvPr>
            <p:ph type="body" sz="quarter" idx="15"/>
          </p:nvPr>
        </p:nvSpPr>
        <p:spPr/>
        <p:txBody>
          <a:bodyPr>
            <a:normAutofit/>
          </a:bodyPr>
          <a:lstStyle/>
          <a:p>
            <a:r>
              <a:rPr kumimoji="1" lang="en-US" altLang="ja-JP" dirty="0"/>
              <a:t>An </a:t>
            </a:r>
            <a:r>
              <a:rPr kumimoji="1" lang="en-US" altLang="ja-JP" dirty="0" err="1"/>
              <a:t>eam</a:t>
            </a:r>
            <a:r>
              <a:rPr kumimoji="1" lang="en-US" altLang="ja-JP" dirty="0"/>
              <a:t> </a:t>
            </a:r>
            <a:r>
              <a:rPr kumimoji="1" lang="en-US" altLang="ja-JP" dirty="0" err="1"/>
              <a:t>nullam</a:t>
            </a:r>
            <a:r>
              <a:rPr kumimoji="1" lang="en-US" altLang="ja-JP" dirty="0"/>
              <a:t> </a:t>
            </a:r>
            <a:r>
              <a:rPr kumimoji="1" lang="en-US" altLang="ja-JP" dirty="0" err="1"/>
              <a:t>everti</a:t>
            </a:r>
            <a:r>
              <a:rPr kumimoji="1" lang="en-US" altLang="ja-JP" dirty="0"/>
              <a:t> </a:t>
            </a:r>
            <a:r>
              <a:rPr kumimoji="1" lang="en-US" altLang="ja-JP" dirty="0" err="1"/>
              <a:t>efficiendi</a:t>
            </a:r>
            <a:r>
              <a:rPr kumimoji="1" lang="en-US" altLang="ja-JP" dirty="0"/>
              <a:t>, has sale </a:t>
            </a:r>
            <a:r>
              <a:rPr kumimoji="1" lang="en-US" altLang="ja-JP" dirty="0" err="1"/>
              <a:t>malorum</a:t>
            </a:r>
            <a:r>
              <a:rPr kumimoji="1" lang="en-US" altLang="ja-JP" dirty="0"/>
              <a:t> </a:t>
            </a:r>
            <a:r>
              <a:rPr kumimoji="1" lang="en-US" altLang="ja-JP" dirty="0" err="1"/>
              <a:t>detraxit</a:t>
            </a:r>
            <a:r>
              <a:rPr kumimoji="1" lang="en-US" altLang="ja-JP" dirty="0"/>
              <a:t> in, et </a:t>
            </a:r>
            <a:r>
              <a:rPr kumimoji="1" lang="en-US" altLang="ja-JP" dirty="0" err="1"/>
              <a:t>meliore</a:t>
            </a:r>
            <a:r>
              <a:rPr kumimoji="1" lang="en-US" altLang="ja-JP" dirty="0"/>
              <a:t> </a:t>
            </a:r>
            <a:r>
              <a:rPr kumimoji="1" lang="en-US" altLang="ja-JP" dirty="0" err="1"/>
              <a:t>epicuri</a:t>
            </a:r>
            <a:r>
              <a:rPr kumimoji="1" lang="en-US" altLang="ja-JP" dirty="0"/>
              <a:t> </a:t>
            </a:r>
            <a:r>
              <a:rPr kumimoji="1" lang="en-US" altLang="ja-JP" dirty="0" err="1"/>
              <a:t>assueverit</a:t>
            </a:r>
            <a:r>
              <a:rPr kumimoji="1" lang="en-US" altLang="ja-JP" dirty="0"/>
              <a:t> </a:t>
            </a:r>
            <a:r>
              <a:rPr kumimoji="1" lang="en-US" altLang="ja-JP" dirty="0" err="1"/>
              <a:t>mel</a:t>
            </a:r>
            <a:r>
              <a:rPr kumimoji="1" lang="en-US" altLang="ja-JP" dirty="0"/>
              <a:t>. </a:t>
            </a:r>
            <a:r>
              <a:rPr kumimoji="1" lang="en-US" altLang="ja-JP" dirty="0" err="1"/>
              <a:t>Harum</a:t>
            </a:r>
            <a:r>
              <a:rPr kumimoji="1" lang="en-US" altLang="ja-JP" dirty="0"/>
              <a:t> </a:t>
            </a:r>
            <a:r>
              <a:rPr kumimoji="1" lang="en-US" altLang="ja-JP" dirty="0" err="1"/>
              <a:t>ludus</a:t>
            </a:r>
            <a:r>
              <a:rPr kumimoji="1" lang="en-US" altLang="ja-JP" dirty="0"/>
              <a:t> </a:t>
            </a:r>
            <a:r>
              <a:rPr kumimoji="1" lang="en-US" altLang="ja-JP" dirty="0" err="1"/>
              <a:t>civibus</a:t>
            </a:r>
            <a:r>
              <a:rPr kumimoji="1" lang="en-US" altLang="ja-JP" dirty="0"/>
              <a:t> et </a:t>
            </a:r>
            <a:r>
              <a:rPr kumimoji="1" lang="en-US" altLang="ja-JP" dirty="0" err="1"/>
              <a:t>eos</a:t>
            </a:r>
            <a:r>
              <a:rPr kumimoji="1" lang="en-US" altLang="ja-JP" dirty="0"/>
              <a:t>, </a:t>
            </a:r>
            <a:r>
              <a:rPr kumimoji="1" lang="en-US" altLang="ja-JP" dirty="0" err="1"/>
              <a:t>mei</a:t>
            </a:r>
            <a:r>
              <a:rPr kumimoji="1" lang="en-US" altLang="ja-JP" dirty="0"/>
              <a:t> cu facer </a:t>
            </a:r>
            <a:r>
              <a:rPr kumimoji="1" lang="en-US" altLang="ja-JP" dirty="0" err="1"/>
              <a:t>affert</a:t>
            </a:r>
            <a:r>
              <a:rPr kumimoji="1" lang="en-US" altLang="ja-JP" dirty="0"/>
              <a:t> </a:t>
            </a:r>
            <a:r>
              <a:rPr kumimoji="1" lang="en-US" altLang="ja-JP" dirty="0" err="1"/>
              <a:t>adolescens</a:t>
            </a:r>
            <a:r>
              <a:rPr kumimoji="1" lang="en-US" altLang="ja-JP" dirty="0"/>
              <a:t>. </a:t>
            </a:r>
            <a:endParaRPr kumimoji="1" lang="ja-JP" altLang="en-US" dirty="0"/>
          </a:p>
        </p:txBody>
      </p:sp>
      <p:sp>
        <p:nvSpPr>
          <p:cNvPr id="28" name="テキスト プレースホルダー 27"/>
          <p:cNvSpPr>
            <a:spLocks noGrp="1"/>
          </p:cNvSpPr>
          <p:nvPr>
            <p:ph type="body" sz="quarter" idx="16"/>
          </p:nvPr>
        </p:nvSpPr>
        <p:spPr/>
        <p:txBody>
          <a:bodyPr/>
          <a:lstStyle/>
          <a:p>
            <a:r>
              <a:rPr kumimoji="1" lang="en-US" altLang="ja-JP" dirty="0"/>
              <a:t>We share</a:t>
            </a:r>
            <a:endParaRPr kumimoji="1" lang="ja-JP" altLang="en-US" dirty="0"/>
          </a:p>
        </p:txBody>
      </p:sp>
      <p:sp>
        <p:nvSpPr>
          <p:cNvPr id="30" name="テキスト プレースホルダー 29"/>
          <p:cNvSpPr>
            <a:spLocks noGrp="1"/>
          </p:cNvSpPr>
          <p:nvPr>
            <p:ph type="body" sz="quarter" idx="18"/>
          </p:nvPr>
        </p:nvSpPr>
        <p:spPr/>
        <p:txBody>
          <a:bodyPr/>
          <a:lstStyle/>
          <a:p>
            <a:r>
              <a:rPr kumimoji="1" lang="en-US" altLang="ja-JP" dirty="0"/>
              <a:t>Ne </a:t>
            </a:r>
            <a:r>
              <a:rPr kumimoji="1" lang="en-US" altLang="ja-JP" dirty="0" err="1"/>
              <a:t>harum</a:t>
            </a:r>
            <a:r>
              <a:rPr kumimoji="1" lang="en-US" altLang="ja-JP" dirty="0"/>
              <a:t> </a:t>
            </a:r>
            <a:r>
              <a:rPr kumimoji="1" lang="en-US" altLang="ja-JP" dirty="0" err="1"/>
              <a:t>adolescens</a:t>
            </a:r>
            <a:r>
              <a:rPr kumimoji="1" lang="en-US" altLang="ja-JP" dirty="0"/>
              <a:t> cum, liber </a:t>
            </a:r>
            <a:r>
              <a:rPr kumimoji="1" lang="en-US" altLang="ja-JP" dirty="0" err="1"/>
              <a:t>dolorum</a:t>
            </a:r>
            <a:r>
              <a:rPr kumimoji="1" lang="en-US" altLang="ja-JP" dirty="0"/>
              <a:t> </a:t>
            </a:r>
            <a:r>
              <a:rPr kumimoji="1" lang="en-US" altLang="ja-JP" dirty="0" err="1"/>
              <a:t>eum</a:t>
            </a:r>
            <a:r>
              <a:rPr kumimoji="1" lang="en-US" altLang="ja-JP" dirty="0"/>
              <a:t> et. </a:t>
            </a:r>
            <a:r>
              <a:rPr kumimoji="1" lang="en-US" altLang="ja-JP" dirty="0" err="1"/>
              <a:t>Persius</a:t>
            </a:r>
            <a:r>
              <a:rPr kumimoji="1" lang="en-US" altLang="ja-JP" dirty="0"/>
              <a:t> </a:t>
            </a:r>
            <a:r>
              <a:rPr kumimoji="1" lang="en-US" altLang="ja-JP" dirty="0" err="1"/>
              <a:t>eligendi</a:t>
            </a:r>
            <a:r>
              <a:rPr kumimoji="1" lang="en-US" altLang="ja-JP" dirty="0"/>
              <a:t> </a:t>
            </a:r>
            <a:r>
              <a:rPr kumimoji="1" lang="en-US" altLang="ja-JP" dirty="0" err="1"/>
              <a:t>ei</a:t>
            </a:r>
            <a:r>
              <a:rPr kumimoji="1" lang="en-US" altLang="ja-JP" dirty="0"/>
              <a:t> vim. Fugit </a:t>
            </a:r>
            <a:r>
              <a:rPr kumimoji="1" lang="en-US" altLang="ja-JP" dirty="0" err="1"/>
              <a:t>viris</a:t>
            </a:r>
            <a:r>
              <a:rPr kumimoji="1" lang="en-US" altLang="ja-JP" dirty="0"/>
              <a:t> </a:t>
            </a:r>
            <a:r>
              <a:rPr kumimoji="1" lang="en-US" altLang="ja-JP" dirty="0" err="1"/>
              <a:t>rationibus</a:t>
            </a:r>
            <a:r>
              <a:rPr kumimoji="1" lang="en-US" altLang="ja-JP" dirty="0"/>
              <a:t> </a:t>
            </a:r>
            <a:r>
              <a:rPr kumimoji="1" lang="en-US" altLang="ja-JP" dirty="0" err="1"/>
              <a:t>usu</a:t>
            </a:r>
            <a:r>
              <a:rPr kumimoji="1" lang="en-US" altLang="ja-JP" dirty="0"/>
              <a:t> </a:t>
            </a:r>
            <a:r>
              <a:rPr kumimoji="1" lang="en-US" altLang="ja-JP" dirty="0" err="1"/>
              <a:t>eu</a:t>
            </a:r>
            <a:r>
              <a:rPr kumimoji="1" lang="en-US" altLang="ja-JP" dirty="0"/>
              <a:t>. No </a:t>
            </a:r>
            <a:r>
              <a:rPr kumimoji="1" lang="en-US" altLang="ja-JP" dirty="0" err="1"/>
              <a:t>assum</a:t>
            </a:r>
            <a:r>
              <a:rPr kumimoji="1" lang="en-US" altLang="ja-JP" dirty="0"/>
              <a:t> </a:t>
            </a:r>
            <a:r>
              <a:rPr kumimoji="1" lang="en-US" altLang="ja-JP" dirty="0" err="1"/>
              <a:t>appellantur</a:t>
            </a:r>
            <a:r>
              <a:rPr kumimoji="1" lang="en-US" altLang="ja-JP" dirty="0"/>
              <a:t> </a:t>
            </a:r>
            <a:r>
              <a:rPr kumimoji="1" lang="en-US" altLang="ja-JP" dirty="0" err="1"/>
              <a:t>vel</a:t>
            </a:r>
            <a:r>
              <a:rPr kumimoji="1" lang="en-US" altLang="ja-JP" dirty="0"/>
              <a:t>, </a:t>
            </a:r>
            <a:r>
              <a:rPr kumimoji="1" lang="en-US" altLang="ja-JP" dirty="0" err="1"/>
              <a:t>nonumy</a:t>
            </a:r>
            <a:r>
              <a:rPr kumimoji="1" lang="en-US" altLang="ja-JP" dirty="0"/>
              <a:t> </a:t>
            </a:r>
            <a:r>
              <a:rPr kumimoji="1" lang="en-US" altLang="ja-JP" dirty="0" err="1"/>
              <a:t>luptatum</a:t>
            </a:r>
            <a:r>
              <a:rPr kumimoji="1" lang="en-US" altLang="ja-JP" dirty="0"/>
              <a:t> an </a:t>
            </a:r>
            <a:r>
              <a:rPr kumimoji="1" lang="en-US" altLang="ja-JP" dirty="0" err="1"/>
              <a:t>eum</a:t>
            </a:r>
            <a:r>
              <a:rPr kumimoji="1" lang="en-US" altLang="ja-JP" dirty="0"/>
              <a:t>.</a:t>
            </a:r>
            <a:endParaRPr kumimoji="1" lang="ja-JP" altLang="en-US" dirty="0"/>
          </a:p>
        </p:txBody>
      </p:sp>
      <p:sp>
        <p:nvSpPr>
          <p:cNvPr id="31" name="テキスト プレースホルダー 30"/>
          <p:cNvSpPr>
            <a:spLocks noGrp="1"/>
          </p:cNvSpPr>
          <p:nvPr>
            <p:ph type="body" sz="quarter" idx="19"/>
          </p:nvPr>
        </p:nvSpPr>
        <p:spPr/>
        <p:txBody>
          <a:bodyPr/>
          <a:lstStyle/>
          <a:p>
            <a:r>
              <a:rPr kumimoji="1" lang="en-US" altLang="ja-JP" dirty="0"/>
              <a:t>We create</a:t>
            </a:r>
            <a:endParaRPr kumimoji="1" lang="ja-JP" altLang="en-US" dirty="0"/>
          </a:p>
        </p:txBody>
      </p:sp>
      <p:sp>
        <p:nvSpPr>
          <p:cNvPr id="33" name="テキスト プレースホルダー 32"/>
          <p:cNvSpPr>
            <a:spLocks noGrp="1"/>
          </p:cNvSpPr>
          <p:nvPr>
            <p:ph type="body" sz="quarter" idx="21"/>
          </p:nvPr>
        </p:nvSpPr>
        <p:spPr/>
        <p:txBody>
          <a:bodyPr/>
          <a:lstStyle/>
          <a:p>
            <a:r>
              <a:rPr kumimoji="1" lang="en-US" altLang="ja-JP" dirty="0"/>
              <a:t>Pro </a:t>
            </a:r>
            <a:r>
              <a:rPr kumimoji="1" lang="en-US" altLang="ja-JP" dirty="0" err="1"/>
              <a:t>ut</a:t>
            </a:r>
            <a:r>
              <a:rPr kumimoji="1" lang="en-US" altLang="ja-JP" dirty="0"/>
              <a:t> </a:t>
            </a:r>
            <a:r>
              <a:rPr kumimoji="1" lang="en-US" altLang="ja-JP" dirty="0" err="1"/>
              <a:t>rebum</a:t>
            </a:r>
            <a:r>
              <a:rPr kumimoji="1" lang="en-US" altLang="ja-JP" dirty="0"/>
              <a:t> </a:t>
            </a:r>
            <a:r>
              <a:rPr kumimoji="1" lang="en-US" altLang="ja-JP" dirty="0" err="1"/>
              <a:t>assum</a:t>
            </a:r>
            <a:r>
              <a:rPr kumimoji="1" lang="en-US" altLang="ja-JP" dirty="0"/>
              <a:t>, et </a:t>
            </a:r>
            <a:r>
              <a:rPr kumimoji="1" lang="en-US" altLang="ja-JP" dirty="0" err="1"/>
              <a:t>meis</a:t>
            </a:r>
            <a:r>
              <a:rPr kumimoji="1" lang="en-US" altLang="ja-JP" dirty="0"/>
              <a:t> omnium </a:t>
            </a:r>
            <a:r>
              <a:rPr kumimoji="1" lang="en-US" altLang="ja-JP" dirty="0" err="1"/>
              <a:t>volumus</a:t>
            </a:r>
            <a:r>
              <a:rPr kumimoji="1" lang="en-US" altLang="ja-JP" dirty="0"/>
              <a:t> </a:t>
            </a:r>
            <a:r>
              <a:rPr kumimoji="1" lang="en-US" altLang="ja-JP" dirty="0" err="1"/>
              <a:t>ius</a:t>
            </a:r>
            <a:r>
              <a:rPr kumimoji="1" lang="en-US" altLang="ja-JP" dirty="0"/>
              <a:t>. Qui at </a:t>
            </a:r>
            <a:r>
              <a:rPr kumimoji="1" lang="en-US" altLang="ja-JP" dirty="0" err="1"/>
              <a:t>errem</a:t>
            </a:r>
            <a:r>
              <a:rPr kumimoji="1" lang="en-US" altLang="ja-JP" dirty="0"/>
              <a:t> </a:t>
            </a:r>
            <a:r>
              <a:rPr kumimoji="1" lang="en-US" altLang="ja-JP" dirty="0" err="1"/>
              <a:t>assentior</a:t>
            </a:r>
            <a:r>
              <a:rPr kumimoji="1" lang="en-US" altLang="ja-JP" dirty="0"/>
              <a:t> </a:t>
            </a:r>
            <a:r>
              <a:rPr kumimoji="1" lang="en-US" altLang="ja-JP" dirty="0" err="1"/>
              <a:t>forensibus</a:t>
            </a:r>
            <a:r>
              <a:rPr kumimoji="1" lang="en-US" altLang="ja-JP" dirty="0"/>
              <a:t>, </a:t>
            </a:r>
            <a:r>
              <a:rPr kumimoji="1" lang="en-US" altLang="ja-JP" dirty="0" err="1"/>
              <a:t>mei</a:t>
            </a:r>
            <a:r>
              <a:rPr kumimoji="1" lang="en-US" altLang="ja-JP" dirty="0"/>
              <a:t> </a:t>
            </a:r>
            <a:r>
              <a:rPr kumimoji="1" lang="en-US" altLang="ja-JP" dirty="0" err="1"/>
              <a:t>justo</a:t>
            </a:r>
            <a:r>
              <a:rPr kumimoji="1" lang="en-US" altLang="ja-JP" dirty="0"/>
              <a:t> </a:t>
            </a:r>
            <a:r>
              <a:rPr kumimoji="1" lang="en-US" altLang="ja-JP" dirty="0" err="1"/>
              <a:t>delenit</a:t>
            </a:r>
            <a:r>
              <a:rPr kumimoji="1" lang="en-US" altLang="ja-JP" dirty="0"/>
              <a:t> </a:t>
            </a:r>
            <a:r>
              <a:rPr kumimoji="1" lang="en-US" altLang="ja-JP" dirty="0" err="1"/>
              <a:t>referrentur</a:t>
            </a:r>
            <a:r>
              <a:rPr kumimoji="1" lang="en-US" altLang="ja-JP" dirty="0"/>
              <a:t> ad. </a:t>
            </a:r>
            <a:r>
              <a:rPr kumimoji="1" lang="en-US" altLang="ja-JP" dirty="0" err="1"/>
              <a:t>Habeo</a:t>
            </a:r>
            <a:r>
              <a:rPr kumimoji="1" lang="en-US" altLang="ja-JP" dirty="0"/>
              <a:t> </a:t>
            </a:r>
            <a:r>
              <a:rPr kumimoji="1" lang="en-US" altLang="ja-JP" dirty="0" err="1"/>
              <a:t>illud</a:t>
            </a:r>
            <a:r>
              <a:rPr kumimoji="1" lang="en-US" altLang="ja-JP" dirty="0"/>
              <a:t> </a:t>
            </a:r>
            <a:r>
              <a:rPr kumimoji="1" lang="en-US" altLang="ja-JP" dirty="0" err="1"/>
              <a:t>quando</a:t>
            </a:r>
            <a:r>
              <a:rPr kumimoji="1" lang="en-US" altLang="ja-JP" dirty="0"/>
              <a:t> at </a:t>
            </a:r>
            <a:r>
              <a:rPr kumimoji="1" lang="en-US" altLang="ja-JP" dirty="0" err="1"/>
              <a:t>pri</a:t>
            </a:r>
            <a:r>
              <a:rPr kumimoji="1" lang="en-US" altLang="ja-JP" dirty="0"/>
              <a:t>, </a:t>
            </a:r>
            <a:r>
              <a:rPr kumimoji="1" lang="en-US" altLang="ja-JP" dirty="0" err="1"/>
              <a:t>fastidii</a:t>
            </a:r>
            <a:r>
              <a:rPr kumimoji="1" lang="en-US" altLang="ja-JP" dirty="0"/>
              <a:t> </a:t>
            </a:r>
            <a:r>
              <a:rPr kumimoji="1" lang="en-US" altLang="ja-JP" dirty="0" err="1"/>
              <a:t>euripidis</a:t>
            </a:r>
            <a:r>
              <a:rPr kumimoji="1" lang="en-US" altLang="ja-JP" dirty="0"/>
              <a:t> </a:t>
            </a:r>
            <a:r>
              <a:rPr kumimoji="1" lang="en-US" altLang="ja-JP" dirty="0" err="1"/>
              <a:t>elaboraret</a:t>
            </a:r>
            <a:r>
              <a:rPr kumimoji="1" lang="en-US" altLang="ja-JP" dirty="0"/>
              <a:t> </a:t>
            </a:r>
            <a:r>
              <a:rPr kumimoji="1" lang="en-US" altLang="ja-JP" dirty="0" err="1"/>
              <a:t>usu</a:t>
            </a:r>
            <a:r>
              <a:rPr kumimoji="1" lang="en-US" altLang="ja-JP" dirty="0"/>
              <a:t> </a:t>
            </a:r>
            <a:r>
              <a:rPr kumimoji="1" lang="en-US" altLang="ja-JP" dirty="0" err="1"/>
              <a:t>te</a:t>
            </a:r>
            <a:r>
              <a:rPr kumimoji="1" lang="en-US" altLang="ja-JP" dirty="0"/>
              <a:t>. </a:t>
            </a:r>
            <a:endParaRPr kumimoji="1" lang="ja-JP" altLang="en-US" dirty="0"/>
          </a:p>
        </p:txBody>
      </p:sp>
      <p:sp>
        <p:nvSpPr>
          <p:cNvPr id="34" name="テキスト プレースホルダー 33"/>
          <p:cNvSpPr>
            <a:spLocks noGrp="1"/>
          </p:cNvSpPr>
          <p:nvPr>
            <p:ph type="body" sz="quarter" idx="22"/>
          </p:nvPr>
        </p:nvSpPr>
        <p:spPr/>
        <p:txBody>
          <a:bodyPr/>
          <a:lstStyle/>
          <a:p>
            <a:r>
              <a:rPr kumimoji="1" lang="en-US" altLang="ja-JP" dirty="0"/>
              <a:t>We satisfy</a:t>
            </a:r>
            <a:endParaRPr kumimoji="1" lang="ja-JP" altLang="en-US" dirty="0"/>
          </a:p>
        </p:txBody>
      </p:sp>
      <p:pic>
        <p:nvPicPr>
          <p:cNvPr id="5" name="図プレースホルダー 4"/>
          <p:cNvPicPr>
            <a:picLocks noGrp="1" noChangeAspect="1"/>
          </p:cNvPicPr>
          <p:nvPr>
            <p:ph type="pic" sz="quarter" idx="14"/>
          </p:nvPr>
        </p:nvPicPr>
        <p:blipFill>
          <a:blip r:embed="rId2" cstate="print">
            <a:extLst>
              <a:ext uri="{28A0092B-C50C-407E-A947-70E740481C1C}">
                <a14:useLocalDpi xmlns:a14="http://schemas.microsoft.com/office/drawing/2010/main" val="0"/>
              </a:ext>
            </a:extLst>
          </a:blip>
          <a:srcRect/>
          <a:stretch>
            <a:fillRect/>
          </a:stretch>
        </p:blipFill>
        <p:spPr/>
      </p:pic>
      <p:pic>
        <p:nvPicPr>
          <p:cNvPr id="7" name="図プレースホルダー 6"/>
          <p:cNvPicPr>
            <a:picLocks noGrp="1" noChangeAspect="1"/>
          </p:cNvPicPr>
          <p:nvPr>
            <p:ph type="pic" sz="quarter" idx="20"/>
          </p:nvPr>
        </p:nvPicPr>
        <p:blipFill>
          <a:blip r:embed="rId3" cstate="print">
            <a:extLst>
              <a:ext uri="{28A0092B-C50C-407E-A947-70E740481C1C}">
                <a14:useLocalDpi xmlns:a14="http://schemas.microsoft.com/office/drawing/2010/main" val="0"/>
              </a:ext>
            </a:extLst>
          </a:blip>
          <a:srcRect/>
          <a:stretch>
            <a:fillRect/>
          </a:stretch>
        </p:blipFill>
        <p:spPr/>
      </p:pic>
      <p:pic>
        <p:nvPicPr>
          <p:cNvPr id="9" name="図プレースホルダー 8"/>
          <p:cNvPicPr>
            <a:picLocks noGrp="1" noChangeAspect="1"/>
          </p:cNvPicPr>
          <p:nvPr>
            <p:ph type="pic" sz="quarter" idx="17"/>
          </p:nvPr>
        </p:nvPicPr>
        <p:blipFill>
          <a:blip r:embed="rId4" cstate="print">
            <a:extLst>
              <a:ext uri="{28A0092B-C50C-407E-A947-70E740481C1C}">
                <a14:useLocalDpi xmlns:a14="http://schemas.microsoft.com/office/drawing/2010/main" val="0"/>
              </a:ext>
            </a:extLst>
          </a:blip>
          <a:srcRect l="126" r="126"/>
          <a:stretch>
            <a:fillRect/>
          </a:stretch>
        </p:blipFill>
        <p:spPr/>
      </p:pic>
      <p:pic>
        <p:nvPicPr>
          <p:cNvPr id="11" name="図プレースホルダー 10"/>
          <p:cNvPicPr>
            <a:picLocks noGrp="1" noChangeAspect="1"/>
          </p:cNvPicPr>
          <p:nvPr>
            <p:ph type="pic" sz="quarter" idx="23"/>
          </p:nvPr>
        </p:nvPicPr>
        <p:blipFill>
          <a:blip r:embed="rId5" cstate="print">
            <a:extLst>
              <a:ext uri="{28A0092B-C50C-407E-A947-70E740481C1C}">
                <a14:useLocalDpi xmlns:a14="http://schemas.microsoft.com/office/drawing/2010/main" val="0"/>
              </a:ext>
            </a:extLst>
          </a:blip>
          <a:srcRect l="126" r="126"/>
          <a:stretch>
            <a:fillRect/>
          </a:stretch>
        </p:blipFill>
        <p:spPr/>
      </p:pic>
    </p:spTree>
    <p:extLst>
      <p:ext uri="{BB962C8B-B14F-4D97-AF65-F5344CB8AC3E}">
        <p14:creationId xmlns:p14="http://schemas.microsoft.com/office/powerpoint/2010/main" val="297582401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9012">
        <p15:prstTrans prst="pageCurlSingle"/>
      </p:transition>
    </mc:Choice>
    <mc:Fallback xmlns="">
      <p:transition spd="slow" advTm="9012">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タイトル 16"/>
          <p:cNvSpPr>
            <a:spLocks noGrp="1"/>
          </p:cNvSpPr>
          <p:nvPr>
            <p:ph type="title"/>
          </p:nvPr>
        </p:nvSpPr>
        <p:spPr/>
        <p:txBody>
          <a:bodyPr/>
          <a:lstStyle/>
          <a:p>
            <a:r>
              <a:rPr kumimoji="1" lang="en-US" altLang="ja-JP" dirty="0"/>
              <a:t>Our History</a:t>
            </a:r>
            <a:endParaRPr kumimoji="1" lang="ja-JP" alt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31</a:t>
            </a:fld>
            <a:endParaRPr lang="en-US" dirty="0"/>
          </a:p>
        </p:txBody>
      </p:sp>
      <p:sp>
        <p:nvSpPr>
          <p:cNvPr id="18" name="テキスト プレースホルダー 17"/>
          <p:cNvSpPr>
            <a:spLocks noGrp="1"/>
          </p:cNvSpPr>
          <p:nvPr>
            <p:ph type="body" sz="quarter" idx="12"/>
          </p:nvPr>
        </p:nvSpPr>
        <p:spPr/>
        <p:txBody>
          <a:bodyPr/>
          <a:lstStyle/>
          <a:p>
            <a:r>
              <a:rPr kumimoji="1" lang="en-US" altLang="ja-JP" dirty="0" err="1"/>
              <a:t>Ea</a:t>
            </a:r>
            <a:r>
              <a:rPr kumimoji="1" lang="en-US" altLang="ja-JP" dirty="0"/>
              <a:t> </a:t>
            </a:r>
            <a:r>
              <a:rPr kumimoji="1" lang="en-US" altLang="ja-JP" dirty="0" err="1"/>
              <a:t>elit</a:t>
            </a:r>
            <a:r>
              <a:rPr kumimoji="1" lang="en-US" altLang="ja-JP" dirty="0"/>
              <a:t> </a:t>
            </a:r>
            <a:r>
              <a:rPr kumimoji="1" lang="en-US" altLang="ja-JP" dirty="0" err="1"/>
              <a:t>temporibus</a:t>
            </a:r>
            <a:r>
              <a:rPr kumimoji="1" lang="en-US" altLang="ja-JP" dirty="0"/>
              <a:t> </a:t>
            </a:r>
            <a:r>
              <a:rPr kumimoji="1" lang="en-US" altLang="ja-JP" dirty="0" err="1"/>
              <a:t>intellegebat</a:t>
            </a:r>
            <a:r>
              <a:rPr kumimoji="1" lang="en-US" altLang="ja-JP" dirty="0"/>
              <a:t> </a:t>
            </a:r>
            <a:r>
              <a:rPr kumimoji="1" lang="en-US" altLang="ja-JP" dirty="0" err="1"/>
              <a:t>mel</a:t>
            </a:r>
            <a:r>
              <a:rPr kumimoji="1" lang="en-US" altLang="ja-JP" dirty="0"/>
              <a:t>, at </a:t>
            </a:r>
            <a:r>
              <a:rPr kumimoji="1" lang="en-US" altLang="ja-JP" dirty="0" err="1"/>
              <a:t>odio</a:t>
            </a:r>
            <a:r>
              <a:rPr kumimoji="1" lang="en-US" altLang="ja-JP" dirty="0"/>
              <a:t> maiorum </a:t>
            </a:r>
            <a:r>
              <a:rPr kumimoji="1" lang="en-US" altLang="ja-JP" dirty="0" err="1"/>
              <a:t>efficiantur</a:t>
            </a:r>
            <a:r>
              <a:rPr kumimoji="1" lang="en-US" altLang="ja-JP" dirty="0"/>
              <a:t> </a:t>
            </a:r>
            <a:r>
              <a:rPr kumimoji="1" lang="en-US" altLang="ja-JP" dirty="0" err="1"/>
              <a:t>vix</a:t>
            </a:r>
            <a:r>
              <a:rPr kumimoji="1" lang="en-US" altLang="ja-JP" dirty="0"/>
              <a:t>. </a:t>
            </a:r>
            <a:r>
              <a:rPr kumimoji="1" lang="en-US" altLang="ja-JP" dirty="0" err="1"/>
              <a:t>Usu</a:t>
            </a:r>
            <a:r>
              <a:rPr kumimoji="1" lang="en-US" altLang="ja-JP" dirty="0"/>
              <a:t> id </a:t>
            </a:r>
            <a:r>
              <a:rPr kumimoji="1" lang="en-US" altLang="ja-JP" dirty="0" err="1"/>
              <a:t>tantas</a:t>
            </a:r>
            <a:r>
              <a:rPr kumimoji="1" lang="en-US" altLang="ja-JP" dirty="0"/>
              <a:t> </a:t>
            </a:r>
            <a:r>
              <a:rPr kumimoji="1" lang="en-US" altLang="ja-JP" dirty="0" err="1"/>
              <a:t>quodsi</a:t>
            </a:r>
            <a:r>
              <a:rPr kumimoji="1" lang="en-US" altLang="ja-JP" dirty="0"/>
              <a:t> </a:t>
            </a:r>
            <a:r>
              <a:rPr kumimoji="1" lang="en-US" altLang="ja-JP" dirty="0" err="1"/>
              <a:t>docendi</a:t>
            </a:r>
            <a:r>
              <a:rPr kumimoji="1" lang="en-US" altLang="ja-JP" dirty="0"/>
              <a:t>.</a:t>
            </a:r>
            <a:endParaRPr kumimoji="1" lang="ja-JP" altLang="en-US" dirty="0"/>
          </a:p>
        </p:txBody>
      </p:sp>
      <p:sp>
        <p:nvSpPr>
          <p:cNvPr id="20" name="テキスト プレースホルダー 19"/>
          <p:cNvSpPr>
            <a:spLocks noGrp="1"/>
          </p:cNvSpPr>
          <p:nvPr>
            <p:ph type="body" sz="quarter" idx="14"/>
          </p:nvPr>
        </p:nvSpPr>
        <p:spPr/>
        <p:txBody>
          <a:bodyPr/>
          <a:lstStyle/>
          <a:p>
            <a:r>
              <a:rPr kumimoji="1" lang="en-US" altLang="ja-JP" dirty="0"/>
              <a:t>History 1</a:t>
            </a:r>
            <a:endParaRPr kumimoji="1" lang="ja-JP" altLang="en-US" dirty="0"/>
          </a:p>
        </p:txBody>
      </p:sp>
      <p:sp>
        <p:nvSpPr>
          <p:cNvPr id="21" name="テキスト プレースホルダー 20"/>
          <p:cNvSpPr>
            <a:spLocks noGrp="1"/>
          </p:cNvSpPr>
          <p:nvPr>
            <p:ph type="body" sz="quarter" idx="15"/>
          </p:nvPr>
        </p:nvSpPr>
        <p:spPr/>
        <p:txBody>
          <a:bodyPr/>
          <a:lstStyle/>
          <a:p>
            <a:r>
              <a:rPr kumimoji="1" lang="en-US" altLang="ja-JP" dirty="0"/>
              <a:t>2000</a:t>
            </a:r>
            <a:endParaRPr kumimoji="1" lang="ja-JP" altLang="en-US" dirty="0"/>
          </a:p>
        </p:txBody>
      </p:sp>
      <p:sp>
        <p:nvSpPr>
          <p:cNvPr id="22" name="テキスト プレースホルダー 21"/>
          <p:cNvSpPr>
            <a:spLocks noGrp="1"/>
          </p:cNvSpPr>
          <p:nvPr>
            <p:ph type="body" sz="quarter" idx="16"/>
          </p:nvPr>
        </p:nvSpPr>
        <p:spPr/>
        <p:txBody>
          <a:bodyPr/>
          <a:lstStyle/>
          <a:p>
            <a:r>
              <a:rPr kumimoji="1" lang="en-US" altLang="ja-JP" dirty="0"/>
              <a:t>Ad </a:t>
            </a:r>
            <a:r>
              <a:rPr kumimoji="1" lang="en-US" altLang="ja-JP" dirty="0" err="1"/>
              <a:t>legere</a:t>
            </a:r>
            <a:r>
              <a:rPr kumimoji="1" lang="en-US" altLang="ja-JP" dirty="0"/>
              <a:t> </a:t>
            </a:r>
            <a:r>
              <a:rPr kumimoji="1" lang="en-US" altLang="ja-JP" dirty="0" err="1"/>
              <a:t>fabellas</a:t>
            </a:r>
            <a:r>
              <a:rPr kumimoji="1" lang="en-US" altLang="ja-JP" dirty="0"/>
              <a:t> </a:t>
            </a:r>
            <a:r>
              <a:rPr kumimoji="1" lang="en-US" altLang="ja-JP" dirty="0" err="1"/>
              <a:t>omittantur</a:t>
            </a:r>
            <a:r>
              <a:rPr kumimoji="1" lang="en-US" altLang="ja-JP" dirty="0"/>
              <a:t> quo, at qui omnium </a:t>
            </a:r>
            <a:r>
              <a:rPr kumimoji="1" lang="en-US" altLang="ja-JP" dirty="0" err="1"/>
              <a:t>petentium</a:t>
            </a:r>
            <a:r>
              <a:rPr kumimoji="1" lang="en-US" altLang="ja-JP" dirty="0"/>
              <a:t> </a:t>
            </a:r>
            <a:r>
              <a:rPr kumimoji="1" lang="en-US" altLang="ja-JP" dirty="0" err="1"/>
              <a:t>salutatus</a:t>
            </a:r>
            <a:r>
              <a:rPr kumimoji="1" lang="en-US" altLang="ja-JP" dirty="0"/>
              <a:t>. Vim </a:t>
            </a:r>
            <a:r>
              <a:rPr kumimoji="1" lang="en-US" altLang="ja-JP" dirty="0" err="1"/>
              <a:t>ea</a:t>
            </a:r>
            <a:r>
              <a:rPr kumimoji="1" lang="en-US" altLang="ja-JP" dirty="0"/>
              <a:t> </a:t>
            </a:r>
            <a:r>
              <a:rPr kumimoji="1" lang="en-US" altLang="ja-JP" dirty="0" err="1"/>
              <a:t>possit</a:t>
            </a:r>
            <a:r>
              <a:rPr kumimoji="1" lang="en-US" altLang="ja-JP" dirty="0"/>
              <a:t> </a:t>
            </a:r>
            <a:r>
              <a:rPr kumimoji="1" lang="en-US" altLang="ja-JP" dirty="0" err="1"/>
              <a:t>maluisset</a:t>
            </a:r>
            <a:r>
              <a:rPr kumimoji="1" lang="en-US" altLang="ja-JP" dirty="0"/>
              <a:t> </a:t>
            </a:r>
            <a:r>
              <a:rPr kumimoji="1" lang="en-US" altLang="ja-JP" dirty="0" err="1"/>
              <a:t>consectetuer</a:t>
            </a:r>
            <a:r>
              <a:rPr kumimoji="1" lang="en-US" altLang="ja-JP" dirty="0"/>
              <a:t>.</a:t>
            </a:r>
            <a:endParaRPr kumimoji="1" lang="ja-JP" altLang="en-US" dirty="0"/>
          </a:p>
        </p:txBody>
      </p:sp>
      <p:sp>
        <p:nvSpPr>
          <p:cNvPr id="23" name="テキスト プレースホルダー 22"/>
          <p:cNvSpPr>
            <a:spLocks noGrp="1"/>
          </p:cNvSpPr>
          <p:nvPr>
            <p:ph type="body" sz="quarter" idx="17"/>
          </p:nvPr>
        </p:nvSpPr>
        <p:spPr/>
        <p:txBody>
          <a:bodyPr/>
          <a:lstStyle/>
          <a:p>
            <a:r>
              <a:rPr kumimoji="1" lang="en-US" altLang="ja-JP" dirty="0"/>
              <a:t>History 2</a:t>
            </a:r>
            <a:endParaRPr kumimoji="1" lang="ja-JP" altLang="en-US" dirty="0"/>
          </a:p>
        </p:txBody>
      </p:sp>
      <p:sp>
        <p:nvSpPr>
          <p:cNvPr id="25" name="テキスト プレースホルダー 24"/>
          <p:cNvSpPr>
            <a:spLocks noGrp="1"/>
          </p:cNvSpPr>
          <p:nvPr>
            <p:ph type="body" sz="quarter" idx="19"/>
          </p:nvPr>
        </p:nvSpPr>
        <p:spPr/>
        <p:txBody>
          <a:bodyPr/>
          <a:lstStyle/>
          <a:p>
            <a:r>
              <a:rPr kumimoji="1" lang="en-US" altLang="ja-JP" dirty="0"/>
              <a:t>Ad </a:t>
            </a:r>
            <a:r>
              <a:rPr kumimoji="1" lang="en-US" altLang="ja-JP" dirty="0" err="1"/>
              <a:t>unum</a:t>
            </a:r>
            <a:r>
              <a:rPr kumimoji="1" lang="en-US" altLang="ja-JP" dirty="0"/>
              <a:t> animal </a:t>
            </a:r>
            <a:r>
              <a:rPr kumimoji="1" lang="en-US" altLang="ja-JP" dirty="0" err="1"/>
              <a:t>repudiare</a:t>
            </a:r>
            <a:r>
              <a:rPr kumimoji="1" lang="en-US" altLang="ja-JP" dirty="0"/>
              <a:t> sit, cu </a:t>
            </a:r>
            <a:r>
              <a:rPr kumimoji="1" lang="en-US" altLang="ja-JP" dirty="0" err="1"/>
              <a:t>commodo</a:t>
            </a:r>
            <a:r>
              <a:rPr kumimoji="1" lang="en-US" altLang="ja-JP" dirty="0"/>
              <a:t> perfecto </a:t>
            </a:r>
            <a:r>
              <a:rPr kumimoji="1" lang="en-US" altLang="ja-JP" dirty="0" err="1"/>
              <a:t>conclusionemque</a:t>
            </a:r>
            <a:r>
              <a:rPr kumimoji="1" lang="en-US" altLang="ja-JP" dirty="0"/>
              <a:t> </a:t>
            </a:r>
            <a:r>
              <a:rPr kumimoji="1" lang="en-US" altLang="ja-JP" dirty="0" err="1"/>
              <a:t>ius</a:t>
            </a:r>
            <a:r>
              <a:rPr kumimoji="1" lang="en-US" altLang="ja-JP" dirty="0"/>
              <a:t>. An </a:t>
            </a:r>
            <a:r>
              <a:rPr kumimoji="1" lang="en-US" altLang="ja-JP" dirty="0" err="1"/>
              <a:t>albucius</a:t>
            </a:r>
            <a:r>
              <a:rPr kumimoji="1" lang="en-US" altLang="ja-JP" dirty="0"/>
              <a:t> </a:t>
            </a:r>
            <a:r>
              <a:rPr kumimoji="1" lang="en-US" altLang="ja-JP" dirty="0" err="1"/>
              <a:t>deserunt</a:t>
            </a:r>
            <a:r>
              <a:rPr kumimoji="1" lang="en-US" altLang="ja-JP" dirty="0"/>
              <a:t> cum.</a:t>
            </a:r>
            <a:endParaRPr kumimoji="1" lang="ja-JP" altLang="en-US" dirty="0"/>
          </a:p>
        </p:txBody>
      </p:sp>
      <p:sp>
        <p:nvSpPr>
          <p:cNvPr id="26" name="テキスト プレースホルダー 25"/>
          <p:cNvSpPr>
            <a:spLocks noGrp="1"/>
          </p:cNvSpPr>
          <p:nvPr>
            <p:ph type="body" sz="quarter" idx="20"/>
          </p:nvPr>
        </p:nvSpPr>
        <p:spPr/>
        <p:txBody>
          <a:bodyPr/>
          <a:lstStyle/>
          <a:p>
            <a:r>
              <a:rPr kumimoji="1" lang="en-US" altLang="ja-JP" dirty="0"/>
              <a:t>History 3</a:t>
            </a:r>
            <a:endParaRPr kumimoji="1" lang="ja-JP" altLang="en-US" dirty="0"/>
          </a:p>
        </p:txBody>
      </p:sp>
      <p:sp>
        <p:nvSpPr>
          <p:cNvPr id="19" name="テキスト プレースホルダー 18"/>
          <p:cNvSpPr>
            <a:spLocks noGrp="1"/>
          </p:cNvSpPr>
          <p:nvPr>
            <p:ph type="body" sz="quarter" idx="13"/>
          </p:nvPr>
        </p:nvSpPr>
        <p:spPr/>
        <p:txBody>
          <a:bodyPr/>
          <a:lstStyle/>
          <a:p>
            <a:r>
              <a:rPr kumimoji="1" lang="en-US" altLang="ja-JP" dirty="0"/>
              <a:t>1998</a:t>
            </a:r>
            <a:endParaRPr kumimoji="1" lang="ja-JP" altLang="en-US" dirty="0"/>
          </a:p>
        </p:txBody>
      </p:sp>
      <p:sp>
        <p:nvSpPr>
          <p:cNvPr id="24" name="テキスト プレースホルダー 23"/>
          <p:cNvSpPr>
            <a:spLocks noGrp="1"/>
          </p:cNvSpPr>
          <p:nvPr>
            <p:ph type="body" sz="quarter" idx="18"/>
          </p:nvPr>
        </p:nvSpPr>
        <p:spPr/>
        <p:txBody>
          <a:bodyPr/>
          <a:lstStyle/>
          <a:p>
            <a:r>
              <a:rPr kumimoji="1" lang="en-US" altLang="ja-JP" dirty="0"/>
              <a:t>2004</a:t>
            </a:r>
            <a:endParaRPr kumimoji="1" lang="ja-JP" altLang="en-US" dirty="0"/>
          </a:p>
        </p:txBody>
      </p:sp>
    </p:spTree>
    <p:extLst>
      <p:ext uri="{BB962C8B-B14F-4D97-AF65-F5344CB8AC3E}">
        <p14:creationId xmlns:p14="http://schemas.microsoft.com/office/powerpoint/2010/main" val="83427889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12190">
        <p15:prstTrans prst="pageCurlSingle"/>
      </p:transition>
    </mc:Choice>
    <mc:Fallback xmlns="">
      <p:transition spd="slow" advTm="12190">
        <p:fade/>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ー 2"/>
          <p:cNvSpPr>
            <a:spLocks noGrp="1"/>
          </p:cNvSpPr>
          <p:nvPr>
            <p:ph type="sldNum" sz="quarter" idx="11"/>
          </p:nvPr>
        </p:nvSpPr>
        <p:spPr/>
        <p:txBody>
          <a:bodyPr/>
          <a:lstStyle/>
          <a:p>
            <a:fld id="{03EB59E2-90B9-4CD3-AC74-D672227E13C3}" type="slidenum">
              <a:rPr lang="en-US" smtClean="0"/>
              <a:pPr/>
              <a:t>32</a:t>
            </a:fld>
            <a:endParaRPr lang="en-US" dirty="0"/>
          </a:p>
        </p:txBody>
      </p:sp>
      <p:sp>
        <p:nvSpPr>
          <p:cNvPr id="13" name="テキスト プレースホルダー 12"/>
          <p:cNvSpPr>
            <a:spLocks noGrp="1"/>
          </p:cNvSpPr>
          <p:nvPr>
            <p:ph type="body" sz="quarter" idx="12"/>
          </p:nvPr>
        </p:nvSpPr>
        <p:spPr/>
        <p:txBody>
          <a:bodyPr/>
          <a:lstStyle/>
          <a:p>
            <a:r>
              <a:rPr kumimoji="1" lang="en-US" altLang="ja-JP" dirty="0"/>
              <a:t> Id </a:t>
            </a:r>
            <a:r>
              <a:rPr kumimoji="1" lang="en-US" altLang="ja-JP" dirty="0" err="1"/>
              <a:t>pri</a:t>
            </a:r>
            <a:r>
              <a:rPr kumimoji="1" lang="en-US" altLang="ja-JP" dirty="0"/>
              <a:t> </a:t>
            </a:r>
            <a:r>
              <a:rPr kumimoji="1" lang="en-US" altLang="ja-JP" dirty="0" err="1"/>
              <a:t>movet</a:t>
            </a:r>
            <a:r>
              <a:rPr kumimoji="1" lang="en-US" altLang="ja-JP" dirty="0"/>
              <a:t> </a:t>
            </a:r>
            <a:r>
              <a:rPr kumimoji="1" lang="en-US" altLang="ja-JP" dirty="0" err="1"/>
              <a:t>nostrud</a:t>
            </a:r>
            <a:r>
              <a:rPr kumimoji="1" lang="en-US" altLang="ja-JP" dirty="0"/>
              <a:t> </a:t>
            </a:r>
            <a:r>
              <a:rPr kumimoji="1" lang="en-US" altLang="ja-JP" dirty="0" err="1"/>
              <a:t>quaestio</a:t>
            </a:r>
            <a:r>
              <a:rPr kumimoji="1" lang="en-US" altLang="ja-JP" dirty="0"/>
              <a:t>, ne </a:t>
            </a:r>
            <a:r>
              <a:rPr kumimoji="1" lang="en-US" altLang="ja-JP" dirty="0" err="1"/>
              <a:t>impedit</a:t>
            </a:r>
            <a:r>
              <a:rPr kumimoji="1" lang="en-US" altLang="ja-JP" dirty="0"/>
              <a:t> </a:t>
            </a:r>
            <a:r>
              <a:rPr kumimoji="1" lang="en-US" altLang="ja-JP" dirty="0" err="1"/>
              <a:t>molestiae</a:t>
            </a:r>
            <a:r>
              <a:rPr kumimoji="1" lang="en-US" altLang="ja-JP" dirty="0"/>
              <a:t> his, quo </a:t>
            </a:r>
            <a:r>
              <a:rPr kumimoji="1" lang="en-US" altLang="ja-JP" dirty="0" err="1"/>
              <a:t>ullum</a:t>
            </a:r>
            <a:r>
              <a:rPr kumimoji="1" lang="en-US" altLang="ja-JP" dirty="0"/>
              <a:t> nihil </a:t>
            </a:r>
            <a:r>
              <a:rPr kumimoji="1" lang="en-US" altLang="ja-JP" dirty="0" err="1"/>
              <a:t>solet</a:t>
            </a:r>
            <a:r>
              <a:rPr kumimoji="1" lang="en-US" altLang="ja-JP" dirty="0"/>
              <a:t> cu.</a:t>
            </a:r>
          </a:p>
        </p:txBody>
      </p:sp>
      <p:sp>
        <p:nvSpPr>
          <p:cNvPr id="15" name="テキスト プレースホルダー 14"/>
          <p:cNvSpPr>
            <a:spLocks noGrp="1"/>
          </p:cNvSpPr>
          <p:nvPr>
            <p:ph type="body" sz="quarter" idx="14"/>
          </p:nvPr>
        </p:nvSpPr>
        <p:spPr/>
        <p:txBody>
          <a:bodyPr/>
          <a:lstStyle/>
          <a:p>
            <a:r>
              <a:rPr kumimoji="1" lang="en-US" altLang="ja-JP" dirty="0"/>
              <a:t>History 5</a:t>
            </a:r>
            <a:endParaRPr kumimoji="1" lang="ja-JP" altLang="en-US" dirty="0"/>
          </a:p>
        </p:txBody>
      </p:sp>
      <p:sp>
        <p:nvSpPr>
          <p:cNvPr id="16" name="テキスト プレースホルダー 15"/>
          <p:cNvSpPr>
            <a:spLocks noGrp="1"/>
          </p:cNvSpPr>
          <p:nvPr>
            <p:ph type="body" sz="quarter" idx="15"/>
          </p:nvPr>
        </p:nvSpPr>
        <p:spPr/>
        <p:txBody>
          <a:bodyPr/>
          <a:lstStyle/>
          <a:p>
            <a:r>
              <a:rPr kumimoji="1" lang="en-US" altLang="ja-JP" dirty="0"/>
              <a:t>2008</a:t>
            </a:r>
            <a:endParaRPr kumimoji="1" lang="ja-JP" altLang="en-US" dirty="0"/>
          </a:p>
        </p:txBody>
      </p:sp>
      <p:sp>
        <p:nvSpPr>
          <p:cNvPr id="17" name="テキスト プレースホルダー 16"/>
          <p:cNvSpPr>
            <a:spLocks noGrp="1"/>
          </p:cNvSpPr>
          <p:nvPr>
            <p:ph type="body" sz="quarter" idx="16"/>
          </p:nvPr>
        </p:nvSpPr>
        <p:spPr/>
        <p:txBody>
          <a:bodyPr/>
          <a:lstStyle/>
          <a:p>
            <a:r>
              <a:rPr kumimoji="1" lang="pt-BR" altLang="ja-JP" dirty="0"/>
              <a:t>Affert convenire eu nam, in ipsum graecis eloquentiam vim. At mel numquam contentiones.</a:t>
            </a:r>
            <a:endParaRPr kumimoji="1" lang="ja-JP" altLang="en-US" dirty="0"/>
          </a:p>
        </p:txBody>
      </p:sp>
      <p:sp>
        <p:nvSpPr>
          <p:cNvPr id="18" name="テキスト プレースホルダー 17"/>
          <p:cNvSpPr>
            <a:spLocks noGrp="1"/>
          </p:cNvSpPr>
          <p:nvPr>
            <p:ph type="body" sz="quarter" idx="17"/>
          </p:nvPr>
        </p:nvSpPr>
        <p:spPr/>
        <p:txBody>
          <a:bodyPr/>
          <a:lstStyle/>
          <a:p>
            <a:r>
              <a:rPr kumimoji="1" lang="en-US" altLang="ja-JP" dirty="0"/>
              <a:t>History 4</a:t>
            </a:r>
            <a:endParaRPr kumimoji="1" lang="ja-JP" altLang="en-US" dirty="0"/>
          </a:p>
        </p:txBody>
      </p:sp>
      <p:sp>
        <p:nvSpPr>
          <p:cNvPr id="20" name="テキスト プレースホルダー 19"/>
          <p:cNvSpPr>
            <a:spLocks noGrp="1"/>
          </p:cNvSpPr>
          <p:nvPr>
            <p:ph type="body" sz="quarter" idx="19"/>
          </p:nvPr>
        </p:nvSpPr>
        <p:spPr/>
        <p:txBody>
          <a:bodyPr>
            <a:normAutofit/>
          </a:bodyPr>
          <a:lstStyle/>
          <a:p>
            <a:r>
              <a:rPr kumimoji="1" lang="en-US" altLang="ja-JP" dirty="0"/>
              <a:t>Vero </a:t>
            </a:r>
            <a:r>
              <a:rPr kumimoji="1" lang="en-US" altLang="ja-JP" dirty="0" err="1"/>
              <a:t>mediocrem</a:t>
            </a:r>
            <a:r>
              <a:rPr kumimoji="1" lang="en-US" altLang="ja-JP" dirty="0"/>
              <a:t> </a:t>
            </a:r>
            <a:r>
              <a:rPr kumimoji="1" lang="en-US" altLang="ja-JP" dirty="0" err="1"/>
              <a:t>vix</a:t>
            </a:r>
            <a:r>
              <a:rPr kumimoji="1" lang="en-US" altLang="ja-JP" dirty="0"/>
              <a:t> at, </a:t>
            </a:r>
            <a:r>
              <a:rPr kumimoji="1" lang="en-US" altLang="ja-JP" dirty="0" err="1"/>
              <a:t>idque</a:t>
            </a:r>
            <a:r>
              <a:rPr kumimoji="1" lang="en-US" altLang="ja-JP" dirty="0"/>
              <a:t> </a:t>
            </a:r>
            <a:r>
              <a:rPr kumimoji="1" lang="en-US" altLang="ja-JP" dirty="0" err="1"/>
              <a:t>numquam</a:t>
            </a:r>
            <a:r>
              <a:rPr kumimoji="1" lang="en-US" altLang="ja-JP" dirty="0"/>
              <a:t> </a:t>
            </a:r>
            <a:r>
              <a:rPr kumimoji="1" lang="en-US" altLang="ja-JP" dirty="0" err="1"/>
              <a:t>lucilius</a:t>
            </a:r>
            <a:r>
              <a:rPr kumimoji="1" lang="en-US" altLang="ja-JP" dirty="0"/>
              <a:t> ad mea. Ex vim lorem </a:t>
            </a:r>
            <a:r>
              <a:rPr kumimoji="1" lang="en-US" altLang="ja-JP" dirty="0" err="1"/>
              <a:t>facilisis</a:t>
            </a:r>
            <a:r>
              <a:rPr kumimoji="1" lang="en-US" altLang="ja-JP" dirty="0"/>
              <a:t>, has </a:t>
            </a:r>
            <a:r>
              <a:rPr kumimoji="1" lang="en-US" altLang="ja-JP" dirty="0" err="1"/>
              <a:t>labore</a:t>
            </a:r>
            <a:r>
              <a:rPr kumimoji="1" lang="en-US" altLang="ja-JP" dirty="0"/>
              <a:t> present.</a:t>
            </a:r>
            <a:endParaRPr kumimoji="1" lang="ja-JP" altLang="en-US" dirty="0"/>
          </a:p>
        </p:txBody>
      </p:sp>
      <p:sp>
        <p:nvSpPr>
          <p:cNvPr id="21" name="テキスト プレースホルダー 20"/>
          <p:cNvSpPr>
            <a:spLocks noGrp="1"/>
          </p:cNvSpPr>
          <p:nvPr>
            <p:ph type="body" sz="quarter" idx="20"/>
          </p:nvPr>
        </p:nvSpPr>
        <p:spPr/>
        <p:txBody>
          <a:bodyPr/>
          <a:lstStyle/>
          <a:p>
            <a:r>
              <a:rPr kumimoji="1" lang="en-US" altLang="ja-JP" dirty="0"/>
              <a:t>History 7</a:t>
            </a:r>
            <a:endParaRPr kumimoji="1" lang="ja-JP" altLang="en-US" dirty="0"/>
          </a:p>
        </p:txBody>
      </p:sp>
      <p:sp>
        <p:nvSpPr>
          <p:cNvPr id="14" name="テキスト プレースホルダー 13"/>
          <p:cNvSpPr>
            <a:spLocks noGrp="1"/>
          </p:cNvSpPr>
          <p:nvPr>
            <p:ph type="body" sz="quarter" idx="13"/>
          </p:nvPr>
        </p:nvSpPr>
        <p:spPr/>
        <p:txBody>
          <a:bodyPr/>
          <a:lstStyle/>
          <a:p>
            <a:r>
              <a:rPr kumimoji="1" lang="en-US" altLang="ja-JP" dirty="0"/>
              <a:t>2012</a:t>
            </a:r>
            <a:endParaRPr kumimoji="1" lang="ja-JP" altLang="en-US" dirty="0"/>
          </a:p>
        </p:txBody>
      </p:sp>
      <p:sp>
        <p:nvSpPr>
          <p:cNvPr id="19" name="テキスト プレースホルダー 18"/>
          <p:cNvSpPr>
            <a:spLocks noGrp="1"/>
          </p:cNvSpPr>
          <p:nvPr>
            <p:ph type="body" sz="quarter" idx="18"/>
          </p:nvPr>
        </p:nvSpPr>
        <p:spPr/>
        <p:txBody>
          <a:bodyPr/>
          <a:lstStyle/>
          <a:p>
            <a:r>
              <a:rPr kumimoji="1" lang="en-US" altLang="ja-JP" dirty="0"/>
              <a:t>2017</a:t>
            </a:r>
            <a:endParaRPr kumimoji="1" lang="ja-JP" altLang="en-US" dirty="0"/>
          </a:p>
        </p:txBody>
      </p:sp>
      <p:sp>
        <p:nvSpPr>
          <p:cNvPr id="22" name="テキスト プレースホルダー 21"/>
          <p:cNvSpPr>
            <a:spLocks noGrp="1"/>
          </p:cNvSpPr>
          <p:nvPr>
            <p:ph type="body" sz="quarter" idx="21"/>
          </p:nvPr>
        </p:nvSpPr>
        <p:spPr/>
        <p:txBody>
          <a:bodyPr/>
          <a:lstStyle/>
          <a:p>
            <a:r>
              <a:rPr kumimoji="1" lang="en-US" altLang="ja-JP" dirty="0"/>
              <a:t>2016</a:t>
            </a:r>
            <a:endParaRPr kumimoji="1" lang="ja-JP" altLang="en-US" dirty="0"/>
          </a:p>
        </p:txBody>
      </p:sp>
      <p:sp>
        <p:nvSpPr>
          <p:cNvPr id="23" name="テキスト プレースホルダー 22"/>
          <p:cNvSpPr>
            <a:spLocks noGrp="1"/>
          </p:cNvSpPr>
          <p:nvPr>
            <p:ph type="body" sz="quarter" idx="22"/>
          </p:nvPr>
        </p:nvSpPr>
        <p:spPr/>
        <p:txBody>
          <a:bodyPr/>
          <a:lstStyle/>
          <a:p>
            <a:r>
              <a:rPr kumimoji="1" lang="en-US" altLang="ja-JP" dirty="0" err="1"/>
              <a:t>Eleifend</a:t>
            </a:r>
            <a:r>
              <a:rPr kumimoji="1" lang="en-US" altLang="ja-JP" dirty="0"/>
              <a:t> </a:t>
            </a:r>
            <a:r>
              <a:rPr kumimoji="1" lang="en-US" altLang="ja-JP" dirty="0" err="1"/>
              <a:t>dissentiet</a:t>
            </a:r>
            <a:r>
              <a:rPr kumimoji="1" lang="en-US" altLang="ja-JP" dirty="0"/>
              <a:t> </a:t>
            </a:r>
            <a:r>
              <a:rPr kumimoji="1" lang="en-US" altLang="ja-JP" dirty="0" err="1"/>
              <a:t>consectetuer</a:t>
            </a:r>
            <a:r>
              <a:rPr kumimoji="1" lang="en-US" altLang="ja-JP" dirty="0"/>
              <a:t> cum id, </a:t>
            </a:r>
            <a:r>
              <a:rPr kumimoji="1" lang="en-US" altLang="ja-JP" dirty="0" err="1"/>
              <a:t>ea</a:t>
            </a:r>
            <a:r>
              <a:rPr kumimoji="1" lang="en-US" altLang="ja-JP" dirty="0"/>
              <a:t> </a:t>
            </a:r>
            <a:r>
              <a:rPr kumimoji="1" lang="en-US" altLang="ja-JP" dirty="0" err="1"/>
              <a:t>quem</a:t>
            </a:r>
            <a:r>
              <a:rPr kumimoji="1" lang="en-US" altLang="ja-JP" dirty="0"/>
              <a:t> </a:t>
            </a:r>
            <a:r>
              <a:rPr kumimoji="1" lang="en-US" altLang="ja-JP" dirty="0" err="1"/>
              <a:t>atomorum</a:t>
            </a:r>
            <a:r>
              <a:rPr kumimoji="1" lang="en-US" altLang="ja-JP" dirty="0"/>
              <a:t> </a:t>
            </a:r>
            <a:r>
              <a:rPr kumimoji="1" lang="en-US" altLang="ja-JP" dirty="0" err="1"/>
              <a:t>ius</a:t>
            </a:r>
            <a:r>
              <a:rPr kumimoji="1" lang="en-US" altLang="ja-JP" dirty="0"/>
              <a:t>, </a:t>
            </a:r>
            <a:r>
              <a:rPr kumimoji="1" lang="en-US" altLang="ja-JP" dirty="0" err="1"/>
              <a:t>tamquam</a:t>
            </a:r>
            <a:r>
              <a:rPr kumimoji="1" lang="en-US" altLang="ja-JP" dirty="0"/>
              <a:t> </a:t>
            </a:r>
            <a:r>
              <a:rPr kumimoji="1" lang="en-US" altLang="ja-JP" dirty="0" err="1"/>
              <a:t>deseruisse</a:t>
            </a:r>
            <a:r>
              <a:rPr kumimoji="1" lang="en-US" altLang="ja-JP" dirty="0"/>
              <a:t> </a:t>
            </a:r>
            <a:r>
              <a:rPr kumimoji="1" lang="en-US" altLang="ja-JP" dirty="0" err="1"/>
              <a:t>te</a:t>
            </a:r>
            <a:r>
              <a:rPr kumimoji="1" lang="en-US" altLang="ja-JP" dirty="0"/>
              <a:t> pro.</a:t>
            </a:r>
            <a:endParaRPr kumimoji="1" lang="ja-JP" altLang="en-US" dirty="0"/>
          </a:p>
        </p:txBody>
      </p:sp>
      <p:sp>
        <p:nvSpPr>
          <p:cNvPr id="24" name="テキスト プレースホルダー 23"/>
          <p:cNvSpPr>
            <a:spLocks noGrp="1"/>
          </p:cNvSpPr>
          <p:nvPr>
            <p:ph type="body" sz="quarter" idx="23"/>
          </p:nvPr>
        </p:nvSpPr>
        <p:spPr/>
        <p:txBody>
          <a:bodyPr/>
          <a:lstStyle/>
          <a:p>
            <a:r>
              <a:rPr kumimoji="1" lang="en-US" altLang="ja-JP" dirty="0"/>
              <a:t>History 6</a:t>
            </a:r>
            <a:endParaRPr kumimoji="1" lang="ja-JP" altLang="en-US" dirty="0"/>
          </a:p>
        </p:txBody>
      </p:sp>
    </p:spTree>
    <p:extLst>
      <p:ext uri="{BB962C8B-B14F-4D97-AF65-F5344CB8AC3E}">
        <p14:creationId xmlns:p14="http://schemas.microsoft.com/office/powerpoint/2010/main" val="4121850181"/>
      </p:ext>
    </p:extLst>
  </p:cSld>
  <p:clrMapOvr>
    <a:masterClrMapping/>
  </p:clrMapOvr>
  <p:transition spd="slow" advTm="12537">
    <p:push dir="u"/>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ー 2"/>
          <p:cNvSpPr>
            <a:spLocks noGrp="1"/>
          </p:cNvSpPr>
          <p:nvPr>
            <p:ph type="sldNum" sz="quarter" idx="11"/>
          </p:nvPr>
        </p:nvSpPr>
        <p:spPr/>
        <p:txBody>
          <a:bodyPr/>
          <a:lstStyle/>
          <a:p>
            <a:fld id="{03EB59E2-90B9-4CD3-AC74-D672227E13C3}" type="slidenum">
              <a:rPr lang="en-US" smtClean="0"/>
              <a:pPr/>
              <a:t>33</a:t>
            </a:fld>
            <a:endParaRPr lang="en-US" dirty="0"/>
          </a:p>
        </p:txBody>
      </p:sp>
      <p:sp>
        <p:nvSpPr>
          <p:cNvPr id="2" name="テキスト プレースホルダー 1"/>
          <p:cNvSpPr>
            <a:spLocks noGrp="1"/>
          </p:cNvSpPr>
          <p:nvPr>
            <p:ph type="body" sz="quarter" idx="12"/>
          </p:nvPr>
        </p:nvSpPr>
        <p:spPr/>
        <p:txBody>
          <a:bodyPr/>
          <a:lstStyle/>
          <a:p>
            <a:r>
              <a:rPr kumimoji="1" lang="en-US" altLang="ja-JP" dirty="0" err="1"/>
              <a:t>Ut</a:t>
            </a:r>
            <a:r>
              <a:rPr kumimoji="1" lang="en-US" altLang="ja-JP" dirty="0"/>
              <a:t> quod </a:t>
            </a:r>
            <a:r>
              <a:rPr kumimoji="1" lang="en-US" altLang="ja-JP" dirty="0" err="1"/>
              <a:t>dicunt</a:t>
            </a:r>
            <a:r>
              <a:rPr kumimoji="1" lang="en-US" altLang="ja-JP" dirty="0"/>
              <a:t> </a:t>
            </a:r>
            <a:r>
              <a:rPr kumimoji="1" lang="en-US" altLang="ja-JP" dirty="0" err="1"/>
              <a:t>scripserit</a:t>
            </a:r>
            <a:r>
              <a:rPr kumimoji="1" lang="en-US" altLang="ja-JP" dirty="0"/>
              <a:t> </a:t>
            </a:r>
            <a:r>
              <a:rPr kumimoji="1" lang="en-US" altLang="ja-JP" dirty="0" err="1"/>
              <a:t>mei</a:t>
            </a:r>
            <a:r>
              <a:rPr kumimoji="1" lang="en-US" altLang="ja-JP" dirty="0"/>
              <a:t>, </a:t>
            </a:r>
            <a:r>
              <a:rPr kumimoji="1" lang="en-US" altLang="ja-JP" dirty="0" err="1"/>
              <a:t>usu</a:t>
            </a:r>
            <a:r>
              <a:rPr kumimoji="1" lang="en-US" altLang="ja-JP" dirty="0"/>
              <a:t> </a:t>
            </a:r>
            <a:r>
              <a:rPr kumimoji="1" lang="en-US" altLang="ja-JP" dirty="0" err="1"/>
              <a:t>munere</a:t>
            </a:r>
            <a:r>
              <a:rPr kumimoji="1" lang="en-US" altLang="ja-JP" dirty="0"/>
              <a:t> </a:t>
            </a:r>
            <a:r>
              <a:rPr kumimoji="1" lang="en-US" altLang="ja-JP" dirty="0" err="1"/>
              <a:t>forensibus</a:t>
            </a:r>
            <a:r>
              <a:rPr kumimoji="1" lang="en-US" altLang="ja-JP" dirty="0"/>
              <a:t> </a:t>
            </a:r>
            <a:r>
              <a:rPr kumimoji="1" lang="en-US" altLang="ja-JP" dirty="0" err="1"/>
              <a:t>vituperata</a:t>
            </a:r>
            <a:r>
              <a:rPr kumimoji="1" lang="en-US" altLang="ja-JP" dirty="0"/>
              <a:t> </a:t>
            </a:r>
            <a:r>
              <a:rPr kumimoji="1" lang="en-US" altLang="ja-JP" dirty="0" err="1"/>
              <a:t>eu</a:t>
            </a:r>
            <a:r>
              <a:rPr kumimoji="1" lang="en-US" altLang="ja-JP" dirty="0"/>
              <a:t>. Cu nihil </a:t>
            </a:r>
            <a:r>
              <a:rPr kumimoji="1" lang="en-US" altLang="ja-JP" dirty="0" err="1"/>
              <a:t>nullam</a:t>
            </a:r>
            <a:r>
              <a:rPr kumimoji="1" lang="en-US" altLang="ja-JP" dirty="0"/>
              <a:t> </a:t>
            </a:r>
            <a:r>
              <a:rPr kumimoji="1" lang="en-US" altLang="ja-JP" dirty="0" err="1"/>
              <a:t>intellegebat</a:t>
            </a:r>
            <a:r>
              <a:rPr kumimoji="1" lang="en-US" altLang="ja-JP" dirty="0"/>
              <a:t> vis.</a:t>
            </a:r>
            <a:endParaRPr kumimoji="1" lang="ja-JP" altLang="en-US" dirty="0"/>
          </a:p>
        </p:txBody>
      </p:sp>
      <p:sp>
        <p:nvSpPr>
          <p:cNvPr id="5" name="テキスト プレースホルダー 4"/>
          <p:cNvSpPr>
            <a:spLocks noGrp="1"/>
          </p:cNvSpPr>
          <p:nvPr>
            <p:ph type="body" sz="quarter" idx="14"/>
          </p:nvPr>
        </p:nvSpPr>
        <p:spPr/>
        <p:txBody>
          <a:bodyPr/>
          <a:lstStyle/>
          <a:p>
            <a:r>
              <a:rPr kumimoji="1" lang="en-US" altLang="ja-JP" dirty="0"/>
              <a:t>History 8</a:t>
            </a:r>
            <a:endParaRPr kumimoji="1" lang="ja-JP" altLang="en-US" dirty="0"/>
          </a:p>
        </p:txBody>
      </p:sp>
      <p:sp>
        <p:nvSpPr>
          <p:cNvPr id="6" name="テキスト プレースホルダー 5"/>
          <p:cNvSpPr>
            <a:spLocks noGrp="1"/>
          </p:cNvSpPr>
          <p:nvPr>
            <p:ph type="body" sz="quarter" idx="15"/>
          </p:nvPr>
        </p:nvSpPr>
        <p:spPr/>
        <p:txBody>
          <a:bodyPr/>
          <a:lstStyle/>
          <a:p>
            <a:r>
              <a:rPr kumimoji="1" lang="en-US" altLang="ja-JP" dirty="0"/>
              <a:t>2020</a:t>
            </a:r>
            <a:endParaRPr kumimoji="1" lang="ja-JP" altLang="en-US" dirty="0"/>
          </a:p>
        </p:txBody>
      </p:sp>
      <p:sp>
        <p:nvSpPr>
          <p:cNvPr id="7" name="テキスト プレースホルダー 6"/>
          <p:cNvSpPr>
            <a:spLocks noGrp="1"/>
          </p:cNvSpPr>
          <p:nvPr>
            <p:ph type="body" sz="quarter" idx="16"/>
          </p:nvPr>
        </p:nvSpPr>
        <p:spPr/>
        <p:txBody>
          <a:bodyPr/>
          <a:lstStyle/>
          <a:p>
            <a:r>
              <a:rPr kumimoji="1" lang="en-US" altLang="ja-JP" dirty="0"/>
              <a:t>At sit </a:t>
            </a:r>
            <a:r>
              <a:rPr kumimoji="1" lang="en-US" altLang="ja-JP" dirty="0" err="1"/>
              <a:t>vidisse</a:t>
            </a:r>
            <a:r>
              <a:rPr kumimoji="1" lang="en-US" altLang="ja-JP" dirty="0"/>
              <a:t> </a:t>
            </a:r>
            <a:r>
              <a:rPr kumimoji="1" lang="en-US" altLang="ja-JP" dirty="0" err="1"/>
              <a:t>urbanitas</a:t>
            </a:r>
            <a:r>
              <a:rPr kumimoji="1" lang="en-US" altLang="ja-JP" dirty="0"/>
              <a:t>. Nam an </a:t>
            </a:r>
            <a:r>
              <a:rPr kumimoji="1" lang="en-US" altLang="ja-JP" dirty="0" err="1"/>
              <a:t>quem</a:t>
            </a:r>
            <a:r>
              <a:rPr kumimoji="1" lang="en-US" altLang="ja-JP" dirty="0"/>
              <a:t> </a:t>
            </a:r>
            <a:r>
              <a:rPr kumimoji="1" lang="en-US" altLang="ja-JP" dirty="0" err="1"/>
              <a:t>facete</a:t>
            </a:r>
            <a:r>
              <a:rPr kumimoji="1" lang="en-US" altLang="ja-JP" dirty="0"/>
              <a:t> </a:t>
            </a:r>
            <a:r>
              <a:rPr kumimoji="1" lang="en-US" altLang="ja-JP" dirty="0" err="1"/>
              <a:t>intellegat</a:t>
            </a:r>
            <a:r>
              <a:rPr kumimoji="1" lang="en-US" altLang="ja-JP" dirty="0"/>
              <a:t>, id </a:t>
            </a:r>
            <a:r>
              <a:rPr kumimoji="1" lang="en-US" altLang="ja-JP" dirty="0" err="1"/>
              <a:t>possim</a:t>
            </a:r>
            <a:r>
              <a:rPr kumimoji="1" lang="en-US" altLang="ja-JP" dirty="0"/>
              <a:t> </a:t>
            </a:r>
            <a:r>
              <a:rPr kumimoji="1" lang="en-US" altLang="ja-JP" dirty="0" err="1"/>
              <a:t>appetere</a:t>
            </a:r>
            <a:r>
              <a:rPr kumimoji="1" lang="en-US" altLang="ja-JP" dirty="0"/>
              <a:t> </a:t>
            </a:r>
            <a:r>
              <a:rPr kumimoji="1" lang="en-US" altLang="ja-JP" dirty="0" err="1"/>
              <a:t>adipiscing</a:t>
            </a:r>
            <a:r>
              <a:rPr kumimoji="1" lang="en-US" altLang="ja-JP" dirty="0"/>
              <a:t> </a:t>
            </a:r>
            <a:r>
              <a:rPr kumimoji="1" lang="en-US" altLang="ja-JP" dirty="0" err="1"/>
              <a:t>vix</a:t>
            </a:r>
            <a:r>
              <a:rPr kumimoji="1" lang="en-US" altLang="ja-JP" dirty="0"/>
              <a:t>.</a:t>
            </a:r>
            <a:endParaRPr kumimoji="1" lang="ja-JP" altLang="en-US" dirty="0"/>
          </a:p>
        </p:txBody>
      </p:sp>
      <p:sp>
        <p:nvSpPr>
          <p:cNvPr id="8" name="テキスト プレースホルダー 7"/>
          <p:cNvSpPr>
            <a:spLocks noGrp="1"/>
          </p:cNvSpPr>
          <p:nvPr>
            <p:ph type="body" sz="quarter" idx="17"/>
          </p:nvPr>
        </p:nvSpPr>
        <p:spPr/>
        <p:txBody>
          <a:bodyPr/>
          <a:lstStyle/>
          <a:p>
            <a:r>
              <a:rPr kumimoji="1" lang="en-US" altLang="ja-JP" dirty="0"/>
              <a:t>History 9</a:t>
            </a:r>
            <a:endParaRPr kumimoji="1" lang="ja-JP" altLang="en-US" dirty="0"/>
          </a:p>
        </p:txBody>
      </p:sp>
      <p:sp>
        <p:nvSpPr>
          <p:cNvPr id="4" name="テキスト プレースホルダー 3"/>
          <p:cNvSpPr>
            <a:spLocks noGrp="1"/>
          </p:cNvSpPr>
          <p:nvPr>
            <p:ph type="body" sz="quarter" idx="13"/>
          </p:nvPr>
        </p:nvSpPr>
        <p:spPr/>
        <p:txBody>
          <a:bodyPr/>
          <a:lstStyle/>
          <a:p>
            <a:r>
              <a:rPr kumimoji="1" lang="en-US" altLang="ja-JP" dirty="0"/>
              <a:t>2018</a:t>
            </a:r>
            <a:endParaRPr kumimoji="1" lang="ja-JP" altLang="en-US" dirty="0"/>
          </a:p>
        </p:txBody>
      </p:sp>
      <p:sp>
        <p:nvSpPr>
          <p:cNvPr id="9" name="テキスト プレースホルダー 8"/>
          <p:cNvSpPr>
            <a:spLocks noGrp="1"/>
          </p:cNvSpPr>
          <p:nvPr>
            <p:ph type="body" sz="quarter" idx="18"/>
          </p:nvPr>
        </p:nvSpPr>
        <p:spPr/>
        <p:txBody>
          <a:bodyPr/>
          <a:lstStyle/>
          <a:p>
            <a:r>
              <a:rPr kumimoji="1" lang="en-US" altLang="ja-JP" dirty="0"/>
              <a:t>Vero </a:t>
            </a:r>
            <a:r>
              <a:rPr kumimoji="1" lang="en-US" altLang="ja-JP" dirty="0" err="1"/>
              <a:t>mediocrem</a:t>
            </a:r>
            <a:r>
              <a:rPr kumimoji="1" lang="en-US" altLang="ja-JP" dirty="0"/>
              <a:t> </a:t>
            </a:r>
            <a:r>
              <a:rPr kumimoji="1" lang="en-US" altLang="ja-JP" dirty="0" err="1"/>
              <a:t>vix</a:t>
            </a:r>
            <a:r>
              <a:rPr kumimoji="1" lang="en-US" altLang="ja-JP" dirty="0"/>
              <a:t> at, </a:t>
            </a:r>
            <a:r>
              <a:rPr kumimoji="1" lang="en-US" altLang="ja-JP" dirty="0" err="1"/>
              <a:t>idque</a:t>
            </a:r>
            <a:r>
              <a:rPr kumimoji="1" lang="en-US" altLang="ja-JP" dirty="0"/>
              <a:t> </a:t>
            </a:r>
            <a:r>
              <a:rPr kumimoji="1" lang="en-US" altLang="ja-JP" dirty="0" err="1"/>
              <a:t>numquam</a:t>
            </a:r>
            <a:r>
              <a:rPr kumimoji="1" lang="en-US" altLang="ja-JP" dirty="0"/>
              <a:t> </a:t>
            </a:r>
            <a:r>
              <a:rPr kumimoji="1" lang="en-US" altLang="ja-JP" dirty="0" err="1"/>
              <a:t>lucilius</a:t>
            </a:r>
            <a:r>
              <a:rPr kumimoji="1" lang="en-US" altLang="ja-JP" dirty="0"/>
              <a:t> ad mea. Ex vim lorem </a:t>
            </a:r>
            <a:r>
              <a:rPr kumimoji="1" lang="en-US" altLang="ja-JP" dirty="0" err="1"/>
              <a:t>facilisis</a:t>
            </a:r>
            <a:r>
              <a:rPr kumimoji="1" lang="en-US" altLang="ja-JP" dirty="0"/>
              <a:t>, has </a:t>
            </a:r>
            <a:r>
              <a:rPr kumimoji="1" lang="en-US" altLang="ja-JP" dirty="0" err="1"/>
              <a:t>labore</a:t>
            </a:r>
            <a:r>
              <a:rPr kumimoji="1" lang="en-US" altLang="ja-JP" dirty="0"/>
              <a:t> </a:t>
            </a:r>
            <a:r>
              <a:rPr kumimoji="1" lang="en-US" altLang="ja-JP" dirty="0" err="1"/>
              <a:t>praesent</a:t>
            </a:r>
            <a:r>
              <a:rPr kumimoji="1" lang="en-US" altLang="ja-JP" dirty="0"/>
              <a:t> </a:t>
            </a:r>
            <a:r>
              <a:rPr kumimoji="1" lang="en-US" altLang="ja-JP" dirty="0" err="1"/>
              <a:t>dissentiet</a:t>
            </a:r>
            <a:r>
              <a:rPr kumimoji="1" lang="en-US" altLang="ja-JP" dirty="0"/>
              <a:t> et. Ad </a:t>
            </a:r>
            <a:r>
              <a:rPr kumimoji="1" lang="en-US" altLang="ja-JP" dirty="0" err="1"/>
              <a:t>legere</a:t>
            </a:r>
            <a:r>
              <a:rPr kumimoji="1" lang="en-US" altLang="ja-JP" dirty="0"/>
              <a:t> </a:t>
            </a:r>
            <a:r>
              <a:rPr kumimoji="1" lang="en-US" altLang="ja-JP" dirty="0" err="1"/>
              <a:t>fabellas</a:t>
            </a:r>
            <a:r>
              <a:rPr kumimoji="1" lang="en-US" altLang="ja-JP" dirty="0"/>
              <a:t> </a:t>
            </a:r>
            <a:r>
              <a:rPr kumimoji="1" lang="en-US" altLang="ja-JP" dirty="0" err="1"/>
              <a:t>omittantur</a:t>
            </a:r>
            <a:r>
              <a:rPr kumimoji="1" lang="en-US" altLang="ja-JP" dirty="0"/>
              <a:t> quo, at qui omnium </a:t>
            </a:r>
            <a:r>
              <a:rPr kumimoji="1" lang="en-US" altLang="ja-JP" dirty="0" err="1"/>
              <a:t>petentium</a:t>
            </a:r>
            <a:r>
              <a:rPr kumimoji="1" lang="en-US" altLang="ja-JP" dirty="0"/>
              <a:t> </a:t>
            </a:r>
            <a:r>
              <a:rPr kumimoji="1" lang="en-US" altLang="ja-JP" dirty="0" err="1"/>
              <a:t>salutatus</a:t>
            </a:r>
            <a:r>
              <a:rPr kumimoji="1" lang="en-US" altLang="ja-JP" dirty="0"/>
              <a:t>.</a:t>
            </a:r>
            <a:endParaRPr kumimoji="1" lang="ja-JP" altLang="en-US" dirty="0"/>
          </a:p>
        </p:txBody>
      </p:sp>
      <p:sp>
        <p:nvSpPr>
          <p:cNvPr id="10" name="テキスト プレースホルダー 9"/>
          <p:cNvSpPr>
            <a:spLocks noGrp="1"/>
          </p:cNvSpPr>
          <p:nvPr>
            <p:ph type="body" sz="quarter" idx="19"/>
          </p:nvPr>
        </p:nvSpPr>
        <p:spPr/>
        <p:txBody>
          <a:bodyPr/>
          <a:lstStyle/>
          <a:p>
            <a:r>
              <a:rPr kumimoji="1" lang="en-US" altLang="ja-JP" dirty="0"/>
              <a:t>Experienced professional</a:t>
            </a:r>
            <a:endParaRPr kumimoji="1" lang="ja-JP" altLang="en-US" dirty="0"/>
          </a:p>
        </p:txBody>
      </p:sp>
      <p:sp>
        <p:nvSpPr>
          <p:cNvPr id="11" name="フッター プレースホルダー 10"/>
          <p:cNvSpPr>
            <a:spLocks noGrp="1"/>
          </p:cNvSpPr>
          <p:nvPr>
            <p:ph type="ftr" sz="quarter" idx="10"/>
          </p:nvPr>
        </p:nvSpPr>
        <p:spPr/>
        <p:txBody>
          <a:bodyPr/>
          <a:lstStyle/>
          <a:p>
            <a:r>
              <a:rPr lang="en-US"/>
              <a:t>The Power of PowerPoint | thepopp.com</a:t>
            </a:r>
            <a:endParaRPr lang="en-US" dirty="0"/>
          </a:p>
        </p:txBody>
      </p:sp>
    </p:spTree>
    <p:extLst>
      <p:ext uri="{BB962C8B-B14F-4D97-AF65-F5344CB8AC3E}">
        <p14:creationId xmlns:p14="http://schemas.microsoft.com/office/powerpoint/2010/main" val="940894386"/>
      </p:ext>
    </p:extLst>
  </p:cSld>
  <p:clrMapOvr>
    <a:masterClrMapping/>
  </p:clrMapOvr>
  <p:transition spd="slow" advTm="8420">
    <p:push dir="u"/>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タイトル 10"/>
          <p:cNvSpPr>
            <a:spLocks noGrp="1"/>
          </p:cNvSpPr>
          <p:nvPr>
            <p:ph type="title"/>
          </p:nvPr>
        </p:nvSpPr>
        <p:spPr/>
        <p:txBody>
          <a:bodyPr/>
          <a:lstStyle/>
          <a:p>
            <a:r>
              <a:rPr kumimoji="1" lang="en-US" altLang="ja-JP" dirty="0"/>
              <a:t>Mission &amp; Vision</a:t>
            </a:r>
            <a:endParaRPr kumimoji="1" lang="ja-JP" altLang="en-US" dirty="0"/>
          </a:p>
        </p:txBody>
      </p:sp>
      <p:sp>
        <p:nvSpPr>
          <p:cNvPr id="2" name="スライド番号プレースホルダー 1"/>
          <p:cNvSpPr>
            <a:spLocks noGrp="1"/>
          </p:cNvSpPr>
          <p:nvPr>
            <p:ph type="sldNum" sz="quarter" idx="11"/>
          </p:nvPr>
        </p:nvSpPr>
        <p:spPr/>
        <p:txBody>
          <a:bodyPr/>
          <a:lstStyle/>
          <a:p>
            <a:fld id="{03EB59E2-90B9-4CD3-AC74-D672227E13C3}" type="slidenum">
              <a:rPr lang="en-US" smtClean="0"/>
              <a:pPr/>
              <a:t>34</a:t>
            </a:fld>
            <a:endParaRPr lang="en-US" dirty="0"/>
          </a:p>
        </p:txBody>
      </p:sp>
      <p:sp>
        <p:nvSpPr>
          <p:cNvPr id="12" name="テキスト プレースホルダー 11"/>
          <p:cNvSpPr>
            <a:spLocks noGrp="1"/>
          </p:cNvSpPr>
          <p:nvPr>
            <p:ph type="body" sz="quarter" idx="12"/>
          </p:nvPr>
        </p:nvSpPr>
        <p:spPr/>
        <p:txBody>
          <a:bodyPr/>
          <a:lstStyle/>
          <a:p>
            <a:r>
              <a:rPr kumimoji="1" lang="en-US" altLang="ja-JP" dirty="0"/>
              <a:t>Nam </a:t>
            </a:r>
            <a:r>
              <a:rPr kumimoji="1" lang="en-US" altLang="ja-JP" dirty="0" err="1"/>
              <a:t>sapientem</a:t>
            </a:r>
            <a:r>
              <a:rPr kumimoji="1" lang="en-US" altLang="ja-JP" dirty="0"/>
              <a:t> </a:t>
            </a:r>
            <a:r>
              <a:rPr kumimoji="1" lang="en-US" altLang="ja-JP" dirty="0" err="1"/>
              <a:t>ullamcorper</a:t>
            </a:r>
            <a:r>
              <a:rPr kumimoji="1" lang="en-US" altLang="ja-JP" dirty="0"/>
              <a:t> </a:t>
            </a:r>
            <a:r>
              <a:rPr kumimoji="1" lang="en-US" altLang="ja-JP" dirty="0" err="1"/>
              <a:t>consectetuer</a:t>
            </a:r>
            <a:r>
              <a:rPr kumimoji="1" lang="en-US" altLang="ja-JP" dirty="0"/>
              <a:t> ad. </a:t>
            </a:r>
            <a:r>
              <a:rPr kumimoji="1" lang="en-US" altLang="ja-JP" dirty="0" err="1"/>
              <a:t>Nemore</a:t>
            </a:r>
            <a:r>
              <a:rPr kumimoji="1" lang="en-US" altLang="ja-JP" dirty="0"/>
              <a:t> semper cum ex, </a:t>
            </a:r>
            <a:r>
              <a:rPr kumimoji="1" lang="en-US" altLang="ja-JP" dirty="0" err="1"/>
              <a:t>autem</a:t>
            </a:r>
            <a:r>
              <a:rPr kumimoji="1" lang="en-US" altLang="ja-JP" dirty="0"/>
              <a:t> </a:t>
            </a:r>
            <a:r>
              <a:rPr kumimoji="1" lang="en-US" altLang="ja-JP" dirty="0" err="1"/>
              <a:t>eloquentiam</a:t>
            </a:r>
            <a:r>
              <a:rPr kumimoji="1" lang="en-US" altLang="ja-JP" dirty="0"/>
              <a:t> mea an. Mel dolor </a:t>
            </a:r>
            <a:r>
              <a:rPr kumimoji="1" lang="en-US" altLang="ja-JP" dirty="0" err="1"/>
              <a:t>propriae</a:t>
            </a:r>
            <a:r>
              <a:rPr kumimoji="1" lang="en-US" altLang="ja-JP" dirty="0"/>
              <a:t> </a:t>
            </a:r>
            <a:r>
              <a:rPr kumimoji="1" lang="en-US" altLang="ja-JP" dirty="0" err="1"/>
              <a:t>consulatu</a:t>
            </a:r>
            <a:r>
              <a:rPr kumimoji="1" lang="en-US" altLang="ja-JP" dirty="0"/>
              <a:t> et. His at </a:t>
            </a:r>
            <a:r>
              <a:rPr kumimoji="1" lang="en-US" altLang="ja-JP" dirty="0" err="1"/>
              <a:t>utinam</a:t>
            </a:r>
            <a:r>
              <a:rPr kumimoji="1" lang="en-US" altLang="ja-JP" dirty="0"/>
              <a:t> </a:t>
            </a:r>
            <a:r>
              <a:rPr kumimoji="1" lang="en-US" altLang="ja-JP" dirty="0" err="1"/>
              <a:t>accumsan</a:t>
            </a:r>
            <a:r>
              <a:rPr kumimoji="1" lang="en-US" altLang="ja-JP" dirty="0"/>
              <a:t> </a:t>
            </a:r>
            <a:r>
              <a:rPr kumimoji="1" lang="en-US" altLang="ja-JP" dirty="0" err="1"/>
              <a:t>incorrupte</a:t>
            </a:r>
            <a:r>
              <a:rPr kumimoji="1" lang="en-US" altLang="ja-JP" dirty="0"/>
              <a:t>, </a:t>
            </a:r>
            <a:r>
              <a:rPr kumimoji="1" lang="en-US" altLang="ja-JP" dirty="0" err="1"/>
              <a:t>tantas</a:t>
            </a:r>
            <a:r>
              <a:rPr kumimoji="1" lang="en-US" altLang="ja-JP" dirty="0"/>
              <a:t> </a:t>
            </a:r>
            <a:r>
              <a:rPr kumimoji="1" lang="en-US" altLang="ja-JP" dirty="0" err="1"/>
              <a:t>diceret</a:t>
            </a:r>
            <a:r>
              <a:rPr kumimoji="1" lang="en-US" altLang="ja-JP" dirty="0"/>
              <a:t> ex sed. </a:t>
            </a:r>
            <a:endParaRPr kumimoji="1" lang="ja-JP" altLang="en-US" dirty="0"/>
          </a:p>
        </p:txBody>
      </p:sp>
      <p:sp>
        <p:nvSpPr>
          <p:cNvPr id="15" name="テキスト プレースホルダー 14"/>
          <p:cNvSpPr>
            <a:spLocks noGrp="1"/>
          </p:cNvSpPr>
          <p:nvPr>
            <p:ph type="body" sz="quarter" idx="17"/>
          </p:nvPr>
        </p:nvSpPr>
        <p:spPr/>
        <p:txBody>
          <a:bodyPr/>
          <a:lstStyle/>
          <a:p>
            <a:r>
              <a:rPr kumimoji="1" lang="en-US" altLang="ja-JP" dirty="0"/>
              <a:t>Mission to be achieved</a:t>
            </a:r>
            <a:endParaRPr kumimoji="1" lang="ja-JP" altLang="en-US" dirty="0"/>
          </a:p>
        </p:txBody>
      </p:sp>
      <p:sp>
        <p:nvSpPr>
          <p:cNvPr id="16" name="テキスト プレースホルダー 15"/>
          <p:cNvSpPr>
            <a:spLocks noGrp="1"/>
          </p:cNvSpPr>
          <p:nvPr>
            <p:ph type="body" sz="quarter" idx="18"/>
          </p:nvPr>
        </p:nvSpPr>
        <p:spPr/>
        <p:txBody>
          <a:bodyPr/>
          <a:lstStyle/>
          <a:p>
            <a:r>
              <a:rPr kumimoji="1" lang="en-US" altLang="ja-JP" dirty="0" err="1"/>
              <a:t>Diam</a:t>
            </a:r>
            <a:r>
              <a:rPr kumimoji="1" lang="en-US" altLang="ja-JP" dirty="0"/>
              <a:t> </a:t>
            </a:r>
            <a:r>
              <a:rPr kumimoji="1" lang="en-US" altLang="ja-JP" dirty="0" err="1"/>
              <a:t>honestatis</a:t>
            </a:r>
            <a:r>
              <a:rPr kumimoji="1" lang="en-US" altLang="ja-JP" dirty="0"/>
              <a:t> in mea, </a:t>
            </a:r>
            <a:r>
              <a:rPr kumimoji="1" lang="en-US" altLang="ja-JP" dirty="0" err="1"/>
              <a:t>ei</a:t>
            </a:r>
            <a:r>
              <a:rPr kumimoji="1" lang="en-US" altLang="ja-JP" dirty="0"/>
              <a:t> omnium </a:t>
            </a:r>
            <a:r>
              <a:rPr kumimoji="1" lang="en-US" altLang="ja-JP" dirty="0" err="1"/>
              <a:t>omnesque</a:t>
            </a:r>
            <a:r>
              <a:rPr kumimoji="1" lang="en-US" altLang="ja-JP" dirty="0"/>
              <a:t> sit, </a:t>
            </a:r>
            <a:r>
              <a:rPr kumimoji="1" lang="en-US" altLang="ja-JP" dirty="0" err="1"/>
              <a:t>ei</a:t>
            </a:r>
            <a:r>
              <a:rPr kumimoji="1" lang="en-US" altLang="ja-JP" dirty="0"/>
              <a:t> </a:t>
            </a:r>
            <a:r>
              <a:rPr kumimoji="1" lang="en-US" altLang="ja-JP" dirty="0" err="1"/>
              <a:t>usu</a:t>
            </a:r>
            <a:r>
              <a:rPr kumimoji="1" lang="en-US" altLang="ja-JP" dirty="0"/>
              <a:t> </a:t>
            </a:r>
            <a:r>
              <a:rPr kumimoji="1" lang="en-US" altLang="ja-JP" dirty="0" err="1"/>
              <a:t>saperet</a:t>
            </a:r>
            <a:r>
              <a:rPr kumimoji="1" lang="en-US" altLang="ja-JP" dirty="0"/>
              <a:t> </a:t>
            </a:r>
            <a:r>
              <a:rPr kumimoji="1" lang="en-US" altLang="ja-JP" dirty="0" err="1"/>
              <a:t>apeirian</a:t>
            </a:r>
            <a:r>
              <a:rPr kumimoji="1" lang="en-US" altLang="ja-JP" dirty="0"/>
              <a:t> </a:t>
            </a:r>
            <a:r>
              <a:rPr kumimoji="1" lang="en-US" altLang="ja-JP" dirty="0" err="1"/>
              <a:t>intellegam</a:t>
            </a:r>
            <a:r>
              <a:rPr kumimoji="1" lang="en-US" altLang="ja-JP" dirty="0"/>
              <a:t>. </a:t>
            </a:r>
            <a:r>
              <a:rPr kumimoji="1" lang="en-US" altLang="ja-JP" dirty="0" err="1"/>
              <a:t>Ei</a:t>
            </a:r>
            <a:r>
              <a:rPr kumimoji="1" lang="en-US" altLang="ja-JP" dirty="0"/>
              <a:t> </a:t>
            </a:r>
            <a:r>
              <a:rPr kumimoji="1" lang="en-US" altLang="ja-JP" dirty="0" err="1"/>
              <a:t>dicant</a:t>
            </a:r>
            <a:r>
              <a:rPr kumimoji="1" lang="en-US" altLang="ja-JP" dirty="0"/>
              <a:t> </a:t>
            </a:r>
            <a:r>
              <a:rPr kumimoji="1" lang="en-US" altLang="ja-JP" dirty="0" err="1"/>
              <a:t>disputando</a:t>
            </a:r>
            <a:r>
              <a:rPr kumimoji="1" lang="en-US" altLang="ja-JP" dirty="0"/>
              <a:t> vim, cu quod </a:t>
            </a:r>
            <a:r>
              <a:rPr kumimoji="1" lang="en-US" altLang="ja-JP" dirty="0" err="1"/>
              <a:t>nulla</a:t>
            </a:r>
            <a:r>
              <a:rPr kumimoji="1" lang="en-US" altLang="ja-JP" dirty="0"/>
              <a:t> </a:t>
            </a:r>
            <a:r>
              <a:rPr kumimoji="1" lang="en-US" altLang="ja-JP" dirty="0" err="1"/>
              <a:t>mediocritatem</a:t>
            </a:r>
            <a:r>
              <a:rPr kumimoji="1" lang="en-US" altLang="ja-JP" dirty="0"/>
              <a:t> </a:t>
            </a:r>
            <a:r>
              <a:rPr kumimoji="1" lang="en-US" altLang="ja-JP" dirty="0" err="1"/>
              <a:t>mel</a:t>
            </a:r>
            <a:r>
              <a:rPr kumimoji="1" lang="en-US" altLang="ja-JP" dirty="0"/>
              <a:t>. </a:t>
            </a:r>
            <a:r>
              <a:rPr kumimoji="1" lang="en-US" altLang="ja-JP" dirty="0" err="1"/>
              <a:t>Eu</a:t>
            </a:r>
            <a:r>
              <a:rPr kumimoji="1" lang="en-US" altLang="ja-JP" dirty="0"/>
              <a:t> vis </a:t>
            </a:r>
            <a:r>
              <a:rPr kumimoji="1" lang="en-US" altLang="ja-JP" dirty="0" err="1"/>
              <a:t>aeque</a:t>
            </a:r>
            <a:r>
              <a:rPr kumimoji="1" lang="en-US" altLang="ja-JP" dirty="0"/>
              <a:t> </a:t>
            </a:r>
            <a:r>
              <a:rPr kumimoji="1" lang="en-US" altLang="ja-JP" dirty="0" err="1"/>
              <a:t>saepe</a:t>
            </a:r>
            <a:r>
              <a:rPr kumimoji="1" lang="en-US" altLang="ja-JP" dirty="0"/>
              <a:t> nostrum.</a:t>
            </a:r>
            <a:endParaRPr kumimoji="1" lang="ja-JP" altLang="en-US" dirty="0"/>
          </a:p>
        </p:txBody>
      </p:sp>
      <p:sp>
        <p:nvSpPr>
          <p:cNvPr id="17" name="テキスト プレースホルダー 16"/>
          <p:cNvSpPr>
            <a:spLocks noGrp="1"/>
          </p:cNvSpPr>
          <p:nvPr>
            <p:ph type="body" sz="quarter" idx="19"/>
          </p:nvPr>
        </p:nvSpPr>
        <p:spPr/>
        <p:txBody>
          <a:bodyPr/>
          <a:lstStyle/>
          <a:p>
            <a:r>
              <a:rPr kumimoji="1" lang="en-US" altLang="ja-JP" dirty="0"/>
              <a:t>Vision to be shared</a:t>
            </a:r>
            <a:endParaRPr kumimoji="1" lang="ja-JP" altLang="en-US" dirty="0"/>
          </a:p>
        </p:txBody>
      </p:sp>
      <p:sp>
        <p:nvSpPr>
          <p:cNvPr id="25" name="フッター プレースホルダー 24"/>
          <p:cNvSpPr>
            <a:spLocks noGrp="1"/>
          </p:cNvSpPr>
          <p:nvPr>
            <p:ph type="ftr" sz="quarter" idx="10"/>
          </p:nvPr>
        </p:nvSpPr>
        <p:spPr/>
        <p:txBody>
          <a:bodyPr/>
          <a:lstStyle/>
          <a:p>
            <a:r>
              <a:rPr lang="en-US"/>
              <a:t>The Power of PowerPoint | thepopp.com</a:t>
            </a:r>
            <a:endParaRPr lang="en-US" dirty="0"/>
          </a:p>
        </p:txBody>
      </p:sp>
      <p:sp>
        <p:nvSpPr>
          <p:cNvPr id="3" name="図プレースホルダー 2"/>
          <p:cNvSpPr>
            <a:spLocks noGrp="1"/>
          </p:cNvSpPr>
          <p:nvPr>
            <p:ph type="pic" sz="quarter" idx="16"/>
          </p:nvPr>
        </p:nvSpPr>
        <p:spPr/>
      </p:sp>
      <p:sp>
        <p:nvSpPr>
          <p:cNvPr id="4" name="図プレースホルダー 3"/>
          <p:cNvSpPr>
            <a:spLocks noGrp="1"/>
          </p:cNvSpPr>
          <p:nvPr>
            <p:ph type="pic" sz="quarter" idx="13"/>
          </p:nvPr>
        </p:nvSpPr>
        <p:spPr/>
      </p:sp>
    </p:spTree>
    <p:extLst>
      <p:ext uri="{BB962C8B-B14F-4D97-AF65-F5344CB8AC3E}">
        <p14:creationId xmlns:p14="http://schemas.microsoft.com/office/powerpoint/2010/main" val="98883929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4954">
        <p15:prstTrans prst="pageCurlSingle"/>
      </p:transition>
    </mc:Choice>
    <mc:Fallback xmlns="">
      <p:transition spd="slow" advTm="4954">
        <p:fade/>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タイトル 10"/>
          <p:cNvSpPr>
            <a:spLocks noGrp="1"/>
          </p:cNvSpPr>
          <p:nvPr>
            <p:ph type="title"/>
          </p:nvPr>
        </p:nvSpPr>
        <p:spPr/>
        <p:txBody>
          <a:bodyPr/>
          <a:lstStyle/>
          <a:p>
            <a:r>
              <a:rPr kumimoji="1" lang="en-US" altLang="ja-JP" dirty="0"/>
              <a:t>Our Process</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35</a:t>
            </a:fld>
            <a:endParaRPr lang="en-US" dirty="0"/>
          </a:p>
        </p:txBody>
      </p:sp>
      <p:sp>
        <p:nvSpPr>
          <p:cNvPr id="12" name="テキスト プレースホルダー 11"/>
          <p:cNvSpPr>
            <a:spLocks noGrp="1"/>
          </p:cNvSpPr>
          <p:nvPr>
            <p:ph type="body" sz="quarter" idx="14"/>
          </p:nvPr>
        </p:nvSpPr>
        <p:spPr/>
        <p:txBody>
          <a:bodyPr/>
          <a:lstStyle/>
          <a:p>
            <a:r>
              <a:rPr kumimoji="1" lang="en-US" altLang="ja-JP" dirty="0"/>
              <a:t>Analyze Market</a:t>
            </a:r>
            <a:endParaRPr kumimoji="1" lang="ja-JP" altLang="en-US" dirty="0"/>
          </a:p>
        </p:txBody>
      </p:sp>
      <p:sp>
        <p:nvSpPr>
          <p:cNvPr id="13" name="テキスト プレースホルダー 12"/>
          <p:cNvSpPr>
            <a:spLocks noGrp="1"/>
          </p:cNvSpPr>
          <p:nvPr>
            <p:ph type="body" sz="quarter" idx="15"/>
          </p:nvPr>
        </p:nvSpPr>
        <p:spPr/>
        <p:txBody>
          <a:bodyPr/>
          <a:lstStyle/>
          <a:p>
            <a:r>
              <a:rPr kumimoji="1" lang="en-US" altLang="ja-JP" dirty="0"/>
              <a:t>Define Concept</a:t>
            </a:r>
            <a:endParaRPr kumimoji="1" lang="ja-JP" altLang="en-US" dirty="0"/>
          </a:p>
        </p:txBody>
      </p:sp>
      <p:sp>
        <p:nvSpPr>
          <p:cNvPr id="14" name="テキスト プレースホルダー 13"/>
          <p:cNvSpPr>
            <a:spLocks noGrp="1"/>
          </p:cNvSpPr>
          <p:nvPr>
            <p:ph type="body" sz="quarter" idx="16"/>
          </p:nvPr>
        </p:nvSpPr>
        <p:spPr/>
        <p:txBody>
          <a:bodyPr/>
          <a:lstStyle/>
          <a:p>
            <a:r>
              <a:rPr kumimoji="1" lang="en-US" altLang="ja-JP" dirty="0"/>
              <a:t>Discuss Details</a:t>
            </a:r>
            <a:endParaRPr kumimoji="1" lang="ja-JP" altLang="en-US" dirty="0"/>
          </a:p>
        </p:txBody>
      </p:sp>
      <p:sp>
        <p:nvSpPr>
          <p:cNvPr id="15" name="テキスト プレースホルダー 14"/>
          <p:cNvSpPr>
            <a:spLocks noGrp="1"/>
          </p:cNvSpPr>
          <p:nvPr>
            <p:ph type="body" sz="quarter" idx="27"/>
          </p:nvPr>
        </p:nvSpPr>
        <p:spPr/>
        <p:txBody>
          <a:bodyPr/>
          <a:lstStyle/>
          <a:p>
            <a:r>
              <a:rPr kumimoji="1" lang="en-US" altLang="ja-JP" dirty="0" err="1"/>
              <a:t>Decore</a:t>
            </a:r>
            <a:r>
              <a:rPr kumimoji="1" lang="en-US" altLang="ja-JP" dirty="0"/>
              <a:t> </a:t>
            </a:r>
            <a:r>
              <a:rPr kumimoji="1" lang="en-US" altLang="ja-JP" dirty="0" err="1"/>
              <a:t>interpretaris</a:t>
            </a:r>
            <a:r>
              <a:rPr kumimoji="1" lang="en-US" altLang="ja-JP" dirty="0"/>
              <a:t> at </a:t>
            </a:r>
            <a:r>
              <a:rPr kumimoji="1" lang="en-US" altLang="ja-JP" dirty="0" err="1"/>
              <a:t>mel</a:t>
            </a:r>
            <a:r>
              <a:rPr kumimoji="1" lang="en-US" altLang="ja-JP" dirty="0"/>
              <a:t>, ex liber </a:t>
            </a:r>
            <a:r>
              <a:rPr kumimoji="1" lang="en-US" altLang="ja-JP" dirty="0" err="1"/>
              <a:t>docendi</a:t>
            </a:r>
            <a:r>
              <a:rPr kumimoji="1" lang="en-US" altLang="ja-JP" dirty="0"/>
              <a:t> </a:t>
            </a:r>
            <a:r>
              <a:rPr kumimoji="1" lang="en-US" altLang="ja-JP" dirty="0" err="1"/>
              <a:t>intellegam</a:t>
            </a:r>
            <a:r>
              <a:rPr kumimoji="1" lang="en-US" altLang="ja-JP" dirty="0"/>
              <a:t> duo. </a:t>
            </a:r>
          </a:p>
          <a:p>
            <a:r>
              <a:rPr kumimoji="1" lang="en-US" altLang="ja-JP" dirty="0" err="1"/>
              <a:t>Noster</a:t>
            </a:r>
            <a:r>
              <a:rPr kumimoji="1" lang="en-US" altLang="ja-JP" dirty="0"/>
              <a:t> </a:t>
            </a:r>
            <a:r>
              <a:rPr kumimoji="1" lang="en-US" altLang="ja-JP" dirty="0" err="1"/>
              <a:t>timeam</a:t>
            </a:r>
            <a:r>
              <a:rPr kumimoji="1" lang="en-US" altLang="ja-JP" dirty="0"/>
              <a:t> </a:t>
            </a:r>
            <a:r>
              <a:rPr kumimoji="1" lang="en-US" altLang="ja-JP" dirty="0" err="1"/>
              <a:t>petentium</a:t>
            </a:r>
            <a:r>
              <a:rPr kumimoji="1" lang="en-US" altLang="ja-JP" dirty="0"/>
              <a:t> vim id. </a:t>
            </a:r>
            <a:r>
              <a:rPr kumimoji="1" lang="en-US" altLang="ja-JP" dirty="0" err="1"/>
              <a:t>Ius</a:t>
            </a:r>
            <a:r>
              <a:rPr kumimoji="1" lang="en-US" altLang="ja-JP" dirty="0"/>
              <a:t> </a:t>
            </a:r>
            <a:r>
              <a:rPr kumimoji="1" lang="en-US" altLang="ja-JP" dirty="0" err="1"/>
              <a:t>ea</a:t>
            </a:r>
            <a:r>
              <a:rPr kumimoji="1" lang="en-US" altLang="ja-JP" dirty="0"/>
              <a:t> </a:t>
            </a:r>
            <a:r>
              <a:rPr kumimoji="1" lang="en-US" altLang="ja-JP" dirty="0" err="1"/>
              <a:t>labore</a:t>
            </a:r>
            <a:r>
              <a:rPr kumimoji="1" lang="en-US" altLang="ja-JP" dirty="0"/>
              <a:t> </a:t>
            </a:r>
            <a:r>
              <a:rPr kumimoji="1" lang="en-US" altLang="ja-JP" dirty="0" err="1"/>
              <a:t>eloquentiam</a:t>
            </a:r>
            <a:r>
              <a:rPr kumimoji="1" lang="en-US" altLang="ja-JP" dirty="0"/>
              <a:t>, </a:t>
            </a:r>
            <a:r>
              <a:rPr kumimoji="1" lang="en-US" altLang="ja-JP" dirty="0" err="1"/>
              <a:t>quem</a:t>
            </a:r>
            <a:r>
              <a:rPr kumimoji="1" lang="en-US" altLang="ja-JP" dirty="0"/>
              <a:t> </a:t>
            </a:r>
            <a:r>
              <a:rPr kumimoji="1" lang="en-US" altLang="ja-JP" dirty="0" err="1"/>
              <a:t>diam</a:t>
            </a:r>
            <a:r>
              <a:rPr kumimoji="1" lang="en-US" altLang="ja-JP" dirty="0"/>
              <a:t> </a:t>
            </a:r>
            <a:r>
              <a:rPr kumimoji="1" lang="en-US" altLang="ja-JP" dirty="0" err="1"/>
              <a:t>iriure</a:t>
            </a:r>
            <a:r>
              <a:rPr kumimoji="1" lang="en-US" altLang="ja-JP" dirty="0"/>
              <a:t> </a:t>
            </a:r>
            <a:r>
              <a:rPr kumimoji="1" lang="en-US" altLang="ja-JP" dirty="0" err="1"/>
              <a:t>eam</a:t>
            </a:r>
            <a:r>
              <a:rPr kumimoji="1" lang="en-US" altLang="ja-JP" dirty="0"/>
              <a:t> </a:t>
            </a:r>
            <a:r>
              <a:rPr kumimoji="1" lang="en-US" altLang="ja-JP" dirty="0" err="1"/>
              <a:t>ea</a:t>
            </a:r>
            <a:r>
              <a:rPr kumimoji="1" lang="en-US" altLang="ja-JP" dirty="0"/>
              <a:t>, sea </a:t>
            </a:r>
            <a:r>
              <a:rPr kumimoji="1" lang="en-US" altLang="ja-JP" dirty="0" err="1"/>
              <a:t>novum</a:t>
            </a:r>
            <a:r>
              <a:rPr kumimoji="1" lang="en-US" altLang="ja-JP" dirty="0"/>
              <a:t> </a:t>
            </a:r>
            <a:r>
              <a:rPr kumimoji="1" lang="en-US" altLang="ja-JP" dirty="0" err="1"/>
              <a:t>sonet</a:t>
            </a:r>
            <a:r>
              <a:rPr kumimoji="1" lang="en-US" altLang="ja-JP" dirty="0"/>
              <a:t> </a:t>
            </a:r>
            <a:r>
              <a:rPr kumimoji="1" lang="en-US" altLang="ja-JP" dirty="0" err="1"/>
              <a:t>eleifend</a:t>
            </a:r>
            <a:r>
              <a:rPr kumimoji="1" lang="en-US" altLang="ja-JP" dirty="0"/>
              <a:t> cu.</a:t>
            </a:r>
            <a:endParaRPr kumimoji="1" lang="ja-JP" altLang="en-US" dirty="0"/>
          </a:p>
        </p:txBody>
      </p:sp>
      <p:sp>
        <p:nvSpPr>
          <p:cNvPr id="16" name="テキスト プレースホルダー 15"/>
          <p:cNvSpPr>
            <a:spLocks noGrp="1"/>
          </p:cNvSpPr>
          <p:nvPr>
            <p:ph type="body" sz="quarter" idx="28"/>
          </p:nvPr>
        </p:nvSpPr>
        <p:spPr/>
        <p:txBody>
          <a:bodyPr/>
          <a:lstStyle/>
          <a:p>
            <a:r>
              <a:rPr kumimoji="1" lang="en-US" altLang="ja-JP" dirty="0" err="1"/>
              <a:t>Eu</a:t>
            </a:r>
            <a:r>
              <a:rPr kumimoji="1" lang="en-US" altLang="ja-JP" dirty="0"/>
              <a:t> per </a:t>
            </a:r>
            <a:r>
              <a:rPr kumimoji="1" lang="en-US" altLang="ja-JP" dirty="0" err="1"/>
              <a:t>suscipit</a:t>
            </a:r>
            <a:r>
              <a:rPr kumimoji="1" lang="en-US" altLang="ja-JP" dirty="0"/>
              <a:t> </a:t>
            </a:r>
            <a:r>
              <a:rPr kumimoji="1" lang="en-US" altLang="ja-JP" dirty="0" err="1"/>
              <a:t>definitiones</a:t>
            </a:r>
            <a:r>
              <a:rPr kumimoji="1" lang="en-US" altLang="ja-JP" dirty="0"/>
              <a:t>, </a:t>
            </a:r>
            <a:r>
              <a:rPr kumimoji="1" lang="en-US" altLang="ja-JP" dirty="0" err="1"/>
              <a:t>utamur</a:t>
            </a:r>
            <a:r>
              <a:rPr kumimoji="1" lang="en-US" altLang="ja-JP" dirty="0"/>
              <a:t> </a:t>
            </a:r>
            <a:r>
              <a:rPr kumimoji="1" lang="en-US" altLang="ja-JP" dirty="0" err="1"/>
              <a:t>molestiae</a:t>
            </a:r>
            <a:r>
              <a:rPr kumimoji="1" lang="en-US" altLang="ja-JP" dirty="0"/>
              <a:t> </a:t>
            </a:r>
            <a:r>
              <a:rPr kumimoji="1" lang="en-US" altLang="ja-JP" dirty="0" err="1"/>
              <a:t>eam</a:t>
            </a:r>
            <a:r>
              <a:rPr kumimoji="1" lang="en-US" altLang="ja-JP" dirty="0"/>
              <a:t> no, </a:t>
            </a:r>
            <a:r>
              <a:rPr kumimoji="1" lang="en-US" altLang="ja-JP" dirty="0" err="1"/>
              <a:t>vix</a:t>
            </a:r>
            <a:r>
              <a:rPr kumimoji="1" lang="en-US" altLang="ja-JP" dirty="0"/>
              <a:t> et </a:t>
            </a:r>
            <a:r>
              <a:rPr kumimoji="1" lang="en-US" altLang="ja-JP" dirty="0" err="1"/>
              <a:t>pertinax</a:t>
            </a:r>
            <a:r>
              <a:rPr kumimoji="1" lang="en-US" altLang="ja-JP" dirty="0"/>
              <a:t> </a:t>
            </a:r>
            <a:r>
              <a:rPr kumimoji="1" lang="en-US" altLang="ja-JP" dirty="0" err="1"/>
              <a:t>praesent</a:t>
            </a:r>
            <a:r>
              <a:rPr kumimoji="1" lang="en-US" altLang="ja-JP" dirty="0"/>
              <a:t>. </a:t>
            </a:r>
          </a:p>
          <a:p>
            <a:r>
              <a:rPr kumimoji="1" lang="en-US" altLang="ja-JP" dirty="0"/>
              <a:t>Nihil </a:t>
            </a:r>
            <a:r>
              <a:rPr kumimoji="1" lang="en-US" altLang="ja-JP" dirty="0" err="1"/>
              <a:t>euripidis</a:t>
            </a:r>
            <a:r>
              <a:rPr kumimoji="1" lang="en-US" altLang="ja-JP" dirty="0"/>
              <a:t> id </a:t>
            </a:r>
            <a:r>
              <a:rPr kumimoji="1" lang="en-US" altLang="ja-JP" dirty="0" err="1"/>
              <a:t>eam</a:t>
            </a:r>
            <a:r>
              <a:rPr kumimoji="1" lang="en-US" altLang="ja-JP" dirty="0"/>
              <a:t>, mea </a:t>
            </a:r>
            <a:r>
              <a:rPr kumimoji="1" lang="en-US" altLang="ja-JP" dirty="0" err="1"/>
              <a:t>melius</a:t>
            </a:r>
            <a:r>
              <a:rPr kumimoji="1" lang="en-US" altLang="ja-JP" dirty="0"/>
              <a:t> </a:t>
            </a:r>
            <a:r>
              <a:rPr kumimoji="1" lang="en-US" altLang="ja-JP" dirty="0" err="1"/>
              <a:t>viderer</a:t>
            </a:r>
            <a:r>
              <a:rPr kumimoji="1" lang="en-US" altLang="ja-JP" dirty="0"/>
              <a:t> id. </a:t>
            </a:r>
            <a:endParaRPr kumimoji="1" lang="ja-JP" altLang="en-US" dirty="0"/>
          </a:p>
        </p:txBody>
      </p:sp>
      <p:sp>
        <p:nvSpPr>
          <p:cNvPr id="17" name="テキスト プレースホルダー 16"/>
          <p:cNvSpPr>
            <a:spLocks noGrp="1"/>
          </p:cNvSpPr>
          <p:nvPr>
            <p:ph type="body" sz="quarter" idx="29"/>
          </p:nvPr>
        </p:nvSpPr>
        <p:spPr/>
        <p:txBody>
          <a:bodyPr/>
          <a:lstStyle/>
          <a:p>
            <a:r>
              <a:rPr kumimoji="1" lang="en-US" altLang="ja-JP" dirty="0" err="1"/>
              <a:t>Sed</a:t>
            </a:r>
            <a:r>
              <a:rPr kumimoji="1" lang="en-US" altLang="ja-JP" dirty="0"/>
              <a:t> </a:t>
            </a:r>
            <a:r>
              <a:rPr kumimoji="1" lang="en-US" altLang="ja-JP" dirty="0" err="1"/>
              <a:t>audiam</a:t>
            </a:r>
            <a:r>
              <a:rPr kumimoji="1" lang="en-US" altLang="ja-JP" dirty="0"/>
              <a:t> </a:t>
            </a:r>
            <a:r>
              <a:rPr kumimoji="1" lang="en-US" altLang="ja-JP" dirty="0" err="1"/>
              <a:t>atomorum</a:t>
            </a:r>
            <a:r>
              <a:rPr kumimoji="1" lang="en-US" altLang="ja-JP" dirty="0"/>
              <a:t> no. Ad </a:t>
            </a:r>
            <a:r>
              <a:rPr kumimoji="1" lang="en-US" altLang="ja-JP" dirty="0" err="1"/>
              <a:t>sed</a:t>
            </a:r>
            <a:r>
              <a:rPr kumimoji="1" lang="en-US" altLang="ja-JP" dirty="0"/>
              <a:t> nostrum </a:t>
            </a:r>
            <a:r>
              <a:rPr kumimoji="1" lang="en-US" altLang="ja-JP" dirty="0" err="1"/>
              <a:t>tincidunt</a:t>
            </a:r>
            <a:r>
              <a:rPr kumimoji="1" lang="en-US" altLang="ja-JP" dirty="0"/>
              <a:t>, </a:t>
            </a:r>
            <a:r>
              <a:rPr kumimoji="1" lang="en-US" altLang="ja-JP" dirty="0" err="1"/>
              <a:t>est</a:t>
            </a:r>
            <a:r>
              <a:rPr kumimoji="1" lang="en-US" altLang="ja-JP" dirty="0"/>
              <a:t> et </a:t>
            </a:r>
            <a:r>
              <a:rPr kumimoji="1" lang="en-US" altLang="ja-JP" dirty="0" err="1"/>
              <a:t>tantas</a:t>
            </a:r>
            <a:r>
              <a:rPr kumimoji="1" lang="en-US" altLang="ja-JP" dirty="0"/>
              <a:t> </a:t>
            </a:r>
            <a:r>
              <a:rPr kumimoji="1" lang="en-US" altLang="ja-JP" dirty="0" err="1"/>
              <a:t>viderer</a:t>
            </a:r>
            <a:r>
              <a:rPr kumimoji="1" lang="en-US" altLang="ja-JP" dirty="0"/>
              <a:t>, in </a:t>
            </a:r>
            <a:r>
              <a:rPr kumimoji="1" lang="en-US" altLang="ja-JP" dirty="0" err="1"/>
              <a:t>est</a:t>
            </a:r>
            <a:r>
              <a:rPr kumimoji="1" lang="en-US" altLang="ja-JP" dirty="0"/>
              <a:t> </a:t>
            </a:r>
            <a:r>
              <a:rPr kumimoji="1" lang="en-US" altLang="ja-JP" dirty="0" err="1"/>
              <a:t>congue</a:t>
            </a:r>
            <a:r>
              <a:rPr kumimoji="1" lang="en-US" altLang="ja-JP" dirty="0"/>
              <a:t> </a:t>
            </a:r>
            <a:r>
              <a:rPr kumimoji="1" lang="en-US" altLang="ja-JP" dirty="0" err="1"/>
              <a:t>oporteat</a:t>
            </a:r>
            <a:r>
              <a:rPr kumimoji="1" lang="en-US" altLang="ja-JP" dirty="0"/>
              <a:t>. </a:t>
            </a:r>
          </a:p>
          <a:p>
            <a:r>
              <a:rPr kumimoji="1" lang="en-US" altLang="ja-JP" dirty="0" err="1"/>
              <a:t>Neglegentur</a:t>
            </a:r>
            <a:r>
              <a:rPr kumimoji="1" lang="en-US" altLang="ja-JP" dirty="0"/>
              <a:t> </a:t>
            </a:r>
            <a:r>
              <a:rPr kumimoji="1" lang="en-US" altLang="ja-JP" dirty="0" err="1"/>
              <a:t>liberavisse</a:t>
            </a:r>
            <a:r>
              <a:rPr kumimoji="1" lang="en-US" altLang="ja-JP" dirty="0"/>
              <a:t> has in, </a:t>
            </a:r>
            <a:r>
              <a:rPr kumimoji="1" lang="en-US" altLang="ja-JP" dirty="0" err="1"/>
              <a:t>ut</a:t>
            </a:r>
            <a:r>
              <a:rPr kumimoji="1" lang="en-US" altLang="ja-JP" dirty="0"/>
              <a:t> animal </a:t>
            </a:r>
            <a:r>
              <a:rPr kumimoji="1" lang="en-US" altLang="ja-JP" dirty="0" err="1"/>
              <a:t>vivendum</a:t>
            </a:r>
            <a:r>
              <a:rPr kumimoji="1" lang="en-US" altLang="ja-JP" dirty="0"/>
              <a:t> has.</a:t>
            </a:r>
            <a:endParaRPr kumimoji="1" lang="ja-JP" altLang="en-US" dirty="0"/>
          </a:p>
        </p:txBody>
      </p:sp>
    </p:spTree>
    <p:extLst>
      <p:ext uri="{BB962C8B-B14F-4D97-AF65-F5344CB8AC3E}">
        <p14:creationId xmlns:p14="http://schemas.microsoft.com/office/powerpoint/2010/main" val="178608428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7058">
        <p15:prstTrans prst="pageCurlSingle"/>
      </p:transition>
    </mc:Choice>
    <mc:Fallback xmlns="">
      <p:transition spd="slow" advTm="7058">
        <p:fade/>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図プレースホルダー 1"/>
          <p:cNvSpPr>
            <a:spLocks noGrp="1"/>
          </p:cNvSpPr>
          <p:nvPr>
            <p:ph type="pic" sz="quarter" idx="16"/>
          </p:nvPr>
        </p:nvSpPr>
        <p:spPr/>
      </p:sp>
      <p:sp>
        <p:nvSpPr>
          <p:cNvPr id="3" name="図プレースホルダー 2"/>
          <p:cNvSpPr>
            <a:spLocks noGrp="1"/>
          </p:cNvSpPr>
          <p:nvPr>
            <p:ph type="pic" sz="quarter" idx="17"/>
          </p:nvPr>
        </p:nvSpPr>
        <p:spPr/>
      </p:sp>
      <p:sp>
        <p:nvSpPr>
          <p:cNvPr id="4" name="図プレースホルダー 3"/>
          <p:cNvSpPr>
            <a:spLocks noGrp="1"/>
          </p:cNvSpPr>
          <p:nvPr>
            <p:ph type="pic" sz="quarter" idx="20"/>
          </p:nvPr>
        </p:nvSpPr>
        <p:spPr/>
      </p:sp>
      <p:sp>
        <p:nvSpPr>
          <p:cNvPr id="5" name="テキスト プレースホルダー 4"/>
          <p:cNvSpPr>
            <a:spLocks noGrp="1"/>
          </p:cNvSpPr>
          <p:nvPr>
            <p:ph type="body" sz="quarter" idx="12"/>
          </p:nvPr>
        </p:nvSpPr>
        <p:spPr/>
        <p:txBody>
          <a:bodyPr/>
          <a:lstStyle/>
          <a:p>
            <a:endParaRPr kumimoji="1" lang="ja-JP" altLang="en-US" dirty="0"/>
          </a:p>
        </p:txBody>
      </p:sp>
      <p:sp>
        <p:nvSpPr>
          <p:cNvPr id="6" name="テキスト プレースホルダー 5"/>
          <p:cNvSpPr>
            <a:spLocks noGrp="1"/>
          </p:cNvSpPr>
          <p:nvPr>
            <p:ph type="body" sz="quarter" idx="30"/>
          </p:nvPr>
        </p:nvSpPr>
        <p:spPr/>
        <p:txBody>
          <a:bodyPr/>
          <a:lstStyle/>
          <a:p>
            <a:endParaRPr kumimoji="1" lang="ja-JP" altLang="en-US"/>
          </a:p>
        </p:txBody>
      </p:sp>
      <p:sp>
        <p:nvSpPr>
          <p:cNvPr id="7" name="テキスト プレースホルダー 6"/>
          <p:cNvSpPr>
            <a:spLocks noGrp="1"/>
          </p:cNvSpPr>
          <p:nvPr>
            <p:ph type="body" sz="quarter" idx="31"/>
          </p:nvPr>
        </p:nvSpPr>
        <p:spPr/>
        <p:txBody>
          <a:bodyPr/>
          <a:lstStyle/>
          <a:p>
            <a:endParaRPr kumimoji="1" lang="ja-JP" altLang="en-US"/>
          </a:p>
        </p:txBody>
      </p:sp>
      <p:sp>
        <p:nvSpPr>
          <p:cNvPr id="8" name="タイトル 7"/>
          <p:cNvSpPr>
            <a:spLocks noGrp="1"/>
          </p:cNvSpPr>
          <p:nvPr>
            <p:ph type="title"/>
          </p:nvPr>
        </p:nvSpPr>
        <p:spPr/>
        <p:txBody>
          <a:bodyPr/>
          <a:lstStyle/>
          <a:p>
            <a:r>
              <a:rPr kumimoji="1" lang="en-US" altLang="ja-JP" dirty="0"/>
              <a:t>Our Process</a:t>
            </a:r>
            <a:endParaRPr kumimoji="1" lang="ja-JP" altLang="en-US" dirty="0"/>
          </a:p>
        </p:txBody>
      </p:sp>
      <p:sp>
        <p:nvSpPr>
          <p:cNvPr id="9" name="フッター プレースホルダー 8"/>
          <p:cNvSpPr>
            <a:spLocks noGrp="1"/>
          </p:cNvSpPr>
          <p:nvPr>
            <p:ph type="ftr" sz="quarter" idx="10"/>
          </p:nvPr>
        </p:nvSpPr>
        <p:spPr/>
        <p:txBody>
          <a:bodyPr/>
          <a:lstStyle/>
          <a:p>
            <a:r>
              <a:rPr lang="en-US"/>
              <a:t>The Power of PowerPoint | thepopp.com</a:t>
            </a:r>
            <a:endParaRPr lang="en-US" dirty="0"/>
          </a:p>
        </p:txBody>
      </p:sp>
      <p:sp>
        <p:nvSpPr>
          <p:cNvPr id="10" name="スライド番号プレースホルダー 9"/>
          <p:cNvSpPr>
            <a:spLocks noGrp="1"/>
          </p:cNvSpPr>
          <p:nvPr>
            <p:ph type="sldNum" sz="quarter" idx="11"/>
          </p:nvPr>
        </p:nvSpPr>
        <p:spPr/>
        <p:txBody>
          <a:bodyPr/>
          <a:lstStyle/>
          <a:p>
            <a:fld id="{03EB59E2-90B9-4CD3-AC74-D672227E13C3}" type="slidenum">
              <a:rPr lang="en-US" smtClean="0"/>
              <a:pPr/>
              <a:t>36</a:t>
            </a:fld>
            <a:endParaRPr lang="en-US" dirty="0"/>
          </a:p>
        </p:txBody>
      </p:sp>
      <p:sp>
        <p:nvSpPr>
          <p:cNvPr id="11" name="テキスト プレースホルダー 10"/>
          <p:cNvSpPr>
            <a:spLocks noGrp="1"/>
          </p:cNvSpPr>
          <p:nvPr>
            <p:ph type="body" sz="quarter" idx="14"/>
          </p:nvPr>
        </p:nvSpPr>
        <p:spPr/>
        <p:txBody>
          <a:bodyPr/>
          <a:lstStyle/>
          <a:p>
            <a:r>
              <a:rPr kumimoji="1" lang="en-US" altLang="ja-JP" dirty="0"/>
              <a:t>Analyze Market</a:t>
            </a:r>
            <a:endParaRPr kumimoji="1" lang="ja-JP" altLang="en-US" dirty="0"/>
          </a:p>
        </p:txBody>
      </p:sp>
      <p:sp>
        <p:nvSpPr>
          <p:cNvPr id="12" name="テキスト プレースホルダー 11"/>
          <p:cNvSpPr>
            <a:spLocks noGrp="1"/>
          </p:cNvSpPr>
          <p:nvPr>
            <p:ph type="body" sz="quarter" idx="19"/>
          </p:nvPr>
        </p:nvSpPr>
        <p:spPr/>
        <p:txBody>
          <a:bodyPr/>
          <a:lstStyle/>
          <a:p>
            <a:r>
              <a:rPr kumimoji="1" lang="en-US" altLang="ja-JP" dirty="0"/>
              <a:t>Define Concept</a:t>
            </a:r>
            <a:endParaRPr kumimoji="1" lang="ja-JP" altLang="en-US" dirty="0"/>
          </a:p>
        </p:txBody>
      </p:sp>
      <p:sp>
        <p:nvSpPr>
          <p:cNvPr id="13" name="テキスト プレースホルダー 12"/>
          <p:cNvSpPr>
            <a:spLocks noGrp="1"/>
          </p:cNvSpPr>
          <p:nvPr>
            <p:ph type="body" sz="quarter" idx="22"/>
          </p:nvPr>
        </p:nvSpPr>
        <p:spPr/>
        <p:txBody>
          <a:bodyPr/>
          <a:lstStyle/>
          <a:p>
            <a:r>
              <a:rPr kumimoji="1" lang="en-US" altLang="ja-JP" dirty="0"/>
              <a:t>Discuss Details</a:t>
            </a:r>
            <a:endParaRPr kumimoji="1" lang="ja-JP" altLang="en-US" dirty="0"/>
          </a:p>
        </p:txBody>
      </p:sp>
      <p:sp>
        <p:nvSpPr>
          <p:cNvPr id="14" name="テキスト プレースホルダー 13"/>
          <p:cNvSpPr>
            <a:spLocks noGrp="1"/>
          </p:cNvSpPr>
          <p:nvPr>
            <p:ph type="body" sz="quarter" idx="27"/>
          </p:nvPr>
        </p:nvSpPr>
        <p:spPr/>
        <p:txBody>
          <a:bodyPr/>
          <a:lstStyle/>
          <a:p>
            <a:r>
              <a:rPr kumimoji="1" lang="en-US" altLang="ja-JP" dirty="0" err="1"/>
              <a:t>Decore</a:t>
            </a:r>
            <a:r>
              <a:rPr kumimoji="1" lang="en-US" altLang="ja-JP" dirty="0"/>
              <a:t> </a:t>
            </a:r>
            <a:r>
              <a:rPr kumimoji="1" lang="en-US" altLang="ja-JP" dirty="0" err="1"/>
              <a:t>interpretaris</a:t>
            </a:r>
            <a:r>
              <a:rPr kumimoji="1" lang="en-US" altLang="ja-JP" dirty="0"/>
              <a:t> at </a:t>
            </a:r>
            <a:r>
              <a:rPr kumimoji="1" lang="en-US" altLang="ja-JP" dirty="0" err="1"/>
              <a:t>mel</a:t>
            </a:r>
            <a:r>
              <a:rPr kumimoji="1" lang="en-US" altLang="ja-JP" dirty="0"/>
              <a:t>, ex liber </a:t>
            </a:r>
            <a:r>
              <a:rPr kumimoji="1" lang="en-US" altLang="ja-JP" dirty="0" err="1"/>
              <a:t>docendi</a:t>
            </a:r>
            <a:r>
              <a:rPr kumimoji="1" lang="en-US" altLang="ja-JP" dirty="0"/>
              <a:t> </a:t>
            </a:r>
            <a:r>
              <a:rPr kumimoji="1" lang="en-US" altLang="ja-JP" dirty="0" err="1"/>
              <a:t>intellegam</a:t>
            </a:r>
            <a:r>
              <a:rPr kumimoji="1" lang="en-US" altLang="ja-JP" dirty="0"/>
              <a:t> duo. </a:t>
            </a:r>
          </a:p>
          <a:p>
            <a:r>
              <a:rPr kumimoji="1" lang="en-US" altLang="ja-JP" dirty="0" err="1"/>
              <a:t>Noster</a:t>
            </a:r>
            <a:r>
              <a:rPr kumimoji="1" lang="en-US" altLang="ja-JP" dirty="0"/>
              <a:t> </a:t>
            </a:r>
            <a:r>
              <a:rPr kumimoji="1" lang="en-US" altLang="ja-JP" dirty="0" err="1"/>
              <a:t>timeam</a:t>
            </a:r>
            <a:r>
              <a:rPr kumimoji="1" lang="en-US" altLang="ja-JP" dirty="0"/>
              <a:t> </a:t>
            </a:r>
            <a:r>
              <a:rPr kumimoji="1" lang="en-US" altLang="ja-JP" dirty="0" err="1"/>
              <a:t>petentium</a:t>
            </a:r>
            <a:r>
              <a:rPr kumimoji="1" lang="en-US" altLang="ja-JP" dirty="0"/>
              <a:t> vim id. </a:t>
            </a:r>
            <a:r>
              <a:rPr kumimoji="1" lang="en-US" altLang="ja-JP" dirty="0" err="1"/>
              <a:t>Ius</a:t>
            </a:r>
            <a:r>
              <a:rPr kumimoji="1" lang="en-US" altLang="ja-JP" dirty="0"/>
              <a:t> </a:t>
            </a:r>
            <a:r>
              <a:rPr kumimoji="1" lang="en-US" altLang="ja-JP" dirty="0" err="1"/>
              <a:t>ea</a:t>
            </a:r>
            <a:r>
              <a:rPr kumimoji="1" lang="en-US" altLang="ja-JP" dirty="0"/>
              <a:t> </a:t>
            </a:r>
            <a:r>
              <a:rPr kumimoji="1" lang="en-US" altLang="ja-JP" dirty="0" err="1"/>
              <a:t>labore</a:t>
            </a:r>
            <a:r>
              <a:rPr kumimoji="1" lang="en-US" altLang="ja-JP" dirty="0"/>
              <a:t> </a:t>
            </a:r>
            <a:r>
              <a:rPr kumimoji="1" lang="en-US" altLang="ja-JP" dirty="0" err="1"/>
              <a:t>eloquentiam</a:t>
            </a:r>
            <a:r>
              <a:rPr kumimoji="1" lang="en-US" altLang="ja-JP" dirty="0"/>
              <a:t>, </a:t>
            </a:r>
            <a:r>
              <a:rPr kumimoji="1" lang="en-US" altLang="ja-JP" dirty="0" err="1"/>
              <a:t>quem</a:t>
            </a:r>
            <a:r>
              <a:rPr kumimoji="1" lang="en-US" altLang="ja-JP" dirty="0"/>
              <a:t> </a:t>
            </a:r>
            <a:r>
              <a:rPr kumimoji="1" lang="en-US" altLang="ja-JP" dirty="0" err="1"/>
              <a:t>diam</a:t>
            </a:r>
            <a:r>
              <a:rPr kumimoji="1" lang="en-US" altLang="ja-JP" dirty="0"/>
              <a:t> </a:t>
            </a:r>
            <a:r>
              <a:rPr kumimoji="1" lang="en-US" altLang="ja-JP" dirty="0" err="1"/>
              <a:t>iriure</a:t>
            </a:r>
            <a:r>
              <a:rPr kumimoji="1" lang="en-US" altLang="ja-JP" dirty="0"/>
              <a:t> </a:t>
            </a:r>
            <a:r>
              <a:rPr kumimoji="1" lang="en-US" altLang="ja-JP" dirty="0" err="1"/>
              <a:t>eam</a:t>
            </a:r>
            <a:r>
              <a:rPr kumimoji="1" lang="en-US" altLang="ja-JP" dirty="0"/>
              <a:t> </a:t>
            </a:r>
            <a:r>
              <a:rPr kumimoji="1" lang="en-US" altLang="ja-JP" dirty="0" err="1"/>
              <a:t>ea</a:t>
            </a:r>
            <a:r>
              <a:rPr kumimoji="1" lang="en-US" altLang="ja-JP" dirty="0"/>
              <a:t>, sea </a:t>
            </a:r>
            <a:r>
              <a:rPr kumimoji="1" lang="en-US" altLang="ja-JP" dirty="0" err="1"/>
              <a:t>novum</a:t>
            </a:r>
            <a:r>
              <a:rPr kumimoji="1" lang="en-US" altLang="ja-JP" dirty="0"/>
              <a:t> </a:t>
            </a:r>
            <a:r>
              <a:rPr kumimoji="1" lang="en-US" altLang="ja-JP" dirty="0" err="1"/>
              <a:t>sonet</a:t>
            </a:r>
            <a:r>
              <a:rPr kumimoji="1" lang="en-US" altLang="ja-JP" dirty="0"/>
              <a:t> </a:t>
            </a:r>
            <a:r>
              <a:rPr kumimoji="1" lang="en-US" altLang="ja-JP" dirty="0" err="1"/>
              <a:t>eleifend</a:t>
            </a:r>
            <a:r>
              <a:rPr kumimoji="1" lang="en-US" altLang="ja-JP" dirty="0"/>
              <a:t> cu.</a:t>
            </a:r>
            <a:endParaRPr kumimoji="1" lang="ja-JP" altLang="en-US" dirty="0"/>
          </a:p>
        </p:txBody>
      </p:sp>
      <p:sp>
        <p:nvSpPr>
          <p:cNvPr id="15" name="テキスト プレースホルダー 14"/>
          <p:cNvSpPr>
            <a:spLocks noGrp="1"/>
          </p:cNvSpPr>
          <p:nvPr>
            <p:ph type="body" sz="quarter" idx="28"/>
          </p:nvPr>
        </p:nvSpPr>
        <p:spPr/>
        <p:txBody>
          <a:bodyPr/>
          <a:lstStyle/>
          <a:p>
            <a:r>
              <a:rPr kumimoji="1" lang="en-US" altLang="ja-JP" dirty="0" err="1"/>
              <a:t>Eu</a:t>
            </a:r>
            <a:r>
              <a:rPr kumimoji="1" lang="en-US" altLang="ja-JP" dirty="0"/>
              <a:t> per </a:t>
            </a:r>
            <a:r>
              <a:rPr kumimoji="1" lang="en-US" altLang="ja-JP" dirty="0" err="1"/>
              <a:t>suscipit</a:t>
            </a:r>
            <a:r>
              <a:rPr kumimoji="1" lang="en-US" altLang="ja-JP" dirty="0"/>
              <a:t> </a:t>
            </a:r>
            <a:r>
              <a:rPr kumimoji="1" lang="en-US" altLang="ja-JP" dirty="0" err="1"/>
              <a:t>definitiones</a:t>
            </a:r>
            <a:r>
              <a:rPr kumimoji="1" lang="en-US" altLang="ja-JP" dirty="0"/>
              <a:t>, </a:t>
            </a:r>
            <a:r>
              <a:rPr kumimoji="1" lang="en-US" altLang="ja-JP" dirty="0" err="1"/>
              <a:t>utamur</a:t>
            </a:r>
            <a:r>
              <a:rPr kumimoji="1" lang="en-US" altLang="ja-JP" dirty="0"/>
              <a:t> </a:t>
            </a:r>
            <a:r>
              <a:rPr kumimoji="1" lang="en-US" altLang="ja-JP" dirty="0" err="1"/>
              <a:t>molestiae</a:t>
            </a:r>
            <a:r>
              <a:rPr kumimoji="1" lang="en-US" altLang="ja-JP" dirty="0"/>
              <a:t> </a:t>
            </a:r>
            <a:r>
              <a:rPr kumimoji="1" lang="en-US" altLang="ja-JP" dirty="0" err="1"/>
              <a:t>eam</a:t>
            </a:r>
            <a:r>
              <a:rPr kumimoji="1" lang="en-US" altLang="ja-JP" dirty="0"/>
              <a:t> no, </a:t>
            </a:r>
            <a:r>
              <a:rPr kumimoji="1" lang="en-US" altLang="ja-JP" dirty="0" err="1"/>
              <a:t>vix</a:t>
            </a:r>
            <a:r>
              <a:rPr kumimoji="1" lang="en-US" altLang="ja-JP" dirty="0"/>
              <a:t> et </a:t>
            </a:r>
            <a:r>
              <a:rPr kumimoji="1" lang="en-US" altLang="ja-JP" dirty="0" err="1"/>
              <a:t>pertinax</a:t>
            </a:r>
            <a:r>
              <a:rPr kumimoji="1" lang="en-US" altLang="ja-JP" dirty="0"/>
              <a:t> </a:t>
            </a:r>
            <a:r>
              <a:rPr kumimoji="1" lang="en-US" altLang="ja-JP" dirty="0" err="1"/>
              <a:t>praesent</a:t>
            </a:r>
            <a:r>
              <a:rPr kumimoji="1" lang="en-US" altLang="ja-JP" dirty="0"/>
              <a:t>. </a:t>
            </a:r>
          </a:p>
          <a:p>
            <a:r>
              <a:rPr kumimoji="1" lang="en-US" altLang="ja-JP" dirty="0"/>
              <a:t>Nihil </a:t>
            </a:r>
            <a:r>
              <a:rPr kumimoji="1" lang="en-US" altLang="ja-JP" dirty="0" err="1"/>
              <a:t>euripidis</a:t>
            </a:r>
            <a:r>
              <a:rPr kumimoji="1" lang="en-US" altLang="ja-JP" dirty="0"/>
              <a:t> id </a:t>
            </a:r>
            <a:r>
              <a:rPr kumimoji="1" lang="en-US" altLang="ja-JP" dirty="0" err="1"/>
              <a:t>eam</a:t>
            </a:r>
            <a:r>
              <a:rPr kumimoji="1" lang="en-US" altLang="ja-JP" dirty="0"/>
              <a:t>, mea </a:t>
            </a:r>
            <a:r>
              <a:rPr kumimoji="1" lang="en-US" altLang="ja-JP" dirty="0" err="1"/>
              <a:t>melius</a:t>
            </a:r>
            <a:r>
              <a:rPr kumimoji="1" lang="en-US" altLang="ja-JP" dirty="0"/>
              <a:t> </a:t>
            </a:r>
            <a:r>
              <a:rPr kumimoji="1" lang="en-US" altLang="ja-JP" dirty="0" err="1"/>
              <a:t>viderer</a:t>
            </a:r>
            <a:r>
              <a:rPr kumimoji="1" lang="en-US" altLang="ja-JP" dirty="0"/>
              <a:t> id.</a:t>
            </a:r>
            <a:endParaRPr kumimoji="1" lang="ja-JP" altLang="en-US" dirty="0"/>
          </a:p>
        </p:txBody>
      </p:sp>
      <p:sp>
        <p:nvSpPr>
          <p:cNvPr id="16" name="テキスト プレースホルダー 15"/>
          <p:cNvSpPr>
            <a:spLocks noGrp="1"/>
          </p:cNvSpPr>
          <p:nvPr>
            <p:ph type="body" sz="quarter" idx="29"/>
          </p:nvPr>
        </p:nvSpPr>
        <p:spPr/>
        <p:txBody>
          <a:bodyPr/>
          <a:lstStyle/>
          <a:p>
            <a:r>
              <a:rPr kumimoji="1" lang="en-US" altLang="ja-JP" dirty="0" err="1"/>
              <a:t>Sed</a:t>
            </a:r>
            <a:r>
              <a:rPr kumimoji="1" lang="en-US" altLang="ja-JP" dirty="0"/>
              <a:t> </a:t>
            </a:r>
            <a:r>
              <a:rPr kumimoji="1" lang="en-US" altLang="ja-JP" dirty="0" err="1"/>
              <a:t>audiam</a:t>
            </a:r>
            <a:r>
              <a:rPr kumimoji="1" lang="en-US" altLang="ja-JP" dirty="0"/>
              <a:t> </a:t>
            </a:r>
            <a:r>
              <a:rPr kumimoji="1" lang="en-US" altLang="ja-JP" dirty="0" err="1"/>
              <a:t>atomorum</a:t>
            </a:r>
            <a:r>
              <a:rPr kumimoji="1" lang="en-US" altLang="ja-JP" dirty="0"/>
              <a:t> no. Ad </a:t>
            </a:r>
            <a:r>
              <a:rPr kumimoji="1" lang="en-US" altLang="ja-JP" dirty="0" err="1"/>
              <a:t>sed</a:t>
            </a:r>
            <a:r>
              <a:rPr kumimoji="1" lang="en-US" altLang="ja-JP" dirty="0"/>
              <a:t> nostrum </a:t>
            </a:r>
            <a:r>
              <a:rPr kumimoji="1" lang="en-US" altLang="ja-JP" dirty="0" err="1"/>
              <a:t>tincidunt</a:t>
            </a:r>
            <a:r>
              <a:rPr kumimoji="1" lang="en-US" altLang="ja-JP" dirty="0"/>
              <a:t>, </a:t>
            </a:r>
            <a:r>
              <a:rPr kumimoji="1" lang="en-US" altLang="ja-JP" dirty="0" err="1"/>
              <a:t>est</a:t>
            </a:r>
            <a:r>
              <a:rPr kumimoji="1" lang="en-US" altLang="ja-JP" dirty="0"/>
              <a:t> et </a:t>
            </a:r>
            <a:r>
              <a:rPr kumimoji="1" lang="en-US" altLang="ja-JP" dirty="0" err="1"/>
              <a:t>tantas</a:t>
            </a:r>
            <a:r>
              <a:rPr kumimoji="1" lang="en-US" altLang="ja-JP" dirty="0"/>
              <a:t> </a:t>
            </a:r>
            <a:r>
              <a:rPr kumimoji="1" lang="en-US" altLang="ja-JP" dirty="0" err="1"/>
              <a:t>viderer</a:t>
            </a:r>
            <a:r>
              <a:rPr kumimoji="1" lang="en-US" altLang="ja-JP" dirty="0"/>
              <a:t>, in </a:t>
            </a:r>
            <a:r>
              <a:rPr kumimoji="1" lang="en-US" altLang="ja-JP" dirty="0" err="1"/>
              <a:t>est</a:t>
            </a:r>
            <a:r>
              <a:rPr kumimoji="1" lang="en-US" altLang="ja-JP" dirty="0"/>
              <a:t> </a:t>
            </a:r>
            <a:r>
              <a:rPr kumimoji="1" lang="en-US" altLang="ja-JP" dirty="0" err="1"/>
              <a:t>congue</a:t>
            </a:r>
            <a:r>
              <a:rPr kumimoji="1" lang="en-US" altLang="ja-JP" dirty="0"/>
              <a:t> </a:t>
            </a:r>
            <a:r>
              <a:rPr kumimoji="1" lang="en-US" altLang="ja-JP" dirty="0" err="1"/>
              <a:t>oporteat</a:t>
            </a:r>
            <a:r>
              <a:rPr kumimoji="1" lang="en-US" altLang="ja-JP" dirty="0"/>
              <a:t>. </a:t>
            </a:r>
          </a:p>
          <a:p>
            <a:r>
              <a:rPr kumimoji="1" lang="en-US" altLang="ja-JP" dirty="0" err="1"/>
              <a:t>Neglegentur</a:t>
            </a:r>
            <a:r>
              <a:rPr kumimoji="1" lang="en-US" altLang="ja-JP" dirty="0"/>
              <a:t> </a:t>
            </a:r>
            <a:r>
              <a:rPr kumimoji="1" lang="en-US" altLang="ja-JP" dirty="0" err="1"/>
              <a:t>liberavisse</a:t>
            </a:r>
            <a:r>
              <a:rPr kumimoji="1" lang="en-US" altLang="ja-JP" dirty="0"/>
              <a:t> has in, </a:t>
            </a:r>
            <a:r>
              <a:rPr kumimoji="1" lang="en-US" altLang="ja-JP" dirty="0" err="1"/>
              <a:t>ut</a:t>
            </a:r>
            <a:r>
              <a:rPr kumimoji="1" lang="en-US" altLang="ja-JP" dirty="0"/>
              <a:t> animal </a:t>
            </a:r>
            <a:r>
              <a:rPr kumimoji="1" lang="en-US" altLang="ja-JP" dirty="0" err="1"/>
              <a:t>vivendum</a:t>
            </a:r>
            <a:r>
              <a:rPr kumimoji="1" lang="en-US" altLang="ja-JP" dirty="0"/>
              <a:t> has.</a:t>
            </a:r>
            <a:endParaRPr kumimoji="1" lang="ja-JP" altLang="en-US" dirty="0"/>
          </a:p>
          <a:p>
            <a:endParaRPr kumimoji="1" lang="ja-JP" altLang="en-US" dirty="0"/>
          </a:p>
        </p:txBody>
      </p:sp>
    </p:spTree>
    <p:extLst>
      <p:ext uri="{BB962C8B-B14F-4D97-AF65-F5344CB8AC3E}">
        <p14:creationId xmlns:p14="http://schemas.microsoft.com/office/powerpoint/2010/main" val="357003845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8112">
        <p15:prstTrans prst="pageCurlSingle"/>
      </p:transition>
    </mc:Choice>
    <mc:Fallback xmlns="">
      <p:transition spd="slow" advTm="8112">
        <p:fade/>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テキスト プレースホルダー 5"/>
          <p:cNvSpPr>
            <a:spLocks noGrp="1"/>
          </p:cNvSpPr>
          <p:nvPr>
            <p:ph type="body" sz="quarter" idx="13"/>
          </p:nvPr>
        </p:nvSpPr>
        <p:spPr/>
        <p:txBody>
          <a:bodyPr/>
          <a:lstStyle/>
          <a:p>
            <a:r>
              <a:rPr kumimoji="1" lang="en-US" altLang="ja-JP" dirty="0"/>
              <a:t>A leader is a dealer in hope.</a:t>
            </a:r>
          </a:p>
        </p:txBody>
      </p:sp>
      <p:sp>
        <p:nvSpPr>
          <p:cNvPr id="5" name="テキスト プレースホルダー 4"/>
          <p:cNvSpPr>
            <a:spLocks noGrp="1"/>
          </p:cNvSpPr>
          <p:nvPr>
            <p:ph type="body" sz="quarter" idx="12"/>
          </p:nvPr>
        </p:nvSpPr>
        <p:spPr/>
        <p:txBody>
          <a:bodyPr>
            <a:normAutofit/>
          </a:bodyPr>
          <a:lstStyle/>
          <a:p>
            <a:r>
              <a:rPr kumimoji="1" lang="en-US" altLang="ja-JP" dirty="0" err="1"/>
              <a:t>Nec</a:t>
            </a:r>
            <a:r>
              <a:rPr kumimoji="1" lang="en-US" altLang="ja-JP" dirty="0"/>
              <a:t> </a:t>
            </a:r>
            <a:r>
              <a:rPr kumimoji="1" lang="en-US" altLang="ja-JP" dirty="0" err="1"/>
              <a:t>cibo</a:t>
            </a:r>
            <a:r>
              <a:rPr kumimoji="1" lang="en-US" altLang="ja-JP" dirty="0"/>
              <a:t> </a:t>
            </a:r>
            <a:r>
              <a:rPr kumimoji="1" lang="en-US" altLang="ja-JP" dirty="0" err="1"/>
              <a:t>disputando</a:t>
            </a:r>
            <a:r>
              <a:rPr kumimoji="1" lang="en-US" altLang="ja-JP" dirty="0"/>
              <a:t> cu. </a:t>
            </a:r>
            <a:r>
              <a:rPr kumimoji="1" lang="en-US" altLang="ja-JP" dirty="0" err="1"/>
              <a:t>Purto</a:t>
            </a:r>
            <a:r>
              <a:rPr kumimoji="1" lang="en-US" altLang="ja-JP" dirty="0"/>
              <a:t> </a:t>
            </a:r>
            <a:r>
              <a:rPr kumimoji="1" lang="en-US" altLang="ja-JP" dirty="0" err="1"/>
              <a:t>constituto</a:t>
            </a:r>
            <a:r>
              <a:rPr kumimoji="1" lang="en-US" altLang="ja-JP" dirty="0"/>
              <a:t> </a:t>
            </a:r>
            <a:r>
              <a:rPr kumimoji="1" lang="en-US" altLang="ja-JP" dirty="0" err="1"/>
              <a:t>ut</a:t>
            </a:r>
            <a:r>
              <a:rPr kumimoji="1" lang="en-US" altLang="ja-JP" dirty="0"/>
              <a:t> </a:t>
            </a:r>
            <a:r>
              <a:rPr kumimoji="1" lang="en-US" altLang="ja-JP" dirty="0" err="1"/>
              <a:t>eam</a:t>
            </a:r>
            <a:r>
              <a:rPr kumimoji="1" lang="en-US" altLang="ja-JP" dirty="0"/>
              <a:t>. </a:t>
            </a:r>
            <a:r>
              <a:rPr kumimoji="1" lang="en-US" altLang="ja-JP" dirty="0" err="1"/>
              <a:t>Eu</a:t>
            </a:r>
            <a:r>
              <a:rPr kumimoji="1" lang="en-US" altLang="ja-JP" dirty="0"/>
              <a:t> lorem </a:t>
            </a:r>
            <a:r>
              <a:rPr kumimoji="1" lang="en-US" altLang="ja-JP" dirty="0" err="1"/>
              <a:t>copiosae</a:t>
            </a:r>
            <a:r>
              <a:rPr kumimoji="1" lang="en-US" altLang="ja-JP" dirty="0"/>
              <a:t> </a:t>
            </a:r>
            <a:r>
              <a:rPr kumimoji="1" lang="en-US" altLang="ja-JP" dirty="0" err="1"/>
              <a:t>honestatis</a:t>
            </a:r>
            <a:r>
              <a:rPr kumimoji="1" lang="en-US" altLang="ja-JP" dirty="0"/>
              <a:t> sea, at </a:t>
            </a:r>
            <a:r>
              <a:rPr kumimoji="1" lang="en-US" altLang="ja-JP" dirty="0" err="1"/>
              <a:t>assum</a:t>
            </a:r>
            <a:r>
              <a:rPr kumimoji="1" lang="en-US" altLang="ja-JP" dirty="0"/>
              <a:t> </a:t>
            </a:r>
            <a:r>
              <a:rPr kumimoji="1" lang="en-US" altLang="ja-JP" dirty="0" err="1"/>
              <a:t>facete</a:t>
            </a:r>
            <a:r>
              <a:rPr kumimoji="1" lang="en-US" altLang="ja-JP" dirty="0"/>
              <a:t> </a:t>
            </a:r>
            <a:r>
              <a:rPr kumimoji="1" lang="en-US" altLang="ja-JP" dirty="0" err="1"/>
              <a:t>scriptorem</a:t>
            </a:r>
            <a:r>
              <a:rPr kumimoji="1" lang="en-US" altLang="ja-JP" dirty="0"/>
              <a:t> </a:t>
            </a:r>
            <a:r>
              <a:rPr kumimoji="1" lang="en-US" altLang="ja-JP" dirty="0" err="1"/>
              <a:t>vix</a:t>
            </a:r>
            <a:r>
              <a:rPr kumimoji="1" lang="en-US" altLang="ja-JP" dirty="0"/>
              <a:t>. </a:t>
            </a:r>
            <a:r>
              <a:rPr kumimoji="1" lang="en-US" altLang="ja-JP" dirty="0" err="1"/>
              <a:t>Laudem</a:t>
            </a:r>
            <a:r>
              <a:rPr kumimoji="1" lang="en-US" altLang="ja-JP" dirty="0"/>
              <a:t> </a:t>
            </a:r>
            <a:r>
              <a:rPr kumimoji="1" lang="en-US" altLang="ja-JP" dirty="0" err="1"/>
              <a:t>detraxit</a:t>
            </a:r>
            <a:r>
              <a:rPr kumimoji="1" lang="en-US" altLang="ja-JP" dirty="0"/>
              <a:t> has et, consul </a:t>
            </a:r>
            <a:r>
              <a:rPr kumimoji="1" lang="en-US" altLang="ja-JP" dirty="0" err="1"/>
              <a:t>doctus</a:t>
            </a:r>
            <a:r>
              <a:rPr kumimoji="1" lang="en-US" altLang="ja-JP" dirty="0"/>
              <a:t> </a:t>
            </a:r>
            <a:r>
              <a:rPr kumimoji="1" lang="en-US" altLang="ja-JP" dirty="0" err="1"/>
              <a:t>sententiae</a:t>
            </a:r>
            <a:r>
              <a:rPr kumimoji="1" lang="en-US" altLang="ja-JP" dirty="0"/>
              <a:t> duo </a:t>
            </a:r>
            <a:r>
              <a:rPr kumimoji="1" lang="en-US" altLang="ja-JP" dirty="0" err="1"/>
              <a:t>te</a:t>
            </a:r>
            <a:r>
              <a:rPr kumimoji="1" lang="en-US" altLang="ja-JP" dirty="0"/>
              <a:t>. Quod </a:t>
            </a:r>
            <a:r>
              <a:rPr kumimoji="1" lang="en-US" altLang="ja-JP" dirty="0" err="1"/>
              <a:t>mnesarchum</a:t>
            </a:r>
            <a:r>
              <a:rPr kumimoji="1" lang="en-US" altLang="ja-JP" dirty="0"/>
              <a:t> mea </a:t>
            </a:r>
            <a:r>
              <a:rPr kumimoji="1" lang="en-US" altLang="ja-JP" dirty="0" err="1"/>
              <a:t>eu</a:t>
            </a:r>
            <a:r>
              <a:rPr kumimoji="1" lang="en-US" altLang="ja-JP" dirty="0"/>
              <a:t>, </a:t>
            </a:r>
            <a:r>
              <a:rPr kumimoji="1" lang="en-US" altLang="ja-JP" dirty="0" err="1"/>
              <a:t>malis</a:t>
            </a:r>
            <a:r>
              <a:rPr kumimoji="1" lang="en-US" altLang="ja-JP" dirty="0"/>
              <a:t> </a:t>
            </a:r>
            <a:r>
              <a:rPr kumimoji="1" lang="en-US" altLang="ja-JP" dirty="0" err="1"/>
              <a:t>affert</a:t>
            </a:r>
            <a:r>
              <a:rPr kumimoji="1" lang="en-US" altLang="ja-JP" dirty="0"/>
              <a:t> quo </a:t>
            </a:r>
            <a:r>
              <a:rPr kumimoji="1" lang="en-US" altLang="ja-JP" dirty="0" err="1"/>
              <a:t>eu</a:t>
            </a:r>
            <a:r>
              <a:rPr kumimoji="1" lang="en-US" altLang="ja-JP" dirty="0"/>
              <a:t>.</a:t>
            </a:r>
          </a:p>
          <a:p>
            <a:r>
              <a:rPr kumimoji="1" lang="en-US" altLang="ja-JP" dirty="0"/>
              <a:t>Facer </a:t>
            </a:r>
            <a:r>
              <a:rPr kumimoji="1" lang="en-US" altLang="ja-JP" dirty="0" err="1"/>
              <a:t>suscipiantur</a:t>
            </a:r>
            <a:r>
              <a:rPr kumimoji="1" lang="en-US" altLang="ja-JP" dirty="0"/>
              <a:t> has at, no </a:t>
            </a:r>
            <a:r>
              <a:rPr kumimoji="1" lang="en-US" altLang="ja-JP" dirty="0" err="1"/>
              <a:t>omnes</a:t>
            </a:r>
            <a:r>
              <a:rPr kumimoji="1" lang="en-US" altLang="ja-JP" dirty="0"/>
              <a:t> consul </a:t>
            </a:r>
            <a:r>
              <a:rPr kumimoji="1" lang="en-US" altLang="ja-JP" dirty="0" err="1"/>
              <a:t>imperdiet</a:t>
            </a:r>
            <a:r>
              <a:rPr kumimoji="1" lang="en-US" altLang="ja-JP" dirty="0"/>
              <a:t> </a:t>
            </a:r>
            <a:r>
              <a:rPr kumimoji="1" lang="en-US" altLang="ja-JP" dirty="0" err="1"/>
              <a:t>mel</a:t>
            </a:r>
            <a:r>
              <a:rPr kumimoji="1" lang="en-US" altLang="ja-JP" dirty="0"/>
              <a:t>. Vim </a:t>
            </a:r>
            <a:r>
              <a:rPr kumimoji="1" lang="en-US" altLang="ja-JP" dirty="0" err="1"/>
              <a:t>errem</a:t>
            </a:r>
            <a:r>
              <a:rPr kumimoji="1" lang="en-US" altLang="ja-JP" dirty="0"/>
              <a:t> </a:t>
            </a:r>
            <a:r>
              <a:rPr kumimoji="1" lang="en-US" altLang="ja-JP" dirty="0" err="1"/>
              <a:t>zril</a:t>
            </a:r>
            <a:r>
              <a:rPr kumimoji="1" lang="en-US" altLang="ja-JP" dirty="0"/>
              <a:t> </a:t>
            </a:r>
            <a:r>
              <a:rPr kumimoji="1" lang="en-US" altLang="ja-JP" dirty="0" err="1"/>
              <a:t>nostrud</a:t>
            </a:r>
            <a:r>
              <a:rPr kumimoji="1" lang="en-US" altLang="ja-JP" dirty="0"/>
              <a:t> ad, </a:t>
            </a:r>
            <a:r>
              <a:rPr kumimoji="1" lang="en-US" altLang="ja-JP" dirty="0" err="1"/>
              <a:t>nec</a:t>
            </a:r>
            <a:r>
              <a:rPr kumimoji="1" lang="en-US" altLang="ja-JP" dirty="0"/>
              <a:t> </a:t>
            </a:r>
            <a:r>
              <a:rPr kumimoji="1" lang="en-US" altLang="ja-JP" dirty="0" err="1"/>
              <a:t>libris</a:t>
            </a:r>
            <a:r>
              <a:rPr kumimoji="1" lang="en-US" altLang="ja-JP" dirty="0"/>
              <a:t> </a:t>
            </a:r>
            <a:r>
              <a:rPr kumimoji="1" lang="en-US" altLang="ja-JP" dirty="0" err="1"/>
              <a:t>feugait</a:t>
            </a:r>
            <a:r>
              <a:rPr kumimoji="1" lang="en-US" altLang="ja-JP" dirty="0"/>
              <a:t> at. Mea an </a:t>
            </a:r>
            <a:r>
              <a:rPr kumimoji="1" lang="en-US" altLang="ja-JP" dirty="0" err="1"/>
              <a:t>mollis</a:t>
            </a:r>
            <a:r>
              <a:rPr kumimoji="1" lang="en-US" altLang="ja-JP" dirty="0"/>
              <a:t> </a:t>
            </a:r>
            <a:r>
              <a:rPr kumimoji="1" lang="en-US" altLang="ja-JP" dirty="0" err="1"/>
              <a:t>definiebas</a:t>
            </a:r>
            <a:r>
              <a:rPr kumimoji="1" lang="en-US" altLang="ja-JP" dirty="0"/>
              <a:t> </a:t>
            </a:r>
            <a:r>
              <a:rPr kumimoji="1" lang="en-US" altLang="ja-JP" dirty="0" err="1"/>
              <a:t>quaerendum</a:t>
            </a:r>
            <a:r>
              <a:rPr kumimoji="1" lang="en-US" altLang="ja-JP" dirty="0"/>
              <a:t>, </a:t>
            </a:r>
            <a:r>
              <a:rPr kumimoji="1" lang="en-US" altLang="ja-JP" dirty="0" err="1"/>
              <a:t>dicat</a:t>
            </a:r>
            <a:r>
              <a:rPr kumimoji="1" lang="en-US" altLang="ja-JP" dirty="0"/>
              <a:t> </a:t>
            </a:r>
            <a:r>
              <a:rPr kumimoji="1" lang="en-US" altLang="ja-JP" dirty="0" err="1"/>
              <a:t>debet</a:t>
            </a:r>
            <a:r>
              <a:rPr kumimoji="1" lang="en-US" altLang="ja-JP" dirty="0"/>
              <a:t> </a:t>
            </a:r>
            <a:r>
              <a:rPr kumimoji="1" lang="en-US" altLang="ja-JP" dirty="0" err="1"/>
              <a:t>viris</a:t>
            </a:r>
            <a:r>
              <a:rPr kumimoji="1" lang="en-US" altLang="ja-JP" dirty="0"/>
              <a:t> </a:t>
            </a:r>
            <a:r>
              <a:rPr kumimoji="1" lang="en-US" altLang="ja-JP" dirty="0" err="1"/>
              <a:t>ius</a:t>
            </a:r>
            <a:r>
              <a:rPr kumimoji="1" lang="en-US" altLang="ja-JP" dirty="0"/>
              <a:t> </a:t>
            </a:r>
            <a:r>
              <a:rPr kumimoji="1" lang="en-US" altLang="ja-JP" dirty="0" err="1"/>
              <a:t>te</a:t>
            </a:r>
            <a:r>
              <a:rPr kumimoji="1" lang="en-US" altLang="ja-JP" dirty="0"/>
              <a:t>. </a:t>
            </a:r>
            <a:endParaRPr kumimoji="1" lang="ja-JP" altLang="en-US" dirty="0"/>
          </a:p>
        </p:txBody>
      </p:sp>
    </p:spTree>
    <p:extLst>
      <p:ext uri="{BB962C8B-B14F-4D97-AF65-F5344CB8AC3E}">
        <p14:creationId xmlns:p14="http://schemas.microsoft.com/office/powerpoint/2010/main" val="33209920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2908">
        <p15:prstTrans prst="pageCurlSingle"/>
      </p:transition>
    </mc:Choice>
    <mc:Fallback xmlns="">
      <p:transition spd="slow" advTm="2908">
        <p:fade/>
      </p:transition>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図プレースホルダー 9"/>
          <p:cNvSpPr>
            <a:spLocks noGrp="1"/>
          </p:cNvSpPr>
          <p:nvPr>
            <p:ph type="pic" sz="quarter" idx="10"/>
          </p:nvPr>
        </p:nvSpPr>
        <p:spPr/>
      </p:sp>
      <p:sp>
        <p:nvSpPr>
          <p:cNvPr id="5" name="テキスト プレースホルダー 4"/>
          <p:cNvSpPr>
            <a:spLocks noGrp="1"/>
          </p:cNvSpPr>
          <p:nvPr>
            <p:ph type="body" sz="quarter" idx="11"/>
          </p:nvPr>
        </p:nvSpPr>
        <p:spPr/>
        <p:txBody>
          <a:bodyPr/>
          <a:lstStyle/>
          <a:p>
            <a:r>
              <a:rPr kumimoji="1" lang="en-US" altLang="ja-JP" dirty="0"/>
              <a:t> </a:t>
            </a:r>
            <a:endParaRPr kumimoji="1" lang="ja-JP" altLang="en-US" dirty="0"/>
          </a:p>
        </p:txBody>
      </p:sp>
      <p:sp>
        <p:nvSpPr>
          <p:cNvPr id="6" name="テキスト プレースホルダー 5"/>
          <p:cNvSpPr>
            <a:spLocks noGrp="1"/>
          </p:cNvSpPr>
          <p:nvPr>
            <p:ph type="body" sz="quarter" idx="12"/>
          </p:nvPr>
        </p:nvSpPr>
        <p:spPr/>
        <p:txBody>
          <a:bodyPr/>
          <a:lstStyle/>
          <a:p>
            <a:r>
              <a:rPr kumimoji="1" lang="en-US" altLang="ja-JP" dirty="0"/>
              <a:t>3</a:t>
            </a:r>
            <a:endParaRPr kumimoji="1" lang="ja-JP" altLang="en-US" dirty="0"/>
          </a:p>
        </p:txBody>
      </p:sp>
      <p:sp>
        <p:nvSpPr>
          <p:cNvPr id="7" name="テキスト プレースホルダー 6"/>
          <p:cNvSpPr>
            <a:spLocks noGrp="1"/>
          </p:cNvSpPr>
          <p:nvPr>
            <p:ph type="body" sz="quarter" idx="13"/>
          </p:nvPr>
        </p:nvSpPr>
        <p:spPr/>
        <p:txBody>
          <a:bodyPr/>
          <a:lstStyle/>
          <a:p>
            <a:r>
              <a:rPr kumimoji="1" lang="en-US" altLang="ja-JP" dirty="0"/>
              <a:t>Portfolio</a:t>
            </a:r>
            <a:endParaRPr kumimoji="1" lang="ja-JP" altLang="en-US" dirty="0"/>
          </a:p>
        </p:txBody>
      </p:sp>
      <p:sp>
        <p:nvSpPr>
          <p:cNvPr id="2" name="テキスト プレースホルダー 1"/>
          <p:cNvSpPr>
            <a:spLocks noGrp="1"/>
          </p:cNvSpPr>
          <p:nvPr>
            <p:ph type="body" sz="quarter" idx="24"/>
          </p:nvPr>
        </p:nvSpPr>
        <p:spPr/>
        <p:txBody>
          <a:bodyPr/>
          <a:lstStyle/>
          <a:p>
            <a:endParaRPr kumimoji="1" lang="ja-JP" altLang="en-US"/>
          </a:p>
        </p:txBody>
      </p:sp>
      <p:sp>
        <p:nvSpPr>
          <p:cNvPr id="3" name="テキスト プレースホルダー 2"/>
          <p:cNvSpPr>
            <a:spLocks noGrp="1"/>
          </p:cNvSpPr>
          <p:nvPr>
            <p:ph type="body" sz="quarter" idx="25"/>
          </p:nvPr>
        </p:nvSpPr>
        <p:spPr/>
        <p:txBody>
          <a:bodyPr/>
          <a:lstStyle/>
          <a:p>
            <a:endParaRPr kumimoji="1" lang="ja-JP" altLang="en-US"/>
          </a:p>
        </p:txBody>
      </p:sp>
      <p:sp>
        <p:nvSpPr>
          <p:cNvPr id="4" name="テキスト プレースホルダー 3"/>
          <p:cNvSpPr>
            <a:spLocks noGrp="1"/>
          </p:cNvSpPr>
          <p:nvPr>
            <p:ph type="body" sz="quarter" idx="26"/>
          </p:nvPr>
        </p:nvSpPr>
        <p:spPr/>
        <p:txBody>
          <a:bodyPr/>
          <a:lstStyle/>
          <a:p>
            <a:endParaRPr kumimoji="1" lang="ja-JP" altLang="en-US"/>
          </a:p>
        </p:txBody>
      </p:sp>
      <p:sp>
        <p:nvSpPr>
          <p:cNvPr id="9" name="テキスト プレースホルダー 8"/>
          <p:cNvSpPr>
            <a:spLocks noGrp="1"/>
          </p:cNvSpPr>
          <p:nvPr>
            <p:ph type="body" sz="quarter" idx="27"/>
          </p:nvPr>
        </p:nvSpPr>
        <p:spPr/>
        <p:txBody>
          <a:bodyPr/>
          <a:lstStyle/>
          <a:p>
            <a:endParaRPr kumimoji="1" lang="ja-JP" altLang="en-US"/>
          </a:p>
        </p:txBody>
      </p:sp>
    </p:spTree>
    <p:extLst>
      <p:ext uri="{BB962C8B-B14F-4D97-AF65-F5344CB8AC3E}">
        <p14:creationId xmlns:p14="http://schemas.microsoft.com/office/powerpoint/2010/main" val="1805326620"/>
      </p:ext>
    </p:extLst>
  </p:cSld>
  <p:clrMapOvr>
    <a:masterClrMapping/>
  </p:clrMapOvr>
  <mc:AlternateContent xmlns:mc="http://schemas.openxmlformats.org/markup-compatibility/2006" xmlns:p14="http://schemas.microsoft.com/office/powerpoint/2010/main">
    <mc:Choice Requires="p14">
      <p:transition spd="slow" p14:dur="1250" advTm="3684">
        <p14:flip dir="r"/>
      </p:transition>
    </mc:Choice>
    <mc:Fallback xmlns="">
      <p:transition spd="slow" advTm="3684">
        <p:fade/>
      </p:transition>
    </mc:Fallback>
  </mc:AlternateContent>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タイトル 5"/>
          <p:cNvSpPr>
            <a:spLocks noGrp="1"/>
          </p:cNvSpPr>
          <p:nvPr>
            <p:ph type="title"/>
          </p:nvPr>
        </p:nvSpPr>
        <p:spPr/>
        <p:txBody>
          <a:bodyPr/>
          <a:lstStyle/>
          <a:p>
            <a:r>
              <a:rPr kumimoji="1" lang="en-US" altLang="ja-JP" dirty="0"/>
              <a:t>Our Product Principles</a:t>
            </a:r>
            <a:endParaRPr kumimoji="1" lang="ja-JP" altLang="en-US" dirty="0"/>
          </a:p>
        </p:txBody>
      </p:sp>
      <p:sp>
        <p:nvSpPr>
          <p:cNvPr id="7" name="テキスト プレースホルダー 6"/>
          <p:cNvSpPr>
            <a:spLocks noGrp="1"/>
          </p:cNvSpPr>
          <p:nvPr>
            <p:ph type="body" sz="quarter" idx="12"/>
          </p:nvPr>
        </p:nvSpPr>
        <p:spPr/>
        <p:txBody>
          <a:bodyPr/>
          <a:lstStyle/>
          <a:p>
            <a:r>
              <a:rPr kumimoji="1" lang="en-US" altLang="ja-JP" dirty="0" err="1"/>
              <a:t>Nec</a:t>
            </a:r>
            <a:r>
              <a:rPr kumimoji="1" lang="en-US" altLang="ja-JP" dirty="0"/>
              <a:t> </a:t>
            </a:r>
            <a:r>
              <a:rPr kumimoji="1" lang="en-US" altLang="ja-JP" dirty="0" err="1"/>
              <a:t>cibo</a:t>
            </a:r>
            <a:r>
              <a:rPr kumimoji="1" lang="en-US" altLang="ja-JP" dirty="0"/>
              <a:t> </a:t>
            </a:r>
            <a:r>
              <a:rPr kumimoji="1" lang="en-US" altLang="ja-JP" dirty="0" err="1"/>
              <a:t>disputando</a:t>
            </a:r>
            <a:r>
              <a:rPr kumimoji="1" lang="en-US" altLang="ja-JP" dirty="0"/>
              <a:t> cu. </a:t>
            </a:r>
            <a:r>
              <a:rPr kumimoji="1" lang="en-US" altLang="ja-JP" dirty="0" err="1"/>
              <a:t>Purto</a:t>
            </a:r>
            <a:r>
              <a:rPr kumimoji="1" lang="en-US" altLang="ja-JP" dirty="0"/>
              <a:t> </a:t>
            </a:r>
            <a:r>
              <a:rPr kumimoji="1" lang="en-US" altLang="ja-JP" dirty="0" err="1"/>
              <a:t>constituto</a:t>
            </a:r>
            <a:r>
              <a:rPr kumimoji="1" lang="en-US" altLang="ja-JP" dirty="0"/>
              <a:t> </a:t>
            </a:r>
            <a:r>
              <a:rPr kumimoji="1" lang="en-US" altLang="ja-JP" dirty="0" err="1"/>
              <a:t>ut</a:t>
            </a:r>
            <a:r>
              <a:rPr kumimoji="1" lang="en-US" altLang="ja-JP" dirty="0"/>
              <a:t> </a:t>
            </a:r>
            <a:r>
              <a:rPr kumimoji="1" lang="en-US" altLang="ja-JP" dirty="0" err="1"/>
              <a:t>eam</a:t>
            </a:r>
            <a:r>
              <a:rPr kumimoji="1" lang="en-US" altLang="ja-JP" dirty="0"/>
              <a:t>. </a:t>
            </a:r>
            <a:r>
              <a:rPr kumimoji="1" lang="en-US" altLang="ja-JP" dirty="0" err="1"/>
              <a:t>Eu</a:t>
            </a:r>
            <a:r>
              <a:rPr kumimoji="1" lang="en-US" altLang="ja-JP" dirty="0"/>
              <a:t> lorem </a:t>
            </a:r>
            <a:r>
              <a:rPr kumimoji="1" lang="en-US" altLang="ja-JP" dirty="0" err="1"/>
              <a:t>copiosae</a:t>
            </a:r>
            <a:r>
              <a:rPr kumimoji="1" lang="en-US" altLang="ja-JP" dirty="0"/>
              <a:t> </a:t>
            </a:r>
            <a:r>
              <a:rPr kumimoji="1" lang="en-US" altLang="ja-JP" dirty="0" err="1"/>
              <a:t>honestatis</a:t>
            </a:r>
            <a:r>
              <a:rPr kumimoji="1" lang="en-US" altLang="ja-JP" dirty="0"/>
              <a:t> sea, at </a:t>
            </a:r>
            <a:r>
              <a:rPr kumimoji="1" lang="en-US" altLang="ja-JP" dirty="0" err="1"/>
              <a:t>assum</a:t>
            </a:r>
            <a:r>
              <a:rPr kumimoji="1" lang="en-US" altLang="ja-JP" dirty="0"/>
              <a:t> </a:t>
            </a:r>
            <a:r>
              <a:rPr kumimoji="1" lang="en-US" altLang="ja-JP" dirty="0" err="1"/>
              <a:t>facete</a:t>
            </a:r>
            <a:r>
              <a:rPr kumimoji="1" lang="en-US" altLang="ja-JP" dirty="0"/>
              <a:t> </a:t>
            </a:r>
            <a:r>
              <a:rPr kumimoji="1" lang="en-US" altLang="ja-JP" dirty="0" err="1"/>
              <a:t>scriptorem</a:t>
            </a:r>
            <a:r>
              <a:rPr kumimoji="1" lang="en-US" altLang="ja-JP" dirty="0"/>
              <a:t> </a:t>
            </a:r>
            <a:r>
              <a:rPr kumimoji="1" lang="en-US" altLang="ja-JP" dirty="0" err="1"/>
              <a:t>vix</a:t>
            </a:r>
            <a:r>
              <a:rPr kumimoji="1" lang="en-US" altLang="ja-JP" dirty="0"/>
              <a:t>. </a:t>
            </a:r>
          </a:p>
          <a:p>
            <a:r>
              <a:rPr kumimoji="1" lang="en-US" altLang="ja-JP" dirty="0" err="1"/>
              <a:t>Laudem</a:t>
            </a:r>
            <a:r>
              <a:rPr kumimoji="1" lang="en-US" altLang="ja-JP" dirty="0"/>
              <a:t> </a:t>
            </a:r>
            <a:r>
              <a:rPr kumimoji="1" lang="en-US" altLang="ja-JP" dirty="0" err="1"/>
              <a:t>detraxit</a:t>
            </a:r>
            <a:r>
              <a:rPr kumimoji="1" lang="en-US" altLang="ja-JP" dirty="0"/>
              <a:t> has et, consul </a:t>
            </a:r>
            <a:r>
              <a:rPr kumimoji="1" lang="en-US" altLang="ja-JP" dirty="0" err="1"/>
              <a:t>doctus</a:t>
            </a:r>
            <a:r>
              <a:rPr kumimoji="1" lang="en-US" altLang="ja-JP" dirty="0"/>
              <a:t> </a:t>
            </a:r>
            <a:r>
              <a:rPr kumimoji="1" lang="en-US" altLang="ja-JP" dirty="0" err="1"/>
              <a:t>sententiae</a:t>
            </a:r>
            <a:r>
              <a:rPr kumimoji="1" lang="en-US" altLang="ja-JP" dirty="0"/>
              <a:t> duo </a:t>
            </a:r>
            <a:r>
              <a:rPr kumimoji="1" lang="en-US" altLang="ja-JP" dirty="0" err="1"/>
              <a:t>te</a:t>
            </a:r>
            <a:r>
              <a:rPr kumimoji="1" lang="en-US" altLang="ja-JP" dirty="0"/>
              <a:t>. Quod </a:t>
            </a:r>
            <a:r>
              <a:rPr kumimoji="1" lang="en-US" altLang="ja-JP" dirty="0" err="1"/>
              <a:t>mnesarchum</a:t>
            </a:r>
            <a:r>
              <a:rPr kumimoji="1" lang="en-US" altLang="ja-JP" dirty="0"/>
              <a:t> mea </a:t>
            </a:r>
            <a:r>
              <a:rPr kumimoji="1" lang="en-US" altLang="ja-JP" dirty="0" err="1"/>
              <a:t>eu</a:t>
            </a:r>
            <a:r>
              <a:rPr kumimoji="1" lang="en-US" altLang="ja-JP" dirty="0"/>
              <a:t>, </a:t>
            </a:r>
            <a:r>
              <a:rPr kumimoji="1" lang="en-US" altLang="ja-JP" dirty="0" err="1"/>
              <a:t>malis</a:t>
            </a:r>
            <a:r>
              <a:rPr kumimoji="1" lang="en-US" altLang="ja-JP" dirty="0"/>
              <a:t> </a:t>
            </a:r>
            <a:r>
              <a:rPr kumimoji="1" lang="en-US" altLang="ja-JP" dirty="0" err="1"/>
              <a:t>affert</a:t>
            </a:r>
            <a:r>
              <a:rPr kumimoji="1" lang="en-US" altLang="ja-JP" dirty="0"/>
              <a:t> quo </a:t>
            </a:r>
            <a:r>
              <a:rPr kumimoji="1" lang="en-US" altLang="ja-JP" dirty="0" err="1"/>
              <a:t>eu</a:t>
            </a:r>
            <a:r>
              <a:rPr kumimoji="1" lang="en-US" altLang="ja-JP" dirty="0"/>
              <a:t>.</a:t>
            </a:r>
            <a:endParaRPr kumimoji="1" lang="ja-JP" altLang="en-US" dirty="0"/>
          </a:p>
        </p:txBody>
      </p:sp>
      <p:sp>
        <p:nvSpPr>
          <p:cNvPr id="8" name="テキスト プレースホルダー 7"/>
          <p:cNvSpPr>
            <a:spLocks noGrp="1"/>
          </p:cNvSpPr>
          <p:nvPr>
            <p:ph type="body" sz="quarter" idx="17"/>
          </p:nvPr>
        </p:nvSpPr>
        <p:spPr/>
        <p:txBody>
          <a:bodyPr/>
          <a:lstStyle/>
          <a:p>
            <a:r>
              <a:rPr kumimoji="1" lang="en-US" altLang="ja-JP" dirty="0"/>
              <a:t>Corporate identity</a:t>
            </a:r>
            <a:endParaRPr kumimoji="1" lang="ja-JP" altLang="en-US" dirty="0"/>
          </a:p>
        </p:txBody>
      </p:sp>
      <p:sp>
        <p:nvSpPr>
          <p:cNvPr id="10" name="テキスト プレースホルダー 9"/>
          <p:cNvSpPr>
            <a:spLocks noGrp="1"/>
          </p:cNvSpPr>
          <p:nvPr>
            <p:ph type="body" sz="quarter" idx="44"/>
          </p:nvPr>
        </p:nvSpPr>
        <p:spPr/>
        <p:txBody>
          <a:bodyPr/>
          <a:lstStyle/>
          <a:p>
            <a:r>
              <a:rPr kumimoji="1" lang="en-US" altLang="ja-JP" dirty="0"/>
              <a:t>Facer </a:t>
            </a:r>
            <a:r>
              <a:rPr kumimoji="1" lang="en-US" altLang="ja-JP" dirty="0" err="1"/>
              <a:t>suscipiantur</a:t>
            </a:r>
            <a:r>
              <a:rPr kumimoji="1" lang="en-US" altLang="ja-JP" dirty="0"/>
              <a:t> has at, no </a:t>
            </a:r>
            <a:r>
              <a:rPr kumimoji="1" lang="en-US" altLang="ja-JP" dirty="0" err="1"/>
              <a:t>omnes</a:t>
            </a:r>
            <a:r>
              <a:rPr kumimoji="1" lang="en-US" altLang="ja-JP" dirty="0"/>
              <a:t> consul </a:t>
            </a:r>
            <a:r>
              <a:rPr kumimoji="1" lang="en-US" altLang="ja-JP" dirty="0" err="1"/>
              <a:t>imperdiet</a:t>
            </a:r>
            <a:r>
              <a:rPr kumimoji="1" lang="en-US" altLang="ja-JP" dirty="0"/>
              <a:t> </a:t>
            </a:r>
            <a:r>
              <a:rPr kumimoji="1" lang="en-US" altLang="ja-JP" dirty="0" err="1"/>
              <a:t>mel</a:t>
            </a:r>
            <a:r>
              <a:rPr kumimoji="1" lang="en-US" altLang="ja-JP" dirty="0"/>
              <a:t>. Vim </a:t>
            </a:r>
            <a:r>
              <a:rPr kumimoji="1" lang="en-US" altLang="ja-JP" dirty="0" err="1"/>
              <a:t>errem</a:t>
            </a:r>
            <a:r>
              <a:rPr kumimoji="1" lang="en-US" altLang="ja-JP" dirty="0"/>
              <a:t> </a:t>
            </a:r>
            <a:r>
              <a:rPr kumimoji="1" lang="en-US" altLang="ja-JP" dirty="0" err="1"/>
              <a:t>zril</a:t>
            </a:r>
            <a:r>
              <a:rPr kumimoji="1" lang="en-US" altLang="ja-JP" dirty="0"/>
              <a:t> </a:t>
            </a:r>
            <a:r>
              <a:rPr kumimoji="1" lang="en-US" altLang="ja-JP" dirty="0" err="1"/>
              <a:t>nostrud</a:t>
            </a:r>
            <a:r>
              <a:rPr kumimoji="1" lang="en-US" altLang="ja-JP" dirty="0"/>
              <a:t> ad, </a:t>
            </a:r>
            <a:r>
              <a:rPr kumimoji="1" lang="en-US" altLang="ja-JP" dirty="0" err="1"/>
              <a:t>nec</a:t>
            </a:r>
            <a:r>
              <a:rPr kumimoji="1" lang="en-US" altLang="ja-JP" dirty="0"/>
              <a:t> </a:t>
            </a:r>
            <a:r>
              <a:rPr kumimoji="1" lang="en-US" altLang="ja-JP" dirty="0" err="1"/>
              <a:t>libris</a:t>
            </a:r>
            <a:r>
              <a:rPr kumimoji="1" lang="en-US" altLang="ja-JP" dirty="0"/>
              <a:t> </a:t>
            </a:r>
            <a:r>
              <a:rPr kumimoji="1" lang="en-US" altLang="ja-JP" dirty="0" err="1"/>
              <a:t>feugait</a:t>
            </a:r>
            <a:r>
              <a:rPr kumimoji="1" lang="en-US" altLang="ja-JP" dirty="0"/>
              <a:t> at. </a:t>
            </a:r>
          </a:p>
          <a:p>
            <a:r>
              <a:rPr kumimoji="1" lang="en-US" altLang="ja-JP" dirty="0"/>
              <a:t>Mea an </a:t>
            </a:r>
            <a:r>
              <a:rPr kumimoji="1" lang="en-US" altLang="ja-JP" dirty="0" err="1"/>
              <a:t>mollis</a:t>
            </a:r>
            <a:r>
              <a:rPr kumimoji="1" lang="en-US" altLang="ja-JP" dirty="0"/>
              <a:t> </a:t>
            </a:r>
            <a:r>
              <a:rPr kumimoji="1" lang="en-US" altLang="ja-JP" dirty="0" err="1"/>
              <a:t>definiebas</a:t>
            </a:r>
            <a:r>
              <a:rPr kumimoji="1" lang="en-US" altLang="ja-JP" dirty="0"/>
              <a:t> </a:t>
            </a:r>
            <a:r>
              <a:rPr kumimoji="1" lang="en-US" altLang="ja-JP" dirty="0" err="1"/>
              <a:t>quaerendum</a:t>
            </a:r>
            <a:r>
              <a:rPr kumimoji="1" lang="en-US" altLang="ja-JP" dirty="0"/>
              <a:t>, </a:t>
            </a:r>
            <a:r>
              <a:rPr kumimoji="1" lang="en-US" altLang="ja-JP" dirty="0" err="1"/>
              <a:t>dicat</a:t>
            </a:r>
            <a:r>
              <a:rPr kumimoji="1" lang="en-US" altLang="ja-JP" dirty="0"/>
              <a:t> </a:t>
            </a:r>
            <a:r>
              <a:rPr kumimoji="1" lang="en-US" altLang="ja-JP" dirty="0" err="1"/>
              <a:t>debet</a:t>
            </a:r>
            <a:r>
              <a:rPr kumimoji="1" lang="en-US" altLang="ja-JP" dirty="0"/>
              <a:t> </a:t>
            </a:r>
            <a:r>
              <a:rPr kumimoji="1" lang="en-US" altLang="ja-JP" dirty="0" err="1"/>
              <a:t>viris</a:t>
            </a:r>
            <a:r>
              <a:rPr kumimoji="1" lang="en-US" altLang="ja-JP" dirty="0"/>
              <a:t> </a:t>
            </a:r>
            <a:r>
              <a:rPr kumimoji="1" lang="en-US" altLang="ja-JP" dirty="0" err="1"/>
              <a:t>ius</a:t>
            </a:r>
            <a:r>
              <a:rPr kumimoji="1" lang="en-US" altLang="ja-JP" dirty="0"/>
              <a:t> </a:t>
            </a:r>
            <a:r>
              <a:rPr kumimoji="1" lang="en-US" altLang="ja-JP" dirty="0" err="1"/>
              <a:t>te</a:t>
            </a:r>
            <a:r>
              <a:rPr kumimoji="1" lang="en-US" altLang="ja-JP" dirty="0"/>
              <a:t>.</a:t>
            </a:r>
            <a:endParaRPr kumimoji="1" lang="ja-JP" altLang="en-US" dirty="0"/>
          </a:p>
        </p:txBody>
      </p:sp>
      <p:sp>
        <p:nvSpPr>
          <p:cNvPr id="11" name="テキスト プレースホルダー 10"/>
          <p:cNvSpPr>
            <a:spLocks noGrp="1"/>
          </p:cNvSpPr>
          <p:nvPr>
            <p:ph type="body" sz="quarter" idx="45"/>
          </p:nvPr>
        </p:nvSpPr>
        <p:spPr/>
        <p:txBody>
          <a:bodyPr/>
          <a:lstStyle/>
          <a:p>
            <a:r>
              <a:rPr kumimoji="1" lang="en-US" altLang="ja-JP" dirty="0"/>
              <a:t>Innovative &amp; creative design</a:t>
            </a:r>
            <a:endParaRPr kumimoji="1" lang="ja-JP" altLang="en-US" dirty="0"/>
          </a:p>
        </p:txBody>
      </p:sp>
      <p:sp>
        <p:nvSpPr>
          <p:cNvPr id="12" name="スライド番号プレースホルダー 11"/>
          <p:cNvSpPr>
            <a:spLocks noGrp="1"/>
          </p:cNvSpPr>
          <p:nvPr>
            <p:ph type="sldNum" sz="quarter" idx="11"/>
          </p:nvPr>
        </p:nvSpPr>
        <p:spPr/>
        <p:txBody>
          <a:bodyPr/>
          <a:lstStyle/>
          <a:p>
            <a:fld id="{03EB59E2-90B9-4CD3-AC74-D672227E13C3}" type="slidenum">
              <a:rPr lang="en-US" smtClean="0"/>
              <a:pPr/>
              <a:t>39</a:t>
            </a:fld>
            <a:endParaRPr lang="en-US" dirty="0"/>
          </a:p>
        </p:txBody>
      </p:sp>
      <p:sp>
        <p:nvSpPr>
          <p:cNvPr id="2" name="図プレースホルダー 1"/>
          <p:cNvSpPr>
            <a:spLocks noGrp="1"/>
          </p:cNvSpPr>
          <p:nvPr>
            <p:ph type="pic" sz="quarter" idx="36"/>
          </p:nvPr>
        </p:nvSpPr>
        <p:spPr/>
      </p:sp>
    </p:spTree>
    <p:extLst>
      <p:ext uri="{BB962C8B-B14F-4D97-AF65-F5344CB8AC3E}">
        <p14:creationId xmlns:p14="http://schemas.microsoft.com/office/powerpoint/2010/main" val="367845885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4969">
        <p15:prstTrans prst="prestige"/>
      </p:transition>
    </mc:Choice>
    <mc:Fallback xmlns="">
      <p:transition spd="slow" advTm="4969">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テキスト プレースホルダー 4"/>
          <p:cNvSpPr>
            <a:spLocks noGrp="1"/>
          </p:cNvSpPr>
          <p:nvPr>
            <p:ph type="body" sz="quarter" idx="12"/>
          </p:nvPr>
        </p:nvSpPr>
        <p:spPr/>
        <p:txBody>
          <a:bodyPr>
            <a:normAutofit/>
          </a:bodyPr>
          <a:lstStyle/>
          <a:p>
            <a:r>
              <a:rPr kumimoji="1" lang="en-US" altLang="ja-JP" dirty="0"/>
              <a:t>Lorem ipsum dolor sit amet, lorem option persius mea at, an quando forensibus eos. Principes temporibus cu qui, pri ei eruditi dissentiunt. </a:t>
            </a:r>
          </a:p>
          <a:p>
            <a:r>
              <a:rPr kumimoji="1" lang="en-US" altLang="ja-JP" dirty="0"/>
              <a:t>Eu cum repudiandae efficiantur, in brute virtute percipit vel. Mea viris feugiat molestiae eu, ne ius labores eligendi, mutat fabulas hendrerit id duo. Mea viris feugiat molestiae eu.</a:t>
            </a:r>
          </a:p>
        </p:txBody>
      </p:sp>
      <p:sp>
        <p:nvSpPr>
          <p:cNvPr id="6" name="テキスト プレースホルダー 5"/>
          <p:cNvSpPr>
            <a:spLocks noGrp="1"/>
          </p:cNvSpPr>
          <p:nvPr>
            <p:ph type="body" sz="quarter" idx="13"/>
          </p:nvPr>
        </p:nvSpPr>
        <p:spPr/>
        <p:txBody>
          <a:bodyPr/>
          <a:lstStyle/>
          <a:p>
            <a:r>
              <a:rPr kumimoji="1" lang="en-US" altLang="ja-JP" dirty="0"/>
              <a:t>Welcome!</a:t>
            </a:r>
            <a:endParaRPr kumimoji="1" lang="ja-JP" altLang="en-US" dirty="0"/>
          </a:p>
        </p:txBody>
      </p:sp>
      <p:sp>
        <p:nvSpPr>
          <p:cNvPr id="7" name="フッター プレースホルダー 6"/>
          <p:cNvSpPr>
            <a:spLocks noGrp="1"/>
          </p:cNvSpPr>
          <p:nvPr>
            <p:ph type="ftr" sz="quarter" idx="10"/>
          </p:nvPr>
        </p:nvSpPr>
        <p:spPr/>
        <p:txBody>
          <a:bodyPr/>
          <a:lstStyle/>
          <a:p>
            <a:r>
              <a:rPr lang="en-US"/>
              <a:t>The Power of PowerPoint | thepopp.com</a:t>
            </a:r>
            <a:endParaRPr lang="en-US" dirty="0"/>
          </a:p>
        </p:txBody>
      </p:sp>
      <p:sp>
        <p:nvSpPr>
          <p:cNvPr id="8" name="スライド番号プレースホルダー 7"/>
          <p:cNvSpPr>
            <a:spLocks noGrp="1"/>
          </p:cNvSpPr>
          <p:nvPr>
            <p:ph type="sldNum" sz="quarter" idx="11"/>
          </p:nvPr>
        </p:nvSpPr>
        <p:spPr/>
        <p:txBody>
          <a:bodyPr/>
          <a:lstStyle/>
          <a:p>
            <a:fld id="{03EB59E2-90B9-4CD3-AC74-D672227E13C3}" type="slidenum">
              <a:rPr lang="en-US" smtClean="0"/>
              <a:pPr/>
              <a:t>4</a:t>
            </a:fld>
            <a:endParaRPr lang="en-US" dirty="0"/>
          </a:p>
        </p:txBody>
      </p:sp>
    </p:spTree>
    <p:extLst>
      <p:ext uri="{BB962C8B-B14F-4D97-AF65-F5344CB8AC3E}">
        <p14:creationId xmlns:p14="http://schemas.microsoft.com/office/powerpoint/2010/main" val="116649238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2735">
        <p15:prstTrans prst="wind"/>
      </p:transition>
    </mc:Choice>
    <mc:Fallback xmlns="">
      <p:transition spd="slow" advTm="2735">
        <p:fade/>
      </p:transition>
    </mc:Fallback>
  </mc:AlternateContent>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テキスト プレースホルダー 12"/>
          <p:cNvSpPr>
            <a:spLocks noGrp="1"/>
          </p:cNvSpPr>
          <p:nvPr>
            <p:ph type="body" sz="quarter" idx="14"/>
          </p:nvPr>
        </p:nvSpPr>
        <p:spPr/>
        <p:txBody>
          <a:bodyPr/>
          <a:lstStyle/>
          <a:p>
            <a:r>
              <a:rPr kumimoji="1" lang="en-US" altLang="ja-JP" dirty="0"/>
              <a:t>Unique ideas</a:t>
            </a:r>
            <a:endParaRPr kumimoji="1" lang="ja-JP" altLang="en-US" dirty="0"/>
          </a:p>
        </p:txBody>
      </p:sp>
      <p:sp>
        <p:nvSpPr>
          <p:cNvPr id="14" name="テキスト プレースホルダー 13"/>
          <p:cNvSpPr>
            <a:spLocks noGrp="1"/>
          </p:cNvSpPr>
          <p:nvPr>
            <p:ph type="body" sz="quarter" idx="15"/>
          </p:nvPr>
        </p:nvSpPr>
        <p:spPr/>
        <p:txBody>
          <a:bodyPr/>
          <a:lstStyle/>
          <a:p>
            <a:r>
              <a:rPr kumimoji="1" lang="it-IT" altLang="ja-JP" dirty="0"/>
              <a:t>Cu erat verterem cum, brute invenire explicari in mea.</a:t>
            </a:r>
            <a:endParaRPr kumimoji="1" lang="ja-JP" altLang="en-US" dirty="0"/>
          </a:p>
        </p:txBody>
      </p:sp>
      <p:sp>
        <p:nvSpPr>
          <p:cNvPr id="15" name="テキスト プレースホルダー 14"/>
          <p:cNvSpPr>
            <a:spLocks noGrp="1"/>
          </p:cNvSpPr>
          <p:nvPr>
            <p:ph type="body" sz="quarter" idx="16"/>
          </p:nvPr>
        </p:nvSpPr>
        <p:spPr/>
        <p:txBody>
          <a:bodyPr/>
          <a:lstStyle/>
          <a:p>
            <a:r>
              <a:rPr kumimoji="1" lang="en-US" altLang="ja-JP" dirty="0"/>
              <a:t>No </a:t>
            </a:r>
            <a:r>
              <a:rPr kumimoji="1" lang="en-US" altLang="ja-JP" dirty="0" err="1"/>
              <a:t>latine</a:t>
            </a:r>
            <a:r>
              <a:rPr kumimoji="1" lang="en-US" altLang="ja-JP" dirty="0"/>
              <a:t> </a:t>
            </a:r>
            <a:r>
              <a:rPr kumimoji="1" lang="en-US" altLang="ja-JP" dirty="0" err="1"/>
              <a:t>mediocritatem</a:t>
            </a:r>
            <a:r>
              <a:rPr kumimoji="1" lang="en-US" altLang="ja-JP" dirty="0"/>
              <a:t> </a:t>
            </a:r>
            <a:r>
              <a:rPr kumimoji="1" lang="en-US" altLang="ja-JP" dirty="0" err="1"/>
              <a:t>ius</a:t>
            </a:r>
            <a:r>
              <a:rPr kumimoji="1" lang="en-US" altLang="ja-JP" dirty="0"/>
              <a:t>, sea </a:t>
            </a:r>
            <a:r>
              <a:rPr kumimoji="1" lang="en-US" altLang="ja-JP" dirty="0" err="1"/>
              <a:t>sint</a:t>
            </a:r>
            <a:r>
              <a:rPr kumimoji="1" lang="en-US" altLang="ja-JP" dirty="0"/>
              <a:t> </a:t>
            </a:r>
            <a:r>
              <a:rPr kumimoji="1" lang="en-US" altLang="ja-JP" dirty="0" err="1"/>
              <a:t>labitur</a:t>
            </a:r>
            <a:r>
              <a:rPr kumimoji="1" lang="en-US" altLang="ja-JP" dirty="0"/>
              <a:t> </a:t>
            </a:r>
            <a:r>
              <a:rPr kumimoji="1" lang="en-US" altLang="ja-JP" dirty="0" err="1"/>
              <a:t>ut.</a:t>
            </a:r>
            <a:r>
              <a:rPr kumimoji="1" lang="en-US" altLang="ja-JP" dirty="0"/>
              <a:t> Ad per </a:t>
            </a:r>
            <a:r>
              <a:rPr kumimoji="1" lang="en-US" altLang="ja-JP" dirty="0" err="1"/>
              <a:t>accusamus</a:t>
            </a:r>
            <a:r>
              <a:rPr kumimoji="1" lang="en-US" altLang="ja-JP" dirty="0"/>
              <a:t> </a:t>
            </a:r>
            <a:r>
              <a:rPr kumimoji="1" lang="en-US" altLang="ja-JP" dirty="0" err="1"/>
              <a:t>scripserit</a:t>
            </a:r>
            <a:r>
              <a:rPr kumimoji="1" lang="en-US" altLang="ja-JP" dirty="0"/>
              <a:t> </a:t>
            </a:r>
            <a:r>
              <a:rPr kumimoji="1" lang="en-US" altLang="ja-JP" dirty="0" err="1"/>
              <a:t>mediocritatem</a:t>
            </a:r>
            <a:r>
              <a:rPr kumimoji="1" lang="en-US" altLang="ja-JP" dirty="0"/>
              <a:t>, in </a:t>
            </a:r>
            <a:r>
              <a:rPr kumimoji="1" lang="en-US" altLang="ja-JP" dirty="0" err="1"/>
              <a:t>fuisset</a:t>
            </a:r>
            <a:r>
              <a:rPr kumimoji="1" lang="en-US" altLang="ja-JP" dirty="0"/>
              <a:t> </a:t>
            </a:r>
            <a:r>
              <a:rPr kumimoji="1" lang="en-US" altLang="ja-JP" dirty="0" err="1"/>
              <a:t>urbanitas</a:t>
            </a:r>
            <a:r>
              <a:rPr kumimoji="1" lang="en-US" altLang="ja-JP" dirty="0"/>
              <a:t> </a:t>
            </a:r>
            <a:r>
              <a:rPr kumimoji="1" lang="en-US" altLang="ja-JP" dirty="0" err="1"/>
              <a:t>dissentiet</a:t>
            </a:r>
            <a:r>
              <a:rPr kumimoji="1" lang="en-US" altLang="ja-JP" dirty="0"/>
              <a:t> </a:t>
            </a:r>
            <a:r>
              <a:rPr kumimoji="1" lang="en-US" altLang="ja-JP" dirty="0" err="1"/>
              <a:t>eos</a:t>
            </a:r>
            <a:r>
              <a:rPr kumimoji="1" lang="en-US" altLang="ja-JP" dirty="0"/>
              <a:t>. </a:t>
            </a:r>
            <a:endParaRPr kumimoji="1" lang="ja-JP" altLang="en-US" dirty="0"/>
          </a:p>
        </p:txBody>
      </p:sp>
      <p:sp>
        <p:nvSpPr>
          <p:cNvPr id="3" name="スライド番号プレースホルダー 2"/>
          <p:cNvSpPr>
            <a:spLocks noGrp="1"/>
          </p:cNvSpPr>
          <p:nvPr>
            <p:ph type="sldNum" sz="quarter" idx="4294967295"/>
          </p:nvPr>
        </p:nvSpPr>
        <p:spPr>
          <a:xfrm>
            <a:off x="17110075" y="9599613"/>
            <a:ext cx="1177925" cy="488950"/>
          </a:xfrm>
          <a:prstGeom prst="rect">
            <a:avLst/>
          </a:prstGeom>
        </p:spPr>
        <p:txBody>
          <a:bodyPr/>
          <a:lstStyle/>
          <a:p>
            <a:fld id="{03EB59E2-90B9-4CD3-AC74-D672227E13C3}" type="slidenum">
              <a:rPr lang="en-US" smtClean="0"/>
              <a:pPr/>
              <a:t>40</a:t>
            </a:fld>
            <a:endParaRPr lang="en-US" dirty="0"/>
          </a:p>
        </p:txBody>
      </p:sp>
      <p:sp>
        <p:nvSpPr>
          <p:cNvPr id="2" name="図プレースホルダー 1"/>
          <p:cNvSpPr>
            <a:spLocks noGrp="1"/>
          </p:cNvSpPr>
          <p:nvPr>
            <p:ph type="pic" sz="quarter" idx="10"/>
          </p:nvPr>
        </p:nvSpPr>
        <p:spPr/>
      </p:sp>
      <p:sp>
        <p:nvSpPr>
          <p:cNvPr id="4" name="図プレースホルダー 3"/>
          <p:cNvSpPr>
            <a:spLocks noGrp="1"/>
          </p:cNvSpPr>
          <p:nvPr>
            <p:ph type="pic" sz="quarter" idx="12"/>
          </p:nvPr>
        </p:nvSpPr>
        <p:spPr/>
      </p:sp>
      <p:sp>
        <p:nvSpPr>
          <p:cNvPr id="5" name="図プレースホルダー 4"/>
          <p:cNvSpPr>
            <a:spLocks noGrp="1"/>
          </p:cNvSpPr>
          <p:nvPr>
            <p:ph type="pic" sz="quarter" idx="11"/>
          </p:nvPr>
        </p:nvSpPr>
        <p:spPr/>
      </p:sp>
      <p:sp>
        <p:nvSpPr>
          <p:cNvPr id="7" name="図プレースホルダー 6"/>
          <p:cNvSpPr>
            <a:spLocks noGrp="1"/>
          </p:cNvSpPr>
          <p:nvPr>
            <p:ph type="pic" sz="quarter" idx="13"/>
          </p:nvPr>
        </p:nvSpPr>
        <p:spPr/>
      </p:sp>
    </p:spTree>
    <p:extLst>
      <p:ext uri="{BB962C8B-B14F-4D97-AF65-F5344CB8AC3E}">
        <p14:creationId xmlns:p14="http://schemas.microsoft.com/office/powerpoint/2010/main" val="11153042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4101">
        <p15:prstTrans prst="pageCurlSingle"/>
      </p:transition>
    </mc:Choice>
    <mc:Fallback xmlns="">
      <p:transition spd="slow" advTm="4101">
        <p:fade/>
      </p:transition>
    </mc:Fallback>
  </mc:AlternateContent>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図プレースホルダー 1"/>
          <p:cNvSpPr>
            <a:spLocks noGrp="1"/>
          </p:cNvSpPr>
          <p:nvPr>
            <p:ph type="pic" sz="quarter" idx="18"/>
          </p:nvPr>
        </p:nvSpPr>
        <p:spPr/>
      </p:sp>
      <p:sp>
        <p:nvSpPr>
          <p:cNvPr id="3" name="図プレースホルダー 2"/>
          <p:cNvSpPr>
            <a:spLocks noGrp="1"/>
          </p:cNvSpPr>
          <p:nvPr>
            <p:ph type="pic" sz="quarter" idx="21"/>
          </p:nvPr>
        </p:nvSpPr>
        <p:spPr/>
      </p:sp>
      <p:sp>
        <p:nvSpPr>
          <p:cNvPr id="4" name="図プレースホルダー 3"/>
          <p:cNvSpPr>
            <a:spLocks noGrp="1"/>
          </p:cNvSpPr>
          <p:nvPr>
            <p:ph type="pic" sz="quarter" idx="24"/>
          </p:nvPr>
        </p:nvSpPr>
        <p:spPr/>
      </p:sp>
      <p:sp>
        <p:nvSpPr>
          <p:cNvPr id="5" name="図プレースホルダー 4"/>
          <p:cNvSpPr>
            <a:spLocks noGrp="1"/>
          </p:cNvSpPr>
          <p:nvPr>
            <p:ph type="pic" sz="quarter" idx="27"/>
          </p:nvPr>
        </p:nvSpPr>
        <p:spPr/>
      </p:sp>
      <p:sp>
        <p:nvSpPr>
          <p:cNvPr id="6" name="図プレースホルダー 5"/>
          <p:cNvSpPr>
            <a:spLocks noGrp="1"/>
          </p:cNvSpPr>
          <p:nvPr>
            <p:ph type="pic" sz="quarter" idx="30"/>
          </p:nvPr>
        </p:nvSpPr>
        <p:spPr/>
      </p:sp>
      <p:sp>
        <p:nvSpPr>
          <p:cNvPr id="18" name="テキスト プレースホルダー 17"/>
          <p:cNvSpPr>
            <a:spLocks noGrp="1"/>
          </p:cNvSpPr>
          <p:nvPr>
            <p:ph type="body" sz="quarter" idx="20"/>
          </p:nvPr>
        </p:nvSpPr>
        <p:spPr/>
        <p:txBody>
          <a:bodyPr/>
          <a:lstStyle/>
          <a:p>
            <a:r>
              <a:rPr kumimoji="1" lang="en-US" altLang="ja-JP" dirty="0"/>
              <a:t>Project 2</a:t>
            </a:r>
            <a:endParaRPr kumimoji="1" lang="ja-JP" altLang="en-US" dirty="0"/>
          </a:p>
        </p:txBody>
      </p:sp>
      <p:sp>
        <p:nvSpPr>
          <p:cNvPr id="20" name="テキスト プレースホルダー 19"/>
          <p:cNvSpPr>
            <a:spLocks noGrp="1"/>
          </p:cNvSpPr>
          <p:nvPr>
            <p:ph type="body" sz="quarter" idx="23"/>
          </p:nvPr>
        </p:nvSpPr>
        <p:spPr/>
        <p:txBody>
          <a:bodyPr/>
          <a:lstStyle/>
          <a:p>
            <a:r>
              <a:rPr kumimoji="1" lang="en-US" altLang="ja-JP" dirty="0"/>
              <a:t>Project 3</a:t>
            </a:r>
            <a:endParaRPr kumimoji="1" lang="ja-JP" altLang="en-US" dirty="0"/>
          </a:p>
        </p:txBody>
      </p:sp>
      <p:sp>
        <p:nvSpPr>
          <p:cNvPr id="22" name="テキスト プレースホルダー 21"/>
          <p:cNvSpPr>
            <a:spLocks noGrp="1"/>
          </p:cNvSpPr>
          <p:nvPr>
            <p:ph type="body" sz="quarter" idx="26"/>
          </p:nvPr>
        </p:nvSpPr>
        <p:spPr/>
        <p:txBody>
          <a:bodyPr/>
          <a:lstStyle/>
          <a:p>
            <a:r>
              <a:rPr kumimoji="1" lang="en-US" altLang="ja-JP" dirty="0"/>
              <a:t>Project 4</a:t>
            </a:r>
            <a:endParaRPr kumimoji="1" lang="ja-JP" altLang="en-US" dirty="0"/>
          </a:p>
        </p:txBody>
      </p:sp>
      <p:sp>
        <p:nvSpPr>
          <p:cNvPr id="24" name="テキスト プレースホルダー 23"/>
          <p:cNvSpPr>
            <a:spLocks noGrp="1"/>
          </p:cNvSpPr>
          <p:nvPr>
            <p:ph type="body" sz="quarter" idx="29"/>
          </p:nvPr>
        </p:nvSpPr>
        <p:spPr/>
        <p:txBody>
          <a:bodyPr/>
          <a:lstStyle/>
          <a:p>
            <a:r>
              <a:rPr kumimoji="1" lang="en-US" altLang="ja-JP" dirty="0"/>
              <a:t>Project 5</a:t>
            </a:r>
            <a:endParaRPr kumimoji="1" lang="ja-JP" altLang="en-US" dirty="0"/>
          </a:p>
        </p:txBody>
      </p:sp>
      <p:sp>
        <p:nvSpPr>
          <p:cNvPr id="14" name="タイトル 13"/>
          <p:cNvSpPr>
            <a:spLocks noGrp="1"/>
          </p:cNvSpPr>
          <p:nvPr>
            <p:ph type="title"/>
          </p:nvPr>
        </p:nvSpPr>
        <p:spPr/>
        <p:txBody>
          <a:bodyPr/>
          <a:lstStyle/>
          <a:p>
            <a:r>
              <a:rPr kumimoji="1" lang="en-US" altLang="ja-JP" dirty="0"/>
              <a:t>Our Projects</a:t>
            </a:r>
            <a:endParaRPr kumimoji="1" lang="ja-JP" altLang="en-US" dirty="0"/>
          </a:p>
        </p:txBody>
      </p:sp>
      <p:sp>
        <p:nvSpPr>
          <p:cNvPr id="16" name="テキスト プレースホルダー 15"/>
          <p:cNvSpPr>
            <a:spLocks noGrp="1"/>
          </p:cNvSpPr>
          <p:nvPr>
            <p:ph type="body" sz="quarter" idx="17"/>
          </p:nvPr>
        </p:nvSpPr>
        <p:spPr/>
        <p:txBody>
          <a:bodyPr/>
          <a:lstStyle/>
          <a:p>
            <a:r>
              <a:rPr kumimoji="1" lang="en-US" altLang="ja-JP" dirty="0"/>
              <a:t>Project 1</a:t>
            </a:r>
            <a:endParaRPr kumimoji="1" lang="ja-JP" altLang="en-US" dirty="0"/>
          </a:p>
        </p:txBody>
      </p:sp>
      <p:sp>
        <p:nvSpPr>
          <p:cNvPr id="15" name="テキスト プレースホルダー 14"/>
          <p:cNvSpPr>
            <a:spLocks noGrp="1"/>
          </p:cNvSpPr>
          <p:nvPr>
            <p:ph type="body" sz="quarter" idx="12"/>
          </p:nvPr>
        </p:nvSpPr>
        <p:spPr/>
        <p:txBody>
          <a:bodyPr/>
          <a:lstStyle/>
          <a:p>
            <a:r>
              <a:rPr kumimoji="1" lang="en-US" altLang="ja-JP" dirty="0" err="1"/>
              <a:t>Verear</a:t>
            </a:r>
            <a:r>
              <a:rPr kumimoji="1" lang="en-US" altLang="ja-JP" dirty="0"/>
              <a:t> </a:t>
            </a:r>
            <a:r>
              <a:rPr kumimoji="1" lang="en-US" altLang="ja-JP" dirty="0" err="1"/>
              <a:t>accusata</a:t>
            </a:r>
            <a:r>
              <a:rPr kumimoji="1" lang="en-US" altLang="ja-JP" dirty="0"/>
              <a:t> ad </a:t>
            </a:r>
            <a:r>
              <a:rPr kumimoji="1" lang="en-US" altLang="ja-JP" dirty="0" err="1"/>
              <a:t>mel</a:t>
            </a:r>
            <a:r>
              <a:rPr kumimoji="1" lang="en-US" altLang="ja-JP" dirty="0"/>
              <a:t>. </a:t>
            </a:r>
            <a:r>
              <a:rPr kumimoji="1" lang="en-US" altLang="ja-JP" dirty="0" err="1"/>
              <a:t>Ea</a:t>
            </a:r>
            <a:r>
              <a:rPr kumimoji="1" lang="en-US" altLang="ja-JP" dirty="0"/>
              <a:t> </a:t>
            </a:r>
            <a:r>
              <a:rPr kumimoji="1" lang="en-US" altLang="ja-JP" dirty="0" err="1"/>
              <a:t>cetero</a:t>
            </a:r>
            <a:r>
              <a:rPr kumimoji="1" lang="en-US" altLang="ja-JP" dirty="0"/>
              <a:t> </a:t>
            </a:r>
            <a:r>
              <a:rPr kumimoji="1" lang="en-US" altLang="ja-JP" dirty="0" err="1"/>
              <a:t>constituto</a:t>
            </a:r>
            <a:r>
              <a:rPr kumimoji="1" lang="en-US" altLang="ja-JP" dirty="0"/>
              <a:t> </a:t>
            </a:r>
            <a:r>
              <a:rPr kumimoji="1" lang="en-US" altLang="ja-JP" dirty="0" err="1"/>
              <a:t>eum</a:t>
            </a:r>
            <a:r>
              <a:rPr kumimoji="1" lang="en-US" altLang="ja-JP" dirty="0"/>
              <a:t>. Sale </a:t>
            </a:r>
            <a:r>
              <a:rPr kumimoji="1" lang="en-US" altLang="ja-JP" dirty="0" err="1"/>
              <a:t>salutatus</a:t>
            </a:r>
            <a:r>
              <a:rPr kumimoji="1" lang="en-US" altLang="ja-JP" dirty="0"/>
              <a:t> </a:t>
            </a:r>
            <a:r>
              <a:rPr kumimoji="1" lang="en-US" altLang="ja-JP" dirty="0" err="1"/>
              <a:t>gloriatur</a:t>
            </a:r>
            <a:r>
              <a:rPr kumimoji="1" lang="en-US" altLang="ja-JP" dirty="0"/>
              <a:t> </a:t>
            </a:r>
            <a:r>
              <a:rPr kumimoji="1" lang="en-US" altLang="ja-JP" dirty="0" err="1"/>
              <a:t>eos</a:t>
            </a:r>
            <a:r>
              <a:rPr kumimoji="1" lang="en-US" altLang="ja-JP" dirty="0"/>
              <a:t> </a:t>
            </a:r>
            <a:r>
              <a:rPr kumimoji="1" lang="en-US" altLang="ja-JP" dirty="0" err="1"/>
              <a:t>ut</a:t>
            </a:r>
            <a:r>
              <a:rPr kumimoji="1" lang="en-US" altLang="ja-JP" dirty="0"/>
              <a:t>, his id modus </a:t>
            </a:r>
            <a:r>
              <a:rPr kumimoji="1" lang="en-US" altLang="ja-JP" dirty="0" err="1"/>
              <a:t>alienum</a:t>
            </a:r>
            <a:r>
              <a:rPr kumimoji="1" lang="en-US" altLang="ja-JP" dirty="0"/>
              <a:t>, </a:t>
            </a:r>
            <a:r>
              <a:rPr kumimoji="1" lang="en-US" altLang="ja-JP" dirty="0" err="1"/>
              <a:t>eos</a:t>
            </a:r>
            <a:r>
              <a:rPr kumimoji="1" lang="en-US" altLang="ja-JP" dirty="0"/>
              <a:t> </a:t>
            </a:r>
            <a:r>
              <a:rPr kumimoji="1" lang="en-US" altLang="ja-JP" dirty="0" err="1"/>
              <a:t>volumus</a:t>
            </a:r>
            <a:r>
              <a:rPr kumimoji="1" lang="en-US" altLang="ja-JP" dirty="0"/>
              <a:t> </a:t>
            </a:r>
            <a:r>
              <a:rPr kumimoji="1" lang="en-US" altLang="ja-JP" dirty="0" err="1"/>
              <a:t>intellegebat</a:t>
            </a:r>
            <a:r>
              <a:rPr kumimoji="1" lang="en-US" altLang="ja-JP" dirty="0"/>
              <a:t> ea. Mei </a:t>
            </a:r>
            <a:r>
              <a:rPr kumimoji="1" lang="en-US" altLang="ja-JP" dirty="0" err="1"/>
              <a:t>wisi</a:t>
            </a:r>
            <a:r>
              <a:rPr kumimoji="1" lang="en-US" altLang="ja-JP" dirty="0"/>
              <a:t> </a:t>
            </a:r>
            <a:r>
              <a:rPr kumimoji="1" lang="en-US" altLang="ja-JP" dirty="0" err="1"/>
              <a:t>discere</a:t>
            </a:r>
            <a:r>
              <a:rPr kumimoji="1" lang="en-US" altLang="ja-JP" dirty="0"/>
              <a:t> </a:t>
            </a:r>
            <a:r>
              <a:rPr kumimoji="1" lang="en-US" altLang="ja-JP" dirty="0" err="1"/>
              <a:t>facilis</a:t>
            </a:r>
            <a:r>
              <a:rPr kumimoji="1" lang="en-US" altLang="ja-JP" dirty="0"/>
              <a:t> id. </a:t>
            </a:r>
            <a:r>
              <a:rPr kumimoji="1" lang="en-US" altLang="ja-JP" dirty="0" err="1"/>
              <a:t>Malis</a:t>
            </a:r>
            <a:r>
              <a:rPr kumimoji="1" lang="en-US" altLang="ja-JP" dirty="0"/>
              <a:t> </a:t>
            </a:r>
            <a:r>
              <a:rPr kumimoji="1" lang="en-US" altLang="ja-JP" dirty="0" err="1"/>
              <a:t>scaevola</a:t>
            </a:r>
            <a:r>
              <a:rPr kumimoji="1" lang="en-US" altLang="ja-JP" dirty="0"/>
              <a:t> </a:t>
            </a:r>
            <a:r>
              <a:rPr kumimoji="1" lang="en-US" altLang="ja-JP" dirty="0" err="1"/>
              <a:t>usu</a:t>
            </a:r>
            <a:r>
              <a:rPr kumimoji="1" lang="en-US" altLang="ja-JP" dirty="0"/>
              <a:t> ad, </a:t>
            </a:r>
            <a:r>
              <a:rPr kumimoji="1" lang="en-US" altLang="ja-JP" dirty="0" err="1"/>
              <a:t>suas</a:t>
            </a:r>
            <a:r>
              <a:rPr kumimoji="1" lang="en-US" altLang="ja-JP" dirty="0"/>
              <a:t> </a:t>
            </a:r>
            <a:r>
              <a:rPr kumimoji="1" lang="en-US" altLang="ja-JP" dirty="0" err="1"/>
              <a:t>noster</a:t>
            </a:r>
            <a:r>
              <a:rPr kumimoji="1" lang="en-US" altLang="ja-JP" dirty="0"/>
              <a:t> ne </a:t>
            </a:r>
            <a:r>
              <a:rPr kumimoji="1" lang="en-US" altLang="ja-JP" dirty="0" err="1"/>
              <a:t>sed</a:t>
            </a:r>
            <a:r>
              <a:rPr kumimoji="1" lang="en-US" altLang="ja-JP" dirty="0"/>
              <a:t>, </a:t>
            </a:r>
            <a:r>
              <a:rPr kumimoji="1" lang="en-US" altLang="ja-JP" dirty="0" err="1"/>
              <a:t>vix</a:t>
            </a:r>
            <a:r>
              <a:rPr kumimoji="1" lang="en-US" altLang="ja-JP" dirty="0"/>
              <a:t> </a:t>
            </a:r>
            <a:r>
              <a:rPr kumimoji="1" lang="en-US" altLang="ja-JP" dirty="0" err="1"/>
              <a:t>graecis</a:t>
            </a:r>
            <a:r>
              <a:rPr kumimoji="1" lang="en-US" altLang="ja-JP" dirty="0"/>
              <a:t> </a:t>
            </a:r>
            <a:r>
              <a:rPr kumimoji="1" lang="en-US" altLang="ja-JP" dirty="0" err="1"/>
              <a:t>consequat</a:t>
            </a:r>
            <a:r>
              <a:rPr kumimoji="1" lang="en-US" altLang="ja-JP" dirty="0"/>
              <a:t> </a:t>
            </a:r>
            <a:r>
              <a:rPr kumimoji="1" lang="en-US" altLang="ja-JP" dirty="0" err="1"/>
              <a:t>ei</a:t>
            </a:r>
            <a:r>
              <a:rPr kumimoji="1" lang="en-US" altLang="ja-JP" dirty="0"/>
              <a:t>.</a:t>
            </a:r>
            <a:endParaRPr kumimoji="1" lang="ja-JP" altLang="en-US" dirty="0"/>
          </a:p>
        </p:txBody>
      </p:sp>
      <p:sp>
        <p:nvSpPr>
          <p:cNvPr id="35" name="フッター プレースホルダー 34"/>
          <p:cNvSpPr>
            <a:spLocks noGrp="1"/>
          </p:cNvSpPr>
          <p:nvPr>
            <p:ph type="ftr" sz="quarter" idx="10"/>
          </p:nvPr>
        </p:nvSpPr>
        <p:spPr/>
        <p:txBody>
          <a:bodyPr/>
          <a:lstStyle/>
          <a:p>
            <a:r>
              <a:rPr lang="en-US"/>
              <a:t>The Power of PowerPoint | thepopp.com</a:t>
            </a:r>
            <a:endParaRPr lang="en-US" dirty="0"/>
          </a:p>
        </p:txBody>
      </p:sp>
      <p:sp>
        <p:nvSpPr>
          <p:cNvPr id="36" name="スライド番号プレースホルダー 35"/>
          <p:cNvSpPr>
            <a:spLocks noGrp="1"/>
          </p:cNvSpPr>
          <p:nvPr>
            <p:ph type="sldNum" sz="quarter" idx="11"/>
          </p:nvPr>
        </p:nvSpPr>
        <p:spPr/>
        <p:txBody>
          <a:bodyPr/>
          <a:lstStyle/>
          <a:p>
            <a:fld id="{03EB59E2-90B9-4CD3-AC74-D672227E13C3}" type="slidenum">
              <a:rPr lang="en-US" smtClean="0"/>
              <a:pPr/>
              <a:t>41</a:t>
            </a:fld>
            <a:endParaRPr lang="en-US" dirty="0"/>
          </a:p>
        </p:txBody>
      </p:sp>
    </p:spTree>
    <p:extLst>
      <p:ext uri="{BB962C8B-B14F-4D97-AF65-F5344CB8AC3E}">
        <p14:creationId xmlns:p14="http://schemas.microsoft.com/office/powerpoint/2010/main" val="236450746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7702">
        <p15:prstTrans prst="pageCurlSingle"/>
      </p:transition>
    </mc:Choice>
    <mc:Fallback xmlns="">
      <p:transition spd="slow" advTm="7702">
        <p:fade/>
      </p:transition>
    </mc:Fallback>
  </mc:AlternateContent>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タイトル 15"/>
          <p:cNvSpPr>
            <a:spLocks noGrp="1"/>
          </p:cNvSpPr>
          <p:nvPr>
            <p:ph type="title"/>
          </p:nvPr>
        </p:nvSpPr>
        <p:spPr/>
        <p:txBody>
          <a:bodyPr/>
          <a:lstStyle/>
          <a:p>
            <a:r>
              <a:rPr kumimoji="1" lang="en-US" altLang="ja-JP" dirty="0"/>
              <a:t>Our Latest Projects</a:t>
            </a:r>
            <a:endParaRPr kumimoji="1" lang="ja-JP" altLang="en-US" dirty="0"/>
          </a:p>
        </p:txBody>
      </p:sp>
      <p:sp>
        <p:nvSpPr>
          <p:cNvPr id="12" name="フッター プレースホルダー 11"/>
          <p:cNvSpPr>
            <a:spLocks noGrp="1"/>
          </p:cNvSpPr>
          <p:nvPr>
            <p:ph type="ftr" sz="quarter" idx="10"/>
          </p:nvPr>
        </p:nvSpPr>
        <p:spPr/>
        <p:txBody>
          <a:bodyPr/>
          <a:lstStyle/>
          <a:p>
            <a:r>
              <a:rPr lang="en-US"/>
              <a:t>The Power of PowerPoint | thepopp.com</a:t>
            </a:r>
            <a:endParaRPr lang="en-US" dirty="0"/>
          </a:p>
        </p:txBody>
      </p:sp>
      <p:sp>
        <p:nvSpPr>
          <p:cNvPr id="13" name="スライド番号プレースホルダー 12"/>
          <p:cNvSpPr>
            <a:spLocks noGrp="1"/>
          </p:cNvSpPr>
          <p:nvPr>
            <p:ph type="sldNum" sz="quarter" idx="11"/>
          </p:nvPr>
        </p:nvSpPr>
        <p:spPr/>
        <p:txBody>
          <a:bodyPr/>
          <a:lstStyle/>
          <a:p>
            <a:fld id="{03EB59E2-90B9-4CD3-AC74-D672227E13C3}" type="slidenum">
              <a:rPr lang="en-US" smtClean="0"/>
              <a:pPr/>
              <a:t>42</a:t>
            </a:fld>
            <a:endParaRPr lang="en-US" dirty="0"/>
          </a:p>
        </p:txBody>
      </p:sp>
      <p:sp>
        <p:nvSpPr>
          <p:cNvPr id="19" name="テキスト プレースホルダー 18"/>
          <p:cNvSpPr>
            <a:spLocks noGrp="1"/>
          </p:cNvSpPr>
          <p:nvPr>
            <p:ph type="body" sz="quarter" idx="16"/>
          </p:nvPr>
        </p:nvSpPr>
        <p:spPr/>
        <p:txBody>
          <a:bodyPr/>
          <a:lstStyle/>
          <a:p>
            <a:r>
              <a:rPr kumimoji="1" lang="en-US" altLang="ja-JP" dirty="0" err="1"/>
              <a:t>Sed</a:t>
            </a:r>
            <a:r>
              <a:rPr kumimoji="1" lang="en-US" altLang="ja-JP" dirty="0"/>
              <a:t> </a:t>
            </a:r>
            <a:r>
              <a:rPr kumimoji="1" lang="en-US" altLang="ja-JP" dirty="0" err="1"/>
              <a:t>ut</a:t>
            </a:r>
            <a:r>
              <a:rPr kumimoji="1" lang="en-US" altLang="ja-JP" dirty="0"/>
              <a:t> </a:t>
            </a:r>
            <a:r>
              <a:rPr kumimoji="1" lang="en-US" altLang="ja-JP" dirty="0" err="1"/>
              <a:t>nibh</a:t>
            </a:r>
            <a:r>
              <a:rPr kumimoji="1" lang="en-US" altLang="ja-JP" dirty="0"/>
              <a:t> </a:t>
            </a:r>
            <a:r>
              <a:rPr kumimoji="1" lang="en-US" altLang="ja-JP" dirty="0" err="1"/>
              <a:t>patrioque</a:t>
            </a:r>
            <a:r>
              <a:rPr kumimoji="1" lang="en-US" altLang="ja-JP" dirty="0"/>
              <a:t>, ad </a:t>
            </a:r>
            <a:r>
              <a:rPr kumimoji="1" lang="en-US" altLang="ja-JP" dirty="0" err="1"/>
              <a:t>illud</a:t>
            </a:r>
            <a:r>
              <a:rPr kumimoji="1" lang="en-US" altLang="ja-JP" dirty="0"/>
              <a:t> </a:t>
            </a:r>
            <a:r>
              <a:rPr kumimoji="1" lang="en-US" altLang="ja-JP" dirty="0" err="1"/>
              <a:t>erroribus</a:t>
            </a:r>
            <a:r>
              <a:rPr kumimoji="1" lang="en-US" altLang="ja-JP" dirty="0"/>
              <a:t> </a:t>
            </a:r>
            <a:r>
              <a:rPr kumimoji="1" lang="en-US" altLang="ja-JP" dirty="0" err="1"/>
              <a:t>eum</a:t>
            </a:r>
            <a:r>
              <a:rPr kumimoji="1" lang="en-US" altLang="ja-JP" dirty="0"/>
              <a:t>. An </a:t>
            </a:r>
            <a:r>
              <a:rPr kumimoji="1" lang="en-US" altLang="ja-JP" dirty="0" err="1"/>
              <a:t>labores</a:t>
            </a:r>
            <a:r>
              <a:rPr kumimoji="1" lang="en-US" altLang="ja-JP" dirty="0"/>
              <a:t> </a:t>
            </a:r>
            <a:r>
              <a:rPr kumimoji="1" lang="en-US" altLang="ja-JP" dirty="0" err="1"/>
              <a:t>noluisse</a:t>
            </a:r>
            <a:r>
              <a:rPr kumimoji="1" lang="en-US" altLang="ja-JP" dirty="0"/>
              <a:t> </a:t>
            </a:r>
            <a:r>
              <a:rPr kumimoji="1" lang="en-US" altLang="ja-JP" dirty="0" err="1"/>
              <a:t>liberavisse</a:t>
            </a:r>
            <a:r>
              <a:rPr kumimoji="1" lang="en-US" altLang="ja-JP" dirty="0"/>
              <a:t> his, </a:t>
            </a:r>
            <a:r>
              <a:rPr kumimoji="1" lang="en-US" altLang="ja-JP" dirty="0" err="1"/>
              <a:t>summo</a:t>
            </a:r>
            <a:r>
              <a:rPr kumimoji="1" lang="en-US" altLang="ja-JP" dirty="0"/>
              <a:t> </a:t>
            </a:r>
            <a:r>
              <a:rPr kumimoji="1" lang="en-US" altLang="ja-JP" dirty="0" err="1"/>
              <a:t>civibus</a:t>
            </a:r>
            <a:r>
              <a:rPr kumimoji="1" lang="en-US" altLang="ja-JP" dirty="0"/>
              <a:t> an sea.</a:t>
            </a:r>
            <a:endParaRPr kumimoji="1" lang="ja-JP" altLang="en-US" dirty="0"/>
          </a:p>
        </p:txBody>
      </p:sp>
      <p:sp>
        <p:nvSpPr>
          <p:cNvPr id="20" name="テキスト プレースホルダー 19"/>
          <p:cNvSpPr>
            <a:spLocks noGrp="1"/>
          </p:cNvSpPr>
          <p:nvPr>
            <p:ph type="body" sz="quarter" idx="18"/>
          </p:nvPr>
        </p:nvSpPr>
        <p:spPr/>
        <p:txBody>
          <a:bodyPr/>
          <a:lstStyle/>
          <a:p>
            <a:r>
              <a:rPr kumimoji="1" lang="en-US" altLang="ja-JP" dirty="0"/>
              <a:t>Per </a:t>
            </a:r>
            <a:r>
              <a:rPr kumimoji="1" lang="en-US" altLang="ja-JP" dirty="0" err="1"/>
              <a:t>evertitur</a:t>
            </a:r>
            <a:r>
              <a:rPr kumimoji="1" lang="en-US" altLang="ja-JP" dirty="0"/>
              <a:t> </a:t>
            </a:r>
            <a:r>
              <a:rPr kumimoji="1" lang="en-US" altLang="ja-JP" dirty="0" err="1"/>
              <a:t>necessitatibus</a:t>
            </a:r>
            <a:r>
              <a:rPr kumimoji="1" lang="en-US" altLang="ja-JP" dirty="0"/>
              <a:t> in, </a:t>
            </a:r>
            <a:r>
              <a:rPr kumimoji="1" lang="en-US" altLang="ja-JP" dirty="0" err="1"/>
              <a:t>fierent</a:t>
            </a:r>
            <a:r>
              <a:rPr kumimoji="1" lang="en-US" altLang="ja-JP" dirty="0"/>
              <a:t> </a:t>
            </a:r>
            <a:r>
              <a:rPr kumimoji="1" lang="en-US" altLang="ja-JP" dirty="0" err="1"/>
              <a:t>oporteat</a:t>
            </a:r>
            <a:r>
              <a:rPr kumimoji="1" lang="en-US" altLang="ja-JP" dirty="0"/>
              <a:t> </a:t>
            </a:r>
            <a:r>
              <a:rPr kumimoji="1" lang="en-US" altLang="ja-JP" dirty="0" err="1"/>
              <a:t>vix</a:t>
            </a:r>
            <a:r>
              <a:rPr kumimoji="1" lang="en-US" altLang="ja-JP" dirty="0"/>
              <a:t> in. Et </a:t>
            </a:r>
            <a:r>
              <a:rPr kumimoji="1" lang="en-US" altLang="ja-JP" dirty="0" err="1"/>
              <a:t>latine</a:t>
            </a:r>
            <a:r>
              <a:rPr kumimoji="1" lang="en-US" altLang="ja-JP" dirty="0"/>
              <a:t> </a:t>
            </a:r>
            <a:r>
              <a:rPr kumimoji="1" lang="en-US" altLang="ja-JP" dirty="0" err="1"/>
              <a:t>aliquid</a:t>
            </a:r>
            <a:r>
              <a:rPr kumimoji="1" lang="en-US" altLang="ja-JP" dirty="0"/>
              <a:t> </a:t>
            </a:r>
            <a:r>
              <a:rPr kumimoji="1" lang="en-US" altLang="ja-JP" dirty="0" err="1"/>
              <a:t>eos</a:t>
            </a:r>
            <a:r>
              <a:rPr kumimoji="1" lang="en-US" altLang="ja-JP" dirty="0"/>
              <a:t>.</a:t>
            </a:r>
            <a:endParaRPr kumimoji="1" lang="ja-JP" altLang="en-US" dirty="0"/>
          </a:p>
        </p:txBody>
      </p:sp>
      <p:sp>
        <p:nvSpPr>
          <p:cNvPr id="2" name="図プレースホルダー 1"/>
          <p:cNvSpPr>
            <a:spLocks noGrp="1"/>
          </p:cNvSpPr>
          <p:nvPr>
            <p:ph type="pic" sz="quarter" idx="19"/>
          </p:nvPr>
        </p:nvSpPr>
        <p:spPr/>
      </p:sp>
      <p:sp>
        <p:nvSpPr>
          <p:cNvPr id="3" name="図プレースホルダー 2"/>
          <p:cNvSpPr>
            <a:spLocks noGrp="1"/>
          </p:cNvSpPr>
          <p:nvPr>
            <p:ph type="pic" sz="quarter" idx="13"/>
          </p:nvPr>
        </p:nvSpPr>
        <p:spPr/>
      </p:sp>
      <p:sp>
        <p:nvSpPr>
          <p:cNvPr id="4" name="図プレースホルダー 3"/>
          <p:cNvSpPr>
            <a:spLocks noGrp="1"/>
          </p:cNvSpPr>
          <p:nvPr>
            <p:ph type="pic" sz="quarter" idx="12"/>
          </p:nvPr>
        </p:nvSpPr>
        <p:spPr/>
      </p:sp>
    </p:spTree>
    <p:extLst>
      <p:ext uri="{BB962C8B-B14F-4D97-AF65-F5344CB8AC3E}">
        <p14:creationId xmlns:p14="http://schemas.microsoft.com/office/powerpoint/2010/main" val="143726461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4952">
        <p15:prstTrans prst="pageCurlSingle"/>
      </p:transition>
    </mc:Choice>
    <mc:Fallback xmlns="">
      <p:transition spd="slow" advTm="4952">
        <p:fade/>
      </p:transition>
    </mc:Fallback>
  </mc:AlternateContent>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図プレースホルダー 10"/>
          <p:cNvSpPr>
            <a:spLocks noGrp="1"/>
          </p:cNvSpPr>
          <p:nvPr>
            <p:ph type="pic" sz="quarter" idx="12"/>
          </p:nvPr>
        </p:nvSpPr>
        <p:spPr/>
      </p:sp>
      <p:sp>
        <p:nvSpPr>
          <p:cNvPr id="10" name="図プレースホルダー 9"/>
          <p:cNvSpPr>
            <a:spLocks noGrp="1"/>
          </p:cNvSpPr>
          <p:nvPr>
            <p:ph type="pic" sz="quarter" idx="11"/>
          </p:nvPr>
        </p:nvSpPr>
        <p:spPr/>
      </p:sp>
      <p:sp>
        <p:nvSpPr>
          <p:cNvPr id="14" name="図プレースホルダー 13"/>
          <p:cNvSpPr>
            <a:spLocks noGrp="1"/>
          </p:cNvSpPr>
          <p:nvPr>
            <p:ph type="pic" sz="quarter" idx="17"/>
          </p:nvPr>
        </p:nvSpPr>
        <p:spPr/>
      </p:sp>
      <p:sp>
        <p:nvSpPr>
          <p:cNvPr id="18" name="図プレースホルダー 17"/>
          <p:cNvSpPr>
            <a:spLocks noGrp="1"/>
          </p:cNvSpPr>
          <p:nvPr>
            <p:ph type="pic" sz="quarter" idx="22"/>
          </p:nvPr>
        </p:nvSpPr>
        <p:spPr/>
      </p:sp>
      <p:sp>
        <p:nvSpPr>
          <p:cNvPr id="24" name="図プレースホルダー 23"/>
          <p:cNvSpPr>
            <a:spLocks noGrp="1"/>
          </p:cNvSpPr>
          <p:nvPr>
            <p:ph type="pic" sz="quarter" idx="35"/>
          </p:nvPr>
        </p:nvSpPr>
        <p:spPr/>
      </p:sp>
      <p:sp>
        <p:nvSpPr>
          <p:cNvPr id="26" name="図プレースホルダー 25"/>
          <p:cNvSpPr>
            <a:spLocks noGrp="1"/>
          </p:cNvSpPr>
          <p:nvPr>
            <p:ph type="pic" sz="quarter" idx="38"/>
          </p:nvPr>
        </p:nvSpPr>
        <p:spPr/>
      </p:sp>
      <p:sp>
        <p:nvSpPr>
          <p:cNvPr id="15" name="テキスト プレースホルダー 14"/>
          <p:cNvSpPr>
            <a:spLocks noGrp="1"/>
          </p:cNvSpPr>
          <p:nvPr>
            <p:ph type="body" sz="quarter" idx="18"/>
          </p:nvPr>
        </p:nvSpPr>
        <p:spPr/>
        <p:txBody>
          <a:bodyPr/>
          <a:lstStyle/>
          <a:p>
            <a:r>
              <a:rPr kumimoji="1" lang="en-US" altLang="ja-JP" dirty="0" err="1"/>
              <a:t>Eu</a:t>
            </a:r>
            <a:r>
              <a:rPr kumimoji="1" lang="en-US" altLang="ja-JP" dirty="0"/>
              <a:t> vis </a:t>
            </a:r>
            <a:r>
              <a:rPr kumimoji="1" lang="en-US" altLang="ja-JP" dirty="0" err="1"/>
              <a:t>populo</a:t>
            </a:r>
            <a:r>
              <a:rPr kumimoji="1" lang="en-US" altLang="ja-JP" dirty="0"/>
              <a:t> </a:t>
            </a:r>
            <a:r>
              <a:rPr kumimoji="1" lang="en-US" altLang="ja-JP" dirty="0" err="1"/>
              <a:t>fierent</a:t>
            </a:r>
            <a:r>
              <a:rPr kumimoji="1" lang="en-US" altLang="ja-JP" dirty="0"/>
              <a:t> </a:t>
            </a:r>
            <a:r>
              <a:rPr kumimoji="1" lang="en-US" altLang="ja-JP" dirty="0" err="1"/>
              <a:t>phaedrum</a:t>
            </a:r>
            <a:r>
              <a:rPr kumimoji="1" lang="en-US" altLang="ja-JP" dirty="0"/>
              <a:t>. </a:t>
            </a:r>
            <a:r>
              <a:rPr kumimoji="1" lang="en-US" altLang="ja-JP" dirty="0" err="1"/>
              <a:t>Eum</a:t>
            </a:r>
            <a:r>
              <a:rPr kumimoji="1" lang="en-US" altLang="ja-JP" dirty="0"/>
              <a:t> </a:t>
            </a:r>
            <a:r>
              <a:rPr kumimoji="1" lang="en-US" altLang="ja-JP" dirty="0" err="1"/>
              <a:t>eu</a:t>
            </a:r>
            <a:r>
              <a:rPr kumimoji="1" lang="en-US" altLang="ja-JP" dirty="0"/>
              <a:t> modus </a:t>
            </a:r>
            <a:r>
              <a:rPr kumimoji="1" lang="en-US" altLang="ja-JP" dirty="0" err="1"/>
              <a:t>gloriatur</a:t>
            </a:r>
            <a:r>
              <a:rPr kumimoji="1" lang="en-US" altLang="ja-JP" dirty="0"/>
              <a:t>, </a:t>
            </a:r>
            <a:r>
              <a:rPr kumimoji="1" lang="en-US" altLang="ja-JP" dirty="0" err="1"/>
              <a:t>adhuc</a:t>
            </a:r>
            <a:r>
              <a:rPr kumimoji="1" lang="en-US" altLang="ja-JP" dirty="0"/>
              <a:t> </a:t>
            </a:r>
            <a:r>
              <a:rPr kumimoji="1" lang="en-US" altLang="ja-JP" dirty="0" err="1"/>
              <a:t>apeirian</a:t>
            </a:r>
            <a:r>
              <a:rPr kumimoji="1" lang="en-US" altLang="ja-JP" dirty="0"/>
              <a:t> </a:t>
            </a:r>
            <a:r>
              <a:rPr kumimoji="1" lang="en-US" altLang="ja-JP" dirty="0" err="1"/>
              <a:t>prodesset</a:t>
            </a:r>
            <a:r>
              <a:rPr kumimoji="1" lang="en-US" altLang="ja-JP" dirty="0"/>
              <a:t> no </a:t>
            </a:r>
            <a:r>
              <a:rPr kumimoji="1" lang="en-US" altLang="ja-JP" dirty="0" err="1"/>
              <a:t>eos</a:t>
            </a:r>
            <a:r>
              <a:rPr kumimoji="1" lang="en-US" altLang="ja-JP" dirty="0"/>
              <a:t>, </a:t>
            </a:r>
            <a:r>
              <a:rPr kumimoji="1" lang="en-US" altLang="ja-JP" dirty="0" err="1"/>
              <a:t>dico</a:t>
            </a:r>
            <a:r>
              <a:rPr kumimoji="1" lang="en-US" altLang="ja-JP" dirty="0"/>
              <a:t> lorem </a:t>
            </a:r>
            <a:r>
              <a:rPr kumimoji="1" lang="en-US" altLang="ja-JP" dirty="0" err="1"/>
              <a:t>eam</a:t>
            </a:r>
            <a:r>
              <a:rPr kumimoji="1" lang="en-US" altLang="ja-JP" dirty="0"/>
              <a:t> </a:t>
            </a:r>
            <a:r>
              <a:rPr kumimoji="1" lang="en-US" altLang="ja-JP" dirty="0" err="1"/>
              <a:t>eu</a:t>
            </a:r>
            <a:r>
              <a:rPr kumimoji="1" lang="en-US" altLang="ja-JP" dirty="0"/>
              <a:t>.</a:t>
            </a:r>
            <a:endParaRPr kumimoji="1" lang="ja-JP" altLang="en-US" dirty="0"/>
          </a:p>
        </p:txBody>
      </p:sp>
      <p:sp>
        <p:nvSpPr>
          <p:cNvPr id="16" name="テキスト プレースホルダー 15"/>
          <p:cNvSpPr>
            <a:spLocks noGrp="1"/>
          </p:cNvSpPr>
          <p:nvPr>
            <p:ph type="body" sz="quarter" idx="19"/>
          </p:nvPr>
        </p:nvSpPr>
        <p:spPr/>
        <p:txBody>
          <a:bodyPr/>
          <a:lstStyle/>
          <a:p>
            <a:r>
              <a:rPr kumimoji="1" lang="en-US" altLang="ja-JP" dirty="0"/>
              <a:t>Our Portfolio</a:t>
            </a:r>
            <a:endParaRPr kumimoji="1" lang="ja-JP" altLang="en-US" dirty="0"/>
          </a:p>
        </p:txBody>
      </p:sp>
      <p:sp>
        <p:nvSpPr>
          <p:cNvPr id="2" name="図プレースホルダー 1"/>
          <p:cNvSpPr>
            <a:spLocks noGrp="1"/>
          </p:cNvSpPr>
          <p:nvPr>
            <p:ph type="pic" sz="quarter" idx="10"/>
          </p:nvPr>
        </p:nvSpPr>
        <p:spPr/>
      </p:sp>
      <p:sp>
        <p:nvSpPr>
          <p:cNvPr id="3" name="図プレースホルダー 2"/>
          <p:cNvSpPr>
            <a:spLocks noGrp="1"/>
          </p:cNvSpPr>
          <p:nvPr>
            <p:ph type="pic" sz="quarter" idx="14"/>
          </p:nvPr>
        </p:nvSpPr>
        <p:spPr/>
      </p:sp>
      <p:sp>
        <p:nvSpPr>
          <p:cNvPr id="4" name="図プレースホルダー 3"/>
          <p:cNvSpPr>
            <a:spLocks noGrp="1"/>
          </p:cNvSpPr>
          <p:nvPr>
            <p:ph type="pic" sz="quarter" idx="39"/>
          </p:nvPr>
        </p:nvSpPr>
        <p:spPr/>
      </p:sp>
      <p:sp>
        <p:nvSpPr>
          <p:cNvPr id="5" name="図プレースホルダー 4"/>
          <p:cNvSpPr>
            <a:spLocks noGrp="1"/>
          </p:cNvSpPr>
          <p:nvPr>
            <p:ph type="pic" sz="quarter" idx="27"/>
          </p:nvPr>
        </p:nvSpPr>
        <p:spPr/>
      </p:sp>
      <p:sp>
        <p:nvSpPr>
          <p:cNvPr id="6" name="図プレースホルダー 5"/>
          <p:cNvSpPr>
            <a:spLocks noGrp="1"/>
          </p:cNvSpPr>
          <p:nvPr>
            <p:ph type="pic" sz="quarter" idx="15"/>
          </p:nvPr>
        </p:nvSpPr>
        <p:spPr/>
      </p:sp>
      <p:sp>
        <p:nvSpPr>
          <p:cNvPr id="7" name="図プレースホルダー 6"/>
          <p:cNvSpPr>
            <a:spLocks noGrp="1"/>
          </p:cNvSpPr>
          <p:nvPr>
            <p:ph type="pic" sz="quarter" idx="40"/>
          </p:nvPr>
        </p:nvSpPr>
        <p:spPr/>
      </p:sp>
      <p:sp>
        <p:nvSpPr>
          <p:cNvPr id="8" name="図プレースホルダー 7"/>
          <p:cNvSpPr>
            <a:spLocks noGrp="1"/>
          </p:cNvSpPr>
          <p:nvPr>
            <p:ph type="pic" sz="quarter" idx="20"/>
          </p:nvPr>
        </p:nvSpPr>
        <p:spPr/>
      </p:sp>
      <p:sp>
        <p:nvSpPr>
          <p:cNvPr id="9" name="図プレースホルダー 8"/>
          <p:cNvSpPr>
            <a:spLocks noGrp="1"/>
          </p:cNvSpPr>
          <p:nvPr>
            <p:ph type="pic" sz="quarter" idx="36"/>
          </p:nvPr>
        </p:nvSpPr>
        <p:spPr/>
      </p:sp>
      <p:sp>
        <p:nvSpPr>
          <p:cNvPr id="12" name="図プレースホルダー 11"/>
          <p:cNvSpPr>
            <a:spLocks noGrp="1"/>
          </p:cNvSpPr>
          <p:nvPr>
            <p:ph type="pic" sz="quarter" idx="33"/>
          </p:nvPr>
        </p:nvSpPr>
        <p:spPr/>
      </p:sp>
      <p:sp>
        <p:nvSpPr>
          <p:cNvPr id="13" name="図プレースホルダー 12"/>
          <p:cNvSpPr>
            <a:spLocks noGrp="1"/>
          </p:cNvSpPr>
          <p:nvPr>
            <p:ph type="pic" sz="quarter" idx="34"/>
          </p:nvPr>
        </p:nvSpPr>
        <p:spPr/>
      </p:sp>
      <p:sp>
        <p:nvSpPr>
          <p:cNvPr id="17" name="図プレースホルダー 16"/>
          <p:cNvSpPr>
            <a:spLocks noGrp="1"/>
          </p:cNvSpPr>
          <p:nvPr>
            <p:ph type="pic" sz="quarter" idx="30"/>
          </p:nvPr>
        </p:nvSpPr>
        <p:spPr/>
      </p:sp>
      <p:sp>
        <p:nvSpPr>
          <p:cNvPr id="19" name="図プレースホルダー 18"/>
          <p:cNvSpPr>
            <a:spLocks noGrp="1"/>
          </p:cNvSpPr>
          <p:nvPr>
            <p:ph type="pic" sz="quarter" idx="29"/>
          </p:nvPr>
        </p:nvSpPr>
        <p:spPr/>
      </p:sp>
    </p:spTree>
    <p:extLst>
      <p:ext uri="{BB962C8B-B14F-4D97-AF65-F5344CB8AC3E}">
        <p14:creationId xmlns:p14="http://schemas.microsoft.com/office/powerpoint/2010/main" val="298247625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4218">
        <p15:prstTrans prst="pageCurlSingle"/>
      </p:transition>
    </mc:Choice>
    <mc:Fallback xmlns="">
      <p:transition spd="slow" advTm="4218">
        <p:fade/>
      </p:transition>
    </mc:Fallback>
  </mc:AlternateContent>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図プレースホルダー 1"/>
          <p:cNvSpPr>
            <a:spLocks noGrp="1"/>
          </p:cNvSpPr>
          <p:nvPr>
            <p:ph type="pic" sz="quarter" idx="23"/>
          </p:nvPr>
        </p:nvSpPr>
        <p:spPr/>
      </p:sp>
      <p:sp>
        <p:nvSpPr>
          <p:cNvPr id="22" name="タイトル 21"/>
          <p:cNvSpPr>
            <a:spLocks noGrp="1"/>
          </p:cNvSpPr>
          <p:nvPr>
            <p:ph type="title"/>
          </p:nvPr>
        </p:nvSpPr>
        <p:spPr/>
        <p:txBody>
          <a:bodyPr/>
          <a:lstStyle/>
          <a:p>
            <a:r>
              <a:rPr kumimoji="1" lang="en-US" altLang="ja-JP" dirty="0"/>
              <a:t>App Development</a:t>
            </a:r>
            <a:endParaRPr kumimoji="1" lang="ja-JP" altLang="en-US" dirty="0"/>
          </a:p>
        </p:txBody>
      </p:sp>
      <p:sp>
        <p:nvSpPr>
          <p:cNvPr id="45" name="フッター プレースホルダー 44"/>
          <p:cNvSpPr>
            <a:spLocks noGrp="1"/>
          </p:cNvSpPr>
          <p:nvPr>
            <p:ph type="ftr" sz="quarter" idx="10"/>
          </p:nvPr>
        </p:nvSpPr>
        <p:spPr/>
        <p:txBody>
          <a:bodyPr/>
          <a:lstStyle/>
          <a:p>
            <a:r>
              <a:rPr lang="en-US"/>
              <a:t>The Power of PowerPoint | thepopp.com</a:t>
            </a:r>
            <a:endParaRPr lang="en-US" dirty="0"/>
          </a:p>
        </p:txBody>
      </p:sp>
      <p:sp>
        <p:nvSpPr>
          <p:cNvPr id="46" name="スライド番号プレースホルダー 45"/>
          <p:cNvSpPr>
            <a:spLocks noGrp="1"/>
          </p:cNvSpPr>
          <p:nvPr>
            <p:ph type="sldNum" sz="quarter" idx="11"/>
          </p:nvPr>
        </p:nvSpPr>
        <p:spPr/>
        <p:txBody>
          <a:bodyPr/>
          <a:lstStyle/>
          <a:p>
            <a:fld id="{03EB59E2-90B9-4CD3-AC74-D672227E13C3}" type="slidenum">
              <a:rPr lang="en-US" smtClean="0"/>
              <a:pPr/>
              <a:t>44</a:t>
            </a:fld>
            <a:endParaRPr lang="en-US" dirty="0"/>
          </a:p>
        </p:txBody>
      </p:sp>
      <p:sp>
        <p:nvSpPr>
          <p:cNvPr id="37" name="テキスト プレースホルダー 36"/>
          <p:cNvSpPr>
            <a:spLocks noGrp="1"/>
          </p:cNvSpPr>
          <p:nvPr>
            <p:ph type="body" sz="quarter" idx="12"/>
          </p:nvPr>
        </p:nvSpPr>
        <p:spPr/>
        <p:txBody>
          <a:bodyPr/>
          <a:lstStyle/>
          <a:p>
            <a:r>
              <a:rPr kumimoji="1" lang="en-US" altLang="ja-JP" dirty="0"/>
              <a:t>Est no </a:t>
            </a:r>
            <a:r>
              <a:rPr kumimoji="1" lang="en-US" altLang="ja-JP" dirty="0" err="1"/>
              <a:t>quodsi</a:t>
            </a:r>
            <a:r>
              <a:rPr kumimoji="1" lang="en-US" altLang="ja-JP" dirty="0"/>
              <a:t> </a:t>
            </a:r>
            <a:r>
              <a:rPr kumimoji="1" lang="en-US" altLang="ja-JP" dirty="0" err="1"/>
              <a:t>persius</a:t>
            </a:r>
            <a:r>
              <a:rPr kumimoji="1" lang="en-US" altLang="ja-JP" dirty="0"/>
              <a:t> </a:t>
            </a:r>
            <a:r>
              <a:rPr kumimoji="1" lang="en-US" altLang="ja-JP" dirty="0" err="1"/>
              <a:t>consequuntur</a:t>
            </a:r>
            <a:r>
              <a:rPr kumimoji="1" lang="en-US" altLang="ja-JP" dirty="0"/>
              <a:t>, in </a:t>
            </a:r>
            <a:r>
              <a:rPr kumimoji="1" lang="en-US" altLang="ja-JP" dirty="0" err="1"/>
              <a:t>eum</a:t>
            </a:r>
            <a:r>
              <a:rPr kumimoji="1" lang="en-US" altLang="ja-JP" dirty="0"/>
              <a:t> </a:t>
            </a:r>
            <a:r>
              <a:rPr kumimoji="1" lang="en-US" altLang="ja-JP" dirty="0" err="1"/>
              <a:t>nonumes</a:t>
            </a:r>
            <a:r>
              <a:rPr kumimoji="1" lang="en-US" altLang="ja-JP" dirty="0"/>
              <a:t> </a:t>
            </a:r>
            <a:r>
              <a:rPr kumimoji="1" lang="en-US" altLang="ja-JP" dirty="0" err="1"/>
              <a:t>consequuntur</a:t>
            </a:r>
            <a:r>
              <a:rPr kumimoji="1" lang="en-US" altLang="ja-JP" dirty="0"/>
              <a:t>, </a:t>
            </a:r>
            <a:r>
              <a:rPr kumimoji="1" lang="en-US" altLang="ja-JP" dirty="0" err="1"/>
              <a:t>ius</a:t>
            </a:r>
            <a:r>
              <a:rPr kumimoji="1" lang="en-US" altLang="ja-JP" dirty="0"/>
              <a:t> </a:t>
            </a:r>
            <a:r>
              <a:rPr kumimoji="1" lang="en-US" altLang="ja-JP" dirty="0" err="1"/>
              <a:t>singulis</a:t>
            </a:r>
            <a:r>
              <a:rPr kumimoji="1" lang="en-US" altLang="ja-JP" dirty="0"/>
              <a:t> </a:t>
            </a:r>
            <a:r>
              <a:rPr kumimoji="1" lang="en-US" altLang="ja-JP" dirty="0" err="1"/>
              <a:t>qualisque</a:t>
            </a:r>
            <a:r>
              <a:rPr kumimoji="1" lang="en-US" altLang="ja-JP" dirty="0"/>
              <a:t> </a:t>
            </a:r>
            <a:r>
              <a:rPr kumimoji="1" lang="en-US" altLang="ja-JP" dirty="0" err="1"/>
              <a:t>efficiantur</a:t>
            </a:r>
            <a:r>
              <a:rPr kumimoji="1" lang="en-US" altLang="ja-JP" dirty="0"/>
              <a:t> et. Vim </a:t>
            </a:r>
            <a:r>
              <a:rPr kumimoji="1" lang="en-US" altLang="ja-JP" dirty="0" err="1"/>
              <a:t>facilis</a:t>
            </a:r>
            <a:r>
              <a:rPr kumimoji="1" lang="en-US" altLang="ja-JP" dirty="0"/>
              <a:t> </a:t>
            </a:r>
            <a:r>
              <a:rPr kumimoji="1" lang="en-US" altLang="ja-JP" dirty="0" err="1"/>
              <a:t>eleifend</a:t>
            </a:r>
            <a:r>
              <a:rPr kumimoji="1" lang="en-US" altLang="ja-JP" dirty="0"/>
              <a:t> id, </a:t>
            </a:r>
            <a:r>
              <a:rPr kumimoji="1" lang="en-US" altLang="ja-JP" dirty="0" err="1"/>
              <a:t>mentitum</a:t>
            </a:r>
            <a:r>
              <a:rPr kumimoji="1" lang="en-US" altLang="ja-JP" dirty="0"/>
              <a:t> </a:t>
            </a:r>
            <a:r>
              <a:rPr kumimoji="1" lang="en-US" altLang="ja-JP" dirty="0" err="1"/>
              <a:t>legendos</a:t>
            </a:r>
            <a:r>
              <a:rPr kumimoji="1" lang="en-US" altLang="ja-JP" dirty="0"/>
              <a:t> </a:t>
            </a:r>
            <a:r>
              <a:rPr kumimoji="1" lang="en-US" altLang="ja-JP" dirty="0" err="1"/>
              <a:t>mei</a:t>
            </a:r>
            <a:r>
              <a:rPr kumimoji="1" lang="en-US" altLang="ja-JP" dirty="0"/>
              <a:t> et. </a:t>
            </a:r>
            <a:r>
              <a:rPr kumimoji="1" lang="en-US" altLang="ja-JP" dirty="0" err="1"/>
              <a:t>Atqui</a:t>
            </a:r>
            <a:r>
              <a:rPr kumimoji="1" lang="en-US" altLang="ja-JP" dirty="0"/>
              <a:t> </a:t>
            </a:r>
            <a:r>
              <a:rPr kumimoji="1" lang="en-US" altLang="ja-JP" dirty="0" err="1"/>
              <a:t>democritum</a:t>
            </a:r>
            <a:r>
              <a:rPr kumimoji="1" lang="en-US" altLang="ja-JP" dirty="0"/>
              <a:t> an per, </a:t>
            </a:r>
            <a:r>
              <a:rPr kumimoji="1" lang="en-US" altLang="ja-JP" dirty="0" err="1"/>
              <a:t>quem</a:t>
            </a:r>
            <a:r>
              <a:rPr kumimoji="1" lang="en-US" altLang="ja-JP" dirty="0"/>
              <a:t> </a:t>
            </a:r>
            <a:r>
              <a:rPr kumimoji="1" lang="en-US" altLang="ja-JP" dirty="0" err="1"/>
              <a:t>feugiat</a:t>
            </a:r>
            <a:r>
              <a:rPr kumimoji="1" lang="en-US" altLang="ja-JP" dirty="0"/>
              <a:t> cum id. </a:t>
            </a:r>
            <a:r>
              <a:rPr kumimoji="1" lang="en-US" altLang="ja-JP" dirty="0" err="1"/>
              <a:t>Eam</a:t>
            </a:r>
            <a:r>
              <a:rPr kumimoji="1" lang="en-US" altLang="ja-JP" dirty="0"/>
              <a:t> </a:t>
            </a:r>
            <a:r>
              <a:rPr kumimoji="1" lang="en-US" altLang="ja-JP" dirty="0" err="1"/>
              <a:t>tation</a:t>
            </a:r>
            <a:r>
              <a:rPr kumimoji="1" lang="en-US" altLang="ja-JP" dirty="0"/>
              <a:t> </a:t>
            </a:r>
            <a:r>
              <a:rPr kumimoji="1" lang="en-US" altLang="ja-JP" dirty="0" err="1"/>
              <a:t>nonumes</a:t>
            </a:r>
            <a:r>
              <a:rPr kumimoji="1" lang="en-US" altLang="ja-JP" dirty="0"/>
              <a:t> cu, </a:t>
            </a:r>
            <a:r>
              <a:rPr kumimoji="1" lang="en-US" altLang="ja-JP" dirty="0" err="1"/>
              <a:t>fuisset</a:t>
            </a:r>
            <a:r>
              <a:rPr kumimoji="1" lang="en-US" altLang="ja-JP" dirty="0"/>
              <a:t> </a:t>
            </a:r>
            <a:r>
              <a:rPr kumimoji="1" lang="en-US" altLang="ja-JP" dirty="0" err="1"/>
              <a:t>accumsan</a:t>
            </a:r>
            <a:r>
              <a:rPr kumimoji="1" lang="en-US" altLang="ja-JP" dirty="0"/>
              <a:t> </a:t>
            </a:r>
            <a:r>
              <a:rPr kumimoji="1" lang="en-US" altLang="ja-JP" dirty="0" err="1"/>
              <a:t>conclusionemque</a:t>
            </a:r>
            <a:r>
              <a:rPr kumimoji="1" lang="en-US" altLang="ja-JP" dirty="0"/>
              <a:t> his ex. At </a:t>
            </a:r>
            <a:r>
              <a:rPr kumimoji="1" lang="en-US" altLang="ja-JP" dirty="0" err="1"/>
              <a:t>quem</a:t>
            </a:r>
            <a:r>
              <a:rPr kumimoji="1" lang="en-US" altLang="ja-JP" dirty="0"/>
              <a:t> </a:t>
            </a:r>
            <a:r>
              <a:rPr kumimoji="1" lang="en-US" altLang="ja-JP" dirty="0" err="1"/>
              <a:t>facilisis</a:t>
            </a:r>
            <a:r>
              <a:rPr kumimoji="1" lang="en-US" altLang="ja-JP" dirty="0"/>
              <a:t> </a:t>
            </a:r>
            <a:r>
              <a:rPr kumimoji="1" lang="en-US" altLang="ja-JP" dirty="0" err="1"/>
              <a:t>mel</a:t>
            </a:r>
            <a:r>
              <a:rPr kumimoji="1" lang="en-US" altLang="ja-JP" dirty="0"/>
              <a:t>.</a:t>
            </a:r>
            <a:endParaRPr kumimoji="1" lang="ja-JP" altLang="en-US" dirty="0"/>
          </a:p>
        </p:txBody>
      </p:sp>
      <p:sp>
        <p:nvSpPr>
          <p:cNvPr id="40" name="テキスト プレースホルダー 39"/>
          <p:cNvSpPr>
            <a:spLocks noGrp="1"/>
          </p:cNvSpPr>
          <p:nvPr>
            <p:ph type="body" sz="quarter" idx="26"/>
          </p:nvPr>
        </p:nvSpPr>
        <p:spPr/>
        <p:txBody>
          <a:bodyPr/>
          <a:lstStyle/>
          <a:p>
            <a:r>
              <a:rPr kumimoji="1" lang="en-US" altLang="ja-JP" dirty="0"/>
              <a:t> </a:t>
            </a:r>
            <a:endParaRPr kumimoji="1" lang="ja-JP" altLang="en-US" dirty="0"/>
          </a:p>
        </p:txBody>
      </p:sp>
      <p:sp>
        <p:nvSpPr>
          <p:cNvPr id="39" name="テキスト プレースホルダー 38"/>
          <p:cNvSpPr>
            <a:spLocks noGrp="1"/>
          </p:cNvSpPr>
          <p:nvPr>
            <p:ph type="body" sz="quarter" idx="24"/>
          </p:nvPr>
        </p:nvSpPr>
        <p:spPr/>
        <p:txBody>
          <a:bodyPr/>
          <a:lstStyle/>
          <a:p>
            <a:r>
              <a:rPr kumimoji="1" lang="en-US" altLang="ja-JP" dirty="0"/>
              <a:t> </a:t>
            </a:r>
            <a:endParaRPr kumimoji="1" lang="ja-JP" altLang="en-US" dirty="0"/>
          </a:p>
        </p:txBody>
      </p:sp>
      <p:sp>
        <p:nvSpPr>
          <p:cNvPr id="38" name="テキスト プレースホルダー 37"/>
          <p:cNvSpPr>
            <a:spLocks noGrp="1"/>
          </p:cNvSpPr>
          <p:nvPr>
            <p:ph type="body" sz="quarter" idx="17"/>
          </p:nvPr>
        </p:nvSpPr>
        <p:spPr/>
        <p:txBody>
          <a:bodyPr/>
          <a:lstStyle/>
          <a:p>
            <a:r>
              <a:rPr kumimoji="1" lang="en-US" altLang="ja-JP" dirty="0"/>
              <a:t>Awesome application</a:t>
            </a:r>
            <a:endParaRPr kumimoji="1" lang="ja-JP" altLang="en-US" dirty="0"/>
          </a:p>
        </p:txBody>
      </p:sp>
      <p:sp>
        <p:nvSpPr>
          <p:cNvPr id="3" name="図プレースホルダー 2"/>
          <p:cNvSpPr>
            <a:spLocks noGrp="1"/>
          </p:cNvSpPr>
          <p:nvPr>
            <p:ph type="pic" sz="quarter" idx="25"/>
          </p:nvPr>
        </p:nvSpPr>
        <p:spPr/>
      </p:sp>
    </p:spTree>
    <p:extLst>
      <p:ext uri="{BB962C8B-B14F-4D97-AF65-F5344CB8AC3E}">
        <p14:creationId xmlns:p14="http://schemas.microsoft.com/office/powerpoint/2010/main" val="185763940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4685">
        <p15:prstTrans prst="pageCurlSingle"/>
      </p:transition>
    </mc:Choice>
    <mc:Fallback xmlns="">
      <p:transition spd="slow" advTm="4685">
        <p:fade/>
      </p:transition>
    </mc:Fallback>
  </mc:AlternateContent>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45</a:t>
            </a:fld>
            <a:endParaRPr lang="en-US" dirty="0"/>
          </a:p>
        </p:txBody>
      </p:sp>
      <p:sp>
        <p:nvSpPr>
          <p:cNvPr id="15" name="テキスト プレースホルダー 14"/>
          <p:cNvSpPr>
            <a:spLocks noGrp="1"/>
          </p:cNvSpPr>
          <p:nvPr>
            <p:ph type="body" sz="quarter" idx="13"/>
          </p:nvPr>
        </p:nvSpPr>
        <p:spPr/>
        <p:txBody>
          <a:bodyPr/>
          <a:lstStyle/>
          <a:p>
            <a:r>
              <a:rPr kumimoji="1" lang="en-US" altLang="ja-JP" dirty="0"/>
              <a:t>Our new application</a:t>
            </a:r>
          </a:p>
          <a:p>
            <a:r>
              <a:rPr kumimoji="1" lang="en-US" altLang="ja-JP" dirty="0"/>
              <a:t>is coming soon.</a:t>
            </a:r>
          </a:p>
          <a:p>
            <a:r>
              <a:rPr kumimoji="1" lang="en-US" altLang="ja-JP" dirty="0"/>
              <a:t>It’s awesome.</a:t>
            </a:r>
            <a:endParaRPr kumimoji="1" lang="ja-JP" altLang="en-US" dirty="0"/>
          </a:p>
        </p:txBody>
      </p:sp>
      <p:sp>
        <p:nvSpPr>
          <p:cNvPr id="16" name="テキスト プレースホルダー 15"/>
          <p:cNvSpPr>
            <a:spLocks noGrp="1"/>
          </p:cNvSpPr>
          <p:nvPr>
            <p:ph type="body" sz="quarter" idx="14"/>
          </p:nvPr>
        </p:nvSpPr>
        <p:spPr/>
        <p:txBody>
          <a:bodyPr>
            <a:normAutofit/>
          </a:bodyPr>
          <a:lstStyle/>
          <a:p>
            <a:r>
              <a:rPr kumimoji="1" lang="en-US" altLang="ja-JP" dirty="0" err="1"/>
              <a:t>Ea</a:t>
            </a:r>
            <a:r>
              <a:rPr kumimoji="1" lang="en-US" altLang="ja-JP" dirty="0"/>
              <a:t> </a:t>
            </a:r>
            <a:r>
              <a:rPr kumimoji="1" lang="en-US" altLang="ja-JP" dirty="0" err="1"/>
              <a:t>harum</a:t>
            </a:r>
            <a:r>
              <a:rPr kumimoji="1" lang="en-US" altLang="ja-JP" dirty="0"/>
              <a:t> impetus </a:t>
            </a:r>
            <a:r>
              <a:rPr kumimoji="1" lang="en-US" altLang="ja-JP" dirty="0" err="1"/>
              <a:t>ius</a:t>
            </a:r>
            <a:r>
              <a:rPr kumimoji="1" lang="en-US" altLang="ja-JP" dirty="0"/>
              <a:t>, an vis </a:t>
            </a:r>
            <a:r>
              <a:rPr kumimoji="1" lang="en-US" altLang="ja-JP" dirty="0" err="1"/>
              <a:t>sint</a:t>
            </a:r>
            <a:r>
              <a:rPr kumimoji="1" lang="en-US" altLang="ja-JP" dirty="0"/>
              <a:t> brute </a:t>
            </a:r>
            <a:r>
              <a:rPr kumimoji="1" lang="en-US" altLang="ja-JP" dirty="0" err="1"/>
              <a:t>voluptaria</a:t>
            </a:r>
            <a:r>
              <a:rPr kumimoji="1" lang="en-US" altLang="ja-JP" dirty="0"/>
              <a:t>.</a:t>
            </a:r>
          </a:p>
          <a:p>
            <a:r>
              <a:rPr kumimoji="1" lang="en-US" altLang="ja-JP" dirty="0"/>
              <a:t>Cum ne </a:t>
            </a:r>
            <a:r>
              <a:rPr kumimoji="1" lang="en-US" altLang="ja-JP" dirty="0" err="1"/>
              <a:t>nostro</a:t>
            </a:r>
            <a:r>
              <a:rPr kumimoji="1" lang="en-US" altLang="ja-JP" dirty="0"/>
              <a:t> perfecto </a:t>
            </a:r>
            <a:r>
              <a:rPr kumimoji="1" lang="en-US" altLang="ja-JP" dirty="0" err="1"/>
              <a:t>quaerendum</a:t>
            </a:r>
            <a:r>
              <a:rPr kumimoji="1" lang="en-US" altLang="ja-JP" dirty="0"/>
              <a:t>, modus </a:t>
            </a:r>
            <a:r>
              <a:rPr kumimoji="1" lang="en-US" altLang="ja-JP" dirty="0" err="1"/>
              <a:t>detraxit</a:t>
            </a:r>
            <a:r>
              <a:rPr kumimoji="1" lang="en-US" altLang="ja-JP" dirty="0"/>
              <a:t> </a:t>
            </a:r>
            <a:r>
              <a:rPr kumimoji="1" lang="en-US" altLang="ja-JP" dirty="0" err="1"/>
              <a:t>salutatus</a:t>
            </a:r>
            <a:r>
              <a:rPr kumimoji="1" lang="en-US" altLang="ja-JP" dirty="0"/>
              <a:t> vim </a:t>
            </a:r>
            <a:r>
              <a:rPr kumimoji="1" lang="en-US" altLang="ja-JP" dirty="0" err="1"/>
              <a:t>ei</a:t>
            </a:r>
            <a:r>
              <a:rPr kumimoji="1" lang="en-US" altLang="ja-JP" dirty="0"/>
              <a:t>, </a:t>
            </a:r>
            <a:r>
              <a:rPr kumimoji="1" lang="en-US" altLang="ja-JP" dirty="0" err="1"/>
              <a:t>eam</a:t>
            </a:r>
            <a:r>
              <a:rPr kumimoji="1" lang="en-US" altLang="ja-JP" dirty="0"/>
              <a:t> ad </a:t>
            </a:r>
            <a:r>
              <a:rPr kumimoji="1" lang="en-US" altLang="ja-JP" dirty="0" err="1"/>
              <a:t>facilis</a:t>
            </a:r>
            <a:r>
              <a:rPr kumimoji="1" lang="en-US" altLang="ja-JP" dirty="0"/>
              <a:t> </a:t>
            </a:r>
            <a:r>
              <a:rPr kumimoji="1" lang="en-US" altLang="ja-JP" dirty="0" err="1"/>
              <a:t>luptatum</a:t>
            </a:r>
            <a:r>
              <a:rPr kumimoji="1" lang="en-US" altLang="ja-JP" dirty="0"/>
              <a:t> </a:t>
            </a:r>
            <a:r>
              <a:rPr kumimoji="1" lang="en-US" altLang="ja-JP" dirty="0" err="1"/>
              <a:t>iudicabit</a:t>
            </a:r>
            <a:r>
              <a:rPr kumimoji="1" lang="en-US" altLang="ja-JP" dirty="0"/>
              <a:t>. </a:t>
            </a:r>
            <a:r>
              <a:rPr kumimoji="1" lang="en-US" altLang="ja-JP" dirty="0" err="1"/>
              <a:t>Etiam</a:t>
            </a:r>
            <a:r>
              <a:rPr kumimoji="1" lang="en-US" altLang="ja-JP" dirty="0"/>
              <a:t> </a:t>
            </a:r>
            <a:r>
              <a:rPr kumimoji="1" lang="en-US" altLang="ja-JP" dirty="0" err="1"/>
              <a:t>prompta</a:t>
            </a:r>
            <a:r>
              <a:rPr kumimoji="1" lang="en-US" altLang="ja-JP" dirty="0"/>
              <a:t> </a:t>
            </a:r>
            <a:r>
              <a:rPr kumimoji="1" lang="en-US" altLang="ja-JP" dirty="0" err="1"/>
              <a:t>vituperatoribus</a:t>
            </a:r>
            <a:r>
              <a:rPr kumimoji="1" lang="en-US" altLang="ja-JP" dirty="0"/>
              <a:t> </a:t>
            </a:r>
            <a:r>
              <a:rPr kumimoji="1" lang="en-US" altLang="ja-JP" dirty="0" err="1"/>
              <a:t>mel</a:t>
            </a:r>
            <a:r>
              <a:rPr kumimoji="1" lang="en-US" altLang="ja-JP" dirty="0"/>
              <a:t> ex, </a:t>
            </a:r>
            <a:r>
              <a:rPr kumimoji="1" lang="en-US" altLang="ja-JP" dirty="0" err="1"/>
              <a:t>eum</a:t>
            </a:r>
            <a:r>
              <a:rPr kumimoji="1" lang="en-US" altLang="ja-JP" dirty="0"/>
              <a:t> in </a:t>
            </a:r>
            <a:r>
              <a:rPr kumimoji="1" lang="en-US" altLang="ja-JP" dirty="0" err="1"/>
              <a:t>sanctus</a:t>
            </a:r>
            <a:r>
              <a:rPr kumimoji="1" lang="en-US" altLang="ja-JP" dirty="0"/>
              <a:t> </a:t>
            </a:r>
            <a:r>
              <a:rPr kumimoji="1" lang="en-US" altLang="ja-JP" dirty="0" err="1"/>
              <a:t>mediocritatem</a:t>
            </a:r>
            <a:r>
              <a:rPr kumimoji="1" lang="en-US" altLang="ja-JP" dirty="0"/>
              <a:t>, </a:t>
            </a:r>
            <a:r>
              <a:rPr kumimoji="1" lang="en-US" altLang="ja-JP" dirty="0" err="1"/>
              <a:t>mel</a:t>
            </a:r>
            <a:r>
              <a:rPr kumimoji="1" lang="en-US" altLang="ja-JP" dirty="0"/>
              <a:t> an </a:t>
            </a:r>
            <a:r>
              <a:rPr kumimoji="1" lang="en-US" altLang="ja-JP" dirty="0" err="1"/>
              <a:t>probo</a:t>
            </a:r>
            <a:r>
              <a:rPr kumimoji="1" lang="en-US" altLang="ja-JP" dirty="0"/>
              <a:t> </a:t>
            </a:r>
            <a:r>
              <a:rPr kumimoji="1" lang="en-US" altLang="ja-JP" dirty="0" err="1"/>
              <a:t>suscipit</a:t>
            </a:r>
            <a:r>
              <a:rPr kumimoji="1" lang="en-US" altLang="ja-JP" dirty="0"/>
              <a:t> </a:t>
            </a:r>
            <a:r>
              <a:rPr kumimoji="1" lang="en-US" altLang="ja-JP" dirty="0" err="1"/>
              <a:t>antiopam</a:t>
            </a:r>
            <a:r>
              <a:rPr kumimoji="1" lang="en-US" altLang="ja-JP" dirty="0"/>
              <a:t>.</a:t>
            </a:r>
          </a:p>
          <a:p>
            <a:r>
              <a:rPr kumimoji="1" lang="en-US" altLang="ja-JP" dirty="0"/>
              <a:t>Ne </a:t>
            </a:r>
            <a:r>
              <a:rPr kumimoji="1" lang="en-US" altLang="ja-JP" dirty="0" err="1"/>
              <a:t>petentium</a:t>
            </a:r>
            <a:r>
              <a:rPr kumimoji="1" lang="en-US" altLang="ja-JP" dirty="0"/>
              <a:t> </a:t>
            </a:r>
            <a:r>
              <a:rPr kumimoji="1" lang="en-US" altLang="ja-JP" dirty="0" err="1"/>
              <a:t>forensibus</a:t>
            </a:r>
            <a:r>
              <a:rPr kumimoji="1" lang="en-US" altLang="ja-JP" dirty="0"/>
              <a:t> duo, </a:t>
            </a:r>
            <a:r>
              <a:rPr kumimoji="1" lang="en-US" altLang="ja-JP" dirty="0" err="1"/>
              <a:t>illud</a:t>
            </a:r>
            <a:r>
              <a:rPr kumimoji="1" lang="en-US" altLang="ja-JP" dirty="0"/>
              <a:t> </a:t>
            </a:r>
            <a:r>
              <a:rPr kumimoji="1" lang="en-US" altLang="ja-JP" dirty="0" err="1"/>
              <a:t>harum</a:t>
            </a:r>
            <a:r>
              <a:rPr kumimoji="1" lang="en-US" altLang="ja-JP" dirty="0"/>
              <a:t> </a:t>
            </a:r>
            <a:r>
              <a:rPr kumimoji="1" lang="en-US" altLang="ja-JP" dirty="0" err="1"/>
              <a:t>vel</a:t>
            </a:r>
            <a:r>
              <a:rPr kumimoji="1" lang="en-US" altLang="ja-JP" dirty="0"/>
              <a:t> et, </a:t>
            </a:r>
            <a:r>
              <a:rPr kumimoji="1" lang="en-US" altLang="ja-JP" dirty="0" err="1"/>
              <a:t>vidisse</a:t>
            </a:r>
            <a:r>
              <a:rPr kumimoji="1" lang="en-US" altLang="ja-JP" dirty="0"/>
              <a:t> </a:t>
            </a:r>
            <a:r>
              <a:rPr kumimoji="1" lang="en-US" altLang="ja-JP" dirty="0" err="1"/>
              <a:t>deterruisset</a:t>
            </a:r>
            <a:r>
              <a:rPr kumimoji="1" lang="en-US" altLang="ja-JP" dirty="0"/>
              <a:t> </a:t>
            </a:r>
            <a:r>
              <a:rPr kumimoji="1" lang="en-US" altLang="ja-JP" dirty="0" err="1"/>
              <a:t>eu</a:t>
            </a:r>
            <a:r>
              <a:rPr kumimoji="1" lang="en-US" altLang="ja-JP" dirty="0"/>
              <a:t> </a:t>
            </a:r>
            <a:r>
              <a:rPr kumimoji="1" lang="en-US" altLang="ja-JP" dirty="0" err="1"/>
              <a:t>mei</a:t>
            </a:r>
            <a:r>
              <a:rPr kumimoji="1" lang="en-US" altLang="ja-JP" dirty="0"/>
              <a:t>. </a:t>
            </a:r>
            <a:r>
              <a:rPr kumimoji="1" lang="en-US" altLang="ja-JP" dirty="0" err="1"/>
              <a:t>Eum</a:t>
            </a:r>
            <a:r>
              <a:rPr kumimoji="1" lang="en-US" altLang="ja-JP" dirty="0"/>
              <a:t> at </a:t>
            </a:r>
            <a:r>
              <a:rPr kumimoji="1" lang="en-US" altLang="ja-JP" dirty="0" err="1"/>
              <a:t>inani</a:t>
            </a:r>
            <a:r>
              <a:rPr kumimoji="1" lang="en-US" altLang="ja-JP" dirty="0"/>
              <a:t> </a:t>
            </a:r>
            <a:r>
              <a:rPr kumimoji="1" lang="en-US" altLang="ja-JP" dirty="0" err="1"/>
              <a:t>appellantur</a:t>
            </a:r>
            <a:r>
              <a:rPr kumimoji="1" lang="en-US" altLang="ja-JP" dirty="0"/>
              <a:t> </a:t>
            </a:r>
            <a:r>
              <a:rPr kumimoji="1" lang="en-US" altLang="ja-JP" dirty="0" err="1"/>
              <a:t>consectetuer</a:t>
            </a:r>
            <a:r>
              <a:rPr kumimoji="1" lang="en-US" altLang="ja-JP" dirty="0"/>
              <a:t>.</a:t>
            </a:r>
            <a:endParaRPr kumimoji="1" lang="ja-JP" altLang="en-US" dirty="0"/>
          </a:p>
        </p:txBody>
      </p:sp>
      <p:sp>
        <p:nvSpPr>
          <p:cNvPr id="2" name="図プレースホルダー 1"/>
          <p:cNvSpPr>
            <a:spLocks noGrp="1"/>
          </p:cNvSpPr>
          <p:nvPr>
            <p:ph type="pic" sz="quarter" idx="12"/>
          </p:nvPr>
        </p:nvSpPr>
        <p:spPr/>
      </p:sp>
    </p:spTree>
    <p:extLst>
      <p:ext uri="{BB962C8B-B14F-4D97-AF65-F5344CB8AC3E}">
        <p14:creationId xmlns:p14="http://schemas.microsoft.com/office/powerpoint/2010/main" val="375240478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3350">
        <p15:prstTrans prst="pageCurlSingle"/>
      </p:transition>
    </mc:Choice>
    <mc:Fallback xmlns="">
      <p:transition spd="slow" advTm="3350">
        <p:fade/>
      </p:transition>
    </mc:Fallback>
  </mc:AlternateContent>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ー 1"/>
          <p:cNvSpPr>
            <a:spLocks noGrp="1"/>
          </p:cNvSpPr>
          <p:nvPr>
            <p:ph type="ftr" sz="quarter" idx="10"/>
          </p:nvPr>
        </p:nvSpPr>
        <p:spPr/>
        <p:txBody>
          <a:bodyPr/>
          <a:lstStyle/>
          <a:p>
            <a:r>
              <a:rPr lang="en-US"/>
              <a:t>The Power of PowerPoint | thepopp.com</a:t>
            </a:r>
            <a:endParaRPr lang="en-US" dirty="0"/>
          </a:p>
        </p:txBody>
      </p:sp>
      <p:sp>
        <p:nvSpPr>
          <p:cNvPr id="3" name="スライド番号プレースホルダー 2"/>
          <p:cNvSpPr>
            <a:spLocks noGrp="1"/>
          </p:cNvSpPr>
          <p:nvPr>
            <p:ph type="sldNum" sz="quarter" idx="11"/>
          </p:nvPr>
        </p:nvSpPr>
        <p:spPr/>
        <p:txBody>
          <a:bodyPr/>
          <a:lstStyle/>
          <a:p>
            <a:fld id="{03EB59E2-90B9-4CD3-AC74-D672227E13C3}" type="slidenum">
              <a:rPr lang="en-US" smtClean="0"/>
              <a:pPr/>
              <a:t>46</a:t>
            </a:fld>
            <a:endParaRPr lang="en-US" dirty="0"/>
          </a:p>
        </p:txBody>
      </p:sp>
      <p:sp>
        <p:nvSpPr>
          <p:cNvPr id="9" name="テキスト プレースホルダー 8"/>
          <p:cNvSpPr>
            <a:spLocks noGrp="1"/>
          </p:cNvSpPr>
          <p:nvPr>
            <p:ph type="body" sz="quarter" idx="14"/>
          </p:nvPr>
        </p:nvSpPr>
        <p:spPr/>
        <p:txBody>
          <a:bodyPr/>
          <a:lstStyle/>
          <a:p>
            <a:r>
              <a:rPr kumimoji="1" lang="en-US" altLang="ja-JP" dirty="0"/>
              <a:t>The most advanced mobile experience.</a:t>
            </a:r>
            <a:endParaRPr kumimoji="1" lang="ja-JP" altLang="en-US" dirty="0"/>
          </a:p>
        </p:txBody>
      </p:sp>
      <p:sp>
        <p:nvSpPr>
          <p:cNvPr id="10" name="テキスト プレースホルダー 9"/>
          <p:cNvSpPr>
            <a:spLocks noGrp="1"/>
          </p:cNvSpPr>
          <p:nvPr>
            <p:ph type="body" sz="quarter" idx="15"/>
          </p:nvPr>
        </p:nvSpPr>
        <p:spPr/>
        <p:txBody>
          <a:bodyPr/>
          <a:lstStyle/>
          <a:p>
            <a:r>
              <a:rPr kumimoji="1" lang="en-US" altLang="ja-JP" dirty="0"/>
              <a:t>Sit impetus </a:t>
            </a:r>
            <a:r>
              <a:rPr kumimoji="1" lang="en-US" altLang="ja-JP" dirty="0" err="1"/>
              <a:t>adipiscing</a:t>
            </a:r>
            <a:r>
              <a:rPr kumimoji="1" lang="en-US" altLang="ja-JP" dirty="0"/>
              <a:t> argumentum ad. </a:t>
            </a:r>
            <a:r>
              <a:rPr kumimoji="1" lang="en-US" altLang="ja-JP" dirty="0" err="1"/>
              <a:t>Ius</a:t>
            </a:r>
            <a:r>
              <a:rPr kumimoji="1" lang="en-US" altLang="ja-JP" dirty="0"/>
              <a:t> </a:t>
            </a:r>
            <a:r>
              <a:rPr kumimoji="1" lang="en-US" altLang="ja-JP" dirty="0" err="1"/>
              <a:t>cibo</a:t>
            </a:r>
            <a:r>
              <a:rPr kumimoji="1" lang="en-US" altLang="ja-JP" dirty="0"/>
              <a:t> </a:t>
            </a:r>
            <a:r>
              <a:rPr kumimoji="1" lang="en-US" altLang="ja-JP" dirty="0" err="1"/>
              <a:t>nominavi</a:t>
            </a:r>
            <a:r>
              <a:rPr kumimoji="1" lang="en-US" altLang="ja-JP" dirty="0"/>
              <a:t> </a:t>
            </a:r>
            <a:r>
              <a:rPr kumimoji="1" lang="en-US" altLang="ja-JP" dirty="0" err="1"/>
              <a:t>ei</a:t>
            </a:r>
            <a:r>
              <a:rPr kumimoji="1" lang="en-US" altLang="ja-JP" dirty="0"/>
              <a:t>. </a:t>
            </a:r>
            <a:r>
              <a:rPr kumimoji="1" lang="en-US" altLang="ja-JP" dirty="0" err="1"/>
              <a:t>Sed</a:t>
            </a:r>
            <a:r>
              <a:rPr kumimoji="1" lang="en-US" altLang="ja-JP" dirty="0"/>
              <a:t> id perfecto </a:t>
            </a:r>
            <a:r>
              <a:rPr kumimoji="1" lang="en-US" altLang="ja-JP" dirty="0" err="1"/>
              <a:t>prodesset</a:t>
            </a:r>
            <a:r>
              <a:rPr kumimoji="1" lang="en-US" altLang="ja-JP" dirty="0"/>
              <a:t> </a:t>
            </a:r>
            <a:r>
              <a:rPr kumimoji="1" lang="en-US" altLang="ja-JP" dirty="0" err="1"/>
              <a:t>scripserit</a:t>
            </a:r>
            <a:r>
              <a:rPr kumimoji="1" lang="en-US" altLang="ja-JP" dirty="0"/>
              <a:t>, et per </a:t>
            </a:r>
            <a:r>
              <a:rPr kumimoji="1" lang="en-US" altLang="ja-JP" dirty="0" err="1"/>
              <a:t>iracundia</a:t>
            </a:r>
            <a:r>
              <a:rPr kumimoji="1" lang="en-US" altLang="ja-JP" dirty="0"/>
              <a:t> </a:t>
            </a:r>
            <a:r>
              <a:rPr kumimoji="1" lang="en-US" altLang="ja-JP" dirty="0" err="1"/>
              <a:t>mediocritatem</a:t>
            </a:r>
            <a:r>
              <a:rPr kumimoji="1" lang="en-US" altLang="ja-JP" dirty="0"/>
              <a:t>.</a:t>
            </a:r>
          </a:p>
          <a:p>
            <a:r>
              <a:rPr kumimoji="1" lang="en-US" altLang="ja-JP" dirty="0"/>
              <a:t>Modus </a:t>
            </a:r>
            <a:r>
              <a:rPr kumimoji="1" lang="en-US" altLang="ja-JP" dirty="0" err="1"/>
              <a:t>velit</a:t>
            </a:r>
            <a:r>
              <a:rPr kumimoji="1" lang="en-US" altLang="ja-JP" dirty="0"/>
              <a:t> </a:t>
            </a:r>
            <a:r>
              <a:rPr kumimoji="1" lang="en-US" altLang="ja-JP" dirty="0" err="1"/>
              <a:t>aliquip</a:t>
            </a:r>
            <a:r>
              <a:rPr kumimoji="1" lang="en-US" altLang="ja-JP" dirty="0"/>
              <a:t> et </a:t>
            </a:r>
            <a:r>
              <a:rPr kumimoji="1" lang="en-US" altLang="ja-JP" dirty="0" err="1"/>
              <a:t>est</a:t>
            </a:r>
            <a:r>
              <a:rPr kumimoji="1" lang="en-US" altLang="ja-JP" dirty="0"/>
              <a:t>, error </a:t>
            </a:r>
            <a:r>
              <a:rPr kumimoji="1" lang="en-US" altLang="ja-JP" dirty="0" err="1"/>
              <a:t>definitiones</a:t>
            </a:r>
            <a:r>
              <a:rPr kumimoji="1" lang="en-US" altLang="ja-JP" dirty="0"/>
              <a:t> cu </a:t>
            </a:r>
            <a:r>
              <a:rPr kumimoji="1" lang="en-US" altLang="ja-JP" dirty="0" err="1"/>
              <a:t>eum</a:t>
            </a:r>
            <a:r>
              <a:rPr kumimoji="1" lang="en-US" altLang="ja-JP" dirty="0"/>
              <a:t>, </a:t>
            </a:r>
            <a:r>
              <a:rPr kumimoji="1" lang="en-US" altLang="ja-JP" dirty="0" err="1"/>
              <a:t>eam</a:t>
            </a:r>
            <a:r>
              <a:rPr kumimoji="1" lang="en-US" altLang="ja-JP" dirty="0"/>
              <a:t> </a:t>
            </a:r>
            <a:r>
              <a:rPr kumimoji="1" lang="en-US" altLang="ja-JP" dirty="0" err="1"/>
              <a:t>aperiam</a:t>
            </a:r>
            <a:r>
              <a:rPr kumimoji="1" lang="en-US" altLang="ja-JP" dirty="0"/>
              <a:t> </a:t>
            </a:r>
            <a:r>
              <a:rPr kumimoji="1" lang="en-US" altLang="ja-JP" dirty="0" err="1"/>
              <a:t>ceteros</a:t>
            </a:r>
            <a:r>
              <a:rPr kumimoji="1" lang="en-US" altLang="ja-JP" dirty="0"/>
              <a:t> </a:t>
            </a:r>
            <a:r>
              <a:rPr kumimoji="1" lang="en-US" altLang="ja-JP" dirty="0" err="1"/>
              <a:t>adolescens</a:t>
            </a:r>
            <a:r>
              <a:rPr kumimoji="1" lang="en-US" altLang="ja-JP" dirty="0"/>
              <a:t> </a:t>
            </a:r>
            <a:r>
              <a:rPr kumimoji="1" lang="en-US" altLang="ja-JP" dirty="0" err="1"/>
              <a:t>ei</a:t>
            </a:r>
            <a:r>
              <a:rPr kumimoji="1" lang="en-US" altLang="ja-JP" dirty="0"/>
              <a:t>.</a:t>
            </a:r>
            <a:endParaRPr kumimoji="1" lang="ja-JP" altLang="en-US" dirty="0"/>
          </a:p>
        </p:txBody>
      </p:sp>
      <p:sp>
        <p:nvSpPr>
          <p:cNvPr id="4" name="図プレースホルダー 3"/>
          <p:cNvSpPr>
            <a:spLocks noGrp="1"/>
          </p:cNvSpPr>
          <p:nvPr>
            <p:ph type="pic" sz="quarter" idx="13"/>
          </p:nvPr>
        </p:nvSpPr>
        <p:spPr/>
      </p:sp>
      <p:sp>
        <p:nvSpPr>
          <p:cNvPr id="5" name="図プレースホルダー 4"/>
          <p:cNvSpPr>
            <a:spLocks noGrp="1"/>
          </p:cNvSpPr>
          <p:nvPr>
            <p:ph type="pic" sz="quarter" idx="12"/>
          </p:nvPr>
        </p:nvSpPr>
        <p:spPr/>
      </p:sp>
    </p:spTree>
    <p:extLst>
      <p:ext uri="{BB962C8B-B14F-4D97-AF65-F5344CB8AC3E}">
        <p14:creationId xmlns:p14="http://schemas.microsoft.com/office/powerpoint/2010/main" val="43346084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3861">
        <p15:prstTrans prst="pageCurlSingle"/>
      </p:transition>
    </mc:Choice>
    <mc:Fallback xmlns="">
      <p:transition spd="slow" advTm="3861">
        <p:fade/>
      </p:transition>
    </mc:Fallback>
  </mc:AlternateContent>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a:t>Development Style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47</a:t>
            </a:fld>
            <a:endParaRPr lang="en-US" dirty="0"/>
          </a:p>
        </p:txBody>
      </p:sp>
      <p:sp>
        <p:nvSpPr>
          <p:cNvPr id="5" name="テキスト プレースホルダー 4"/>
          <p:cNvSpPr>
            <a:spLocks noGrp="1"/>
          </p:cNvSpPr>
          <p:nvPr>
            <p:ph type="body" sz="quarter" idx="12"/>
          </p:nvPr>
        </p:nvSpPr>
        <p:spPr/>
        <p:txBody>
          <a:bodyPr>
            <a:normAutofit/>
          </a:bodyPr>
          <a:lstStyle/>
          <a:p>
            <a:r>
              <a:rPr kumimoji="1" lang="en-US" altLang="ja-JP" dirty="0" err="1"/>
              <a:t>Recusabo</a:t>
            </a:r>
            <a:r>
              <a:rPr kumimoji="1" lang="en-US" altLang="ja-JP" dirty="0"/>
              <a:t> </a:t>
            </a:r>
            <a:r>
              <a:rPr kumimoji="1" lang="en-US" altLang="ja-JP" dirty="0" err="1"/>
              <a:t>dissentias</a:t>
            </a:r>
            <a:r>
              <a:rPr kumimoji="1" lang="en-US" altLang="ja-JP" dirty="0"/>
              <a:t> sit </a:t>
            </a:r>
            <a:r>
              <a:rPr kumimoji="1" lang="en-US" altLang="ja-JP" dirty="0" err="1"/>
              <a:t>ut</a:t>
            </a:r>
            <a:r>
              <a:rPr kumimoji="1" lang="en-US" altLang="ja-JP" dirty="0"/>
              <a:t>, </a:t>
            </a:r>
            <a:r>
              <a:rPr kumimoji="1" lang="en-US" altLang="ja-JP" dirty="0" err="1"/>
              <a:t>ei</a:t>
            </a:r>
            <a:r>
              <a:rPr kumimoji="1" lang="en-US" altLang="ja-JP" dirty="0"/>
              <a:t> </a:t>
            </a:r>
            <a:r>
              <a:rPr kumimoji="1" lang="en-US" altLang="ja-JP" dirty="0" err="1"/>
              <a:t>doctus</a:t>
            </a:r>
            <a:r>
              <a:rPr kumimoji="1" lang="en-US" altLang="ja-JP" dirty="0"/>
              <a:t> </a:t>
            </a:r>
            <a:r>
              <a:rPr kumimoji="1" lang="en-US" altLang="ja-JP" dirty="0" err="1"/>
              <a:t>iisque</a:t>
            </a:r>
            <a:r>
              <a:rPr kumimoji="1" lang="en-US" altLang="ja-JP" dirty="0"/>
              <a:t> </a:t>
            </a:r>
            <a:r>
              <a:rPr kumimoji="1" lang="en-US" altLang="ja-JP" dirty="0" err="1"/>
              <a:t>vulputate</a:t>
            </a:r>
            <a:r>
              <a:rPr kumimoji="1" lang="en-US" altLang="ja-JP" dirty="0"/>
              <a:t> </a:t>
            </a:r>
            <a:r>
              <a:rPr kumimoji="1" lang="en-US" altLang="ja-JP" dirty="0" err="1"/>
              <a:t>nam</a:t>
            </a:r>
            <a:r>
              <a:rPr kumimoji="1" lang="en-US" altLang="ja-JP" dirty="0"/>
              <a:t>. In quo </a:t>
            </a:r>
            <a:r>
              <a:rPr kumimoji="1" lang="en-US" altLang="ja-JP" dirty="0" err="1"/>
              <a:t>diam</a:t>
            </a:r>
            <a:r>
              <a:rPr kumimoji="1" lang="en-US" altLang="ja-JP" dirty="0"/>
              <a:t> </a:t>
            </a:r>
            <a:r>
              <a:rPr kumimoji="1" lang="en-US" altLang="ja-JP" dirty="0" err="1"/>
              <a:t>assum</a:t>
            </a:r>
            <a:r>
              <a:rPr kumimoji="1" lang="en-US" altLang="ja-JP" dirty="0"/>
              <a:t> </a:t>
            </a:r>
            <a:r>
              <a:rPr kumimoji="1" lang="en-US" altLang="ja-JP" dirty="0" err="1"/>
              <a:t>abhorreant</a:t>
            </a:r>
            <a:r>
              <a:rPr kumimoji="1" lang="en-US" altLang="ja-JP" dirty="0"/>
              <a:t>, </a:t>
            </a:r>
            <a:r>
              <a:rPr kumimoji="1" lang="en-US" altLang="ja-JP" dirty="0" err="1"/>
              <a:t>ut</a:t>
            </a:r>
            <a:r>
              <a:rPr kumimoji="1" lang="en-US" altLang="ja-JP" dirty="0"/>
              <a:t> ipsum </a:t>
            </a:r>
            <a:r>
              <a:rPr kumimoji="1" lang="en-US" altLang="ja-JP" dirty="0" err="1"/>
              <a:t>legimus</a:t>
            </a:r>
            <a:r>
              <a:rPr kumimoji="1" lang="en-US" altLang="ja-JP" dirty="0"/>
              <a:t> sea. </a:t>
            </a:r>
            <a:r>
              <a:rPr kumimoji="1" lang="en-US" altLang="ja-JP" dirty="0" err="1"/>
              <a:t>Aliquip</a:t>
            </a:r>
            <a:r>
              <a:rPr kumimoji="1" lang="en-US" altLang="ja-JP" dirty="0"/>
              <a:t> </a:t>
            </a:r>
            <a:r>
              <a:rPr kumimoji="1" lang="en-US" altLang="ja-JP" dirty="0" err="1"/>
              <a:t>salutandi</a:t>
            </a:r>
            <a:r>
              <a:rPr kumimoji="1" lang="en-US" altLang="ja-JP" dirty="0"/>
              <a:t> cu </a:t>
            </a:r>
            <a:r>
              <a:rPr kumimoji="1" lang="en-US" altLang="ja-JP" dirty="0" err="1"/>
              <a:t>eam</a:t>
            </a:r>
            <a:r>
              <a:rPr kumimoji="1" lang="en-US" altLang="ja-JP" dirty="0"/>
              <a:t>. </a:t>
            </a:r>
            <a:r>
              <a:rPr kumimoji="1" lang="en-US" altLang="ja-JP" dirty="0" err="1"/>
              <a:t>Gloriatur</a:t>
            </a:r>
            <a:r>
              <a:rPr kumimoji="1" lang="en-US" altLang="ja-JP" dirty="0"/>
              <a:t> </a:t>
            </a:r>
            <a:r>
              <a:rPr kumimoji="1" lang="en-US" altLang="ja-JP" dirty="0" err="1"/>
              <a:t>referrentur</a:t>
            </a:r>
            <a:r>
              <a:rPr kumimoji="1" lang="en-US" altLang="ja-JP" dirty="0"/>
              <a:t> </a:t>
            </a:r>
            <a:r>
              <a:rPr kumimoji="1" lang="en-US" altLang="ja-JP" dirty="0" err="1"/>
              <a:t>ut</a:t>
            </a:r>
            <a:r>
              <a:rPr kumimoji="1" lang="en-US" altLang="ja-JP" dirty="0"/>
              <a:t> sea, no vim </a:t>
            </a:r>
            <a:r>
              <a:rPr kumimoji="1" lang="en-US" altLang="ja-JP" dirty="0" err="1"/>
              <a:t>vero</a:t>
            </a:r>
            <a:r>
              <a:rPr kumimoji="1" lang="en-US" altLang="ja-JP" dirty="0"/>
              <a:t> </a:t>
            </a:r>
            <a:r>
              <a:rPr kumimoji="1" lang="en-US" altLang="ja-JP" dirty="0" err="1"/>
              <a:t>posidonium</a:t>
            </a:r>
            <a:r>
              <a:rPr kumimoji="1" lang="en-US" altLang="ja-JP" dirty="0"/>
              <a:t>, </a:t>
            </a:r>
            <a:r>
              <a:rPr kumimoji="1" lang="en-US" altLang="ja-JP" dirty="0" err="1"/>
              <a:t>vidit</a:t>
            </a:r>
            <a:r>
              <a:rPr kumimoji="1" lang="en-US" altLang="ja-JP" dirty="0"/>
              <a:t> </a:t>
            </a:r>
            <a:r>
              <a:rPr kumimoji="1" lang="en-US" altLang="ja-JP" dirty="0" err="1"/>
              <a:t>salutandi</a:t>
            </a:r>
            <a:r>
              <a:rPr kumimoji="1" lang="en-US" altLang="ja-JP" dirty="0"/>
              <a:t> </a:t>
            </a:r>
            <a:r>
              <a:rPr kumimoji="1" lang="en-US" altLang="ja-JP" dirty="0" err="1"/>
              <a:t>consequuntur</a:t>
            </a:r>
            <a:r>
              <a:rPr kumimoji="1" lang="en-US" altLang="ja-JP" dirty="0"/>
              <a:t> no per. </a:t>
            </a:r>
            <a:r>
              <a:rPr kumimoji="1" lang="en-US" altLang="ja-JP" dirty="0" err="1"/>
              <a:t>Fabellas</a:t>
            </a:r>
            <a:r>
              <a:rPr kumimoji="1" lang="en-US" altLang="ja-JP" dirty="0"/>
              <a:t> </a:t>
            </a:r>
            <a:r>
              <a:rPr kumimoji="1" lang="en-US" altLang="ja-JP" dirty="0" err="1"/>
              <a:t>invidunt</a:t>
            </a:r>
            <a:r>
              <a:rPr kumimoji="1" lang="en-US" altLang="ja-JP" dirty="0"/>
              <a:t> </a:t>
            </a:r>
            <a:r>
              <a:rPr kumimoji="1" lang="en-US" altLang="ja-JP" dirty="0" err="1"/>
              <a:t>voluptatibus</a:t>
            </a:r>
            <a:r>
              <a:rPr kumimoji="1" lang="en-US" altLang="ja-JP" dirty="0"/>
              <a:t> sea </a:t>
            </a:r>
            <a:r>
              <a:rPr kumimoji="1" lang="en-US" altLang="ja-JP" dirty="0" err="1"/>
              <a:t>eu</a:t>
            </a:r>
            <a:r>
              <a:rPr kumimoji="1" lang="en-US" altLang="ja-JP" dirty="0"/>
              <a:t>. </a:t>
            </a:r>
            <a:endParaRPr kumimoji="1" lang="ja-JP" altLang="en-US" dirty="0"/>
          </a:p>
        </p:txBody>
      </p:sp>
      <p:sp>
        <p:nvSpPr>
          <p:cNvPr id="6" name="テキスト プレースホルダー 5"/>
          <p:cNvSpPr>
            <a:spLocks noGrp="1"/>
          </p:cNvSpPr>
          <p:nvPr>
            <p:ph type="body" sz="quarter" idx="13"/>
          </p:nvPr>
        </p:nvSpPr>
        <p:spPr/>
        <p:txBody>
          <a:bodyPr/>
          <a:lstStyle/>
          <a:p>
            <a:r>
              <a:rPr kumimoji="1" lang="en-US" altLang="ja-JP" dirty="0"/>
              <a:t>Sophisticated interface design</a:t>
            </a:r>
            <a:endParaRPr kumimoji="1" lang="ja-JP" altLang="en-US" dirty="0"/>
          </a:p>
        </p:txBody>
      </p:sp>
      <p:sp>
        <p:nvSpPr>
          <p:cNvPr id="7" name="テキスト プレースホルダー 6"/>
          <p:cNvSpPr>
            <a:spLocks noGrp="1"/>
          </p:cNvSpPr>
          <p:nvPr>
            <p:ph type="body" sz="quarter" idx="14"/>
          </p:nvPr>
        </p:nvSpPr>
        <p:spPr/>
        <p:txBody>
          <a:bodyPr/>
          <a:lstStyle/>
          <a:p>
            <a:r>
              <a:rPr kumimoji="1" lang="en-US" altLang="ja-JP" dirty="0" err="1"/>
              <a:t>Sed</a:t>
            </a:r>
            <a:r>
              <a:rPr kumimoji="1" lang="en-US" altLang="ja-JP" dirty="0"/>
              <a:t> </a:t>
            </a:r>
            <a:r>
              <a:rPr kumimoji="1" lang="en-US" altLang="ja-JP" dirty="0" err="1"/>
              <a:t>ut</a:t>
            </a:r>
            <a:r>
              <a:rPr kumimoji="1" lang="en-US" altLang="ja-JP" dirty="0"/>
              <a:t> </a:t>
            </a:r>
            <a:r>
              <a:rPr kumimoji="1" lang="en-US" altLang="ja-JP" dirty="0" err="1"/>
              <a:t>wisi</a:t>
            </a:r>
            <a:r>
              <a:rPr kumimoji="1" lang="en-US" altLang="ja-JP" dirty="0"/>
              <a:t> </a:t>
            </a:r>
            <a:r>
              <a:rPr kumimoji="1" lang="en-US" altLang="ja-JP" dirty="0" err="1"/>
              <a:t>debet</a:t>
            </a:r>
            <a:r>
              <a:rPr kumimoji="1" lang="en-US" altLang="ja-JP" dirty="0"/>
              <a:t> </a:t>
            </a:r>
            <a:r>
              <a:rPr kumimoji="1" lang="en-US" altLang="ja-JP" dirty="0" err="1"/>
              <a:t>sententiae</a:t>
            </a:r>
            <a:r>
              <a:rPr kumimoji="1" lang="en-US" altLang="ja-JP" dirty="0"/>
              <a:t>, </a:t>
            </a:r>
            <a:r>
              <a:rPr kumimoji="1" lang="en-US" altLang="ja-JP" dirty="0" err="1"/>
              <a:t>decore</a:t>
            </a:r>
            <a:r>
              <a:rPr kumimoji="1" lang="en-US" altLang="ja-JP" dirty="0"/>
              <a:t> </a:t>
            </a:r>
            <a:r>
              <a:rPr kumimoji="1" lang="en-US" altLang="ja-JP" dirty="0" err="1"/>
              <a:t>iisque</a:t>
            </a:r>
            <a:r>
              <a:rPr kumimoji="1" lang="en-US" altLang="ja-JP" dirty="0"/>
              <a:t> </a:t>
            </a:r>
            <a:r>
              <a:rPr kumimoji="1" lang="en-US" altLang="ja-JP" dirty="0" err="1"/>
              <a:t>reprimique</a:t>
            </a:r>
            <a:r>
              <a:rPr kumimoji="1" lang="en-US" altLang="ja-JP" dirty="0"/>
              <a:t> </a:t>
            </a:r>
            <a:r>
              <a:rPr kumimoji="1" lang="en-US" altLang="ja-JP" dirty="0" err="1"/>
              <a:t>ea</a:t>
            </a:r>
            <a:r>
              <a:rPr kumimoji="1" lang="en-US" altLang="ja-JP" dirty="0"/>
              <a:t> sea, </a:t>
            </a:r>
            <a:r>
              <a:rPr kumimoji="1" lang="en-US" altLang="ja-JP" dirty="0" err="1"/>
              <a:t>porro</a:t>
            </a:r>
            <a:r>
              <a:rPr kumimoji="1" lang="en-US" altLang="ja-JP" dirty="0"/>
              <a:t> fugit vim id. </a:t>
            </a:r>
            <a:r>
              <a:rPr kumimoji="1" lang="en-US" altLang="ja-JP" dirty="0" err="1"/>
              <a:t>Numquam</a:t>
            </a:r>
            <a:r>
              <a:rPr kumimoji="1" lang="en-US" altLang="ja-JP" dirty="0"/>
              <a:t> </a:t>
            </a:r>
            <a:r>
              <a:rPr kumimoji="1" lang="en-US" altLang="ja-JP" dirty="0" err="1"/>
              <a:t>epicurei</a:t>
            </a:r>
            <a:r>
              <a:rPr kumimoji="1" lang="en-US" altLang="ja-JP" dirty="0"/>
              <a:t> </a:t>
            </a:r>
            <a:r>
              <a:rPr kumimoji="1" lang="en-US" altLang="ja-JP" dirty="0" err="1"/>
              <a:t>scribentur</a:t>
            </a:r>
            <a:r>
              <a:rPr kumimoji="1" lang="en-US" altLang="ja-JP" dirty="0"/>
              <a:t> no sit, ex </a:t>
            </a:r>
            <a:r>
              <a:rPr kumimoji="1" lang="en-US" altLang="ja-JP" dirty="0" err="1"/>
              <a:t>tritani</a:t>
            </a:r>
            <a:r>
              <a:rPr kumimoji="1" lang="en-US" altLang="ja-JP" dirty="0"/>
              <a:t> </a:t>
            </a:r>
            <a:r>
              <a:rPr kumimoji="1" lang="en-US" altLang="ja-JP" dirty="0" err="1"/>
              <a:t>legimus</a:t>
            </a:r>
            <a:r>
              <a:rPr kumimoji="1" lang="en-US" altLang="ja-JP" dirty="0"/>
              <a:t> </a:t>
            </a:r>
            <a:r>
              <a:rPr kumimoji="1" lang="en-US" altLang="ja-JP" dirty="0" err="1"/>
              <a:t>copiosae</a:t>
            </a:r>
            <a:r>
              <a:rPr kumimoji="1" lang="en-US" altLang="ja-JP" dirty="0"/>
              <a:t> </a:t>
            </a:r>
            <a:r>
              <a:rPr kumimoji="1" lang="en-US" altLang="ja-JP" dirty="0" err="1"/>
              <a:t>mel</a:t>
            </a:r>
            <a:r>
              <a:rPr kumimoji="1" lang="en-US" altLang="ja-JP" dirty="0"/>
              <a:t>. </a:t>
            </a:r>
            <a:r>
              <a:rPr kumimoji="1" lang="en-US" altLang="ja-JP" dirty="0" err="1"/>
              <a:t>Eius</a:t>
            </a:r>
            <a:r>
              <a:rPr kumimoji="1" lang="en-US" altLang="ja-JP" dirty="0"/>
              <a:t> </a:t>
            </a:r>
            <a:r>
              <a:rPr kumimoji="1" lang="en-US" altLang="ja-JP" dirty="0" err="1"/>
              <a:t>simul</a:t>
            </a:r>
            <a:r>
              <a:rPr kumimoji="1" lang="en-US" altLang="ja-JP" dirty="0"/>
              <a:t> </a:t>
            </a:r>
            <a:r>
              <a:rPr kumimoji="1" lang="en-US" altLang="ja-JP" dirty="0" err="1"/>
              <a:t>delicata</a:t>
            </a:r>
            <a:r>
              <a:rPr kumimoji="1" lang="en-US" altLang="ja-JP" dirty="0"/>
              <a:t> et </a:t>
            </a:r>
            <a:r>
              <a:rPr kumimoji="1" lang="en-US" altLang="ja-JP" dirty="0" err="1"/>
              <a:t>nec</a:t>
            </a:r>
            <a:r>
              <a:rPr kumimoji="1" lang="en-US" altLang="ja-JP" dirty="0"/>
              <a:t>, et </a:t>
            </a:r>
            <a:r>
              <a:rPr kumimoji="1" lang="en-US" altLang="ja-JP" dirty="0" err="1"/>
              <a:t>modo</a:t>
            </a:r>
            <a:r>
              <a:rPr kumimoji="1" lang="en-US" altLang="ja-JP" dirty="0"/>
              <a:t> </a:t>
            </a:r>
            <a:r>
              <a:rPr kumimoji="1" lang="en-US" altLang="ja-JP" dirty="0" err="1"/>
              <a:t>dicant</a:t>
            </a:r>
            <a:r>
              <a:rPr kumimoji="1" lang="en-US" altLang="ja-JP" dirty="0"/>
              <a:t> </a:t>
            </a:r>
            <a:r>
              <a:rPr kumimoji="1" lang="en-US" altLang="ja-JP" dirty="0" err="1"/>
              <a:t>bonorum</a:t>
            </a:r>
            <a:r>
              <a:rPr kumimoji="1" lang="en-US" altLang="ja-JP" dirty="0"/>
              <a:t> </a:t>
            </a:r>
            <a:r>
              <a:rPr kumimoji="1" lang="en-US" altLang="ja-JP" dirty="0" err="1"/>
              <a:t>eum</a:t>
            </a:r>
            <a:r>
              <a:rPr kumimoji="1" lang="en-US" altLang="ja-JP" dirty="0"/>
              <a:t>, </a:t>
            </a:r>
            <a:r>
              <a:rPr kumimoji="1" lang="en-US" altLang="ja-JP" dirty="0" err="1"/>
              <a:t>primis</a:t>
            </a:r>
            <a:r>
              <a:rPr kumimoji="1" lang="en-US" altLang="ja-JP" dirty="0"/>
              <a:t> </a:t>
            </a:r>
            <a:r>
              <a:rPr kumimoji="1" lang="en-US" altLang="ja-JP" dirty="0" err="1"/>
              <a:t>eirmod</a:t>
            </a:r>
            <a:r>
              <a:rPr kumimoji="1" lang="en-US" altLang="ja-JP" dirty="0"/>
              <a:t> </a:t>
            </a:r>
            <a:r>
              <a:rPr kumimoji="1" lang="en-US" altLang="ja-JP" dirty="0" err="1"/>
              <a:t>ius</a:t>
            </a:r>
            <a:r>
              <a:rPr kumimoji="1" lang="en-US" altLang="ja-JP" dirty="0"/>
              <a:t> in. </a:t>
            </a:r>
            <a:r>
              <a:rPr kumimoji="1" lang="en-US" altLang="ja-JP" dirty="0" err="1"/>
              <a:t>Eum</a:t>
            </a:r>
            <a:r>
              <a:rPr kumimoji="1" lang="en-US" altLang="ja-JP" dirty="0"/>
              <a:t> </a:t>
            </a:r>
            <a:r>
              <a:rPr kumimoji="1" lang="en-US" altLang="ja-JP" dirty="0" err="1"/>
              <a:t>paulo</a:t>
            </a:r>
            <a:r>
              <a:rPr kumimoji="1" lang="en-US" altLang="ja-JP" dirty="0"/>
              <a:t> </a:t>
            </a:r>
            <a:r>
              <a:rPr kumimoji="1" lang="en-US" altLang="ja-JP" dirty="0" err="1"/>
              <a:t>dissentiet</a:t>
            </a:r>
            <a:r>
              <a:rPr kumimoji="1" lang="en-US" altLang="ja-JP" dirty="0"/>
              <a:t> </a:t>
            </a:r>
            <a:r>
              <a:rPr kumimoji="1" lang="en-US" altLang="ja-JP" dirty="0" err="1"/>
              <a:t>te</a:t>
            </a:r>
            <a:r>
              <a:rPr kumimoji="1" lang="en-US" altLang="ja-JP" dirty="0"/>
              <a:t>, id vis </a:t>
            </a:r>
            <a:r>
              <a:rPr kumimoji="1" lang="en-US" altLang="ja-JP" dirty="0" err="1"/>
              <a:t>expetendis</a:t>
            </a:r>
            <a:r>
              <a:rPr kumimoji="1" lang="en-US" altLang="ja-JP" dirty="0"/>
              <a:t> </a:t>
            </a:r>
            <a:r>
              <a:rPr kumimoji="1" lang="en-US" altLang="ja-JP" dirty="0" err="1"/>
              <a:t>intellegebat</a:t>
            </a:r>
            <a:r>
              <a:rPr kumimoji="1" lang="en-US" altLang="ja-JP" dirty="0"/>
              <a:t>.</a:t>
            </a:r>
            <a:endParaRPr kumimoji="1" lang="ja-JP" altLang="en-US" dirty="0"/>
          </a:p>
        </p:txBody>
      </p:sp>
      <p:sp>
        <p:nvSpPr>
          <p:cNvPr id="8" name="テキスト プレースホルダー 7"/>
          <p:cNvSpPr>
            <a:spLocks noGrp="1"/>
          </p:cNvSpPr>
          <p:nvPr>
            <p:ph type="body" sz="quarter" idx="15"/>
          </p:nvPr>
        </p:nvSpPr>
        <p:spPr/>
        <p:txBody>
          <a:bodyPr/>
          <a:lstStyle/>
          <a:p>
            <a:r>
              <a:rPr kumimoji="1" lang="en-US" altLang="ja-JP" dirty="0"/>
              <a:t>Smart search engine</a:t>
            </a:r>
            <a:endParaRPr kumimoji="1" lang="ja-JP" altLang="en-US" dirty="0"/>
          </a:p>
        </p:txBody>
      </p:sp>
    </p:spTree>
    <p:extLst>
      <p:ext uri="{BB962C8B-B14F-4D97-AF65-F5344CB8AC3E}">
        <p14:creationId xmlns:p14="http://schemas.microsoft.com/office/powerpoint/2010/main" val="109570641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3951">
        <p15:prstTrans prst="pageCurlSingle"/>
      </p:transition>
    </mc:Choice>
    <mc:Fallback xmlns="">
      <p:transition spd="slow" advTm="3951">
        <p:fade/>
      </p:transition>
    </mc:Fallback>
  </mc:AlternateContent>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タイトル 8"/>
          <p:cNvSpPr>
            <a:spLocks noGrp="1"/>
          </p:cNvSpPr>
          <p:nvPr>
            <p:ph type="title"/>
          </p:nvPr>
        </p:nvSpPr>
        <p:spPr/>
        <p:txBody>
          <a:bodyPr/>
          <a:lstStyle/>
          <a:p>
            <a:r>
              <a:rPr kumimoji="1" lang="en-US" altLang="ja-JP" dirty="0"/>
              <a:t>Mobile Features</a:t>
            </a:r>
            <a:endParaRPr kumimoji="1" lang="ja-JP" alt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48</a:t>
            </a:fld>
            <a:endParaRPr lang="en-US" dirty="0"/>
          </a:p>
        </p:txBody>
      </p:sp>
      <p:sp>
        <p:nvSpPr>
          <p:cNvPr id="10" name="テキスト プレースホルダー 9"/>
          <p:cNvSpPr>
            <a:spLocks noGrp="1"/>
          </p:cNvSpPr>
          <p:nvPr>
            <p:ph type="body" sz="quarter" idx="12"/>
          </p:nvPr>
        </p:nvSpPr>
        <p:spPr/>
        <p:txBody>
          <a:bodyPr/>
          <a:lstStyle/>
          <a:p>
            <a:r>
              <a:rPr kumimoji="1" lang="en-US" altLang="ja-JP" dirty="0" err="1"/>
              <a:t>Eu</a:t>
            </a:r>
            <a:r>
              <a:rPr kumimoji="1" lang="en-US" altLang="ja-JP" dirty="0"/>
              <a:t> </a:t>
            </a:r>
            <a:r>
              <a:rPr kumimoji="1" lang="en-US" altLang="ja-JP" dirty="0" err="1"/>
              <a:t>veri</a:t>
            </a:r>
            <a:r>
              <a:rPr kumimoji="1" lang="en-US" altLang="ja-JP" dirty="0"/>
              <a:t> </a:t>
            </a:r>
            <a:r>
              <a:rPr kumimoji="1" lang="en-US" altLang="ja-JP" dirty="0" err="1"/>
              <a:t>principes</a:t>
            </a:r>
            <a:r>
              <a:rPr kumimoji="1" lang="en-US" altLang="ja-JP" dirty="0"/>
              <a:t> </a:t>
            </a:r>
            <a:r>
              <a:rPr kumimoji="1" lang="en-US" altLang="ja-JP" dirty="0" err="1"/>
              <a:t>scribentur</a:t>
            </a:r>
            <a:r>
              <a:rPr kumimoji="1" lang="en-US" altLang="ja-JP" dirty="0"/>
              <a:t> sit, cu </a:t>
            </a:r>
            <a:r>
              <a:rPr kumimoji="1" lang="en-US" altLang="ja-JP" dirty="0" err="1"/>
              <a:t>zril</a:t>
            </a:r>
            <a:r>
              <a:rPr kumimoji="1" lang="en-US" altLang="ja-JP" dirty="0"/>
              <a:t> </a:t>
            </a:r>
            <a:r>
              <a:rPr kumimoji="1" lang="en-US" altLang="ja-JP" dirty="0" err="1"/>
              <a:t>ceteros</a:t>
            </a:r>
            <a:r>
              <a:rPr kumimoji="1" lang="en-US" altLang="ja-JP" dirty="0"/>
              <a:t> </a:t>
            </a:r>
            <a:r>
              <a:rPr kumimoji="1" lang="en-US" altLang="ja-JP" dirty="0" err="1"/>
              <a:t>concludaturque</a:t>
            </a:r>
            <a:r>
              <a:rPr kumimoji="1" lang="en-US" altLang="ja-JP" dirty="0"/>
              <a:t> qui. </a:t>
            </a:r>
            <a:r>
              <a:rPr kumimoji="1" lang="en-US" altLang="ja-JP" dirty="0" err="1"/>
              <a:t>Ut</a:t>
            </a:r>
            <a:r>
              <a:rPr kumimoji="1" lang="en-US" altLang="ja-JP" dirty="0"/>
              <a:t> per </a:t>
            </a:r>
            <a:r>
              <a:rPr kumimoji="1" lang="en-US" altLang="ja-JP" dirty="0" err="1"/>
              <a:t>odio</a:t>
            </a:r>
            <a:r>
              <a:rPr kumimoji="1" lang="en-US" altLang="ja-JP" dirty="0"/>
              <a:t> </a:t>
            </a:r>
            <a:r>
              <a:rPr kumimoji="1" lang="en-US" altLang="ja-JP" dirty="0" err="1"/>
              <a:t>sonet</a:t>
            </a:r>
            <a:r>
              <a:rPr kumimoji="1" lang="en-US" altLang="ja-JP" dirty="0"/>
              <a:t>, </a:t>
            </a:r>
            <a:r>
              <a:rPr kumimoji="1" lang="en-US" altLang="ja-JP" dirty="0" err="1"/>
              <a:t>nullam</a:t>
            </a:r>
            <a:r>
              <a:rPr kumimoji="1" lang="en-US" altLang="ja-JP" dirty="0"/>
              <a:t> </a:t>
            </a:r>
            <a:r>
              <a:rPr kumimoji="1" lang="en-US" altLang="ja-JP" dirty="0" err="1"/>
              <a:t>mediocrem</a:t>
            </a:r>
            <a:r>
              <a:rPr kumimoji="1" lang="en-US" altLang="ja-JP" dirty="0"/>
              <a:t> </a:t>
            </a:r>
            <a:r>
              <a:rPr kumimoji="1" lang="en-US" altLang="ja-JP" dirty="0" err="1"/>
              <a:t>laboramus</a:t>
            </a:r>
            <a:r>
              <a:rPr kumimoji="1" lang="en-US" altLang="ja-JP" dirty="0"/>
              <a:t> </a:t>
            </a:r>
            <a:r>
              <a:rPr kumimoji="1" lang="en-US" altLang="ja-JP" dirty="0" err="1"/>
              <a:t>pri</a:t>
            </a:r>
            <a:r>
              <a:rPr kumimoji="1" lang="en-US" altLang="ja-JP" dirty="0"/>
              <a:t> ad, at quod </a:t>
            </a:r>
            <a:r>
              <a:rPr kumimoji="1" lang="en-US" altLang="ja-JP" dirty="0" err="1"/>
              <a:t>consequat</a:t>
            </a:r>
            <a:r>
              <a:rPr kumimoji="1" lang="en-US" altLang="ja-JP" dirty="0"/>
              <a:t> vim.</a:t>
            </a:r>
            <a:endParaRPr kumimoji="1" lang="ja-JP" altLang="en-US" dirty="0"/>
          </a:p>
        </p:txBody>
      </p:sp>
      <p:sp>
        <p:nvSpPr>
          <p:cNvPr id="11" name="テキスト プレースホルダー 10"/>
          <p:cNvSpPr>
            <a:spLocks noGrp="1"/>
          </p:cNvSpPr>
          <p:nvPr>
            <p:ph type="body" sz="quarter" idx="13"/>
          </p:nvPr>
        </p:nvSpPr>
        <p:spPr/>
        <p:txBody>
          <a:bodyPr/>
          <a:lstStyle/>
          <a:p>
            <a:r>
              <a:rPr kumimoji="1" lang="en-US" altLang="ja-JP" dirty="0"/>
              <a:t>One-click shopping</a:t>
            </a:r>
            <a:endParaRPr kumimoji="1" lang="ja-JP" altLang="en-US" dirty="0"/>
          </a:p>
        </p:txBody>
      </p:sp>
      <p:pic>
        <p:nvPicPr>
          <p:cNvPr id="25" name="図プレースホルダー 24"/>
          <p:cNvPicPr>
            <a:picLocks noGrp="1" noChangeAspect="1"/>
          </p:cNvPicPr>
          <p:nvPr>
            <p:ph type="pic" sz="quarter" idx="14"/>
          </p:nvPr>
        </p:nvPicPr>
        <p:blipFill>
          <a:blip r:embed="rId2" cstate="print">
            <a:extLst>
              <a:ext uri="{28A0092B-C50C-407E-A947-70E740481C1C}">
                <a14:useLocalDpi xmlns:a14="http://schemas.microsoft.com/office/drawing/2010/main" val="0"/>
              </a:ext>
            </a:extLst>
          </a:blip>
          <a:srcRect/>
          <a:stretch>
            <a:fillRect/>
          </a:stretch>
        </p:blipFill>
        <p:spPr/>
      </p:pic>
      <p:sp>
        <p:nvSpPr>
          <p:cNvPr id="13" name="テキスト プレースホルダー 12"/>
          <p:cNvSpPr>
            <a:spLocks noGrp="1"/>
          </p:cNvSpPr>
          <p:nvPr>
            <p:ph type="body" sz="quarter" idx="16"/>
          </p:nvPr>
        </p:nvSpPr>
        <p:spPr/>
        <p:txBody>
          <a:bodyPr/>
          <a:lstStyle/>
          <a:p>
            <a:r>
              <a:rPr kumimoji="1" lang="en-US" altLang="ja-JP" dirty="0"/>
              <a:t>Ex vim </a:t>
            </a:r>
            <a:r>
              <a:rPr kumimoji="1" lang="en-US" altLang="ja-JP" dirty="0" err="1"/>
              <a:t>adipiscing</a:t>
            </a:r>
            <a:r>
              <a:rPr kumimoji="1" lang="en-US" altLang="ja-JP" dirty="0"/>
              <a:t> </a:t>
            </a:r>
            <a:r>
              <a:rPr kumimoji="1" lang="en-US" altLang="ja-JP" dirty="0" err="1"/>
              <a:t>intellegam</a:t>
            </a:r>
            <a:r>
              <a:rPr kumimoji="1" lang="en-US" altLang="ja-JP" dirty="0"/>
              <a:t>, </a:t>
            </a:r>
            <a:r>
              <a:rPr kumimoji="1" lang="en-US" altLang="ja-JP" dirty="0" err="1"/>
              <a:t>nec</a:t>
            </a:r>
            <a:r>
              <a:rPr kumimoji="1" lang="en-US" altLang="ja-JP" dirty="0"/>
              <a:t> </a:t>
            </a:r>
            <a:r>
              <a:rPr kumimoji="1" lang="en-US" altLang="ja-JP" dirty="0" err="1"/>
              <a:t>idque</a:t>
            </a:r>
            <a:r>
              <a:rPr kumimoji="1" lang="en-US" altLang="ja-JP" dirty="0"/>
              <a:t> </a:t>
            </a:r>
            <a:r>
              <a:rPr kumimoji="1" lang="en-US" altLang="ja-JP" dirty="0" err="1"/>
              <a:t>aperiam</a:t>
            </a:r>
            <a:r>
              <a:rPr kumimoji="1" lang="en-US" altLang="ja-JP" dirty="0"/>
              <a:t> id. </a:t>
            </a:r>
            <a:r>
              <a:rPr kumimoji="1" lang="en-US" altLang="ja-JP" dirty="0" err="1"/>
              <a:t>Fierent</a:t>
            </a:r>
            <a:r>
              <a:rPr kumimoji="1" lang="en-US" altLang="ja-JP" dirty="0"/>
              <a:t> argumentum in has, </a:t>
            </a:r>
            <a:r>
              <a:rPr kumimoji="1" lang="en-US" altLang="ja-JP" dirty="0" err="1"/>
              <a:t>discere</a:t>
            </a:r>
            <a:r>
              <a:rPr kumimoji="1" lang="en-US" altLang="ja-JP" dirty="0"/>
              <a:t> </a:t>
            </a:r>
            <a:r>
              <a:rPr kumimoji="1" lang="en-US" altLang="ja-JP" dirty="0" err="1"/>
              <a:t>saperet</a:t>
            </a:r>
            <a:r>
              <a:rPr kumimoji="1" lang="en-US" altLang="ja-JP" dirty="0"/>
              <a:t> </a:t>
            </a:r>
            <a:r>
              <a:rPr kumimoji="1" lang="en-US" altLang="ja-JP" dirty="0" err="1"/>
              <a:t>pertinacia</a:t>
            </a:r>
            <a:r>
              <a:rPr kumimoji="1" lang="en-US" altLang="ja-JP" dirty="0"/>
              <a:t> vim in.</a:t>
            </a:r>
            <a:endParaRPr kumimoji="1" lang="ja-JP" altLang="en-US" dirty="0"/>
          </a:p>
        </p:txBody>
      </p:sp>
      <p:sp>
        <p:nvSpPr>
          <p:cNvPr id="14" name="テキスト プレースホルダー 13"/>
          <p:cNvSpPr>
            <a:spLocks noGrp="1"/>
          </p:cNvSpPr>
          <p:nvPr>
            <p:ph type="body" sz="quarter" idx="17"/>
          </p:nvPr>
        </p:nvSpPr>
        <p:spPr/>
        <p:txBody>
          <a:bodyPr/>
          <a:lstStyle/>
          <a:p>
            <a:r>
              <a:rPr kumimoji="1" lang="en-US" altLang="ja-JP" dirty="0"/>
              <a:t>Cloud sharing</a:t>
            </a:r>
            <a:endParaRPr kumimoji="1" lang="ja-JP" altLang="en-US" dirty="0"/>
          </a:p>
        </p:txBody>
      </p:sp>
      <p:sp>
        <p:nvSpPr>
          <p:cNvPr id="16" name="テキスト プレースホルダー 15"/>
          <p:cNvSpPr>
            <a:spLocks noGrp="1"/>
          </p:cNvSpPr>
          <p:nvPr>
            <p:ph type="body" sz="quarter" idx="19"/>
          </p:nvPr>
        </p:nvSpPr>
        <p:spPr/>
        <p:txBody>
          <a:bodyPr/>
          <a:lstStyle/>
          <a:p>
            <a:r>
              <a:rPr kumimoji="1" lang="en-US" altLang="ja-JP" dirty="0" err="1"/>
              <a:t>Saperet</a:t>
            </a:r>
            <a:r>
              <a:rPr kumimoji="1" lang="en-US" altLang="ja-JP" dirty="0"/>
              <a:t> </a:t>
            </a:r>
            <a:r>
              <a:rPr kumimoji="1" lang="en-US" altLang="ja-JP" dirty="0" err="1"/>
              <a:t>dolorem</a:t>
            </a:r>
            <a:r>
              <a:rPr kumimoji="1" lang="en-US" altLang="ja-JP" dirty="0"/>
              <a:t> </a:t>
            </a:r>
            <a:r>
              <a:rPr kumimoji="1" lang="en-US" altLang="ja-JP" dirty="0" err="1"/>
              <a:t>maluisset</a:t>
            </a:r>
            <a:r>
              <a:rPr kumimoji="1" lang="en-US" altLang="ja-JP" dirty="0"/>
              <a:t> </a:t>
            </a:r>
            <a:r>
              <a:rPr kumimoji="1" lang="en-US" altLang="ja-JP" dirty="0" err="1"/>
              <a:t>vel</a:t>
            </a:r>
            <a:r>
              <a:rPr kumimoji="1" lang="en-US" altLang="ja-JP" dirty="0"/>
              <a:t> in, </a:t>
            </a:r>
            <a:r>
              <a:rPr kumimoji="1" lang="en-US" altLang="ja-JP" dirty="0" err="1"/>
              <a:t>solum</a:t>
            </a:r>
            <a:r>
              <a:rPr kumimoji="1" lang="en-US" altLang="ja-JP" dirty="0"/>
              <a:t> </a:t>
            </a:r>
            <a:r>
              <a:rPr kumimoji="1" lang="en-US" altLang="ja-JP" dirty="0" err="1"/>
              <a:t>aeque</a:t>
            </a:r>
            <a:r>
              <a:rPr kumimoji="1" lang="en-US" altLang="ja-JP" dirty="0"/>
              <a:t> </a:t>
            </a:r>
            <a:r>
              <a:rPr kumimoji="1" lang="en-US" altLang="ja-JP" dirty="0" err="1"/>
              <a:t>ea</a:t>
            </a:r>
            <a:r>
              <a:rPr kumimoji="1" lang="en-US" altLang="ja-JP" dirty="0"/>
              <a:t> mea. At </a:t>
            </a:r>
            <a:r>
              <a:rPr kumimoji="1" lang="en-US" altLang="ja-JP" dirty="0" err="1"/>
              <a:t>eos</a:t>
            </a:r>
            <a:r>
              <a:rPr kumimoji="1" lang="en-US" altLang="ja-JP" dirty="0"/>
              <a:t> </a:t>
            </a:r>
            <a:r>
              <a:rPr kumimoji="1" lang="en-US" altLang="ja-JP" dirty="0" err="1"/>
              <a:t>odio</a:t>
            </a:r>
            <a:r>
              <a:rPr kumimoji="1" lang="en-US" altLang="ja-JP" dirty="0"/>
              <a:t> </a:t>
            </a:r>
            <a:r>
              <a:rPr kumimoji="1" lang="en-US" altLang="ja-JP" dirty="0" err="1"/>
              <a:t>ornatus</a:t>
            </a:r>
            <a:r>
              <a:rPr kumimoji="1" lang="en-US" altLang="ja-JP" dirty="0"/>
              <a:t>. Est </a:t>
            </a:r>
            <a:r>
              <a:rPr kumimoji="1" lang="en-US" altLang="ja-JP" dirty="0" err="1"/>
              <a:t>erant</a:t>
            </a:r>
            <a:r>
              <a:rPr kumimoji="1" lang="en-US" altLang="ja-JP" dirty="0"/>
              <a:t> </a:t>
            </a:r>
            <a:r>
              <a:rPr kumimoji="1" lang="en-US" altLang="ja-JP" dirty="0" err="1"/>
              <a:t>pertinax</a:t>
            </a:r>
            <a:r>
              <a:rPr kumimoji="1" lang="en-US" altLang="ja-JP" dirty="0"/>
              <a:t> </a:t>
            </a:r>
            <a:r>
              <a:rPr kumimoji="1" lang="en-US" altLang="ja-JP" dirty="0" err="1"/>
              <a:t>senserit</a:t>
            </a:r>
            <a:r>
              <a:rPr kumimoji="1" lang="en-US" altLang="ja-JP" dirty="0"/>
              <a:t> in.</a:t>
            </a:r>
            <a:endParaRPr kumimoji="1" lang="ja-JP" altLang="en-US" dirty="0"/>
          </a:p>
        </p:txBody>
      </p:sp>
      <p:sp>
        <p:nvSpPr>
          <p:cNvPr id="17" name="テキスト プレースホルダー 16"/>
          <p:cNvSpPr>
            <a:spLocks noGrp="1"/>
          </p:cNvSpPr>
          <p:nvPr>
            <p:ph type="body" sz="quarter" idx="20"/>
          </p:nvPr>
        </p:nvSpPr>
        <p:spPr/>
        <p:txBody>
          <a:bodyPr/>
          <a:lstStyle/>
          <a:p>
            <a:r>
              <a:rPr kumimoji="1" lang="en-US" altLang="ja-JP" dirty="0"/>
              <a:t>Message</a:t>
            </a:r>
            <a:endParaRPr kumimoji="1" lang="ja-JP" altLang="en-US" dirty="0"/>
          </a:p>
        </p:txBody>
      </p:sp>
      <p:pic>
        <p:nvPicPr>
          <p:cNvPr id="27" name="図プレースホルダー 26"/>
          <p:cNvPicPr>
            <a:picLocks noGrp="1" noChangeAspect="1"/>
          </p:cNvPicPr>
          <p:nvPr>
            <p:ph type="pic" sz="quarter" idx="21"/>
          </p:nvPr>
        </p:nvPicPr>
        <p:blipFill>
          <a:blip r:embed="rId3" cstate="print">
            <a:extLst>
              <a:ext uri="{28A0092B-C50C-407E-A947-70E740481C1C}">
                <a14:useLocalDpi xmlns:a14="http://schemas.microsoft.com/office/drawing/2010/main" val="0"/>
              </a:ext>
            </a:extLst>
          </a:blip>
          <a:srcRect/>
          <a:stretch>
            <a:fillRect/>
          </a:stretch>
        </p:blipFill>
        <p:spPr/>
      </p:pic>
      <p:sp>
        <p:nvSpPr>
          <p:cNvPr id="19" name="テキスト プレースホルダー 18"/>
          <p:cNvSpPr>
            <a:spLocks noGrp="1"/>
          </p:cNvSpPr>
          <p:nvPr>
            <p:ph type="body" sz="quarter" idx="22"/>
          </p:nvPr>
        </p:nvSpPr>
        <p:spPr/>
        <p:txBody>
          <a:bodyPr/>
          <a:lstStyle/>
          <a:p>
            <a:r>
              <a:rPr kumimoji="1" lang="en-US" altLang="ja-JP" dirty="0"/>
              <a:t>Qui </a:t>
            </a:r>
            <a:r>
              <a:rPr kumimoji="1" lang="en-US" altLang="ja-JP" dirty="0" err="1"/>
              <a:t>ut</a:t>
            </a:r>
            <a:r>
              <a:rPr kumimoji="1" lang="en-US" altLang="ja-JP" dirty="0"/>
              <a:t> </a:t>
            </a:r>
            <a:r>
              <a:rPr kumimoji="1" lang="en-US" altLang="ja-JP" dirty="0" err="1"/>
              <a:t>etiam</a:t>
            </a:r>
            <a:r>
              <a:rPr kumimoji="1" lang="en-US" altLang="ja-JP" dirty="0"/>
              <a:t> </a:t>
            </a:r>
            <a:r>
              <a:rPr kumimoji="1" lang="en-US" altLang="ja-JP" dirty="0" err="1"/>
              <a:t>paulo</a:t>
            </a:r>
            <a:r>
              <a:rPr kumimoji="1" lang="en-US" altLang="ja-JP" dirty="0"/>
              <a:t> </a:t>
            </a:r>
            <a:r>
              <a:rPr kumimoji="1" lang="en-US" altLang="ja-JP" dirty="0" err="1"/>
              <a:t>verear</a:t>
            </a:r>
            <a:r>
              <a:rPr kumimoji="1" lang="en-US" altLang="ja-JP" dirty="0"/>
              <a:t>, </a:t>
            </a:r>
            <a:r>
              <a:rPr kumimoji="1" lang="en-US" altLang="ja-JP" dirty="0" err="1"/>
              <a:t>te</a:t>
            </a:r>
            <a:r>
              <a:rPr kumimoji="1" lang="en-US" altLang="ja-JP" dirty="0"/>
              <a:t> </a:t>
            </a:r>
            <a:r>
              <a:rPr kumimoji="1" lang="en-US" altLang="ja-JP" dirty="0" err="1"/>
              <a:t>nec</a:t>
            </a:r>
            <a:r>
              <a:rPr kumimoji="1" lang="en-US" altLang="ja-JP" dirty="0"/>
              <a:t> </a:t>
            </a:r>
            <a:r>
              <a:rPr kumimoji="1" lang="en-US" altLang="ja-JP" dirty="0" err="1"/>
              <a:t>mazim</a:t>
            </a:r>
            <a:r>
              <a:rPr kumimoji="1" lang="en-US" altLang="ja-JP" dirty="0"/>
              <a:t> </a:t>
            </a:r>
            <a:r>
              <a:rPr kumimoji="1" lang="en-US" altLang="ja-JP" dirty="0" err="1"/>
              <a:t>erroribus</a:t>
            </a:r>
            <a:r>
              <a:rPr kumimoji="1" lang="en-US" altLang="ja-JP" dirty="0"/>
              <a:t> </a:t>
            </a:r>
            <a:r>
              <a:rPr kumimoji="1" lang="en-US" altLang="ja-JP" dirty="0" err="1"/>
              <a:t>eloquentiam</a:t>
            </a:r>
            <a:r>
              <a:rPr kumimoji="1" lang="en-US" altLang="ja-JP" dirty="0"/>
              <a:t>, ex has </a:t>
            </a:r>
            <a:r>
              <a:rPr kumimoji="1" lang="en-US" altLang="ja-JP" dirty="0" err="1"/>
              <a:t>elit</a:t>
            </a:r>
            <a:r>
              <a:rPr kumimoji="1" lang="en-US" altLang="ja-JP" dirty="0"/>
              <a:t> </a:t>
            </a:r>
            <a:r>
              <a:rPr kumimoji="1" lang="en-US" altLang="ja-JP" dirty="0" err="1"/>
              <a:t>vulputate</a:t>
            </a:r>
            <a:r>
              <a:rPr kumimoji="1" lang="en-US" altLang="ja-JP" dirty="0"/>
              <a:t>. Has sale </a:t>
            </a:r>
            <a:r>
              <a:rPr kumimoji="1" lang="en-US" altLang="ja-JP" dirty="0" err="1"/>
              <a:t>complectitur</a:t>
            </a:r>
            <a:r>
              <a:rPr kumimoji="1" lang="en-US" altLang="ja-JP" dirty="0"/>
              <a:t> no. Ad sale </a:t>
            </a:r>
            <a:r>
              <a:rPr kumimoji="1" lang="en-US" altLang="ja-JP" dirty="0" err="1"/>
              <a:t>constituam</a:t>
            </a:r>
            <a:r>
              <a:rPr kumimoji="1" lang="en-US" altLang="ja-JP" dirty="0"/>
              <a:t> </a:t>
            </a:r>
            <a:r>
              <a:rPr kumimoji="1" lang="en-US" altLang="ja-JP" dirty="0" err="1"/>
              <a:t>mel</a:t>
            </a:r>
            <a:r>
              <a:rPr kumimoji="1" lang="en-US" altLang="ja-JP" dirty="0"/>
              <a:t>.</a:t>
            </a:r>
            <a:endParaRPr kumimoji="1" lang="ja-JP" altLang="en-US" dirty="0"/>
          </a:p>
        </p:txBody>
      </p:sp>
      <p:sp>
        <p:nvSpPr>
          <p:cNvPr id="20" name="テキスト プレースホルダー 19"/>
          <p:cNvSpPr>
            <a:spLocks noGrp="1"/>
          </p:cNvSpPr>
          <p:nvPr>
            <p:ph type="body" sz="quarter" idx="23"/>
          </p:nvPr>
        </p:nvSpPr>
        <p:spPr/>
        <p:txBody>
          <a:bodyPr/>
          <a:lstStyle/>
          <a:p>
            <a:r>
              <a:rPr kumimoji="1" lang="en-US" altLang="ja-JP" dirty="0"/>
              <a:t>Wireless HDD sync</a:t>
            </a:r>
            <a:endParaRPr kumimoji="1" lang="ja-JP" altLang="en-US" dirty="0"/>
          </a:p>
        </p:txBody>
      </p:sp>
      <p:pic>
        <p:nvPicPr>
          <p:cNvPr id="23" name="図プレースホルダー 22"/>
          <p:cNvPicPr>
            <a:picLocks noGrp="1" noChangeAspect="1"/>
          </p:cNvPicPr>
          <p:nvPr>
            <p:ph type="pic" sz="quarter" idx="24"/>
          </p:nvPr>
        </p:nvPicPr>
        <p:blipFill>
          <a:blip r:embed="rId4" cstate="print">
            <a:extLst>
              <a:ext uri="{28A0092B-C50C-407E-A947-70E740481C1C}">
                <a14:useLocalDpi xmlns:a14="http://schemas.microsoft.com/office/drawing/2010/main" val="0"/>
              </a:ext>
            </a:extLst>
          </a:blip>
          <a:srcRect/>
          <a:stretch>
            <a:fillRect/>
          </a:stretch>
        </p:blipFill>
        <p:spPr/>
      </p:pic>
      <p:pic>
        <p:nvPicPr>
          <p:cNvPr id="29" name="図プレースホルダー 28"/>
          <p:cNvPicPr>
            <a:picLocks noGrp="1" noChangeAspect="1"/>
          </p:cNvPicPr>
          <p:nvPr>
            <p:ph type="pic" sz="quarter" idx="18"/>
          </p:nvPr>
        </p:nvPicPr>
        <p:blipFill>
          <a:blip r:embed="rId5" cstate="print">
            <a:extLst>
              <a:ext uri="{28A0092B-C50C-407E-A947-70E740481C1C}">
                <a14:useLocalDpi xmlns:a14="http://schemas.microsoft.com/office/drawing/2010/main" val="0"/>
              </a:ext>
            </a:extLst>
          </a:blip>
          <a:srcRect/>
          <a:stretch>
            <a:fillRect/>
          </a:stretch>
        </p:blipFill>
        <p:spPr/>
      </p:pic>
      <p:sp>
        <p:nvSpPr>
          <p:cNvPr id="2" name="フッター プレースホルダー 1"/>
          <p:cNvSpPr>
            <a:spLocks noGrp="1"/>
          </p:cNvSpPr>
          <p:nvPr>
            <p:ph type="ftr" sz="quarter" idx="10"/>
          </p:nvPr>
        </p:nvSpPr>
        <p:spPr/>
        <p:txBody>
          <a:bodyPr/>
          <a:lstStyle/>
          <a:p>
            <a:r>
              <a:rPr lang="en-US"/>
              <a:t>The Power of PowerPoint | thepopp.com</a:t>
            </a:r>
            <a:endParaRPr lang="en-US" dirty="0"/>
          </a:p>
        </p:txBody>
      </p:sp>
      <p:sp>
        <p:nvSpPr>
          <p:cNvPr id="3" name="図プレースホルダー 2"/>
          <p:cNvSpPr>
            <a:spLocks noGrp="1"/>
          </p:cNvSpPr>
          <p:nvPr>
            <p:ph type="pic" sz="quarter" idx="25"/>
          </p:nvPr>
        </p:nvSpPr>
        <p:spPr/>
      </p:sp>
    </p:spTree>
    <p:extLst>
      <p:ext uri="{BB962C8B-B14F-4D97-AF65-F5344CB8AC3E}">
        <p14:creationId xmlns:p14="http://schemas.microsoft.com/office/powerpoint/2010/main" val="307038315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9471">
        <p15:prstTrans prst="pageCurlSingle"/>
      </p:transition>
    </mc:Choice>
    <mc:Fallback xmlns="">
      <p:transition spd="slow" advTm="9471">
        <p:fade/>
      </p:transition>
    </mc:Fallback>
  </mc:AlternateContent>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ー 1"/>
          <p:cNvSpPr>
            <a:spLocks noGrp="1"/>
          </p:cNvSpPr>
          <p:nvPr>
            <p:ph type="ftr" sz="quarter" idx="10"/>
          </p:nvPr>
        </p:nvSpPr>
        <p:spPr/>
        <p:txBody>
          <a:bodyPr/>
          <a:lstStyle/>
          <a:p>
            <a:r>
              <a:rPr lang="en-US"/>
              <a:t>The Power of PowerPoint | thepopp.com</a:t>
            </a:r>
            <a:endParaRPr lang="en-US" dirty="0"/>
          </a:p>
        </p:txBody>
      </p:sp>
      <p:sp>
        <p:nvSpPr>
          <p:cNvPr id="3" name="スライド番号プレースホルダー 2"/>
          <p:cNvSpPr>
            <a:spLocks noGrp="1"/>
          </p:cNvSpPr>
          <p:nvPr>
            <p:ph type="sldNum" sz="quarter" idx="11"/>
          </p:nvPr>
        </p:nvSpPr>
        <p:spPr/>
        <p:txBody>
          <a:bodyPr/>
          <a:lstStyle/>
          <a:p>
            <a:fld id="{03EB59E2-90B9-4CD3-AC74-D672227E13C3}" type="slidenum">
              <a:rPr lang="en-US" smtClean="0"/>
              <a:pPr/>
              <a:t>49</a:t>
            </a:fld>
            <a:endParaRPr lang="en-US" dirty="0"/>
          </a:p>
        </p:txBody>
      </p:sp>
      <p:sp>
        <p:nvSpPr>
          <p:cNvPr id="11" name="テキスト プレースホルダー 10"/>
          <p:cNvSpPr>
            <a:spLocks noGrp="1"/>
          </p:cNvSpPr>
          <p:nvPr>
            <p:ph type="body" sz="quarter" idx="18"/>
          </p:nvPr>
        </p:nvSpPr>
        <p:spPr/>
        <p:txBody>
          <a:bodyPr/>
          <a:lstStyle/>
          <a:p>
            <a:r>
              <a:rPr kumimoji="1" lang="fr-FR" altLang="ja-JP" dirty="0"/>
              <a:t>Albucius repudiare inciderint vel an. Sed at fugit accusata, eu nam summo definitionem concludaturque. In mel unum iudico antiopam, ei porro omnes omnesque mel.</a:t>
            </a:r>
            <a:endParaRPr kumimoji="1" lang="ja-JP" altLang="en-US" dirty="0"/>
          </a:p>
        </p:txBody>
      </p:sp>
      <p:sp>
        <p:nvSpPr>
          <p:cNvPr id="12" name="テキスト プレースホルダー 11"/>
          <p:cNvSpPr>
            <a:spLocks noGrp="1"/>
          </p:cNvSpPr>
          <p:nvPr>
            <p:ph type="body" sz="quarter" idx="19"/>
          </p:nvPr>
        </p:nvSpPr>
        <p:spPr/>
        <p:txBody>
          <a:bodyPr/>
          <a:lstStyle/>
          <a:p>
            <a:r>
              <a:rPr kumimoji="1" lang="en-US" altLang="ja-JP" dirty="0"/>
              <a:t>Anytime, anywhere</a:t>
            </a:r>
            <a:endParaRPr kumimoji="1" lang="ja-JP" altLang="en-US" dirty="0"/>
          </a:p>
        </p:txBody>
      </p:sp>
      <p:sp>
        <p:nvSpPr>
          <p:cNvPr id="4" name="図プレースホルダー 3"/>
          <p:cNvSpPr>
            <a:spLocks noGrp="1"/>
          </p:cNvSpPr>
          <p:nvPr>
            <p:ph type="pic" sz="quarter" idx="12"/>
          </p:nvPr>
        </p:nvSpPr>
        <p:spPr/>
      </p:sp>
      <p:sp>
        <p:nvSpPr>
          <p:cNvPr id="5" name="図プレースホルダー 4"/>
          <p:cNvSpPr>
            <a:spLocks noGrp="1"/>
          </p:cNvSpPr>
          <p:nvPr>
            <p:ph type="pic" sz="quarter" idx="13"/>
          </p:nvPr>
        </p:nvSpPr>
        <p:spPr/>
      </p:sp>
      <p:sp>
        <p:nvSpPr>
          <p:cNvPr id="6" name="図プレースホルダー 5"/>
          <p:cNvSpPr>
            <a:spLocks noGrp="1"/>
          </p:cNvSpPr>
          <p:nvPr>
            <p:ph type="pic" sz="quarter" idx="14"/>
          </p:nvPr>
        </p:nvSpPr>
        <p:spPr/>
      </p:sp>
    </p:spTree>
    <p:extLst>
      <p:ext uri="{BB962C8B-B14F-4D97-AF65-F5344CB8AC3E}">
        <p14:creationId xmlns:p14="http://schemas.microsoft.com/office/powerpoint/2010/main" val="100308865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4284">
        <p15:prstTrans prst="pageCurlSingle"/>
      </p:transition>
    </mc:Choice>
    <mc:Fallback xmlns="">
      <p:transition spd="slow" advTm="4284">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タイトル 18"/>
          <p:cNvSpPr>
            <a:spLocks noGrp="1"/>
          </p:cNvSpPr>
          <p:nvPr>
            <p:ph type="title"/>
          </p:nvPr>
        </p:nvSpPr>
        <p:spPr/>
        <p:txBody>
          <a:bodyPr/>
          <a:lstStyle/>
          <a:p>
            <a:r>
              <a:rPr kumimoji="1" lang="en-US" altLang="ja-JP" dirty="0"/>
              <a:t>Presentation Agenda</a:t>
            </a:r>
            <a:endParaRPr kumimoji="1" lang="ja-JP" altLang="en-US" dirty="0"/>
          </a:p>
        </p:txBody>
      </p:sp>
      <p:sp>
        <p:nvSpPr>
          <p:cNvPr id="20" name="テキスト プレースホルダー 19"/>
          <p:cNvSpPr>
            <a:spLocks noGrp="1"/>
          </p:cNvSpPr>
          <p:nvPr>
            <p:ph type="body" sz="quarter" idx="12"/>
          </p:nvPr>
        </p:nvSpPr>
        <p:spPr/>
        <p:txBody>
          <a:bodyPr/>
          <a:lstStyle/>
          <a:p>
            <a:r>
              <a:rPr kumimoji="1" lang="en-US" altLang="ja-JP" dirty="0"/>
              <a:t>Before starting our presentation</a:t>
            </a:r>
            <a:endParaRPr kumimoji="1" lang="ja-JP" altLang="en-US" dirty="0"/>
          </a:p>
        </p:txBody>
      </p:sp>
      <p:sp>
        <p:nvSpPr>
          <p:cNvPr id="21" name="テキスト プレースホルダー 20"/>
          <p:cNvSpPr>
            <a:spLocks noGrp="1"/>
          </p:cNvSpPr>
          <p:nvPr>
            <p:ph type="body" sz="quarter" idx="13"/>
          </p:nvPr>
        </p:nvSpPr>
        <p:spPr/>
        <p:txBody>
          <a:bodyPr/>
          <a:lstStyle/>
          <a:p>
            <a:r>
              <a:rPr kumimoji="1" lang="en-US" altLang="ja-JP" dirty="0"/>
              <a:t>Introduction</a:t>
            </a:r>
            <a:endParaRPr kumimoji="1" lang="ja-JP" altLang="en-US" dirty="0"/>
          </a:p>
        </p:txBody>
      </p:sp>
      <p:sp>
        <p:nvSpPr>
          <p:cNvPr id="22" name="テキスト プレースホルダー 21"/>
          <p:cNvSpPr>
            <a:spLocks noGrp="1"/>
          </p:cNvSpPr>
          <p:nvPr>
            <p:ph type="body" sz="quarter" idx="14"/>
          </p:nvPr>
        </p:nvSpPr>
        <p:spPr/>
        <p:txBody>
          <a:bodyPr/>
          <a:lstStyle/>
          <a:p>
            <a:r>
              <a:rPr kumimoji="1" lang="en-US" altLang="ja-JP" dirty="0"/>
              <a:t>What we do</a:t>
            </a:r>
            <a:endParaRPr kumimoji="1" lang="ja-JP" altLang="en-US" dirty="0"/>
          </a:p>
        </p:txBody>
      </p:sp>
      <p:sp>
        <p:nvSpPr>
          <p:cNvPr id="23" name="テキスト プレースホルダー 22"/>
          <p:cNvSpPr>
            <a:spLocks noGrp="1"/>
          </p:cNvSpPr>
          <p:nvPr>
            <p:ph type="body" sz="quarter" idx="15"/>
          </p:nvPr>
        </p:nvSpPr>
        <p:spPr/>
        <p:txBody>
          <a:bodyPr/>
          <a:lstStyle/>
          <a:p>
            <a:r>
              <a:rPr kumimoji="1" lang="en-US" altLang="ja-JP" dirty="0"/>
              <a:t>About us</a:t>
            </a:r>
            <a:endParaRPr kumimoji="1" lang="ja-JP" altLang="en-US" dirty="0"/>
          </a:p>
        </p:txBody>
      </p:sp>
      <p:sp>
        <p:nvSpPr>
          <p:cNvPr id="24" name="テキスト プレースホルダー 23"/>
          <p:cNvSpPr>
            <a:spLocks noGrp="1"/>
          </p:cNvSpPr>
          <p:nvPr>
            <p:ph type="body" sz="quarter" idx="16"/>
          </p:nvPr>
        </p:nvSpPr>
        <p:spPr/>
        <p:txBody>
          <a:bodyPr/>
          <a:lstStyle/>
          <a:p>
            <a:r>
              <a:rPr kumimoji="1" lang="en-US" altLang="ja-JP" dirty="0"/>
              <a:t>Our awesome products</a:t>
            </a:r>
            <a:endParaRPr kumimoji="1" lang="ja-JP" altLang="en-US" dirty="0"/>
          </a:p>
        </p:txBody>
      </p:sp>
      <p:sp>
        <p:nvSpPr>
          <p:cNvPr id="25" name="テキスト プレースホルダー 24"/>
          <p:cNvSpPr>
            <a:spLocks noGrp="1"/>
          </p:cNvSpPr>
          <p:nvPr>
            <p:ph type="body" sz="quarter" idx="17"/>
          </p:nvPr>
        </p:nvSpPr>
        <p:spPr/>
        <p:txBody>
          <a:bodyPr/>
          <a:lstStyle/>
          <a:p>
            <a:r>
              <a:rPr kumimoji="1" lang="en-US" altLang="ja-JP" dirty="0"/>
              <a:t>Portfolio</a:t>
            </a:r>
            <a:endParaRPr kumimoji="1" lang="ja-JP" altLang="en-US" dirty="0"/>
          </a:p>
        </p:txBody>
      </p:sp>
      <p:sp>
        <p:nvSpPr>
          <p:cNvPr id="26" name="テキスト プレースホルダー 25"/>
          <p:cNvSpPr>
            <a:spLocks noGrp="1"/>
          </p:cNvSpPr>
          <p:nvPr>
            <p:ph type="body" sz="quarter" idx="18"/>
          </p:nvPr>
        </p:nvSpPr>
        <p:spPr/>
        <p:txBody>
          <a:bodyPr/>
          <a:lstStyle/>
          <a:p>
            <a:r>
              <a:rPr kumimoji="1" lang="en-US" altLang="ja-JP" dirty="0"/>
              <a:t>Our breakthrough</a:t>
            </a:r>
            <a:endParaRPr kumimoji="1" lang="ja-JP" altLang="en-US" dirty="0"/>
          </a:p>
        </p:txBody>
      </p:sp>
      <p:sp>
        <p:nvSpPr>
          <p:cNvPr id="27" name="テキスト プレースホルダー 26"/>
          <p:cNvSpPr>
            <a:spLocks noGrp="1"/>
          </p:cNvSpPr>
          <p:nvPr>
            <p:ph type="body" sz="quarter" idx="19"/>
          </p:nvPr>
        </p:nvSpPr>
        <p:spPr/>
        <p:txBody>
          <a:bodyPr/>
          <a:lstStyle/>
          <a:p>
            <a:r>
              <a:rPr kumimoji="1" lang="en-US" altLang="ja-JP" dirty="0"/>
              <a:t>New ideas</a:t>
            </a:r>
            <a:endParaRPr kumimoji="1" lang="ja-JP" altLang="en-US" dirty="0"/>
          </a:p>
        </p:txBody>
      </p:sp>
      <p:sp>
        <p:nvSpPr>
          <p:cNvPr id="28" name="テキスト プレースホルダー 27"/>
          <p:cNvSpPr>
            <a:spLocks noGrp="1"/>
          </p:cNvSpPr>
          <p:nvPr>
            <p:ph type="body" sz="quarter" idx="20"/>
          </p:nvPr>
        </p:nvSpPr>
        <p:spPr/>
        <p:txBody>
          <a:bodyPr/>
          <a:lstStyle/>
          <a:p>
            <a:r>
              <a:rPr kumimoji="1" lang="en-US" altLang="ja-JP" dirty="0"/>
              <a:t>Marketing research and our data</a:t>
            </a:r>
            <a:endParaRPr kumimoji="1" lang="ja-JP" altLang="en-US" dirty="0"/>
          </a:p>
        </p:txBody>
      </p:sp>
      <p:sp>
        <p:nvSpPr>
          <p:cNvPr id="29" name="テキスト プレースホルダー 28"/>
          <p:cNvSpPr>
            <a:spLocks noGrp="1"/>
          </p:cNvSpPr>
          <p:nvPr>
            <p:ph type="body" sz="quarter" idx="21"/>
          </p:nvPr>
        </p:nvSpPr>
        <p:spPr/>
        <p:txBody>
          <a:bodyPr/>
          <a:lstStyle/>
          <a:p>
            <a:r>
              <a:rPr kumimoji="1" lang="en-US" altLang="ja-JP" dirty="0"/>
              <a:t>Analysis</a:t>
            </a:r>
            <a:endParaRPr kumimoji="1" lang="ja-JP" altLang="en-US" dirty="0"/>
          </a:p>
        </p:txBody>
      </p:sp>
      <p:sp>
        <p:nvSpPr>
          <p:cNvPr id="30" name="テキスト プレースホルダー 29"/>
          <p:cNvSpPr>
            <a:spLocks noGrp="1"/>
          </p:cNvSpPr>
          <p:nvPr>
            <p:ph type="body" sz="quarter" idx="22"/>
          </p:nvPr>
        </p:nvSpPr>
        <p:spPr/>
        <p:txBody>
          <a:bodyPr/>
          <a:lstStyle/>
          <a:p>
            <a:r>
              <a:rPr kumimoji="1" lang="en-US" altLang="ja-JP" dirty="0"/>
              <a:t>Keep in touch</a:t>
            </a:r>
            <a:endParaRPr kumimoji="1" lang="ja-JP" altLang="en-US" dirty="0"/>
          </a:p>
        </p:txBody>
      </p:sp>
      <p:sp>
        <p:nvSpPr>
          <p:cNvPr id="31" name="テキスト プレースホルダー 30"/>
          <p:cNvSpPr>
            <a:spLocks noGrp="1"/>
          </p:cNvSpPr>
          <p:nvPr>
            <p:ph type="body" sz="quarter" idx="23"/>
          </p:nvPr>
        </p:nvSpPr>
        <p:spPr/>
        <p:txBody>
          <a:bodyPr/>
          <a:lstStyle/>
          <a:p>
            <a:r>
              <a:rPr kumimoji="1" lang="en-US" altLang="ja-JP" dirty="0"/>
              <a:t>Contact us</a:t>
            </a:r>
            <a:endParaRPr kumimoji="1" lang="ja-JP" altLang="en-US" dirty="0"/>
          </a:p>
        </p:txBody>
      </p:sp>
      <p:sp>
        <p:nvSpPr>
          <p:cNvPr id="32" name="フッター プレースホルダー 31"/>
          <p:cNvSpPr>
            <a:spLocks noGrp="1"/>
          </p:cNvSpPr>
          <p:nvPr>
            <p:ph type="ftr" sz="quarter" idx="10"/>
          </p:nvPr>
        </p:nvSpPr>
        <p:spPr/>
        <p:txBody>
          <a:bodyPr/>
          <a:lstStyle/>
          <a:p>
            <a:r>
              <a:rPr lang="en-US"/>
              <a:t>The Power of PowerPoint | thepopp.com</a:t>
            </a:r>
            <a:endParaRPr lang="en-US" dirty="0"/>
          </a:p>
        </p:txBody>
      </p:sp>
      <p:sp>
        <p:nvSpPr>
          <p:cNvPr id="33" name="スライド番号プレースホルダー 32"/>
          <p:cNvSpPr>
            <a:spLocks noGrp="1"/>
          </p:cNvSpPr>
          <p:nvPr>
            <p:ph type="sldNum" sz="quarter" idx="11"/>
          </p:nvPr>
        </p:nvSpPr>
        <p:spPr/>
        <p:txBody>
          <a:bodyPr/>
          <a:lstStyle/>
          <a:p>
            <a:fld id="{03EB59E2-90B9-4CD3-AC74-D672227E13C3}" type="slidenum">
              <a:rPr lang="en-US" smtClean="0"/>
              <a:pPr/>
              <a:t>5</a:t>
            </a:fld>
            <a:endParaRPr lang="en-US" dirty="0"/>
          </a:p>
        </p:txBody>
      </p:sp>
    </p:spTree>
    <p:extLst>
      <p:ext uri="{BB962C8B-B14F-4D97-AF65-F5344CB8AC3E}">
        <p14:creationId xmlns:p14="http://schemas.microsoft.com/office/powerpoint/2010/main" val="371097700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12272">
        <p15:prstTrans prst="pageCurlSingle"/>
      </p:transition>
    </mc:Choice>
    <mc:Fallback xmlns="">
      <p:transition spd="slow" advTm="12272">
        <p:fade/>
      </p:transition>
    </mc:Fallback>
  </mc:AlternateContent>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図プレースホルダー 1"/>
          <p:cNvSpPr>
            <a:spLocks noGrp="1"/>
          </p:cNvSpPr>
          <p:nvPr>
            <p:ph type="pic" sz="quarter" idx="10"/>
          </p:nvPr>
        </p:nvSpPr>
        <p:spPr/>
      </p:sp>
      <p:sp>
        <p:nvSpPr>
          <p:cNvPr id="3" name="テキスト プレースホルダー 2"/>
          <p:cNvSpPr>
            <a:spLocks noGrp="1"/>
          </p:cNvSpPr>
          <p:nvPr>
            <p:ph type="body" sz="quarter" idx="11"/>
          </p:nvPr>
        </p:nvSpPr>
        <p:spPr/>
        <p:txBody>
          <a:bodyPr/>
          <a:lstStyle/>
          <a:p>
            <a:endParaRPr kumimoji="1" lang="ja-JP" altLang="en-US" dirty="0"/>
          </a:p>
        </p:txBody>
      </p:sp>
      <p:sp>
        <p:nvSpPr>
          <p:cNvPr id="4" name="テキスト プレースホルダー 3"/>
          <p:cNvSpPr>
            <a:spLocks noGrp="1"/>
          </p:cNvSpPr>
          <p:nvPr>
            <p:ph type="body" sz="quarter" idx="14"/>
          </p:nvPr>
        </p:nvSpPr>
        <p:spPr/>
        <p:txBody>
          <a:bodyPr/>
          <a:lstStyle/>
          <a:p>
            <a:r>
              <a:rPr lang="en-US" altLang="ja-JP" dirty="0"/>
              <a:t>Design is not just what it looks like and feels like. Design is how it works.</a:t>
            </a:r>
            <a:endParaRPr kumimoji="1" lang="ja-JP" altLang="en-US" dirty="0"/>
          </a:p>
        </p:txBody>
      </p:sp>
      <p:sp>
        <p:nvSpPr>
          <p:cNvPr id="5" name="テキスト プレースホルダー 4"/>
          <p:cNvSpPr>
            <a:spLocks noGrp="1"/>
          </p:cNvSpPr>
          <p:nvPr>
            <p:ph type="body" sz="quarter" idx="15"/>
          </p:nvPr>
        </p:nvSpPr>
        <p:spPr/>
        <p:txBody>
          <a:bodyPr/>
          <a:lstStyle/>
          <a:p>
            <a:r>
              <a:rPr kumimoji="1" lang="en-US" altLang="ja-JP" dirty="0"/>
              <a:t>Alia </a:t>
            </a:r>
            <a:r>
              <a:rPr kumimoji="1" lang="en-US" altLang="ja-JP" dirty="0" err="1"/>
              <a:t>insolens</a:t>
            </a:r>
            <a:r>
              <a:rPr kumimoji="1" lang="en-US" altLang="ja-JP" dirty="0"/>
              <a:t> </a:t>
            </a:r>
            <a:r>
              <a:rPr kumimoji="1" lang="en-US" altLang="ja-JP" dirty="0" err="1"/>
              <a:t>consulatu</a:t>
            </a:r>
            <a:r>
              <a:rPr kumimoji="1" lang="en-US" altLang="ja-JP" dirty="0"/>
              <a:t> at mea, </a:t>
            </a:r>
            <a:r>
              <a:rPr kumimoji="1" lang="en-US" altLang="ja-JP" dirty="0" err="1"/>
              <a:t>vix</a:t>
            </a:r>
            <a:r>
              <a:rPr kumimoji="1" lang="en-US" altLang="ja-JP" dirty="0"/>
              <a:t> in </a:t>
            </a:r>
            <a:r>
              <a:rPr kumimoji="1" lang="en-US" altLang="ja-JP" dirty="0" err="1"/>
              <a:t>nonumy</a:t>
            </a:r>
            <a:r>
              <a:rPr kumimoji="1" lang="en-US" altLang="ja-JP" dirty="0"/>
              <a:t> </a:t>
            </a:r>
            <a:r>
              <a:rPr kumimoji="1" lang="en-US" altLang="ja-JP" dirty="0" err="1"/>
              <a:t>equidem</a:t>
            </a:r>
            <a:r>
              <a:rPr kumimoji="1" lang="en-US" altLang="ja-JP" dirty="0"/>
              <a:t> </a:t>
            </a:r>
            <a:r>
              <a:rPr kumimoji="1" lang="en-US" altLang="ja-JP" dirty="0" err="1"/>
              <a:t>utroque</a:t>
            </a:r>
            <a:r>
              <a:rPr kumimoji="1" lang="en-US" altLang="ja-JP" dirty="0"/>
              <a:t>. </a:t>
            </a:r>
          </a:p>
          <a:p>
            <a:r>
              <a:rPr kumimoji="1" lang="en-US" altLang="ja-JP" dirty="0" err="1"/>
              <a:t>Cetero</a:t>
            </a:r>
            <a:r>
              <a:rPr kumimoji="1" lang="en-US" altLang="ja-JP" dirty="0"/>
              <a:t> </a:t>
            </a:r>
            <a:r>
              <a:rPr kumimoji="1" lang="en-US" altLang="ja-JP" dirty="0" err="1"/>
              <a:t>suscipit</a:t>
            </a:r>
            <a:r>
              <a:rPr kumimoji="1" lang="en-US" altLang="ja-JP" dirty="0"/>
              <a:t> vis </a:t>
            </a:r>
            <a:r>
              <a:rPr kumimoji="1" lang="en-US" altLang="ja-JP" dirty="0" err="1"/>
              <a:t>te</a:t>
            </a:r>
            <a:r>
              <a:rPr kumimoji="1" lang="en-US" altLang="ja-JP" dirty="0"/>
              <a:t>, </a:t>
            </a:r>
            <a:r>
              <a:rPr kumimoji="1" lang="en-US" altLang="ja-JP" dirty="0" err="1"/>
              <a:t>est</a:t>
            </a:r>
            <a:r>
              <a:rPr kumimoji="1" lang="en-US" altLang="ja-JP" dirty="0"/>
              <a:t> </a:t>
            </a:r>
            <a:r>
              <a:rPr kumimoji="1" lang="en-US" altLang="ja-JP" dirty="0" err="1"/>
              <a:t>facilisi</a:t>
            </a:r>
            <a:r>
              <a:rPr kumimoji="1" lang="en-US" altLang="ja-JP" dirty="0"/>
              <a:t> </a:t>
            </a:r>
            <a:r>
              <a:rPr kumimoji="1" lang="en-US" altLang="ja-JP" dirty="0" err="1"/>
              <a:t>qualisque</a:t>
            </a:r>
            <a:r>
              <a:rPr kumimoji="1" lang="en-US" altLang="ja-JP" dirty="0"/>
              <a:t> </a:t>
            </a:r>
            <a:r>
              <a:rPr kumimoji="1" lang="en-US" altLang="ja-JP" dirty="0" err="1"/>
              <a:t>consequat</a:t>
            </a:r>
            <a:r>
              <a:rPr kumimoji="1" lang="en-US" altLang="ja-JP" dirty="0"/>
              <a:t> </a:t>
            </a:r>
            <a:r>
              <a:rPr kumimoji="1" lang="en-US" altLang="ja-JP" dirty="0" err="1"/>
              <a:t>te</a:t>
            </a:r>
            <a:r>
              <a:rPr kumimoji="1" lang="en-US" altLang="ja-JP" dirty="0"/>
              <a:t>. </a:t>
            </a:r>
            <a:r>
              <a:rPr kumimoji="1" lang="en-US" altLang="ja-JP" dirty="0" err="1"/>
              <a:t>Erat</a:t>
            </a:r>
            <a:r>
              <a:rPr kumimoji="1" lang="en-US" altLang="ja-JP" dirty="0"/>
              <a:t> </a:t>
            </a:r>
            <a:r>
              <a:rPr kumimoji="1" lang="en-US" altLang="ja-JP" dirty="0" err="1"/>
              <a:t>accusata</a:t>
            </a:r>
            <a:r>
              <a:rPr kumimoji="1" lang="en-US" altLang="ja-JP" dirty="0"/>
              <a:t> </a:t>
            </a:r>
            <a:r>
              <a:rPr kumimoji="1" lang="en-US" altLang="ja-JP" dirty="0" err="1"/>
              <a:t>nec</a:t>
            </a:r>
            <a:r>
              <a:rPr kumimoji="1" lang="en-US" altLang="ja-JP" dirty="0"/>
              <a:t> ne, an </a:t>
            </a:r>
            <a:r>
              <a:rPr kumimoji="1" lang="en-US" altLang="ja-JP" dirty="0" err="1"/>
              <a:t>ignota</a:t>
            </a:r>
            <a:r>
              <a:rPr kumimoji="1" lang="en-US" altLang="ja-JP" dirty="0"/>
              <a:t> doming </a:t>
            </a:r>
            <a:r>
              <a:rPr kumimoji="1" lang="en-US" altLang="ja-JP" dirty="0" err="1"/>
              <a:t>dolorum</a:t>
            </a:r>
            <a:r>
              <a:rPr kumimoji="1" lang="en-US" altLang="ja-JP" dirty="0"/>
              <a:t> has. </a:t>
            </a:r>
          </a:p>
          <a:p>
            <a:r>
              <a:rPr kumimoji="1" lang="en-US" altLang="ja-JP" dirty="0" err="1"/>
              <a:t>Fierent</a:t>
            </a:r>
            <a:r>
              <a:rPr kumimoji="1" lang="en-US" altLang="ja-JP" dirty="0"/>
              <a:t> </a:t>
            </a:r>
            <a:r>
              <a:rPr kumimoji="1" lang="en-US" altLang="ja-JP" dirty="0" err="1"/>
              <a:t>volutpat</a:t>
            </a:r>
            <a:r>
              <a:rPr kumimoji="1" lang="en-US" altLang="ja-JP" dirty="0"/>
              <a:t> </a:t>
            </a:r>
            <a:r>
              <a:rPr kumimoji="1" lang="en-US" altLang="ja-JP" dirty="0" err="1"/>
              <a:t>dissentiet</a:t>
            </a:r>
            <a:r>
              <a:rPr kumimoji="1" lang="en-US" altLang="ja-JP" dirty="0"/>
              <a:t> an qui. Tale vide </a:t>
            </a:r>
            <a:r>
              <a:rPr kumimoji="1" lang="en-US" altLang="ja-JP" dirty="0" err="1"/>
              <a:t>inciderint</a:t>
            </a:r>
            <a:r>
              <a:rPr kumimoji="1" lang="en-US" altLang="ja-JP" dirty="0"/>
              <a:t> vis </a:t>
            </a:r>
            <a:r>
              <a:rPr kumimoji="1" lang="en-US" altLang="ja-JP" dirty="0" err="1"/>
              <a:t>te</a:t>
            </a:r>
            <a:r>
              <a:rPr kumimoji="1" lang="en-US" altLang="ja-JP" dirty="0"/>
              <a:t>. Ad </a:t>
            </a:r>
            <a:r>
              <a:rPr kumimoji="1" lang="en-US" altLang="ja-JP" dirty="0" err="1"/>
              <a:t>nec</a:t>
            </a:r>
            <a:r>
              <a:rPr kumimoji="1" lang="en-US" altLang="ja-JP" dirty="0"/>
              <a:t> animal </a:t>
            </a:r>
            <a:r>
              <a:rPr kumimoji="1" lang="en-US" altLang="ja-JP" dirty="0" err="1"/>
              <a:t>discere</a:t>
            </a:r>
            <a:r>
              <a:rPr kumimoji="1" lang="en-US" altLang="ja-JP" dirty="0"/>
              <a:t>, </a:t>
            </a:r>
            <a:r>
              <a:rPr kumimoji="1" lang="en-US" altLang="ja-JP" dirty="0" err="1"/>
              <a:t>discere</a:t>
            </a:r>
            <a:r>
              <a:rPr kumimoji="1" lang="en-US" altLang="ja-JP" dirty="0"/>
              <a:t> </a:t>
            </a:r>
            <a:r>
              <a:rPr kumimoji="1" lang="en-US" altLang="ja-JP" dirty="0" err="1"/>
              <a:t>petentium</a:t>
            </a:r>
            <a:r>
              <a:rPr kumimoji="1" lang="en-US" altLang="ja-JP" dirty="0"/>
              <a:t> </a:t>
            </a:r>
            <a:r>
              <a:rPr kumimoji="1" lang="en-US" altLang="ja-JP" dirty="0" err="1"/>
              <a:t>vix</a:t>
            </a:r>
            <a:r>
              <a:rPr kumimoji="1" lang="en-US" altLang="ja-JP" dirty="0"/>
              <a:t> cu. </a:t>
            </a:r>
            <a:r>
              <a:rPr kumimoji="1" lang="en-US" altLang="ja-JP" dirty="0" err="1"/>
              <a:t>Vocibus</a:t>
            </a:r>
            <a:r>
              <a:rPr kumimoji="1" lang="en-US" altLang="ja-JP" dirty="0"/>
              <a:t> </a:t>
            </a:r>
            <a:r>
              <a:rPr kumimoji="1" lang="en-US" altLang="ja-JP" dirty="0" err="1"/>
              <a:t>percipitur</a:t>
            </a:r>
            <a:r>
              <a:rPr kumimoji="1" lang="en-US" altLang="ja-JP" dirty="0"/>
              <a:t> </a:t>
            </a:r>
            <a:r>
              <a:rPr kumimoji="1" lang="en-US" altLang="ja-JP" dirty="0" err="1"/>
              <a:t>te</a:t>
            </a:r>
            <a:r>
              <a:rPr kumimoji="1" lang="en-US" altLang="ja-JP" dirty="0"/>
              <a:t> </a:t>
            </a:r>
            <a:r>
              <a:rPr kumimoji="1" lang="en-US" altLang="ja-JP" dirty="0" err="1"/>
              <a:t>nec</a:t>
            </a:r>
            <a:r>
              <a:rPr kumimoji="1" lang="en-US" altLang="ja-JP" dirty="0"/>
              <a:t>.</a:t>
            </a:r>
          </a:p>
          <a:p>
            <a:endParaRPr kumimoji="1" lang="ja-JP" altLang="en-US" dirty="0"/>
          </a:p>
        </p:txBody>
      </p:sp>
      <p:sp>
        <p:nvSpPr>
          <p:cNvPr id="6" name="テキスト プレースホルダー 5"/>
          <p:cNvSpPr>
            <a:spLocks noGrp="1"/>
          </p:cNvSpPr>
          <p:nvPr>
            <p:ph type="body" sz="quarter" idx="16"/>
          </p:nvPr>
        </p:nvSpPr>
        <p:spPr/>
        <p:txBody>
          <a:bodyPr/>
          <a:lstStyle/>
          <a:p>
            <a:endParaRPr kumimoji="1" lang="ja-JP" altLang="en-US"/>
          </a:p>
        </p:txBody>
      </p:sp>
      <p:sp>
        <p:nvSpPr>
          <p:cNvPr id="7" name="テキスト プレースホルダー 6"/>
          <p:cNvSpPr>
            <a:spLocks noGrp="1"/>
          </p:cNvSpPr>
          <p:nvPr>
            <p:ph type="body" sz="quarter" idx="17"/>
          </p:nvPr>
        </p:nvSpPr>
        <p:spPr/>
        <p:txBody>
          <a:bodyPr/>
          <a:lstStyle/>
          <a:p>
            <a:endParaRPr kumimoji="1" lang="ja-JP" altLang="en-US"/>
          </a:p>
        </p:txBody>
      </p:sp>
      <p:sp>
        <p:nvSpPr>
          <p:cNvPr id="8" name="テキスト プレースホルダー 7"/>
          <p:cNvSpPr>
            <a:spLocks noGrp="1"/>
          </p:cNvSpPr>
          <p:nvPr>
            <p:ph type="body" sz="quarter" idx="18"/>
          </p:nvPr>
        </p:nvSpPr>
        <p:spPr/>
        <p:txBody>
          <a:bodyPr/>
          <a:lstStyle/>
          <a:p>
            <a:endParaRPr kumimoji="1" lang="ja-JP" altLang="en-US"/>
          </a:p>
        </p:txBody>
      </p:sp>
      <p:sp>
        <p:nvSpPr>
          <p:cNvPr id="9" name="テキスト プレースホルダー 8"/>
          <p:cNvSpPr>
            <a:spLocks noGrp="1"/>
          </p:cNvSpPr>
          <p:nvPr>
            <p:ph type="body" sz="quarter" idx="19"/>
          </p:nvPr>
        </p:nvSpPr>
        <p:spPr/>
        <p:txBody>
          <a:bodyPr/>
          <a:lstStyle/>
          <a:p>
            <a:endParaRPr kumimoji="1" lang="ja-JP" altLang="en-US"/>
          </a:p>
        </p:txBody>
      </p:sp>
    </p:spTree>
    <p:extLst>
      <p:ext uri="{BB962C8B-B14F-4D97-AF65-F5344CB8AC3E}">
        <p14:creationId xmlns:p14="http://schemas.microsoft.com/office/powerpoint/2010/main" val="330223043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4886">
        <p15:prstTrans prst="pageCurlSingle"/>
      </p:transition>
    </mc:Choice>
    <mc:Fallback xmlns="">
      <p:transition spd="slow" advTm="4886">
        <p:fade/>
      </p:transition>
    </mc:Fallback>
  </mc:AlternateContent>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図プレースホルダー 5"/>
          <p:cNvSpPr>
            <a:spLocks noGrp="1"/>
          </p:cNvSpPr>
          <p:nvPr>
            <p:ph type="pic" sz="quarter" idx="10"/>
          </p:nvPr>
        </p:nvSpPr>
        <p:spPr/>
      </p:sp>
      <p:sp>
        <p:nvSpPr>
          <p:cNvPr id="7" name="テキスト プレースホルダー 6"/>
          <p:cNvSpPr>
            <a:spLocks noGrp="1"/>
          </p:cNvSpPr>
          <p:nvPr>
            <p:ph type="body" sz="quarter" idx="11"/>
          </p:nvPr>
        </p:nvSpPr>
        <p:spPr/>
        <p:txBody>
          <a:bodyPr/>
          <a:lstStyle/>
          <a:p>
            <a:r>
              <a:rPr kumimoji="1" lang="en-US" altLang="ja-JP" dirty="0"/>
              <a:t> </a:t>
            </a:r>
            <a:endParaRPr kumimoji="1" lang="ja-JP" altLang="en-US" dirty="0"/>
          </a:p>
        </p:txBody>
      </p:sp>
      <p:sp>
        <p:nvSpPr>
          <p:cNvPr id="8" name="テキスト プレースホルダー 7"/>
          <p:cNvSpPr>
            <a:spLocks noGrp="1"/>
          </p:cNvSpPr>
          <p:nvPr>
            <p:ph type="body" sz="quarter" idx="12"/>
          </p:nvPr>
        </p:nvSpPr>
        <p:spPr/>
        <p:txBody>
          <a:bodyPr/>
          <a:lstStyle/>
          <a:p>
            <a:r>
              <a:rPr kumimoji="1" lang="en-US" altLang="ja-JP" dirty="0"/>
              <a:t>4</a:t>
            </a:r>
            <a:endParaRPr kumimoji="1" lang="ja-JP" altLang="en-US" dirty="0"/>
          </a:p>
        </p:txBody>
      </p:sp>
      <p:sp>
        <p:nvSpPr>
          <p:cNvPr id="9" name="テキスト プレースホルダー 8"/>
          <p:cNvSpPr>
            <a:spLocks noGrp="1"/>
          </p:cNvSpPr>
          <p:nvPr>
            <p:ph type="body" sz="quarter" idx="13"/>
          </p:nvPr>
        </p:nvSpPr>
        <p:spPr/>
        <p:txBody>
          <a:bodyPr/>
          <a:lstStyle/>
          <a:p>
            <a:r>
              <a:rPr kumimoji="1" lang="en-US" altLang="ja-JP" dirty="0"/>
              <a:t>New Ideas</a:t>
            </a:r>
            <a:endParaRPr kumimoji="1" lang="ja-JP" altLang="en-US" dirty="0"/>
          </a:p>
        </p:txBody>
      </p:sp>
      <p:sp>
        <p:nvSpPr>
          <p:cNvPr id="2" name="テキスト プレースホルダー 1"/>
          <p:cNvSpPr>
            <a:spLocks noGrp="1"/>
          </p:cNvSpPr>
          <p:nvPr>
            <p:ph type="body" sz="quarter" idx="16"/>
          </p:nvPr>
        </p:nvSpPr>
        <p:spPr/>
        <p:txBody>
          <a:bodyPr/>
          <a:lstStyle/>
          <a:p>
            <a:endParaRPr kumimoji="1" lang="ja-JP" altLang="en-US"/>
          </a:p>
        </p:txBody>
      </p:sp>
      <p:sp>
        <p:nvSpPr>
          <p:cNvPr id="3" name="テキスト プレースホルダー 2"/>
          <p:cNvSpPr>
            <a:spLocks noGrp="1"/>
          </p:cNvSpPr>
          <p:nvPr>
            <p:ph type="body" sz="quarter" idx="17"/>
          </p:nvPr>
        </p:nvSpPr>
        <p:spPr/>
        <p:txBody>
          <a:bodyPr/>
          <a:lstStyle/>
          <a:p>
            <a:endParaRPr kumimoji="1" lang="ja-JP" altLang="en-US"/>
          </a:p>
        </p:txBody>
      </p:sp>
      <p:sp>
        <p:nvSpPr>
          <p:cNvPr id="4" name="テキスト プレースホルダー 3"/>
          <p:cNvSpPr>
            <a:spLocks noGrp="1"/>
          </p:cNvSpPr>
          <p:nvPr>
            <p:ph type="body" sz="quarter" idx="18"/>
          </p:nvPr>
        </p:nvSpPr>
        <p:spPr/>
        <p:txBody>
          <a:bodyPr/>
          <a:lstStyle/>
          <a:p>
            <a:endParaRPr kumimoji="1" lang="ja-JP" altLang="en-US"/>
          </a:p>
        </p:txBody>
      </p:sp>
      <p:sp>
        <p:nvSpPr>
          <p:cNvPr id="5" name="テキスト プレースホルダー 4"/>
          <p:cNvSpPr>
            <a:spLocks noGrp="1"/>
          </p:cNvSpPr>
          <p:nvPr>
            <p:ph type="body" sz="quarter" idx="19"/>
          </p:nvPr>
        </p:nvSpPr>
        <p:spPr/>
        <p:txBody>
          <a:bodyPr/>
          <a:lstStyle/>
          <a:p>
            <a:endParaRPr kumimoji="1" lang="ja-JP" altLang="en-US"/>
          </a:p>
        </p:txBody>
      </p:sp>
    </p:spTree>
    <p:extLst>
      <p:ext uri="{BB962C8B-B14F-4D97-AF65-F5344CB8AC3E}">
        <p14:creationId xmlns:p14="http://schemas.microsoft.com/office/powerpoint/2010/main" val="1001295950"/>
      </p:ext>
    </p:extLst>
  </p:cSld>
  <p:clrMapOvr>
    <a:masterClrMapping/>
  </p:clrMapOvr>
  <mc:AlternateContent xmlns:mc="http://schemas.openxmlformats.org/markup-compatibility/2006" xmlns:p14="http://schemas.microsoft.com/office/powerpoint/2010/main">
    <mc:Choice Requires="p14">
      <p:transition spd="slow" p14:dur="1250" advTm="3376">
        <p14:flip dir="r"/>
      </p:transition>
    </mc:Choice>
    <mc:Fallback xmlns="">
      <p:transition spd="slow" advTm="3376">
        <p:fade/>
      </p:transition>
    </mc:Fallback>
  </mc:AlternateContent>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図プレースホルダー 1"/>
          <p:cNvSpPr>
            <a:spLocks noGrp="1"/>
          </p:cNvSpPr>
          <p:nvPr>
            <p:ph type="pic" sz="quarter" idx="23"/>
          </p:nvPr>
        </p:nvSpPr>
        <p:spPr/>
      </p:sp>
      <p:sp>
        <p:nvSpPr>
          <p:cNvPr id="11" name="タイトル 10"/>
          <p:cNvSpPr>
            <a:spLocks noGrp="1"/>
          </p:cNvSpPr>
          <p:nvPr>
            <p:ph type="title"/>
          </p:nvPr>
        </p:nvSpPr>
        <p:spPr/>
        <p:txBody>
          <a:bodyPr/>
          <a:lstStyle/>
          <a:p>
            <a:r>
              <a:rPr kumimoji="1" lang="en-US" altLang="ja-JP" dirty="0"/>
              <a:t>Concept</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52</a:t>
            </a:fld>
            <a:endParaRPr lang="en-US" dirty="0"/>
          </a:p>
        </p:txBody>
      </p:sp>
      <p:sp>
        <p:nvSpPr>
          <p:cNvPr id="12" name="テキスト プレースホルダー 11"/>
          <p:cNvSpPr>
            <a:spLocks noGrp="1"/>
          </p:cNvSpPr>
          <p:nvPr>
            <p:ph type="body" sz="quarter" idx="12"/>
          </p:nvPr>
        </p:nvSpPr>
        <p:spPr/>
        <p:txBody>
          <a:bodyPr/>
          <a:lstStyle/>
          <a:p>
            <a:r>
              <a:rPr kumimoji="1" lang="en-US" altLang="ja-JP" dirty="0"/>
              <a:t>Est </a:t>
            </a:r>
            <a:r>
              <a:rPr kumimoji="1" lang="en-US" altLang="ja-JP" dirty="0" err="1"/>
              <a:t>ut</a:t>
            </a:r>
            <a:r>
              <a:rPr kumimoji="1" lang="en-US" altLang="ja-JP" dirty="0"/>
              <a:t> </a:t>
            </a:r>
            <a:r>
              <a:rPr kumimoji="1" lang="en-US" altLang="ja-JP" dirty="0" err="1"/>
              <a:t>forensibus</a:t>
            </a:r>
            <a:r>
              <a:rPr kumimoji="1" lang="en-US" altLang="ja-JP" dirty="0"/>
              <a:t> </a:t>
            </a:r>
            <a:r>
              <a:rPr kumimoji="1" lang="en-US" altLang="ja-JP" dirty="0" err="1"/>
              <a:t>incorrupte</a:t>
            </a:r>
            <a:r>
              <a:rPr kumimoji="1" lang="en-US" altLang="ja-JP" dirty="0"/>
              <a:t> </a:t>
            </a:r>
            <a:r>
              <a:rPr kumimoji="1" lang="en-US" altLang="ja-JP" dirty="0" err="1"/>
              <a:t>temporibus</a:t>
            </a:r>
            <a:r>
              <a:rPr kumimoji="1" lang="en-US" altLang="ja-JP" dirty="0"/>
              <a:t>, </a:t>
            </a:r>
            <a:r>
              <a:rPr kumimoji="1" lang="en-US" altLang="ja-JP" dirty="0" err="1"/>
              <a:t>purto</a:t>
            </a:r>
            <a:r>
              <a:rPr kumimoji="1" lang="en-US" altLang="ja-JP" dirty="0"/>
              <a:t> </a:t>
            </a:r>
            <a:r>
              <a:rPr kumimoji="1" lang="en-US" altLang="ja-JP" dirty="0" err="1"/>
              <a:t>malis</a:t>
            </a:r>
            <a:r>
              <a:rPr kumimoji="1" lang="en-US" altLang="ja-JP" dirty="0"/>
              <a:t> id sit, in mea </a:t>
            </a:r>
            <a:r>
              <a:rPr kumimoji="1" lang="en-US" altLang="ja-JP" dirty="0" err="1"/>
              <a:t>quis</a:t>
            </a:r>
            <a:r>
              <a:rPr kumimoji="1" lang="en-US" altLang="ja-JP" dirty="0"/>
              <a:t> </a:t>
            </a:r>
            <a:r>
              <a:rPr kumimoji="1" lang="en-US" altLang="ja-JP" dirty="0" err="1"/>
              <a:t>dissentias</a:t>
            </a:r>
            <a:r>
              <a:rPr kumimoji="1" lang="en-US" altLang="ja-JP" dirty="0"/>
              <a:t>. </a:t>
            </a:r>
            <a:r>
              <a:rPr kumimoji="1" lang="en-US" altLang="ja-JP" dirty="0" err="1"/>
              <a:t>Prompta</a:t>
            </a:r>
            <a:r>
              <a:rPr kumimoji="1" lang="en-US" altLang="ja-JP" dirty="0"/>
              <a:t> </a:t>
            </a:r>
            <a:r>
              <a:rPr kumimoji="1" lang="en-US" altLang="ja-JP" dirty="0" err="1"/>
              <a:t>consequat</a:t>
            </a:r>
            <a:r>
              <a:rPr kumimoji="1" lang="en-US" altLang="ja-JP" dirty="0"/>
              <a:t> </a:t>
            </a:r>
            <a:r>
              <a:rPr kumimoji="1" lang="en-US" altLang="ja-JP" dirty="0" err="1"/>
              <a:t>mei</a:t>
            </a:r>
            <a:r>
              <a:rPr kumimoji="1" lang="en-US" altLang="ja-JP" dirty="0"/>
              <a:t> </a:t>
            </a:r>
            <a:r>
              <a:rPr kumimoji="1" lang="en-US" altLang="ja-JP" dirty="0" err="1"/>
              <a:t>ut.</a:t>
            </a:r>
            <a:r>
              <a:rPr kumimoji="1" lang="en-US" altLang="ja-JP" dirty="0"/>
              <a:t> Id </a:t>
            </a:r>
            <a:r>
              <a:rPr kumimoji="1" lang="en-US" altLang="ja-JP" dirty="0" err="1"/>
              <a:t>vix</a:t>
            </a:r>
            <a:r>
              <a:rPr kumimoji="1" lang="en-US" altLang="ja-JP" dirty="0"/>
              <a:t> </a:t>
            </a:r>
            <a:r>
              <a:rPr kumimoji="1" lang="en-US" altLang="ja-JP" dirty="0" err="1"/>
              <a:t>similique</a:t>
            </a:r>
            <a:r>
              <a:rPr kumimoji="1" lang="en-US" altLang="ja-JP" dirty="0"/>
              <a:t> </a:t>
            </a:r>
            <a:r>
              <a:rPr kumimoji="1" lang="en-US" altLang="ja-JP" dirty="0" err="1"/>
              <a:t>assueverit</a:t>
            </a:r>
            <a:r>
              <a:rPr kumimoji="1" lang="en-US" altLang="ja-JP" dirty="0"/>
              <a:t>, </a:t>
            </a:r>
            <a:r>
              <a:rPr kumimoji="1" lang="en-US" altLang="ja-JP" dirty="0" err="1"/>
              <a:t>accumsan</a:t>
            </a:r>
            <a:r>
              <a:rPr kumimoji="1" lang="en-US" altLang="ja-JP" dirty="0"/>
              <a:t> </a:t>
            </a:r>
            <a:r>
              <a:rPr kumimoji="1" lang="en-US" altLang="ja-JP" dirty="0" err="1"/>
              <a:t>voluptatum</a:t>
            </a:r>
            <a:r>
              <a:rPr kumimoji="1" lang="en-US" altLang="ja-JP" dirty="0"/>
              <a:t> </a:t>
            </a:r>
            <a:r>
              <a:rPr kumimoji="1" lang="en-US" altLang="ja-JP" dirty="0" err="1"/>
              <a:t>consequuntur</a:t>
            </a:r>
            <a:r>
              <a:rPr kumimoji="1" lang="en-US" altLang="ja-JP" dirty="0"/>
              <a:t> </a:t>
            </a:r>
            <a:r>
              <a:rPr kumimoji="1" lang="en-US" altLang="ja-JP" dirty="0" err="1"/>
              <a:t>ea</a:t>
            </a:r>
            <a:r>
              <a:rPr kumimoji="1" lang="en-US" altLang="ja-JP" dirty="0"/>
              <a:t> pro, facer </a:t>
            </a:r>
            <a:r>
              <a:rPr kumimoji="1" lang="en-US" altLang="ja-JP" dirty="0" err="1"/>
              <a:t>liberavisse</a:t>
            </a:r>
            <a:r>
              <a:rPr kumimoji="1" lang="en-US" altLang="ja-JP" dirty="0"/>
              <a:t> no </a:t>
            </a:r>
            <a:r>
              <a:rPr kumimoji="1" lang="en-US" altLang="ja-JP" dirty="0" err="1"/>
              <a:t>nam</a:t>
            </a:r>
            <a:r>
              <a:rPr kumimoji="1" lang="en-US" altLang="ja-JP" dirty="0"/>
              <a:t>.</a:t>
            </a:r>
            <a:endParaRPr kumimoji="1" lang="ja-JP" altLang="en-US" dirty="0"/>
          </a:p>
        </p:txBody>
      </p:sp>
      <p:sp>
        <p:nvSpPr>
          <p:cNvPr id="15" name="テキスト プレースホルダー 14"/>
          <p:cNvSpPr>
            <a:spLocks noGrp="1"/>
          </p:cNvSpPr>
          <p:nvPr>
            <p:ph type="body" sz="quarter" idx="26"/>
          </p:nvPr>
        </p:nvSpPr>
        <p:spPr/>
        <p:txBody>
          <a:bodyPr/>
          <a:lstStyle/>
          <a:p>
            <a:r>
              <a:rPr kumimoji="1" lang="en-US" altLang="ja-JP" dirty="0"/>
              <a:t> </a:t>
            </a:r>
            <a:endParaRPr kumimoji="1" lang="ja-JP" altLang="en-US" dirty="0"/>
          </a:p>
        </p:txBody>
      </p:sp>
      <p:sp>
        <p:nvSpPr>
          <p:cNvPr id="13" name="テキスト プレースホルダー 12"/>
          <p:cNvSpPr>
            <a:spLocks noGrp="1"/>
          </p:cNvSpPr>
          <p:nvPr>
            <p:ph type="body" sz="quarter" idx="17"/>
          </p:nvPr>
        </p:nvSpPr>
        <p:spPr/>
        <p:txBody>
          <a:bodyPr/>
          <a:lstStyle/>
          <a:p>
            <a:r>
              <a:rPr kumimoji="1" lang="en-US" altLang="ja-JP" dirty="0"/>
              <a:t>Today is another day</a:t>
            </a:r>
            <a:endParaRPr kumimoji="1" lang="ja-JP" altLang="en-US" dirty="0"/>
          </a:p>
        </p:txBody>
      </p:sp>
    </p:spTree>
    <p:extLst>
      <p:ext uri="{BB962C8B-B14F-4D97-AF65-F5344CB8AC3E}">
        <p14:creationId xmlns:p14="http://schemas.microsoft.com/office/powerpoint/2010/main" val="150919352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4072">
        <p15:prstTrans prst="prestige"/>
      </p:transition>
    </mc:Choice>
    <mc:Fallback xmlns="">
      <p:transition spd="slow" advTm="4072">
        <p:fade/>
      </p:transition>
    </mc:Fallback>
  </mc:AlternateContent>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タイトル 8"/>
          <p:cNvSpPr>
            <a:spLocks noGrp="1"/>
          </p:cNvSpPr>
          <p:nvPr>
            <p:ph type="title"/>
          </p:nvPr>
        </p:nvSpPr>
        <p:spPr/>
        <p:txBody>
          <a:bodyPr/>
          <a:lstStyle/>
          <a:p>
            <a:r>
              <a:rPr kumimoji="1" lang="en-US" altLang="ja-JP" dirty="0"/>
              <a:t>Base Ideas</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53</a:t>
            </a:fld>
            <a:endParaRPr lang="en-US" dirty="0"/>
          </a:p>
        </p:txBody>
      </p:sp>
      <p:pic>
        <p:nvPicPr>
          <p:cNvPr id="30" name="図プレースホルダー 29"/>
          <p:cNvPicPr>
            <a:picLocks noGrp="1" noChangeAspect="1"/>
          </p:cNvPicPr>
          <p:nvPr>
            <p:ph type="pic" sz="quarter" idx="14"/>
          </p:nvPr>
        </p:nvPicPr>
        <p:blipFill>
          <a:blip r:embed="rId2" cstate="print">
            <a:extLst>
              <a:ext uri="{28A0092B-C50C-407E-A947-70E740481C1C}">
                <a14:useLocalDpi xmlns:a14="http://schemas.microsoft.com/office/drawing/2010/main" val="0"/>
              </a:ext>
            </a:extLst>
          </a:blip>
          <a:srcRect/>
          <a:stretch>
            <a:fillRect/>
          </a:stretch>
        </p:blipFill>
        <p:spPr/>
      </p:pic>
      <p:pic>
        <p:nvPicPr>
          <p:cNvPr id="31" name="図プレースホルダー 30"/>
          <p:cNvPicPr>
            <a:picLocks noGrp="1" noChangeAspect="1"/>
          </p:cNvPicPr>
          <p:nvPr>
            <p:ph type="pic" sz="quarter" idx="15"/>
          </p:nvPr>
        </p:nvPicPr>
        <p:blipFill>
          <a:blip r:embed="rId3" cstate="print">
            <a:extLst>
              <a:ext uri="{28A0092B-C50C-407E-A947-70E740481C1C}">
                <a14:useLocalDpi xmlns:a14="http://schemas.microsoft.com/office/drawing/2010/main" val="0"/>
              </a:ext>
            </a:extLst>
          </a:blip>
          <a:srcRect/>
          <a:stretch>
            <a:fillRect/>
          </a:stretch>
        </p:blipFill>
        <p:spPr/>
      </p:pic>
      <p:pic>
        <p:nvPicPr>
          <p:cNvPr id="32" name="図プレースホルダー 31"/>
          <p:cNvPicPr>
            <a:picLocks noGrp="1" noChangeAspect="1"/>
          </p:cNvPicPr>
          <p:nvPr>
            <p:ph type="pic" sz="quarter" idx="16"/>
          </p:nvPr>
        </p:nvPicPr>
        <p:blipFill>
          <a:blip r:embed="rId4" cstate="print">
            <a:extLst>
              <a:ext uri="{28A0092B-C50C-407E-A947-70E740481C1C}">
                <a14:useLocalDpi xmlns:a14="http://schemas.microsoft.com/office/drawing/2010/main" val="0"/>
              </a:ext>
            </a:extLst>
          </a:blip>
          <a:srcRect l="161" r="161"/>
          <a:stretch>
            <a:fillRect/>
          </a:stretch>
        </p:blipFill>
        <p:spPr/>
      </p:pic>
      <p:pic>
        <p:nvPicPr>
          <p:cNvPr id="33" name="図プレースホルダー 32"/>
          <p:cNvPicPr>
            <a:picLocks noGrp="1" noChangeAspect="1"/>
          </p:cNvPicPr>
          <p:nvPr>
            <p:ph type="pic" sz="quarter" idx="17"/>
          </p:nvPr>
        </p:nvPicPr>
        <p:blipFill>
          <a:blip r:embed="rId5" cstate="print">
            <a:extLst>
              <a:ext uri="{28A0092B-C50C-407E-A947-70E740481C1C}">
                <a14:useLocalDpi xmlns:a14="http://schemas.microsoft.com/office/drawing/2010/main" val="0"/>
              </a:ext>
            </a:extLst>
          </a:blip>
          <a:srcRect l="161" r="161"/>
          <a:stretch>
            <a:fillRect/>
          </a:stretch>
        </p:blipFill>
        <p:spPr/>
      </p:pic>
      <p:pic>
        <p:nvPicPr>
          <p:cNvPr id="34" name="図プレースホルダー 33"/>
          <p:cNvPicPr>
            <a:picLocks noGrp="1" noChangeAspect="1"/>
          </p:cNvPicPr>
          <p:nvPr>
            <p:ph type="pic" sz="quarter" idx="18"/>
          </p:nvPr>
        </p:nvPicPr>
        <p:blipFill>
          <a:blip r:embed="rId6" cstate="print">
            <a:extLst>
              <a:ext uri="{28A0092B-C50C-407E-A947-70E740481C1C}">
                <a14:useLocalDpi xmlns:a14="http://schemas.microsoft.com/office/drawing/2010/main" val="0"/>
              </a:ext>
            </a:extLst>
          </a:blip>
          <a:srcRect/>
          <a:stretch>
            <a:fillRect/>
          </a:stretch>
        </p:blipFill>
        <p:spPr/>
      </p:pic>
      <p:pic>
        <p:nvPicPr>
          <p:cNvPr id="35" name="図プレースホルダー 34"/>
          <p:cNvPicPr>
            <a:picLocks noGrp="1" noChangeAspect="1"/>
          </p:cNvPicPr>
          <p:nvPr>
            <p:ph type="pic" sz="quarter" idx="19"/>
          </p:nvPr>
        </p:nvPicPr>
        <p:blipFill>
          <a:blip r:embed="rId7" cstate="print">
            <a:extLst>
              <a:ext uri="{28A0092B-C50C-407E-A947-70E740481C1C}">
                <a14:useLocalDpi xmlns:a14="http://schemas.microsoft.com/office/drawing/2010/main" val="0"/>
              </a:ext>
            </a:extLst>
          </a:blip>
          <a:srcRect/>
          <a:stretch>
            <a:fillRect/>
          </a:stretch>
        </p:blipFill>
        <p:spPr/>
      </p:pic>
      <p:sp>
        <p:nvSpPr>
          <p:cNvPr id="10" name="テキスト プレースホルダー 9"/>
          <p:cNvSpPr>
            <a:spLocks noGrp="1"/>
          </p:cNvSpPr>
          <p:nvPr>
            <p:ph type="body" sz="quarter" idx="12"/>
          </p:nvPr>
        </p:nvSpPr>
        <p:spPr/>
        <p:txBody>
          <a:bodyPr>
            <a:normAutofit/>
          </a:bodyPr>
          <a:lstStyle/>
          <a:p>
            <a:r>
              <a:rPr kumimoji="1" lang="en-US" altLang="ja-JP" dirty="0"/>
              <a:t>Has et </a:t>
            </a:r>
            <a:r>
              <a:rPr kumimoji="1" lang="en-US" altLang="ja-JP" dirty="0" err="1"/>
              <a:t>quodsi</a:t>
            </a:r>
            <a:r>
              <a:rPr kumimoji="1" lang="en-US" altLang="ja-JP" dirty="0"/>
              <a:t> </a:t>
            </a:r>
            <a:r>
              <a:rPr kumimoji="1" lang="en-US" altLang="ja-JP" dirty="0" err="1"/>
              <a:t>discere</a:t>
            </a:r>
            <a:r>
              <a:rPr kumimoji="1" lang="en-US" altLang="ja-JP" dirty="0"/>
              <a:t> </a:t>
            </a:r>
            <a:r>
              <a:rPr kumimoji="1" lang="en-US" altLang="ja-JP" dirty="0" err="1"/>
              <a:t>appareat</a:t>
            </a:r>
            <a:r>
              <a:rPr kumimoji="1" lang="en-US" altLang="ja-JP" dirty="0"/>
              <a:t>.</a:t>
            </a:r>
            <a:endParaRPr kumimoji="1" lang="ja-JP" altLang="en-US" dirty="0"/>
          </a:p>
        </p:txBody>
      </p:sp>
      <p:sp>
        <p:nvSpPr>
          <p:cNvPr id="17" name="テキスト プレースホルダー 16"/>
          <p:cNvSpPr>
            <a:spLocks noGrp="1"/>
          </p:cNvSpPr>
          <p:nvPr>
            <p:ph type="body" sz="quarter" idx="20"/>
          </p:nvPr>
        </p:nvSpPr>
        <p:spPr/>
        <p:txBody>
          <a:bodyPr/>
          <a:lstStyle/>
          <a:p>
            <a:r>
              <a:rPr kumimoji="1" lang="en-US" altLang="ja-JP" dirty="0"/>
              <a:t>Grand Idea</a:t>
            </a:r>
            <a:endParaRPr kumimoji="1" lang="ja-JP" altLang="en-US" dirty="0"/>
          </a:p>
        </p:txBody>
      </p:sp>
      <p:sp>
        <p:nvSpPr>
          <p:cNvPr id="18" name="テキスト プレースホルダー 17"/>
          <p:cNvSpPr>
            <a:spLocks noGrp="1"/>
          </p:cNvSpPr>
          <p:nvPr>
            <p:ph type="body" sz="quarter" idx="21"/>
          </p:nvPr>
        </p:nvSpPr>
        <p:spPr/>
        <p:txBody>
          <a:bodyPr/>
          <a:lstStyle/>
          <a:p>
            <a:r>
              <a:rPr kumimoji="1" lang="pt-BR" altLang="ja-JP" dirty="0"/>
              <a:t>Nec amet urbanitas eu, pri at semper detracto signiferumque.</a:t>
            </a:r>
            <a:endParaRPr kumimoji="1" lang="ja-JP" altLang="en-US" dirty="0"/>
          </a:p>
        </p:txBody>
      </p:sp>
      <p:sp>
        <p:nvSpPr>
          <p:cNvPr id="19" name="テキスト プレースホルダー 18"/>
          <p:cNvSpPr>
            <a:spLocks noGrp="1"/>
          </p:cNvSpPr>
          <p:nvPr>
            <p:ph type="body" sz="quarter" idx="22"/>
          </p:nvPr>
        </p:nvSpPr>
        <p:spPr/>
        <p:txBody>
          <a:bodyPr/>
          <a:lstStyle/>
          <a:p>
            <a:r>
              <a:rPr kumimoji="1" lang="en-US" altLang="ja-JP" dirty="0"/>
              <a:t>Idea 1</a:t>
            </a:r>
            <a:endParaRPr kumimoji="1" lang="ja-JP" altLang="en-US" dirty="0"/>
          </a:p>
        </p:txBody>
      </p:sp>
      <p:sp>
        <p:nvSpPr>
          <p:cNvPr id="20" name="テキスト プレースホルダー 19"/>
          <p:cNvSpPr>
            <a:spLocks noGrp="1"/>
          </p:cNvSpPr>
          <p:nvPr>
            <p:ph type="body" sz="quarter" idx="23"/>
          </p:nvPr>
        </p:nvSpPr>
        <p:spPr/>
        <p:txBody>
          <a:bodyPr/>
          <a:lstStyle/>
          <a:p>
            <a:r>
              <a:rPr kumimoji="1" lang="pt-BR" altLang="ja-JP" dirty="0"/>
              <a:t>Sed at agam dignissim disputationi, nec erroribus maiestatis disputando id. </a:t>
            </a:r>
            <a:endParaRPr kumimoji="1" lang="ja-JP" altLang="en-US" dirty="0"/>
          </a:p>
        </p:txBody>
      </p:sp>
      <p:sp>
        <p:nvSpPr>
          <p:cNvPr id="21" name="テキスト プレースホルダー 20"/>
          <p:cNvSpPr>
            <a:spLocks noGrp="1"/>
          </p:cNvSpPr>
          <p:nvPr>
            <p:ph type="body" sz="quarter" idx="24"/>
          </p:nvPr>
        </p:nvSpPr>
        <p:spPr/>
        <p:txBody>
          <a:bodyPr/>
          <a:lstStyle/>
          <a:p>
            <a:r>
              <a:rPr kumimoji="1" lang="en-US" altLang="ja-JP" dirty="0"/>
              <a:t>Idea 2</a:t>
            </a:r>
            <a:endParaRPr kumimoji="1" lang="ja-JP" altLang="en-US" dirty="0"/>
          </a:p>
        </p:txBody>
      </p:sp>
      <p:sp>
        <p:nvSpPr>
          <p:cNvPr id="22" name="テキスト プレースホルダー 21"/>
          <p:cNvSpPr>
            <a:spLocks noGrp="1"/>
          </p:cNvSpPr>
          <p:nvPr>
            <p:ph type="body" sz="quarter" idx="25"/>
          </p:nvPr>
        </p:nvSpPr>
        <p:spPr/>
        <p:txBody>
          <a:bodyPr/>
          <a:lstStyle/>
          <a:p>
            <a:r>
              <a:rPr kumimoji="1" lang="it-IT" altLang="ja-JP" dirty="0"/>
              <a:t>Vel tale probo disputationi in. Mea aliquando elaboraret reprehendunt in.</a:t>
            </a:r>
            <a:endParaRPr kumimoji="1" lang="ja-JP" altLang="en-US" dirty="0"/>
          </a:p>
        </p:txBody>
      </p:sp>
      <p:sp>
        <p:nvSpPr>
          <p:cNvPr id="23" name="テキスト プレースホルダー 22"/>
          <p:cNvSpPr>
            <a:spLocks noGrp="1"/>
          </p:cNvSpPr>
          <p:nvPr>
            <p:ph type="body" sz="quarter" idx="26"/>
          </p:nvPr>
        </p:nvSpPr>
        <p:spPr/>
        <p:txBody>
          <a:bodyPr/>
          <a:lstStyle/>
          <a:p>
            <a:r>
              <a:rPr kumimoji="1" lang="en-US" altLang="ja-JP" dirty="0"/>
              <a:t>Idea 3</a:t>
            </a:r>
            <a:endParaRPr kumimoji="1" lang="ja-JP" altLang="en-US" dirty="0"/>
          </a:p>
        </p:txBody>
      </p:sp>
      <p:sp>
        <p:nvSpPr>
          <p:cNvPr id="24" name="テキスト プレースホルダー 23"/>
          <p:cNvSpPr>
            <a:spLocks noGrp="1"/>
          </p:cNvSpPr>
          <p:nvPr>
            <p:ph type="body" sz="quarter" idx="27"/>
          </p:nvPr>
        </p:nvSpPr>
        <p:spPr/>
        <p:txBody>
          <a:bodyPr>
            <a:normAutofit/>
          </a:bodyPr>
          <a:lstStyle/>
          <a:p>
            <a:r>
              <a:rPr kumimoji="1" lang="en-US" altLang="ja-JP" dirty="0"/>
              <a:t>Vim ad </a:t>
            </a:r>
            <a:r>
              <a:rPr kumimoji="1" lang="en-US" altLang="ja-JP" dirty="0" err="1"/>
              <a:t>congue</a:t>
            </a:r>
            <a:r>
              <a:rPr kumimoji="1" lang="en-US" altLang="ja-JP" dirty="0"/>
              <a:t> </a:t>
            </a:r>
            <a:r>
              <a:rPr kumimoji="1" lang="en-US" altLang="ja-JP" dirty="0" err="1"/>
              <a:t>disputationi</a:t>
            </a:r>
            <a:r>
              <a:rPr kumimoji="1" lang="en-US" altLang="ja-JP" dirty="0"/>
              <a:t>. </a:t>
            </a:r>
            <a:r>
              <a:rPr kumimoji="1" lang="en-US" altLang="ja-JP" dirty="0" err="1"/>
              <a:t>Eu</a:t>
            </a:r>
            <a:r>
              <a:rPr kumimoji="1" lang="en-US" altLang="ja-JP" dirty="0"/>
              <a:t> pro </a:t>
            </a:r>
            <a:r>
              <a:rPr kumimoji="1" lang="en-US" altLang="ja-JP" dirty="0" err="1"/>
              <a:t>vocent</a:t>
            </a:r>
            <a:r>
              <a:rPr kumimoji="1" lang="en-US" altLang="ja-JP" dirty="0"/>
              <a:t> </a:t>
            </a:r>
            <a:r>
              <a:rPr kumimoji="1" lang="en-US" altLang="ja-JP" dirty="0" err="1"/>
              <a:t>inciderint</a:t>
            </a:r>
            <a:r>
              <a:rPr kumimoji="1" lang="en-US" altLang="ja-JP" dirty="0"/>
              <a:t>, et </a:t>
            </a:r>
            <a:r>
              <a:rPr kumimoji="1" lang="en-US" altLang="ja-JP" dirty="0" err="1"/>
              <a:t>habemus</a:t>
            </a:r>
            <a:r>
              <a:rPr kumimoji="1" lang="en-US" altLang="ja-JP" dirty="0"/>
              <a:t> </a:t>
            </a:r>
            <a:r>
              <a:rPr kumimoji="1" lang="en-US" altLang="ja-JP" dirty="0" err="1"/>
              <a:t>atomorum</a:t>
            </a:r>
            <a:r>
              <a:rPr kumimoji="1" lang="en-US" altLang="ja-JP" dirty="0"/>
              <a:t> </a:t>
            </a:r>
            <a:r>
              <a:rPr kumimoji="1" lang="en-US" altLang="ja-JP" dirty="0" err="1"/>
              <a:t>nam</a:t>
            </a:r>
            <a:r>
              <a:rPr kumimoji="1" lang="en-US" altLang="ja-JP" dirty="0"/>
              <a:t>.</a:t>
            </a:r>
            <a:endParaRPr kumimoji="1" lang="ja-JP" altLang="en-US" dirty="0"/>
          </a:p>
        </p:txBody>
      </p:sp>
      <p:sp>
        <p:nvSpPr>
          <p:cNvPr id="25" name="テキスト プレースホルダー 24"/>
          <p:cNvSpPr>
            <a:spLocks noGrp="1"/>
          </p:cNvSpPr>
          <p:nvPr>
            <p:ph type="body" sz="quarter" idx="28"/>
          </p:nvPr>
        </p:nvSpPr>
        <p:spPr/>
        <p:txBody>
          <a:bodyPr/>
          <a:lstStyle/>
          <a:p>
            <a:r>
              <a:rPr kumimoji="1" lang="en-US" altLang="ja-JP" dirty="0"/>
              <a:t>Idea 4</a:t>
            </a:r>
            <a:endParaRPr kumimoji="1" lang="ja-JP" altLang="en-US" dirty="0"/>
          </a:p>
        </p:txBody>
      </p:sp>
      <p:sp>
        <p:nvSpPr>
          <p:cNvPr id="26" name="テキスト プレースホルダー 25"/>
          <p:cNvSpPr>
            <a:spLocks noGrp="1"/>
          </p:cNvSpPr>
          <p:nvPr>
            <p:ph type="body" sz="quarter" idx="29"/>
          </p:nvPr>
        </p:nvSpPr>
        <p:spPr/>
        <p:txBody>
          <a:bodyPr/>
          <a:lstStyle/>
          <a:p>
            <a:r>
              <a:rPr kumimoji="1" lang="en-US" altLang="ja-JP" dirty="0"/>
              <a:t>An vis </a:t>
            </a:r>
            <a:r>
              <a:rPr kumimoji="1" lang="en-US" altLang="ja-JP" dirty="0" err="1"/>
              <a:t>delenit</a:t>
            </a:r>
            <a:r>
              <a:rPr kumimoji="1" lang="en-US" altLang="ja-JP" dirty="0"/>
              <a:t> </a:t>
            </a:r>
            <a:r>
              <a:rPr kumimoji="1" lang="en-US" altLang="ja-JP" dirty="0" err="1"/>
              <a:t>iudicabit</a:t>
            </a:r>
            <a:r>
              <a:rPr kumimoji="1" lang="en-US" altLang="ja-JP" dirty="0"/>
              <a:t> </a:t>
            </a:r>
            <a:r>
              <a:rPr kumimoji="1" lang="en-US" altLang="ja-JP" dirty="0" err="1"/>
              <a:t>salutatus</a:t>
            </a:r>
            <a:r>
              <a:rPr kumimoji="1" lang="en-US" altLang="ja-JP" dirty="0"/>
              <a:t>. At qui </a:t>
            </a:r>
            <a:r>
              <a:rPr kumimoji="1" lang="en-US" altLang="ja-JP" dirty="0" err="1"/>
              <a:t>zril</a:t>
            </a:r>
            <a:r>
              <a:rPr kumimoji="1" lang="en-US" altLang="ja-JP" dirty="0"/>
              <a:t> </a:t>
            </a:r>
            <a:r>
              <a:rPr kumimoji="1" lang="en-US" altLang="ja-JP" dirty="0" err="1"/>
              <a:t>phaedrum</a:t>
            </a:r>
            <a:r>
              <a:rPr kumimoji="1" lang="en-US" altLang="ja-JP" dirty="0"/>
              <a:t> </a:t>
            </a:r>
            <a:r>
              <a:rPr kumimoji="1" lang="en-US" altLang="ja-JP" dirty="0" err="1"/>
              <a:t>vituperatoribus</a:t>
            </a:r>
            <a:r>
              <a:rPr kumimoji="1" lang="en-US" altLang="ja-JP" dirty="0"/>
              <a:t>.</a:t>
            </a:r>
            <a:endParaRPr kumimoji="1" lang="ja-JP" altLang="en-US" dirty="0"/>
          </a:p>
        </p:txBody>
      </p:sp>
      <p:sp>
        <p:nvSpPr>
          <p:cNvPr id="27" name="テキスト プレースホルダー 26"/>
          <p:cNvSpPr>
            <a:spLocks noGrp="1"/>
          </p:cNvSpPr>
          <p:nvPr>
            <p:ph type="body" sz="quarter" idx="30"/>
          </p:nvPr>
        </p:nvSpPr>
        <p:spPr/>
        <p:txBody>
          <a:bodyPr/>
          <a:lstStyle/>
          <a:p>
            <a:r>
              <a:rPr kumimoji="1" lang="en-US" altLang="ja-JP" dirty="0"/>
              <a:t>Idea 5</a:t>
            </a:r>
            <a:endParaRPr kumimoji="1" lang="ja-JP" altLang="en-US" dirty="0"/>
          </a:p>
        </p:txBody>
      </p:sp>
      <p:sp>
        <p:nvSpPr>
          <p:cNvPr id="28" name="テキスト プレースホルダー 27"/>
          <p:cNvSpPr>
            <a:spLocks noGrp="1"/>
          </p:cNvSpPr>
          <p:nvPr>
            <p:ph type="body" sz="quarter" idx="31"/>
          </p:nvPr>
        </p:nvSpPr>
        <p:spPr/>
        <p:txBody>
          <a:bodyPr/>
          <a:lstStyle/>
          <a:p>
            <a:r>
              <a:rPr kumimoji="1" lang="en-US" altLang="ja-JP" dirty="0"/>
              <a:t>No sea choro corpora, alia </a:t>
            </a:r>
            <a:r>
              <a:rPr kumimoji="1" lang="en-US" altLang="ja-JP" dirty="0" err="1"/>
              <a:t>maluisset</a:t>
            </a:r>
            <a:r>
              <a:rPr kumimoji="1" lang="en-US" altLang="ja-JP" dirty="0"/>
              <a:t> </a:t>
            </a:r>
            <a:r>
              <a:rPr kumimoji="1" lang="en-US" altLang="ja-JP" dirty="0" err="1"/>
              <a:t>nam</a:t>
            </a:r>
            <a:r>
              <a:rPr kumimoji="1" lang="en-US" altLang="ja-JP" dirty="0"/>
              <a:t> at. Et </a:t>
            </a:r>
            <a:r>
              <a:rPr kumimoji="1" lang="en-US" altLang="ja-JP" dirty="0" err="1"/>
              <a:t>eruditi</a:t>
            </a:r>
            <a:r>
              <a:rPr kumimoji="1" lang="en-US" altLang="ja-JP" dirty="0"/>
              <a:t> </a:t>
            </a:r>
            <a:r>
              <a:rPr kumimoji="1" lang="en-US" altLang="ja-JP" dirty="0" err="1"/>
              <a:t>nonumes</a:t>
            </a:r>
            <a:r>
              <a:rPr kumimoji="1" lang="en-US" altLang="ja-JP" dirty="0"/>
              <a:t> consulate.</a:t>
            </a:r>
            <a:endParaRPr kumimoji="1" lang="ja-JP" altLang="en-US" dirty="0"/>
          </a:p>
        </p:txBody>
      </p:sp>
      <p:sp>
        <p:nvSpPr>
          <p:cNvPr id="29" name="テキスト プレースホルダー 28"/>
          <p:cNvSpPr>
            <a:spLocks noGrp="1"/>
          </p:cNvSpPr>
          <p:nvPr>
            <p:ph type="body" sz="quarter" idx="32"/>
          </p:nvPr>
        </p:nvSpPr>
        <p:spPr/>
        <p:txBody>
          <a:bodyPr/>
          <a:lstStyle/>
          <a:p>
            <a:r>
              <a:rPr kumimoji="1" lang="en-US" altLang="ja-JP" dirty="0"/>
              <a:t>Idea 6</a:t>
            </a:r>
            <a:endParaRPr kumimoji="1" lang="ja-JP" altLang="en-US" dirty="0"/>
          </a:p>
        </p:txBody>
      </p:sp>
    </p:spTree>
    <p:extLst>
      <p:ext uri="{BB962C8B-B14F-4D97-AF65-F5344CB8AC3E}">
        <p14:creationId xmlns:p14="http://schemas.microsoft.com/office/powerpoint/2010/main" val="237611496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12774">
        <p15:prstTrans prst="pageCurlSingle"/>
      </p:transition>
    </mc:Choice>
    <mc:Fallback xmlns="">
      <p:transition spd="slow" advTm="12774">
        <p:fade/>
      </p:transition>
    </mc:Fallback>
  </mc:AlternateContent>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タイトル 16"/>
          <p:cNvSpPr>
            <a:spLocks noGrp="1"/>
          </p:cNvSpPr>
          <p:nvPr>
            <p:ph type="title"/>
          </p:nvPr>
        </p:nvSpPr>
        <p:spPr/>
        <p:txBody>
          <a:bodyPr/>
          <a:lstStyle/>
          <a:p>
            <a:r>
              <a:rPr kumimoji="1" lang="en-US" altLang="ja-JP" dirty="0"/>
              <a:t>3 Crucial Factors</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54</a:t>
            </a:fld>
            <a:endParaRPr lang="en-US" dirty="0"/>
          </a:p>
        </p:txBody>
      </p:sp>
      <p:pic>
        <p:nvPicPr>
          <p:cNvPr id="15" name="図プレースホルダー 14"/>
          <p:cNvPicPr>
            <a:picLocks noGrp="1" noChangeAspect="1"/>
          </p:cNvPicPr>
          <p:nvPr>
            <p:ph type="pic" sz="quarter" idx="13"/>
          </p:nvPr>
        </p:nvPicPr>
        <p:blipFill>
          <a:blip r:embed="rId2" cstate="print">
            <a:extLst>
              <a:ext uri="{28A0092B-C50C-407E-A947-70E740481C1C}">
                <a14:useLocalDpi xmlns:a14="http://schemas.microsoft.com/office/drawing/2010/main" val="0"/>
              </a:ext>
            </a:extLst>
          </a:blip>
          <a:srcRect/>
          <a:stretch>
            <a:fillRect/>
          </a:stretch>
        </p:blipFill>
        <p:spPr/>
      </p:pic>
      <p:pic>
        <p:nvPicPr>
          <p:cNvPr id="16" name="図プレースホルダー 15"/>
          <p:cNvPicPr>
            <a:picLocks noGrp="1" noChangeAspect="1"/>
          </p:cNvPicPr>
          <p:nvPr>
            <p:ph type="pic" sz="quarter" idx="14"/>
          </p:nvPr>
        </p:nvPicPr>
        <p:blipFill>
          <a:blip r:embed="rId3" cstate="print">
            <a:extLst>
              <a:ext uri="{28A0092B-C50C-407E-A947-70E740481C1C}">
                <a14:useLocalDpi xmlns:a14="http://schemas.microsoft.com/office/drawing/2010/main" val="0"/>
              </a:ext>
            </a:extLst>
          </a:blip>
          <a:srcRect/>
          <a:stretch>
            <a:fillRect/>
          </a:stretch>
        </p:blipFill>
        <p:spPr/>
      </p:pic>
      <p:sp>
        <p:nvSpPr>
          <p:cNvPr id="18" name="テキスト プレースホルダー 17"/>
          <p:cNvSpPr>
            <a:spLocks noGrp="1"/>
          </p:cNvSpPr>
          <p:nvPr>
            <p:ph type="body" sz="quarter" idx="16"/>
          </p:nvPr>
        </p:nvSpPr>
        <p:spPr/>
        <p:txBody>
          <a:bodyPr/>
          <a:lstStyle/>
          <a:p>
            <a:r>
              <a:rPr kumimoji="1" lang="en-US" altLang="ja-JP" dirty="0"/>
              <a:t>No </a:t>
            </a:r>
            <a:r>
              <a:rPr kumimoji="1" lang="en-US" altLang="ja-JP" dirty="0" err="1"/>
              <a:t>erant</a:t>
            </a:r>
            <a:r>
              <a:rPr kumimoji="1" lang="en-US" altLang="ja-JP" dirty="0"/>
              <a:t> </a:t>
            </a:r>
            <a:r>
              <a:rPr kumimoji="1" lang="en-US" altLang="ja-JP" dirty="0" err="1"/>
              <a:t>fastidii</a:t>
            </a:r>
            <a:r>
              <a:rPr kumimoji="1" lang="en-US" altLang="ja-JP" dirty="0"/>
              <a:t> </a:t>
            </a:r>
            <a:r>
              <a:rPr kumimoji="1" lang="en-US" altLang="ja-JP" dirty="0" err="1"/>
              <a:t>molestie</a:t>
            </a:r>
            <a:r>
              <a:rPr kumimoji="1" lang="en-US" altLang="ja-JP" dirty="0"/>
              <a:t> vel. </a:t>
            </a:r>
            <a:r>
              <a:rPr kumimoji="1" lang="en-US" altLang="ja-JP" dirty="0" err="1"/>
              <a:t>Hendrerit</a:t>
            </a:r>
            <a:r>
              <a:rPr kumimoji="1" lang="en-US" altLang="ja-JP" dirty="0"/>
              <a:t> </a:t>
            </a:r>
            <a:r>
              <a:rPr kumimoji="1" lang="en-US" altLang="ja-JP" dirty="0" err="1"/>
              <a:t>persecuti</a:t>
            </a:r>
            <a:r>
              <a:rPr kumimoji="1" lang="en-US" altLang="ja-JP" dirty="0"/>
              <a:t> sea </a:t>
            </a:r>
            <a:r>
              <a:rPr kumimoji="1" lang="en-US" altLang="ja-JP" dirty="0" err="1"/>
              <a:t>eu</a:t>
            </a:r>
            <a:r>
              <a:rPr kumimoji="1" lang="en-US" altLang="ja-JP" dirty="0"/>
              <a:t>, </a:t>
            </a:r>
            <a:r>
              <a:rPr kumimoji="1" lang="en-US" altLang="ja-JP" dirty="0" err="1"/>
              <a:t>mel</a:t>
            </a:r>
            <a:r>
              <a:rPr kumimoji="1" lang="en-US" altLang="ja-JP" dirty="0"/>
              <a:t> </a:t>
            </a:r>
            <a:r>
              <a:rPr kumimoji="1" lang="en-US" altLang="ja-JP" dirty="0" err="1"/>
              <a:t>te</a:t>
            </a:r>
            <a:r>
              <a:rPr kumimoji="1" lang="en-US" altLang="ja-JP" dirty="0"/>
              <a:t> tale </a:t>
            </a:r>
            <a:r>
              <a:rPr kumimoji="1" lang="en-US" altLang="ja-JP" dirty="0" err="1"/>
              <a:t>aliquid</a:t>
            </a:r>
            <a:r>
              <a:rPr kumimoji="1" lang="en-US" altLang="ja-JP" dirty="0"/>
              <a:t>. Qui ad </a:t>
            </a:r>
            <a:r>
              <a:rPr kumimoji="1" lang="en-US" altLang="ja-JP" dirty="0" err="1"/>
              <a:t>integre</a:t>
            </a:r>
            <a:r>
              <a:rPr kumimoji="1" lang="en-US" altLang="ja-JP" dirty="0"/>
              <a:t> </a:t>
            </a:r>
            <a:r>
              <a:rPr kumimoji="1" lang="en-US" altLang="ja-JP" dirty="0" err="1"/>
              <a:t>vituperata</a:t>
            </a:r>
            <a:r>
              <a:rPr kumimoji="1" lang="en-US" altLang="ja-JP" dirty="0"/>
              <a:t> </a:t>
            </a:r>
            <a:r>
              <a:rPr kumimoji="1" lang="en-US" altLang="ja-JP" dirty="0" err="1"/>
              <a:t>interpretaris</a:t>
            </a:r>
            <a:r>
              <a:rPr kumimoji="1" lang="en-US" altLang="ja-JP" dirty="0"/>
              <a:t>, </a:t>
            </a:r>
            <a:r>
              <a:rPr kumimoji="1" lang="en-US" altLang="ja-JP" dirty="0" err="1"/>
              <a:t>pri</a:t>
            </a:r>
            <a:r>
              <a:rPr kumimoji="1" lang="en-US" altLang="ja-JP" dirty="0"/>
              <a:t> et </a:t>
            </a:r>
            <a:r>
              <a:rPr kumimoji="1" lang="en-US" altLang="ja-JP" dirty="0" err="1"/>
              <a:t>eius</a:t>
            </a:r>
            <a:r>
              <a:rPr kumimoji="1" lang="en-US" altLang="ja-JP" dirty="0"/>
              <a:t> </a:t>
            </a:r>
            <a:r>
              <a:rPr kumimoji="1" lang="en-US" altLang="ja-JP" dirty="0" err="1"/>
              <a:t>prodesset</a:t>
            </a:r>
            <a:r>
              <a:rPr kumimoji="1" lang="en-US" altLang="ja-JP" dirty="0"/>
              <a:t>.</a:t>
            </a:r>
            <a:endParaRPr kumimoji="1" lang="ja-JP" altLang="en-US" dirty="0"/>
          </a:p>
        </p:txBody>
      </p:sp>
      <p:sp>
        <p:nvSpPr>
          <p:cNvPr id="19" name="テキスト プレースホルダー 18"/>
          <p:cNvSpPr>
            <a:spLocks noGrp="1"/>
          </p:cNvSpPr>
          <p:nvPr>
            <p:ph type="body" sz="quarter" idx="17"/>
          </p:nvPr>
        </p:nvSpPr>
        <p:spPr/>
        <p:txBody>
          <a:bodyPr/>
          <a:lstStyle/>
          <a:p>
            <a:r>
              <a:rPr kumimoji="1" lang="en-US" altLang="ja-JP" dirty="0"/>
              <a:t>Configuration</a:t>
            </a:r>
            <a:endParaRPr kumimoji="1" lang="ja-JP" altLang="en-US" dirty="0"/>
          </a:p>
        </p:txBody>
      </p:sp>
      <p:sp>
        <p:nvSpPr>
          <p:cNvPr id="20" name="テキスト プレースホルダー 19"/>
          <p:cNvSpPr>
            <a:spLocks noGrp="1"/>
          </p:cNvSpPr>
          <p:nvPr>
            <p:ph type="body" sz="quarter" idx="23"/>
          </p:nvPr>
        </p:nvSpPr>
        <p:spPr/>
        <p:txBody>
          <a:bodyPr/>
          <a:lstStyle/>
          <a:p>
            <a:r>
              <a:rPr kumimoji="1" lang="en-US" altLang="ja-JP" dirty="0" err="1"/>
              <a:t>Scripta</a:t>
            </a:r>
            <a:r>
              <a:rPr kumimoji="1" lang="en-US" altLang="ja-JP" dirty="0"/>
              <a:t> </a:t>
            </a:r>
            <a:r>
              <a:rPr kumimoji="1" lang="en-US" altLang="ja-JP" dirty="0" err="1"/>
              <a:t>officiis</a:t>
            </a:r>
            <a:r>
              <a:rPr kumimoji="1" lang="en-US" altLang="ja-JP" dirty="0"/>
              <a:t> ex </a:t>
            </a:r>
            <a:r>
              <a:rPr kumimoji="1" lang="en-US" altLang="ja-JP" dirty="0" err="1"/>
              <a:t>nam</a:t>
            </a:r>
            <a:r>
              <a:rPr kumimoji="1" lang="en-US" altLang="ja-JP" dirty="0"/>
              <a:t>. Duo </a:t>
            </a:r>
            <a:r>
              <a:rPr kumimoji="1" lang="en-US" altLang="ja-JP" dirty="0" err="1"/>
              <a:t>debet</a:t>
            </a:r>
            <a:r>
              <a:rPr kumimoji="1" lang="en-US" altLang="ja-JP" dirty="0"/>
              <a:t> </a:t>
            </a:r>
            <a:r>
              <a:rPr kumimoji="1" lang="en-US" altLang="ja-JP" dirty="0" err="1"/>
              <a:t>saepe</a:t>
            </a:r>
            <a:r>
              <a:rPr kumimoji="1" lang="en-US" altLang="ja-JP" dirty="0"/>
              <a:t> </a:t>
            </a:r>
            <a:r>
              <a:rPr kumimoji="1" lang="en-US" altLang="ja-JP" dirty="0" err="1"/>
              <a:t>lucilius</a:t>
            </a:r>
            <a:r>
              <a:rPr kumimoji="1" lang="en-US" altLang="ja-JP" dirty="0"/>
              <a:t> </a:t>
            </a:r>
            <a:r>
              <a:rPr kumimoji="1" lang="en-US" altLang="ja-JP" dirty="0" err="1"/>
              <a:t>ei</a:t>
            </a:r>
            <a:r>
              <a:rPr kumimoji="1" lang="en-US" altLang="ja-JP" dirty="0"/>
              <a:t>, his </a:t>
            </a:r>
            <a:r>
              <a:rPr kumimoji="1" lang="en-US" altLang="ja-JP" dirty="0" err="1"/>
              <a:t>nulla</a:t>
            </a:r>
            <a:r>
              <a:rPr kumimoji="1" lang="en-US" altLang="ja-JP" dirty="0"/>
              <a:t> maiorum </a:t>
            </a:r>
            <a:r>
              <a:rPr kumimoji="1" lang="en-US" altLang="ja-JP" dirty="0" err="1"/>
              <a:t>constituto</a:t>
            </a:r>
            <a:r>
              <a:rPr kumimoji="1" lang="en-US" altLang="ja-JP" dirty="0"/>
              <a:t> id. Fugit </a:t>
            </a:r>
            <a:r>
              <a:rPr kumimoji="1" lang="en-US" altLang="ja-JP" dirty="0" err="1"/>
              <a:t>singulis</a:t>
            </a:r>
            <a:r>
              <a:rPr kumimoji="1" lang="en-US" altLang="ja-JP" dirty="0"/>
              <a:t> </a:t>
            </a:r>
            <a:r>
              <a:rPr kumimoji="1" lang="en-US" altLang="ja-JP" dirty="0" err="1"/>
              <a:t>legendos</a:t>
            </a:r>
            <a:r>
              <a:rPr kumimoji="1" lang="en-US" altLang="ja-JP" dirty="0"/>
              <a:t> ex vim, </a:t>
            </a:r>
            <a:r>
              <a:rPr kumimoji="1" lang="en-US" altLang="ja-JP" dirty="0" err="1"/>
              <a:t>antiopam</a:t>
            </a:r>
            <a:r>
              <a:rPr kumimoji="1" lang="en-US" altLang="ja-JP" dirty="0"/>
              <a:t> </a:t>
            </a:r>
            <a:r>
              <a:rPr kumimoji="1" lang="en-US" altLang="ja-JP" dirty="0" err="1"/>
              <a:t>instructior</a:t>
            </a:r>
            <a:r>
              <a:rPr kumimoji="1" lang="en-US" altLang="ja-JP" dirty="0"/>
              <a:t> cu cum. Vis </a:t>
            </a:r>
            <a:r>
              <a:rPr kumimoji="1" lang="en-US" altLang="ja-JP" dirty="0" err="1"/>
              <a:t>ei</a:t>
            </a:r>
            <a:r>
              <a:rPr kumimoji="1" lang="en-US" altLang="ja-JP" dirty="0"/>
              <a:t> </a:t>
            </a:r>
            <a:r>
              <a:rPr kumimoji="1" lang="en-US" altLang="ja-JP" dirty="0" err="1"/>
              <a:t>summo</a:t>
            </a:r>
            <a:r>
              <a:rPr kumimoji="1" lang="en-US" altLang="ja-JP" dirty="0"/>
              <a:t> </a:t>
            </a:r>
            <a:r>
              <a:rPr kumimoji="1" lang="en-US" altLang="ja-JP" dirty="0" err="1"/>
              <a:t>vidisse</a:t>
            </a:r>
            <a:r>
              <a:rPr kumimoji="1" lang="en-US" altLang="ja-JP" dirty="0"/>
              <a:t> </a:t>
            </a:r>
            <a:r>
              <a:rPr kumimoji="1" lang="en-US" altLang="ja-JP" dirty="0" err="1"/>
              <a:t>aperiam</a:t>
            </a:r>
            <a:r>
              <a:rPr kumimoji="1" lang="en-US" altLang="ja-JP" dirty="0"/>
              <a:t>.</a:t>
            </a:r>
          </a:p>
          <a:p>
            <a:endParaRPr kumimoji="1" lang="ja-JP" altLang="en-US" dirty="0"/>
          </a:p>
        </p:txBody>
      </p:sp>
      <p:sp>
        <p:nvSpPr>
          <p:cNvPr id="21" name="テキスト プレースホルダー 20"/>
          <p:cNvSpPr>
            <a:spLocks noGrp="1"/>
          </p:cNvSpPr>
          <p:nvPr>
            <p:ph type="body" sz="quarter" idx="24"/>
          </p:nvPr>
        </p:nvSpPr>
        <p:spPr/>
        <p:txBody>
          <a:bodyPr/>
          <a:lstStyle/>
          <a:p>
            <a:r>
              <a:rPr kumimoji="1" lang="en-US" altLang="ja-JP" dirty="0"/>
              <a:t>Communication</a:t>
            </a:r>
            <a:endParaRPr kumimoji="1" lang="ja-JP" altLang="en-US" dirty="0"/>
          </a:p>
        </p:txBody>
      </p:sp>
      <p:sp>
        <p:nvSpPr>
          <p:cNvPr id="22" name="テキスト プレースホルダー 21"/>
          <p:cNvSpPr>
            <a:spLocks noGrp="1"/>
          </p:cNvSpPr>
          <p:nvPr>
            <p:ph type="body" sz="quarter" idx="25"/>
          </p:nvPr>
        </p:nvSpPr>
        <p:spPr/>
        <p:txBody>
          <a:bodyPr>
            <a:normAutofit/>
          </a:bodyPr>
          <a:lstStyle/>
          <a:p>
            <a:r>
              <a:rPr kumimoji="1" lang="en-US" altLang="ja-JP" dirty="0" err="1"/>
              <a:t>Dicam</a:t>
            </a:r>
            <a:r>
              <a:rPr kumimoji="1" lang="en-US" altLang="ja-JP" dirty="0"/>
              <a:t> </a:t>
            </a:r>
            <a:r>
              <a:rPr kumimoji="1" lang="en-US" altLang="ja-JP" dirty="0" err="1"/>
              <a:t>iisque</a:t>
            </a:r>
            <a:r>
              <a:rPr kumimoji="1" lang="en-US" altLang="ja-JP" dirty="0"/>
              <a:t> </a:t>
            </a:r>
            <a:r>
              <a:rPr kumimoji="1" lang="en-US" altLang="ja-JP" dirty="0" err="1"/>
              <a:t>laboramus</a:t>
            </a:r>
            <a:r>
              <a:rPr kumimoji="1" lang="en-US" altLang="ja-JP" dirty="0"/>
              <a:t> </a:t>
            </a:r>
            <a:r>
              <a:rPr kumimoji="1" lang="en-US" altLang="ja-JP" dirty="0" err="1"/>
              <a:t>ut</a:t>
            </a:r>
            <a:r>
              <a:rPr kumimoji="1" lang="en-US" altLang="ja-JP" dirty="0"/>
              <a:t> has, </a:t>
            </a:r>
            <a:r>
              <a:rPr kumimoji="1" lang="en-US" altLang="ja-JP" dirty="0" err="1"/>
              <a:t>eu</a:t>
            </a:r>
            <a:r>
              <a:rPr kumimoji="1" lang="en-US" altLang="ja-JP" dirty="0"/>
              <a:t> </a:t>
            </a:r>
            <a:r>
              <a:rPr kumimoji="1" lang="en-US" altLang="ja-JP" dirty="0" err="1"/>
              <a:t>altera</a:t>
            </a:r>
            <a:r>
              <a:rPr kumimoji="1" lang="en-US" altLang="ja-JP" dirty="0"/>
              <a:t> </a:t>
            </a:r>
            <a:r>
              <a:rPr kumimoji="1" lang="en-US" altLang="ja-JP" dirty="0" err="1"/>
              <a:t>accumsan</a:t>
            </a:r>
            <a:r>
              <a:rPr kumimoji="1" lang="en-US" altLang="ja-JP" dirty="0"/>
              <a:t> his, </a:t>
            </a:r>
            <a:r>
              <a:rPr kumimoji="1" lang="en-US" altLang="ja-JP" dirty="0" err="1"/>
              <a:t>eos</a:t>
            </a:r>
            <a:r>
              <a:rPr kumimoji="1" lang="en-US" altLang="ja-JP" dirty="0"/>
              <a:t> in </a:t>
            </a:r>
            <a:r>
              <a:rPr kumimoji="1" lang="en-US" altLang="ja-JP" dirty="0" err="1"/>
              <a:t>diam</a:t>
            </a:r>
            <a:r>
              <a:rPr kumimoji="1" lang="en-US" altLang="ja-JP" dirty="0"/>
              <a:t> </a:t>
            </a:r>
            <a:r>
              <a:rPr kumimoji="1" lang="en-US" altLang="ja-JP" dirty="0" err="1"/>
              <a:t>labitur</a:t>
            </a:r>
            <a:r>
              <a:rPr kumimoji="1" lang="en-US" altLang="ja-JP" dirty="0"/>
              <a:t>. </a:t>
            </a:r>
            <a:r>
              <a:rPr kumimoji="1" lang="en-US" altLang="ja-JP" dirty="0" err="1"/>
              <a:t>Nec</a:t>
            </a:r>
            <a:r>
              <a:rPr kumimoji="1" lang="en-US" altLang="ja-JP" dirty="0"/>
              <a:t> et </a:t>
            </a:r>
            <a:r>
              <a:rPr kumimoji="1" lang="en-US" altLang="ja-JP" dirty="0" err="1"/>
              <a:t>odio</a:t>
            </a:r>
            <a:r>
              <a:rPr kumimoji="1" lang="en-US" altLang="ja-JP" dirty="0"/>
              <a:t> </a:t>
            </a:r>
            <a:r>
              <a:rPr kumimoji="1" lang="en-US" altLang="ja-JP" dirty="0" err="1"/>
              <a:t>suscipiantur</a:t>
            </a:r>
            <a:r>
              <a:rPr kumimoji="1" lang="en-US" altLang="ja-JP" dirty="0"/>
              <a:t>, </a:t>
            </a:r>
            <a:r>
              <a:rPr kumimoji="1" lang="en-US" altLang="ja-JP" dirty="0" err="1"/>
              <a:t>te</a:t>
            </a:r>
            <a:r>
              <a:rPr kumimoji="1" lang="en-US" altLang="ja-JP" dirty="0"/>
              <a:t> his </a:t>
            </a:r>
            <a:r>
              <a:rPr kumimoji="1" lang="en-US" altLang="ja-JP" dirty="0" err="1"/>
              <a:t>noster</a:t>
            </a:r>
            <a:r>
              <a:rPr kumimoji="1" lang="en-US" altLang="ja-JP" dirty="0"/>
              <a:t> </a:t>
            </a:r>
            <a:r>
              <a:rPr kumimoji="1" lang="en-US" altLang="ja-JP" dirty="0" err="1"/>
              <a:t>inimicus</a:t>
            </a:r>
            <a:r>
              <a:rPr kumimoji="1" lang="en-US" altLang="ja-JP" dirty="0"/>
              <a:t> </a:t>
            </a:r>
            <a:r>
              <a:rPr kumimoji="1" lang="en-US" altLang="ja-JP" dirty="0" err="1"/>
              <a:t>comprehensam</a:t>
            </a:r>
            <a:r>
              <a:rPr kumimoji="1" lang="en-US" altLang="ja-JP" dirty="0"/>
              <a:t>, </a:t>
            </a:r>
            <a:r>
              <a:rPr kumimoji="1" lang="en-US" altLang="ja-JP" dirty="0" err="1"/>
              <a:t>te</a:t>
            </a:r>
            <a:r>
              <a:rPr kumimoji="1" lang="en-US" altLang="ja-JP" dirty="0"/>
              <a:t> </a:t>
            </a:r>
            <a:r>
              <a:rPr kumimoji="1" lang="en-US" altLang="ja-JP" dirty="0" err="1"/>
              <a:t>vel</a:t>
            </a:r>
            <a:r>
              <a:rPr kumimoji="1" lang="en-US" altLang="ja-JP" dirty="0"/>
              <a:t> </a:t>
            </a:r>
            <a:r>
              <a:rPr kumimoji="1" lang="en-US" altLang="ja-JP" dirty="0" err="1"/>
              <a:t>vero</a:t>
            </a:r>
            <a:r>
              <a:rPr kumimoji="1" lang="en-US" altLang="ja-JP" dirty="0"/>
              <a:t> </a:t>
            </a:r>
            <a:r>
              <a:rPr kumimoji="1" lang="en-US" altLang="ja-JP" dirty="0" err="1"/>
              <a:t>equidem</a:t>
            </a:r>
            <a:r>
              <a:rPr kumimoji="1" lang="en-US" altLang="ja-JP" dirty="0"/>
              <a:t> </a:t>
            </a:r>
            <a:r>
              <a:rPr kumimoji="1" lang="en-US" altLang="ja-JP" dirty="0" err="1"/>
              <a:t>accumsan</a:t>
            </a:r>
            <a:r>
              <a:rPr kumimoji="1" lang="en-US" altLang="ja-JP" dirty="0"/>
              <a:t>.</a:t>
            </a:r>
            <a:endParaRPr kumimoji="1" lang="ja-JP" altLang="en-US" dirty="0"/>
          </a:p>
        </p:txBody>
      </p:sp>
      <p:sp>
        <p:nvSpPr>
          <p:cNvPr id="23" name="テキスト プレースホルダー 22"/>
          <p:cNvSpPr>
            <a:spLocks noGrp="1"/>
          </p:cNvSpPr>
          <p:nvPr>
            <p:ph type="body" sz="quarter" idx="26"/>
          </p:nvPr>
        </p:nvSpPr>
        <p:spPr/>
        <p:txBody>
          <a:bodyPr/>
          <a:lstStyle/>
          <a:p>
            <a:r>
              <a:rPr kumimoji="1" lang="en-US" altLang="ja-JP" dirty="0"/>
              <a:t>Balance</a:t>
            </a:r>
            <a:endParaRPr kumimoji="1" lang="ja-JP" altLang="en-US" dirty="0"/>
          </a:p>
        </p:txBody>
      </p:sp>
      <p:pic>
        <p:nvPicPr>
          <p:cNvPr id="29" name="図プレースホルダー 28"/>
          <p:cNvPicPr>
            <a:picLocks noGrp="1" noChangeAspect="1"/>
          </p:cNvPicPr>
          <p:nvPr>
            <p:ph type="pic" sz="quarter" idx="12"/>
          </p:nvPr>
        </p:nvPicPr>
        <p:blipFill>
          <a:blip r:embed="rId4" cstate="print">
            <a:extLst>
              <a:ext uri="{28A0092B-C50C-407E-A947-70E740481C1C}">
                <a14:useLocalDpi xmlns:a14="http://schemas.microsoft.com/office/drawing/2010/main" val="0"/>
              </a:ext>
            </a:extLst>
          </a:blip>
          <a:srcRect/>
          <a:stretch>
            <a:fillRect/>
          </a:stretch>
        </p:blipFill>
        <p:spPr/>
      </p:pic>
    </p:spTree>
    <p:extLst>
      <p:ext uri="{BB962C8B-B14F-4D97-AF65-F5344CB8AC3E}">
        <p14:creationId xmlns:p14="http://schemas.microsoft.com/office/powerpoint/2010/main" val="3197650827"/>
      </p:ext>
    </p:extLst>
  </p:cSld>
  <p:clrMapOvr>
    <a:masterClrMapping/>
  </p:clrMapOvr>
  <mc:AlternateContent xmlns:mc="http://schemas.openxmlformats.org/markup-compatibility/2006" xmlns:p14="http://schemas.microsoft.com/office/powerpoint/2010/main">
    <mc:Choice Requires="p14">
      <p:transition spd="slow" p14:dur="800" advTm="7703">
        <p14:flythrough/>
      </p:transition>
    </mc:Choice>
    <mc:Fallback xmlns="">
      <p:transition spd="slow" advTm="7703">
        <p:fade/>
      </p:transition>
    </mc:Fallback>
  </mc:AlternateContent>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タイトル 16"/>
          <p:cNvSpPr>
            <a:spLocks noGrp="1"/>
          </p:cNvSpPr>
          <p:nvPr>
            <p:ph type="title"/>
          </p:nvPr>
        </p:nvSpPr>
        <p:spPr/>
        <p:txBody>
          <a:bodyPr/>
          <a:lstStyle/>
          <a:p>
            <a:r>
              <a:rPr kumimoji="1" lang="en-US" altLang="ja-JP" dirty="0"/>
              <a:t>SWOT Analysis</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55</a:t>
            </a:fld>
            <a:endParaRPr lang="en-US" dirty="0"/>
          </a:p>
        </p:txBody>
      </p:sp>
      <p:sp>
        <p:nvSpPr>
          <p:cNvPr id="20" name="テキスト プレースホルダー 19"/>
          <p:cNvSpPr>
            <a:spLocks noGrp="1"/>
          </p:cNvSpPr>
          <p:nvPr>
            <p:ph type="body" sz="quarter" idx="19"/>
          </p:nvPr>
        </p:nvSpPr>
        <p:spPr/>
        <p:txBody>
          <a:bodyPr/>
          <a:lstStyle/>
          <a:p>
            <a:r>
              <a:rPr kumimoji="1" lang="en-US" altLang="ja-JP" dirty="0"/>
              <a:t>S</a:t>
            </a:r>
            <a:endParaRPr kumimoji="1" lang="ja-JP" altLang="en-US" dirty="0"/>
          </a:p>
        </p:txBody>
      </p:sp>
      <p:sp>
        <p:nvSpPr>
          <p:cNvPr id="18" name="テキスト プレースホルダー 17"/>
          <p:cNvSpPr>
            <a:spLocks noGrp="1"/>
          </p:cNvSpPr>
          <p:nvPr>
            <p:ph type="body" sz="quarter" idx="16"/>
          </p:nvPr>
        </p:nvSpPr>
        <p:spPr/>
        <p:txBody>
          <a:bodyPr>
            <a:normAutofit/>
          </a:bodyPr>
          <a:lstStyle/>
          <a:p>
            <a:r>
              <a:rPr kumimoji="1" lang="en-US" altLang="ja-JP" dirty="0" err="1"/>
              <a:t>Albucius</a:t>
            </a:r>
            <a:r>
              <a:rPr kumimoji="1" lang="en-US" altLang="ja-JP" dirty="0"/>
              <a:t> </a:t>
            </a:r>
            <a:r>
              <a:rPr kumimoji="1" lang="en-US" altLang="ja-JP" dirty="0" err="1"/>
              <a:t>repudiare</a:t>
            </a:r>
            <a:r>
              <a:rPr kumimoji="1" lang="en-US" altLang="ja-JP" dirty="0"/>
              <a:t> </a:t>
            </a:r>
            <a:r>
              <a:rPr kumimoji="1" lang="en-US" altLang="ja-JP" dirty="0" err="1"/>
              <a:t>inciderint</a:t>
            </a:r>
            <a:r>
              <a:rPr kumimoji="1" lang="en-US" altLang="ja-JP" dirty="0"/>
              <a:t> </a:t>
            </a:r>
            <a:r>
              <a:rPr kumimoji="1" lang="en-US" altLang="ja-JP" dirty="0" err="1"/>
              <a:t>vel</a:t>
            </a:r>
            <a:r>
              <a:rPr kumimoji="1" lang="en-US" altLang="ja-JP" dirty="0"/>
              <a:t> an. </a:t>
            </a:r>
            <a:r>
              <a:rPr kumimoji="1" lang="en-US" altLang="ja-JP" dirty="0" err="1"/>
              <a:t>Sed</a:t>
            </a:r>
            <a:r>
              <a:rPr kumimoji="1" lang="en-US" altLang="ja-JP" dirty="0"/>
              <a:t> at fugit </a:t>
            </a:r>
            <a:r>
              <a:rPr kumimoji="1" lang="en-US" altLang="ja-JP" dirty="0" err="1"/>
              <a:t>accusata</a:t>
            </a:r>
            <a:r>
              <a:rPr kumimoji="1" lang="en-US" altLang="ja-JP" dirty="0"/>
              <a:t>, </a:t>
            </a:r>
            <a:r>
              <a:rPr kumimoji="1" lang="en-US" altLang="ja-JP" dirty="0" err="1"/>
              <a:t>eu</a:t>
            </a:r>
            <a:r>
              <a:rPr kumimoji="1" lang="en-US" altLang="ja-JP" dirty="0"/>
              <a:t> </a:t>
            </a:r>
            <a:r>
              <a:rPr kumimoji="1" lang="en-US" altLang="ja-JP" dirty="0" err="1"/>
              <a:t>nam</a:t>
            </a:r>
            <a:r>
              <a:rPr kumimoji="1" lang="en-US" altLang="ja-JP" dirty="0"/>
              <a:t> </a:t>
            </a:r>
            <a:r>
              <a:rPr kumimoji="1" lang="en-US" altLang="ja-JP" dirty="0" err="1"/>
              <a:t>summo</a:t>
            </a:r>
            <a:r>
              <a:rPr kumimoji="1" lang="en-US" altLang="ja-JP" dirty="0"/>
              <a:t> </a:t>
            </a:r>
            <a:r>
              <a:rPr kumimoji="1" lang="en-US" altLang="ja-JP" dirty="0" err="1"/>
              <a:t>definitionem</a:t>
            </a:r>
            <a:r>
              <a:rPr kumimoji="1" lang="en-US" altLang="ja-JP" dirty="0"/>
              <a:t> </a:t>
            </a:r>
            <a:r>
              <a:rPr kumimoji="1" lang="en-US" altLang="ja-JP" dirty="0" err="1"/>
              <a:t>concludaturque</a:t>
            </a:r>
            <a:r>
              <a:rPr kumimoji="1" lang="en-US" altLang="ja-JP" dirty="0"/>
              <a:t>.</a:t>
            </a:r>
            <a:endParaRPr kumimoji="1" lang="ja-JP" altLang="en-US" dirty="0"/>
          </a:p>
        </p:txBody>
      </p:sp>
      <p:sp>
        <p:nvSpPr>
          <p:cNvPr id="19" name="テキスト プレースホルダー 18"/>
          <p:cNvSpPr>
            <a:spLocks noGrp="1"/>
          </p:cNvSpPr>
          <p:nvPr>
            <p:ph type="body" sz="quarter" idx="17"/>
          </p:nvPr>
        </p:nvSpPr>
        <p:spPr/>
        <p:txBody>
          <a:bodyPr/>
          <a:lstStyle/>
          <a:p>
            <a:r>
              <a:rPr lang="en-US" altLang="ja-JP" dirty="0"/>
              <a:t>Strengths</a:t>
            </a:r>
            <a:endParaRPr kumimoji="1" lang="ja-JP" altLang="en-US" dirty="0"/>
          </a:p>
        </p:txBody>
      </p:sp>
      <p:sp>
        <p:nvSpPr>
          <p:cNvPr id="24" name="テキスト プレースホルダー 23"/>
          <p:cNvSpPr>
            <a:spLocks noGrp="1"/>
          </p:cNvSpPr>
          <p:nvPr>
            <p:ph type="body" sz="quarter" idx="23"/>
          </p:nvPr>
        </p:nvSpPr>
        <p:spPr/>
        <p:txBody>
          <a:bodyPr/>
          <a:lstStyle/>
          <a:p>
            <a:r>
              <a:rPr kumimoji="1" lang="en-US" altLang="ja-JP" dirty="0"/>
              <a:t>Alia </a:t>
            </a:r>
            <a:r>
              <a:rPr kumimoji="1" lang="en-US" altLang="ja-JP" dirty="0" err="1"/>
              <a:t>insolens</a:t>
            </a:r>
            <a:r>
              <a:rPr kumimoji="1" lang="en-US" altLang="ja-JP" dirty="0"/>
              <a:t> </a:t>
            </a:r>
            <a:r>
              <a:rPr kumimoji="1" lang="en-US" altLang="ja-JP" dirty="0" err="1"/>
              <a:t>consulatu</a:t>
            </a:r>
            <a:r>
              <a:rPr kumimoji="1" lang="en-US" altLang="ja-JP" dirty="0"/>
              <a:t> at mea, </a:t>
            </a:r>
            <a:r>
              <a:rPr kumimoji="1" lang="en-US" altLang="ja-JP" dirty="0" err="1"/>
              <a:t>vix</a:t>
            </a:r>
            <a:r>
              <a:rPr kumimoji="1" lang="en-US" altLang="ja-JP" dirty="0"/>
              <a:t> in </a:t>
            </a:r>
            <a:r>
              <a:rPr kumimoji="1" lang="en-US" altLang="ja-JP" dirty="0" err="1"/>
              <a:t>nonumy</a:t>
            </a:r>
            <a:r>
              <a:rPr kumimoji="1" lang="en-US" altLang="ja-JP" dirty="0"/>
              <a:t> </a:t>
            </a:r>
            <a:r>
              <a:rPr kumimoji="1" lang="en-US" altLang="ja-JP" dirty="0" err="1"/>
              <a:t>equidem</a:t>
            </a:r>
            <a:r>
              <a:rPr kumimoji="1" lang="en-US" altLang="ja-JP" dirty="0"/>
              <a:t> </a:t>
            </a:r>
            <a:r>
              <a:rPr kumimoji="1" lang="en-US" altLang="ja-JP" dirty="0" err="1"/>
              <a:t>utroque</a:t>
            </a:r>
            <a:r>
              <a:rPr kumimoji="1" lang="en-US" altLang="ja-JP" dirty="0"/>
              <a:t>. </a:t>
            </a:r>
            <a:r>
              <a:rPr kumimoji="1" lang="en-US" altLang="ja-JP" dirty="0" err="1"/>
              <a:t>Cetero</a:t>
            </a:r>
            <a:r>
              <a:rPr kumimoji="1" lang="en-US" altLang="ja-JP" dirty="0"/>
              <a:t> </a:t>
            </a:r>
            <a:r>
              <a:rPr kumimoji="1" lang="en-US" altLang="ja-JP" dirty="0" err="1"/>
              <a:t>suscipit</a:t>
            </a:r>
            <a:r>
              <a:rPr kumimoji="1" lang="en-US" altLang="ja-JP" dirty="0"/>
              <a:t> vis </a:t>
            </a:r>
            <a:r>
              <a:rPr kumimoji="1" lang="en-US" altLang="ja-JP" dirty="0" err="1"/>
              <a:t>te</a:t>
            </a:r>
            <a:r>
              <a:rPr kumimoji="1" lang="en-US" altLang="ja-JP" dirty="0"/>
              <a:t>, </a:t>
            </a:r>
            <a:r>
              <a:rPr kumimoji="1" lang="en-US" altLang="ja-JP" dirty="0" err="1"/>
              <a:t>est</a:t>
            </a:r>
            <a:r>
              <a:rPr kumimoji="1" lang="en-US" altLang="ja-JP" dirty="0"/>
              <a:t> </a:t>
            </a:r>
            <a:r>
              <a:rPr kumimoji="1" lang="en-US" altLang="ja-JP" dirty="0" err="1"/>
              <a:t>facilisi</a:t>
            </a:r>
            <a:r>
              <a:rPr kumimoji="1" lang="en-US" altLang="ja-JP" dirty="0"/>
              <a:t> </a:t>
            </a:r>
            <a:r>
              <a:rPr kumimoji="1" lang="en-US" altLang="ja-JP" dirty="0" err="1"/>
              <a:t>qualisque</a:t>
            </a:r>
            <a:r>
              <a:rPr kumimoji="1" lang="en-US" altLang="ja-JP" dirty="0"/>
              <a:t> </a:t>
            </a:r>
            <a:r>
              <a:rPr kumimoji="1" lang="en-US" altLang="ja-JP" dirty="0" err="1"/>
              <a:t>consequat</a:t>
            </a:r>
            <a:r>
              <a:rPr kumimoji="1" lang="en-US" altLang="ja-JP" dirty="0"/>
              <a:t> </a:t>
            </a:r>
            <a:r>
              <a:rPr kumimoji="1" lang="en-US" altLang="ja-JP" dirty="0" err="1"/>
              <a:t>te</a:t>
            </a:r>
            <a:r>
              <a:rPr kumimoji="1" lang="en-US" altLang="ja-JP" dirty="0"/>
              <a:t>.</a:t>
            </a:r>
            <a:endParaRPr kumimoji="1" lang="ja-JP" altLang="en-US" dirty="0"/>
          </a:p>
        </p:txBody>
      </p:sp>
      <p:sp>
        <p:nvSpPr>
          <p:cNvPr id="25" name="テキスト プレースホルダー 24"/>
          <p:cNvSpPr>
            <a:spLocks noGrp="1"/>
          </p:cNvSpPr>
          <p:nvPr>
            <p:ph type="body" sz="quarter" idx="24"/>
          </p:nvPr>
        </p:nvSpPr>
        <p:spPr/>
        <p:txBody>
          <a:bodyPr/>
          <a:lstStyle/>
          <a:p>
            <a:r>
              <a:rPr lang="en-US" altLang="ja-JP" dirty="0"/>
              <a:t>Weaknesses</a:t>
            </a:r>
            <a:endParaRPr kumimoji="1" lang="ja-JP" altLang="en-US" dirty="0"/>
          </a:p>
        </p:txBody>
      </p:sp>
      <p:sp>
        <p:nvSpPr>
          <p:cNvPr id="26" name="テキスト プレースホルダー 25"/>
          <p:cNvSpPr>
            <a:spLocks noGrp="1"/>
          </p:cNvSpPr>
          <p:nvPr>
            <p:ph type="body" sz="quarter" idx="25"/>
          </p:nvPr>
        </p:nvSpPr>
        <p:spPr/>
        <p:txBody>
          <a:bodyPr/>
          <a:lstStyle/>
          <a:p>
            <a:r>
              <a:rPr kumimoji="1" lang="en-US" altLang="ja-JP" dirty="0" err="1"/>
              <a:t>Verear</a:t>
            </a:r>
            <a:r>
              <a:rPr kumimoji="1" lang="en-US" altLang="ja-JP" dirty="0"/>
              <a:t> </a:t>
            </a:r>
            <a:r>
              <a:rPr kumimoji="1" lang="en-US" altLang="ja-JP" dirty="0" err="1"/>
              <a:t>accusata</a:t>
            </a:r>
            <a:r>
              <a:rPr kumimoji="1" lang="en-US" altLang="ja-JP" dirty="0"/>
              <a:t> ad </a:t>
            </a:r>
            <a:r>
              <a:rPr kumimoji="1" lang="en-US" altLang="ja-JP" dirty="0" err="1"/>
              <a:t>mel</a:t>
            </a:r>
            <a:r>
              <a:rPr kumimoji="1" lang="en-US" altLang="ja-JP" dirty="0"/>
              <a:t>. </a:t>
            </a:r>
            <a:r>
              <a:rPr kumimoji="1" lang="en-US" altLang="ja-JP" dirty="0" err="1"/>
              <a:t>Ea</a:t>
            </a:r>
            <a:r>
              <a:rPr kumimoji="1" lang="en-US" altLang="ja-JP" dirty="0"/>
              <a:t> </a:t>
            </a:r>
            <a:r>
              <a:rPr kumimoji="1" lang="en-US" altLang="ja-JP" dirty="0" err="1"/>
              <a:t>cetero</a:t>
            </a:r>
            <a:r>
              <a:rPr kumimoji="1" lang="en-US" altLang="ja-JP" dirty="0"/>
              <a:t> </a:t>
            </a:r>
            <a:r>
              <a:rPr kumimoji="1" lang="en-US" altLang="ja-JP" dirty="0" err="1"/>
              <a:t>constituto</a:t>
            </a:r>
            <a:r>
              <a:rPr kumimoji="1" lang="en-US" altLang="ja-JP" dirty="0"/>
              <a:t> </a:t>
            </a:r>
            <a:r>
              <a:rPr kumimoji="1" lang="en-US" altLang="ja-JP" dirty="0" err="1"/>
              <a:t>eum</a:t>
            </a:r>
            <a:r>
              <a:rPr kumimoji="1" lang="en-US" altLang="ja-JP" dirty="0"/>
              <a:t>. Sale </a:t>
            </a:r>
            <a:r>
              <a:rPr kumimoji="1" lang="en-US" altLang="ja-JP" dirty="0" err="1"/>
              <a:t>salutatus</a:t>
            </a:r>
            <a:r>
              <a:rPr kumimoji="1" lang="en-US" altLang="ja-JP" dirty="0"/>
              <a:t> </a:t>
            </a:r>
            <a:r>
              <a:rPr kumimoji="1" lang="en-US" altLang="ja-JP" dirty="0" err="1"/>
              <a:t>gloriatur</a:t>
            </a:r>
            <a:r>
              <a:rPr kumimoji="1" lang="en-US" altLang="ja-JP" dirty="0"/>
              <a:t> </a:t>
            </a:r>
            <a:r>
              <a:rPr kumimoji="1" lang="en-US" altLang="ja-JP" dirty="0" err="1"/>
              <a:t>eos</a:t>
            </a:r>
            <a:r>
              <a:rPr kumimoji="1" lang="en-US" altLang="ja-JP" dirty="0"/>
              <a:t> </a:t>
            </a:r>
            <a:r>
              <a:rPr kumimoji="1" lang="en-US" altLang="ja-JP" dirty="0" err="1"/>
              <a:t>ut</a:t>
            </a:r>
            <a:r>
              <a:rPr kumimoji="1" lang="en-US" altLang="ja-JP" dirty="0"/>
              <a:t>, his id modus </a:t>
            </a:r>
            <a:r>
              <a:rPr kumimoji="1" lang="en-US" altLang="ja-JP" dirty="0" err="1"/>
              <a:t>alienum</a:t>
            </a:r>
            <a:r>
              <a:rPr kumimoji="1" lang="en-US" altLang="ja-JP" dirty="0"/>
              <a:t>, </a:t>
            </a:r>
            <a:r>
              <a:rPr kumimoji="1" lang="en-US" altLang="ja-JP" dirty="0" err="1"/>
              <a:t>eos</a:t>
            </a:r>
            <a:r>
              <a:rPr kumimoji="1" lang="en-US" altLang="ja-JP" dirty="0"/>
              <a:t> </a:t>
            </a:r>
            <a:r>
              <a:rPr kumimoji="1" lang="en-US" altLang="ja-JP" dirty="0" err="1"/>
              <a:t>volumus</a:t>
            </a:r>
            <a:r>
              <a:rPr kumimoji="1" lang="en-US" altLang="ja-JP" dirty="0"/>
              <a:t> </a:t>
            </a:r>
            <a:r>
              <a:rPr kumimoji="1" lang="en-US" altLang="ja-JP" dirty="0" err="1"/>
              <a:t>intellegebat</a:t>
            </a:r>
            <a:r>
              <a:rPr kumimoji="1" lang="en-US" altLang="ja-JP" dirty="0"/>
              <a:t> ea.</a:t>
            </a:r>
            <a:endParaRPr kumimoji="1" lang="ja-JP" altLang="en-US" dirty="0"/>
          </a:p>
        </p:txBody>
      </p:sp>
      <p:sp>
        <p:nvSpPr>
          <p:cNvPr id="27" name="テキスト プレースホルダー 26"/>
          <p:cNvSpPr>
            <a:spLocks noGrp="1"/>
          </p:cNvSpPr>
          <p:nvPr>
            <p:ph type="body" sz="quarter" idx="26"/>
          </p:nvPr>
        </p:nvSpPr>
        <p:spPr/>
        <p:txBody>
          <a:bodyPr/>
          <a:lstStyle/>
          <a:p>
            <a:r>
              <a:rPr lang="en-US" altLang="ja-JP" dirty="0"/>
              <a:t>Opportunities</a:t>
            </a:r>
            <a:endParaRPr kumimoji="1" lang="ja-JP" altLang="en-US" dirty="0"/>
          </a:p>
        </p:txBody>
      </p:sp>
      <p:sp>
        <p:nvSpPr>
          <p:cNvPr id="28" name="テキスト プレースホルダー 27"/>
          <p:cNvSpPr>
            <a:spLocks noGrp="1"/>
          </p:cNvSpPr>
          <p:nvPr>
            <p:ph type="body" sz="quarter" idx="27"/>
          </p:nvPr>
        </p:nvSpPr>
        <p:spPr/>
        <p:txBody>
          <a:bodyPr/>
          <a:lstStyle/>
          <a:p>
            <a:r>
              <a:rPr kumimoji="1" lang="en-US" altLang="ja-JP" dirty="0" err="1"/>
              <a:t>Erat</a:t>
            </a:r>
            <a:r>
              <a:rPr kumimoji="1" lang="en-US" altLang="ja-JP" dirty="0"/>
              <a:t> </a:t>
            </a:r>
            <a:r>
              <a:rPr kumimoji="1" lang="en-US" altLang="ja-JP" dirty="0" err="1"/>
              <a:t>accusata</a:t>
            </a:r>
            <a:r>
              <a:rPr kumimoji="1" lang="en-US" altLang="ja-JP" dirty="0"/>
              <a:t> </a:t>
            </a:r>
            <a:r>
              <a:rPr kumimoji="1" lang="en-US" altLang="ja-JP" dirty="0" err="1"/>
              <a:t>nec</a:t>
            </a:r>
            <a:r>
              <a:rPr kumimoji="1" lang="en-US" altLang="ja-JP" dirty="0"/>
              <a:t> ne, an </a:t>
            </a:r>
            <a:r>
              <a:rPr kumimoji="1" lang="en-US" altLang="ja-JP" dirty="0" err="1"/>
              <a:t>ignota</a:t>
            </a:r>
            <a:r>
              <a:rPr kumimoji="1" lang="en-US" altLang="ja-JP" dirty="0"/>
              <a:t> doming </a:t>
            </a:r>
            <a:r>
              <a:rPr kumimoji="1" lang="en-US" altLang="ja-JP" dirty="0" err="1"/>
              <a:t>dolorum</a:t>
            </a:r>
            <a:r>
              <a:rPr kumimoji="1" lang="en-US" altLang="ja-JP" dirty="0"/>
              <a:t> has. </a:t>
            </a:r>
            <a:r>
              <a:rPr kumimoji="1" lang="en-US" altLang="ja-JP" dirty="0" err="1"/>
              <a:t>Tritani</a:t>
            </a:r>
            <a:r>
              <a:rPr kumimoji="1" lang="en-US" altLang="ja-JP" dirty="0"/>
              <a:t> </a:t>
            </a:r>
            <a:r>
              <a:rPr kumimoji="1" lang="en-US" altLang="ja-JP" dirty="0" err="1"/>
              <a:t>suscipit</a:t>
            </a:r>
            <a:r>
              <a:rPr kumimoji="1" lang="en-US" altLang="ja-JP" dirty="0"/>
              <a:t> </a:t>
            </a:r>
            <a:r>
              <a:rPr kumimoji="1" lang="en-US" altLang="ja-JP" dirty="0" err="1"/>
              <a:t>te</a:t>
            </a:r>
            <a:r>
              <a:rPr kumimoji="1" lang="en-US" altLang="ja-JP" dirty="0"/>
              <a:t> </a:t>
            </a:r>
            <a:r>
              <a:rPr kumimoji="1" lang="en-US" altLang="ja-JP" dirty="0" err="1"/>
              <a:t>mel</a:t>
            </a:r>
            <a:r>
              <a:rPr kumimoji="1" lang="en-US" altLang="ja-JP" dirty="0"/>
              <a:t>. </a:t>
            </a:r>
            <a:r>
              <a:rPr kumimoji="1" lang="en-US" altLang="ja-JP" dirty="0" err="1"/>
              <a:t>Pri</a:t>
            </a:r>
            <a:r>
              <a:rPr kumimoji="1" lang="en-US" altLang="ja-JP" dirty="0"/>
              <a:t> </a:t>
            </a:r>
            <a:r>
              <a:rPr kumimoji="1" lang="en-US" altLang="ja-JP" dirty="0" err="1"/>
              <a:t>quot</a:t>
            </a:r>
            <a:r>
              <a:rPr kumimoji="1" lang="en-US" altLang="ja-JP" dirty="0"/>
              <a:t> mandamus </a:t>
            </a:r>
            <a:r>
              <a:rPr kumimoji="1" lang="en-US" altLang="ja-JP" dirty="0" err="1"/>
              <a:t>ocurreret</a:t>
            </a:r>
            <a:r>
              <a:rPr kumimoji="1" lang="en-US" altLang="ja-JP" dirty="0"/>
              <a:t> ne, ex sit </a:t>
            </a:r>
            <a:r>
              <a:rPr kumimoji="1" lang="en-US" altLang="ja-JP" dirty="0" err="1"/>
              <a:t>erant</a:t>
            </a:r>
            <a:r>
              <a:rPr kumimoji="1" lang="en-US" altLang="ja-JP" dirty="0"/>
              <a:t> </a:t>
            </a:r>
            <a:r>
              <a:rPr kumimoji="1" lang="en-US" altLang="ja-JP" dirty="0" err="1"/>
              <a:t>cetero</a:t>
            </a:r>
            <a:r>
              <a:rPr kumimoji="1" lang="en-US" altLang="ja-JP" dirty="0"/>
              <a:t>.</a:t>
            </a:r>
            <a:endParaRPr kumimoji="1" lang="ja-JP" altLang="en-US" dirty="0"/>
          </a:p>
        </p:txBody>
      </p:sp>
      <p:sp>
        <p:nvSpPr>
          <p:cNvPr id="29" name="テキスト プレースホルダー 28"/>
          <p:cNvSpPr>
            <a:spLocks noGrp="1"/>
          </p:cNvSpPr>
          <p:nvPr>
            <p:ph type="body" sz="quarter" idx="28"/>
          </p:nvPr>
        </p:nvSpPr>
        <p:spPr/>
        <p:txBody>
          <a:bodyPr/>
          <a:lstStyle/>
          <a:p>
            <a:r>
              <a:rPr lang="en-US" altLang="ja-JP" dirty="0"/>
              <a:t>Threats</a:t>
            </a:r>
            <a:endParaRPr kumimoji="1" lang="ja-JP" altLang="en-US" dirty="0"/>
          </a:p>
        </p:txBody>
      </p:sp>
      <p:sp>
        <p:nvSpPr>
          <p:cNvPr id="21" name="テキスト プレースホルダー 20"/>
          <p:cNvSpPr>
            <a:spLocks noGrp="1"/>
          </p:cNvSpPr>
          <p:nvPr>
            <p:ph type="body" sz="quarter" idx="20"/>
          </p:nvPr>
        </p:nvSpPr>
        <p:spPr/>
        <p:txBody>
          <a:bodyPr/>
          <a:lstStyle/>
          <a:p>
            <a:r>
              <a:rPr kumimoji="1" lang="en-US" altLang="ja-JP" dirty="0"/>
              <a:t>W</a:t>
            </a:r>
            <a:endParaRPr kumimoji="1" lang="ja-JP" altLang="en-US" dirty="0"/>
          </a:p>
        </p:txBody>
      </p:sp>
      <p:sp>
        <p:nvSpPr>
          <p:cNvPr id="22" name="テキスト プレースホルダー 21"/>
          <p:cNvSpPr>
            <a:spLocks noGrp="1"/>
          </p:cNvSpPr>
          <p:nvPr>
            <p:ph type="body" sz="quarter" idx="21"/>
          </p:nvPr>
        </p:nvSpPr>
        <p:spPr/>
        <p:txBody>
          <a:bodyPr/>
          <a:lstStyle/>
          <a:p>
            <a:r>
              <a:rPr kumimoji="1" lang="en-US" altLang="ja-JP" dirty="0"/>
              <a:t>O</a:t>
            </a:r>
            <a:endParaRPr kumimoji="1" lang="ja-JP" altLang="en-US" dirty="0"/>
          </a:p>
        </p:txBody>
      </p:sp>
      <p:sp>
        <p:nvSpPr>
          <p:cNvPr id="23" name="テキスト プレースホルダー 22"/>
          <p:cNvSpPr>
            <a:spLocks noGrp="1"/>
          </p:cNvSpPr>
          <p:nvPr>
            <p:ph type="body" sz="quarter" idx="22"/>
          </p:nvPr>
        </p:nvSpPr>
        <p:spPr/>
        <p:txBody>
          <a:bodyPr/>
          <a:lstStyle/>
          <a:p>
            <a:r>
              <a:rPr kumimoji="1" lang="en-US" altLang="ja-JP" dirty="0"/>
              <a:t>T</a:t>
            </a:r>
            <a:endParaRPr kumimoji="1" lang="ja-JP" altLang="en-US" dirty="0"/>
          </a:p>
        </p:txBody>
      </p:sp>
    </p:spTree>
    <p:extLst>
      <p:ext uri="{BB962C8B-B14F-4D97-AF65-F5344CB8AC3E}">
        <p14:creationId xmlns:p14="http://schemas.microsoft.com/office/powerpoint/2010/main" val="3021724526"/>
      </p:ext>
    </p:extLst>
  </p:cSld>
  <p:clrMapOvr>
    <a:masterClrMapping/>
  </p:clrMapOvr>
  <mc:AlternateContent xmlns:mc="http://schemas.openxmlformats.org/markup-compatibility/2006" xmlns:p14="http://schemas.microsoft.com/office/powerpoint/2010/main">
    <mc:Choice Requires="p14">
      <p:transition spd="slow" p14:dur="800" advTm="8051">
        <p14:flythrough/>
      </p:transition>
    </mc:Choice>
    <mc:Fallback xmlns="">
      <p:transition spd="slow" advTm="8051">
        <p:fade/>
      </p:transition>
    </mc:Fallback>
  </mc:AlternateContent>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タイトル 8"/>
          <p:cNvSpPr>
            <a:spLocks noGrp="1"/>
          </p:cNvSpPr>
          <p:nvPr>
            <p:ph type="title"/>
          </p:nvPr>
        </p:nvSpPr>
        <p:spPr/>
        <p:txBody>
          <a:bodyPr/>
          <a:lstStyle/>
          <a:p>
            <a:r>
              <a:rPr kumimoji="1" lang="en-US" altLang="ja-JP" dirty="0"/>
              <a:t>3 Crucial Factors</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56</a:t>
            </a:fld>
            <a:endParaRPr lang="en-US" dirty="0"/>
          </a:p>
        </p:txBody>
      </p:sp>
      <p:sp>
        <p:nvSpPr>
          <p:cNvPr id="10" name="テキスト プレースホルダー 9"/>
          <p:cNvSpPr>
            <a:spLocks noGrp="1"/>
          </p:cNvSpPr>
          <p:nvPr>
            <p:ph type="body" sz="quarter" idx="12"/>
          </p:nvPr>
        </p:nvSpPr>
        <p:spPr/>
        <p:txBody>
          <a:bodyPr/>
          <a:lstStyle/>
          <a:p>
            <a:r>
              <a:rPr kumimoji="1" lang="en-US" altLang="ja-JP" dirty="0" err="1"/>
              <a:t>Discere</a:t>
            </a:r>
            <a:r>
              <a:rPr kumimoji="1" lang="en-US" altLang="ja-JP" dirty="0"/>
              <a:t> maiorum </a:t>
            </a:r>
            <a:r>
              <a:rPr kumimoji="1" lang="en-US" altLang="ja-JP" dirty="0" err="1"/>
              <a:t>prodesset</a:t>
            </a:r>
            <a:r>
              <a:rPr kumimoji="1" lang="en-US" altLang="ja-JP" dirty="0"/>
              <a:t> </a:t>
            </a:r>
            <a:r>
              <a:rPr kumimoji="1" lang="en-US" altLang="ja-JP" dirty="0" err="1"/>
              <a:t>vel</a:t>
            </a:r>
            <a:r>
              <a:rPr kumimoji="1" lang="en-US" altLang="ja-JP" dirty="0"/>
              <a:t> an, sea no </a:t>
            </a:r>
            <a:r>
              <a:rPr kumimoji="1" lang="en-US" altLang="ja-JP" dirty="0" err="1"/>
              <a:t>graeci</a:t>
            </a:r>
            <a:r>
              <a:rPr kumimoji="1" lang="en-US" altLang="ja-JP" dirty="0"/>
              <a:t> </a:t>
            </a:r>
            <a:r>
              <a:rPr kumimoji="1" lang="en-US" altLang="ja-JP" dirty="0" err="1"/>
              <a:t>deseruisse</a:t>
            </a:r>
            <a:r>
              <a:rPr kumimoji="1" lang="en-US" altLang="ja-JP" dirty="0"/>
              <a:t>. </a:t>
            </a:r>
            <a:r>
              <a:rPr kumimoji="1" lang="en-US" altLang="ja-JP" dirty="0" err="1"/>
              <a:t>Cibo</a:t>
            </a:r>
            <a:r>
              <a:rPr kumimoji="1" lang="en-US" altLang="ja-JP" dirty="0"/>
              <a:t> </a:t>
            </a:r>
            <a:r>
              <a:rPr kumimoji="1" lang="en-US" altLang="ja-JP" dirty="0" err="1"/>
              <a:t>everti</a:t>
            </a:r>
            <a:r>
              <a:rPr kumimoji="1" lang="en-US" altLang="ja-JP" dirty="0"/>
              <a:t> </a:t>
            </a:r>
            <a:r>
              <a:rPr kumimoji="1" lang="en-US" altLang="ja-JP" dirty="0" err="1"/>
              <a:t>ea</a:t>
            </a:r>
            <a:r>
              <a:rPr kumimoji="1" lang="en-US" altLang="ja-JP" dirty="0"/>
              <a:t> usu. </a:t>
            </a:r>
            <a:r>
              <a:rPr kumimoji="1" lang="en-US" altLang="ja-JP" dirty="0" err="1"/>
              <a:t>Amet</a:t>
            </a:r>
            <a:r>
              <a:rPr kumimoji="1" lang="en-US" altLang="ja-JP" dirty="0"/>
              <a:t> </a:t>
            </a:r>
            <a:r>
              <a:rPr kumimoji="1" lang="en-US" altLang="ja-JP" dirty="0" err="1"/>
              <a:t>aperiam</a:t>
            </a:r>
            <a:r>
              <a:rPr kumimoji="1" lang="en-US" altLang="ja-JP" dirty="0"/>
              <a:t> </a:t>
            </a:r>
            <a:r>
              <a:rPr kumimoji="1" lang="en-US" altLang="ja-JP" dirty="0" err="1"/>
              <a:t>ornatus</a:t>
            </a:r>
            <a:r>
              <a:rPr kumimoji="1" lang="en-US" altLang="ja-JP" dirty="0"/>
              <a:t> sit ad. </a:t>
            </a:r>
            <a:r>
              <a:rPr kumimoji="1" lang="en-US" altLang="ja-JP" dirty="0" err="1"/>
              <a:t>Nusquam</a:t>
            </a:r>
            <a:r>
              <a:rPr kumimoji="1" lang="en-US" altLang="ja-JP" dirty="0"/>
              <a:t> </a:t>
            </a:r>
            <a:r>
              <a:rPr kumimoji="1" lang="en-US" altLang="ja-JP" dirty="0" err="1"/>
              <a:t>oporteat</a:t>
            </a:r>
            <a:r>
              <a:rPr kumimoji="1" lang="en-US" altLang="ja-JP" dirty="0"/>
              <a:t> </a:t>
            </a:r>
            <a:r>
              <a:rPr kumimoji="1" lang="en-US" altLang="ja-JP" dirty="0" err="1"/>
              <a:t>definitionem</a:t>
            </a:r>
            <a:r>
              <a:rPr kumimoji="1" lang="en-US" altLang="ja-JP" dirty="0"/>
              <a:t> et pro, vis </a:t>
            </a:r>
            <a:r>
              <a:rPr kumimoji="1" lang="en-US" altLang="ja-JP" dirty="0" err="1"/>
              <a:t>fierent</a:t>
            </a:r>
            <a:r>
              <a:rPr kumimoji="1" lang="en-US" altLang="ja-JP" dirty="0"/>
              <a:t> </a:t>
            </a:r>
            <a:r>
              <a:rPr kumimoji="1" lang="en-US" altLang="ja-JP" dirty="0" err="1"/>
              <a:t>scaevola</a:t>
            </a:r>
            <a:r>
              <a:rPr kumimoji="1" lang="en-US" altLang="ja-JP" dirty="0"/>
              <a:t> </a:t>
            </a:r>
            <a:r>
              <a:rPr kumimoji="1" lang="en-US" altLang="ja-JP" dirty="0" err="1"/>
              <a:t>vivendum</a:t>
            </a:r>
            <a:r>
              <a:rPr kumimoji="1" lang="en-US" altLang="ja-JP" dirty="0"/>
              <a:t> et. Ex </a:t>
            </a:r>
            <a:r>
              <a:rPr kumimoji="1" lang="en-US" altLang="ja-JP" dirty="0" err="1"/>
              <a:t>eum</a:t>
            </a:r>
            <a:r>
              <a:rPr kumimoji="1" lang="en-US" altLang="ja-JP" dirty="0"/>
              <a:t> </a:t>
            </a:r>
            <a:r>
              <a:rPr kumimoji="1" lang="en-US" altLang="ja-JP" dirty="0" err="1"/>
              <a:t>ceteros</a:t>
            </a:r>
            <a:r>
              <a:rPr kumimoji="1" lang="en-US" altLang="ja-JP" dirty="0"/>
              <a:t> </a:t>
            </a:r>
            <a:r>
              <a:rPr kumimoji="1" lang="en-US" altLang="ja-JP" dirty="0" err="1"/>
              <a:t>offendit</a:t>
            </a:r>
            <a:r>
              <a:rPr kumimoji="1" lang="en-US" altLang="ja-JP" dirty="0"/>
              <a:t> </a:t>
            </a:r>
            <a:r>
              <a:rPr kumimoji="1" lang="en-US" altLang="ja-JP" dirty="0" err="1"/>
              <a:t>dissentias</a:t>
            </a:r>
            <a:r>
              <a:rPr kumimoji="1" lang="en-US" altLang="ja-JP" dirty="0"/>
              <a:t>, </a:t>
            </a:r>
            <a:r>
              <a:rPr kumimoji="1" lang="en-US" altLang="ja-JP" dirty="0" err="1"/>
              <a:t>augue</a:t>
            </a:r>
            <a:r>
              <a:rPr kumimoji="1" lang="en-US" altLang="ja-JP" dirty="0"/>
              <a:t> </a:t>
            </a:r>
            <a:r>
              <a:rPr kumimoji="1" lang="en-US" altLang="ja-JP" dirty="0" err="1"/>
              <a:t>solet</a:t>
            </a:r>
            <a:r>
              <a:rPr kumimoji="1" lang="en-US" altLang="ja-JP" dirty="0"/>
              <a:t> </a:t>
            </a:r>
            <a:r>
              <a:rPr kumimoji="1" lang="en-US" altLang="ja-JP" dirty="0" err="1"/>
              <a:t>possim</a:t>
            </a:r>
            <a:r>
              <a:rPr kumimoji="1" lang="en-US" altLang="ja-JP" dirty="0"/>
              <a:t> </a:t>
            </a:r>
            <a:r>
              <a:rPr kumimoji="1" lang="en-US" altLang="ja-JP" dirty="0" err="1"/>
              <a:t>mel</a:t>
            </a:r>
            <a:r>
              <a:rPr kumimoji="1" lang="en-US" altLang="ja-JP" dirty="0"/>
              <a:t> ex.</a:t>
            </a:r>
            <a:endParaRPr kumimoji="1" lang="ja-JP" altLang="en-US" dirty="0"/>
          </a:p>
        </p:txBody>
      </p:sp>
      <p:sp>
        <p:nvSpPr>
          <p:cNvPr id="11" name="テキスト プレースホルダー 10"/>
          <p:cNvSpPr>
            <a:spLocks noGrp="1"/>
          </p:cNvSpPr>
          <p:nvPr>
            <p:ph type="body" sz="quarter" idx="13"/>
          </p:nvPr>
        </p:nvSpPr>
        <p:spPr/>
        <p:txBody>
          <a:bodyPr/>
          <a:lstStyle/>
          <a:p>
            <a:r>
              <a:rPr kumimoji="1" lang="en-US" altLang="ja-JP" dirty="0"/>
              <a:t>Configuration</a:t>
            </a:r>
            <a:endParaRPr kumimoji="1" lang="ja-JP" altLang="en-US" dirty="0"/>
          </a:p>
        </p:txBody>
      </p:sp>
      <p:sp>
        <p:nvSpPr>
          <p:cNvPr id="12" name="テキスト プレースホルダー 11"/>
          <p:cNvSpPr>
            <a:spLocks noGrp="1"/>
          </p:cNvSpPr>
          <p:nvPr>
            <p:ph type="body" sz="quarter" idx="14"/>
          </p:nvPr>
        </p:nvSpPr>
        <p:spPr/>
        <p:txBody>
          <a:bodyPr/>
          <a:lstStyle/>
          <a:p>
            <a:r>
              <a:rPr kumimoji="1" lang="en-US" altLang="ja-JP" dirty="0" err="1"/>
              <a:t>Recusabo</a:t>
            </a:r>
            <a:r>
              <a:rPr kumimoji="1" lang="en-US" altLang="ja-JP" dirty="0"/>
              <a:t> </a:t>
            </a:r>
            <a:r>
              <a:rPr kumimoji="1" lang="en-US" altLang="ja-JP" dirty="0" err="1"/>
              <a:t>dissentias</a:t>
            </a:r>
            <a:r>
              <a:rPr kumimoji="1" lang="en-US" altLang="ja-JP" dirty="0"/>
              <a:t> sit </a:t>
            </a:r>
            <a:r>
              <a:rPr kumimoji="1" lang="en-US" altLang="ja-JP" dirty="0" err="1"/>
              <a:t>ut</a:t>
            </a:r>
            <a:r>
              <a:rPr kumimoji="1" lang="en-US" altLang="ja-JP" dirty="0"/>
              <a:t>, </a:t>
            </a:r>
            <a:r>
              <a:rPr kumimoji="1" lang="en-US" altLang="ja-JP" dirty="0" err="1"/>
              <a:t>ei</a:t>
            </a:r>
            <a:r>
              <a:rPr kumimoji="1" lang="en-US" altLang="ja-JP" dirty="0"/>
              <a:t> </a:t>
            </a:r>
            <a:r>
              <a:rPr kumimoji="1" lang="en-US" altLang="ja-JP" dirty="0" err="1"/>
              <a:t>doctus</a:t>
            </a:r>
            <a:r>
              <a:rPr kumimoji="1" lang="en-US" altLang="ja-JP" dirty="0"/>
              <a:t> </a:t>
            </a:r>
            <a:r>
              <a:rPr kumimoji="1" lang="en-US" altLang="ja-JP" dirty="0" err="1"/>
              <a:t>iisque</a:t>
            </a:r>
            <a:r>
              <a:rPr kumimoji="1" lang="en-US" altLang="ja-JP" dirty="0"/>
              <a:t> </a:t>
            </a:r>
            <a:r>
              <a:rPr kumimoji="1" lang="en-US" altLang="ja-JP" dirty="0" err="1"/>
              <a:t>vulputate</a:t>
            </a:r>
            <a:r>
              <a:rPr kumimoji="1" lang="en-US" altLang="ja-JP" dirty="0"/>
              <a:t> </a:t>
            </a:r>
            <a:r>
              <a:rPr kumimoji="1" lang="en-US" altLang="ja-JP" dirty="0" err="1"/>
              <a:t>nam</a:t>
            </a:r>
            <a:r>
              <a:rPr kumimoji="1" lang="en-US" altLang="ja-JP" dirty="0"/>
              <a:t>. In quo </a:t>
            </a:r>
            <a:r>
              <a:rPr kumimoji="1" lang="en-US" altLang="ja-JP" dirty="0" err="1"/>
              <a:t>diam</a:t>
            </a:r>
            <a:r>
              <a:rPr kumimoji="1" lang="en-US" altLang="ja-JP" dirty="0"/>
              <a:t> </a:t>
            </a:r>
            <a:r>
              <a:rPr kumimoji="1" lang="en-US" altLang="ja-JP" dirty="0" err="1"/>
              <a:t>assum</a:t>
            </a:r>
            <a:r>
              <a:rPr kumimoji="1" lang="en-US" altLang="ja-JP" dirty="0"/>
              <a:t> </a:t>
            </a:r>
            <a:r>
              <a:rPr kumimoji="1" lang="en-US" altLang="ja-JP" dirty="0" err="1"/>
              <a:t>abhorreant</a:t>
            </a:r>
            <a:r>
              <a:rPr kumimoji="1" lang="en-US" altLang="ja-JP" dirty="0"/>
              <a:t>, </a:t>
            </a:r>
            <a:r>
              <a:rPr kumimoji="1" lang="en-US" altLang="ja-JP" dirty="0" err="1"/>
              <a:t>ut</a:t>
            </a:r>
            <a:r>
              <a:rPr kumimoji="1" lang="en-US" altLang="ja-JP" dirty="0"/>
              <a:t> ipsum </a:t>
            </a:r>
            <a:r>
              <a:rPr kumimoji="1" lang="en-US" altLang="ja-JP" dirty="0" err="1"/>
              <a:t>legimus</a:t>
            </a:r>
            <a:r>
              <a:rPr kumimoji="1" lang="en-US" altLang="ja-JP" dirty="0"/>
              <a:t> sea. </a:t>
            </a:r>
            <a:r>
              <a:rPr kumimoji="1" lang="en-US" altLang="ja-JP" dirty="0" err="1"/>
              <a:t>Aliquip</a:t>
            </a:r>
            <a:r>
              <a:rPr kumimoji="1" lang="en-US" altLang="ja-JP" dirty="0"/>
              <a:t> </a:t>
            </a:r>
            <a:r>
              <a:rPr kumimoji="1" lang="en-US" altLang="ja-JP" dirty="0" err="1"/>
              <a:t>salutandi</a:t>
            </a:r>
            <a:r>
              <a:rPr kumimoji="1" lang="en-US" altLang="ja-JP" dirty="0"/>
              <a:t> cu </a:t>
            </a:r>
            <a:r>
              <a:rPr kumimoji="1" lang="en-US" altLang="ja-JP" dirty="0" err="1"/>
              <a:t>eam</a:t>
            </a:r>
            <a:r>
              <a:rPr kumimoji="1" lang="en-US" altLang="ja-JP" dirty="0"/>
              <a:t>. </a:t>
            </a:r>
            <a:r>
              <a:rPr kumimoji="1" lang="en-US" altLang="ja-JP" dirty="0" err="1"/>
              <a:t>Gloriatur</a:t>
            </a:r>
            <a:r>
              <a:rPr kumimoji="1" lang="en-US" altLang="ja-JP" dirty="0"/>
              <a:t> </a:t>
            </a:r>
            <a:r>
              <a:rPr kumimoji="1" lang="en-US" altLang="ja-JP" dirty="0" err="1"/>
              <a:t>referrentur</a:t>
            </a:r>
            <a:r>
              <a:rPr kumimoji="1" lang="en-US" altLang="ja-JP" dirty="0"/>
              <a:t> </a:t>
            </a:r>
            <a:r>
              <a:rPr kumimoji="1" lang="en-US" altLang="ja-JP" dirty="0" err="1"/>
              <a:t>ut</a:t>
            </a:r>
            <a:r>
              <a:rPr kumimoji="1" lang="en-US" altLang="ja-JP" dirty="0"/>
              <a:t> sea, no vim </a:t>
            </a:r>
            <a:r>
              <a:rPr kumimoji="1" lang="en-US" altLang="ja-JP" dirty="0" err="1"/>
              <a:t>vero</a:t>
            </a:r>
            <a:r>
              <a:rPr kumimoji="1" lang="en-US" altLang="ja-JP" dirty="0"/>
              <a:t> </a:t>
            </a:r>
            <a:r>
              <a:rPr kumimoji="1" lang="en-US" altLang="ja-JP" dirty="0" err="1"/>
              <a:t>posidonium</a:t>
            </a:r>
            <a:r>
              <a:rPr kumimoji="1" lang="en-US" altLang="ja-JP" dirty="0"/>
              <a:t>, </a:t>
            </a:r>
            <a:r>
              <a:rPr kumimoji="1" lang="en-US" altLang="ja-JP" dirty="0" err="1"/>
              <a:t>vidit</a:t>
            </a:r>
            <a:r>
              <a:rPr kumimoji="1" lang="en-US" altLang="ja-JP" dirty="0"/>
              <a:t> </a:t>
            </a:r>
            <a:r>
              <a:rPr kumimoji="1" lang="en-US" altLang="ja-JP" dirty="0" err="1"/>
              <a:t>salutandi</a:t>
            </a:r>
            <a:r>
              <a:rPr kumimoji="1" lang="en-US" altLang="ja-JP" dirty="0"/>
              <a:t> </a:t>
            </a:r>
            <a:r>
              <a:rPr kumimoji="1" lang="en-US" altLang="ja-JP" dirty="0" err="1"/>
              <a:t>consequuntur</a:t>
            </a:r>
            <a:r>
              <a:rPr kumimoji="1" lang="en-US" altLang="ja-JP" dirty="0"/>
              <a:t> no per. </a:t>
            </a:r>
            <a:endParaRPr kumimoji="1" lang="ja-JP" altLang="en-US" dirty="0"/>
          </a:p>
        </p:txBody>
      </p:sp>
      <p:sp>
        <p:nvSpPr>
          <p:cNvPr id="13" name="テキスト プレースホルダー 12"/>
          <p:cNvSpPr>
            <a:spLocks noGrp="1"/>
          </p:cNvSpPr>
          <p:nvPr>
            <p:ph type="body" sz="quarter" idx="15"/>
          </p:nvPr>
        </p:nvSpPr>
        <p:spPr/>
        <p:txBody>
          <a:bodyPr/>
          <a:lstStyle/>
          <a:p>
            <a:r>
              <a:rPr kumimoji="1" lang="en-US" altLang="ja-JP" dirty="0"/>
              <a:t>Communication</a:t>
            </a:r>
            <a:endParaRPr kumimoji="1" lang="ja-JP" altLang="en-US" dirty="0"/>
          </a:p>
        </p:txBody>
      </p:sp>
      <p:sp>
        <p:nvSpPr>
          <p:cNvPr id="14" name="テキスト プレースホルダー 13"/>
          <p:cNvSpPr>
            <a:spLocks noGrp="1"/>
          </p:cNvSpPr>
          <p:nvPr>
            <p:ph type="body" sz="quarter" idx="16"/>
          </p:nvPr>
        </p:nvSpPr>
        <p:spPr/>
        <p:txBody>
          <a:bodyPr/>
          <a:lstStyle/>
          <a:p>
            <a:r>
              <a:rPr kumimoji="1" lang="en-US" altLang="ja-JP" dirty="0" err="1"/>
              <a:t>Sed</a:t>
            </a:r>
            <a:r>
              <a:rPr kumimoji="1" lang="en-US" altLang="ja-JP" dirty="0"/>
              <a:t> </a:t>
            </a:r>
            <a:r>
              <a:rPr kumimoji="1" lang="en-US" altLang="ja-JP" dirty="0" err="1"/>
              <a:t>ut</a:t>
            </a:r>
            <a:r>
              <a:rPr kumimoji="1" lang="en-US" altLang="ja-JP" dirty="0"/>
              <a:t> </a:t>
            </a:r>
            <a:r>
              <a:rPr kumimoji="1" lang="en-US" altLang="ja-JP" dirty="0" err="1"/>
              <a:t>wisi</a:t>
            </a:r>
            <a:r>
              <a:rPr kumimoji="1" lang="en-US" altLang="ja-JP" dirty="0"/>
              <a:t> </a:t>
            </a:r>
            <a:r>
              <a:rPr kumimoji="1" lang="en-US" altLang="ja-JP" dirty="0" err="1"/>
              <a:t>debet</a:t>
            </a:r>
            <a:r>
              <a:rPr kumimoji="1" lang="en-US" altLang="ja-JP" dirty="0"/>
              <a:t> </a:t>
            </a:r>
            <a:r>
              <a:rPr kumimoji="1" lang="en-US" altLang="ja-JP" dirty="0" err="1"/>
              <a:t>sententiae</a:t>
            </a:r>
            <a:r>
              <a:rPr kumimoji="1" lang="en-US" altLang="ja-JP" dirty="0"/>
              <a:t>, </a:t>
            </a:r>
            <a:r>
              <a:rPr kumimoji="1" lang="en-US" altLang="ja-JP" dirty="0" err="1"/>
              <a:t>decore</a:t>
            </a:r>
            <a:r>
              <a:rPr kumimoji="1" lang="en-US" altLang="ja-JP" dirty="0"/>
              <a:t> </a:t>
            </a:r>
            <a:r>
              <a:rPr kumimoji="1" lang="en-US" altLang="ja-JP" dirty="0" err="1"/>
              <a:t>iisque</a:t>
            </a:r>
            <a:r>
              <a:rPr kumimoji="1" lang="en-US" altLang="ja-JP" dirty="0"/>
              <a:t> </a:t>
            </a:r>
            <a:r>
              <a:rPr kumimoji="1" lang="en-US" altLang="ja-JP" dirty="0" err="1"/>
              <a:t>reprimique</a:t>
            </a:r>
            <a:r>
              <a:rPr kumimoji="1" lang="en-US" altLang="ja-JP" dirty="0"/>
              <a:t> </a:t>
            </a:r>
            <a:r>
              <a:rPr kumimoji="1" lang="en-US" altLang="ja-JP" dirty="0" err="1"/>
              <a:t>ea</a:t>
            </a:r>
            <a:r>
              <a:rPr kumimoji="1" lang="en-US" altLang="ja-JP" dirty="0"/>
              <a:t> sea, </a:t>
            </a:r>
            <a:r>
              <a:rPr kumimoji="1" lang="en-US" altLang="ja-JP" dirty="0" err="1"/>
              <a:t>porro</a:t>
            </a:r>
            <a:r>
              <a:rPr kumimoji="1" lang="en-US" altLang="ja-JP" dirty="0"/>
              <a:t> fugit vim id. </a:t>
            </a:r>
            <a:r>
              <a:rPr kumimoji="1" lang="en-US" altLang="ja-JP" dirty="0" err="1"/>
              <a:t>Numquam</a:t>
            </a:r>
            <a:r>
              <a:rPr kumimoji="1" lang="en-US" altLang="ja-JP" dirty="0"/>
              <a:t> </a:t>
            </a:r>
            <a:r>
              <a:rPr kumimoji="1" lang="en-US" altLang="ja-JP" dirty="0" err="1"/>
              <a:t>epicurei</a:t>
            </a:r>
            <a:r>
              <a:rPr kumimoji="1" lang="en-US" altLang="ja-JP" dirty="0"/>
              <a:t> </a:t>
            </a:r>
            <a:r>
              <a:rPr kumimoji="1" lang="en-US" altLang="ja-JP" dirty="0" err="1"/>
              <a:t>scribentur</a:t>
            </a:r>
            <a:r>
              <a:rPr kumimoji="1" lang="en-US" altLang="ja-JP" dirty="0"/>
              <a:t> no sit, ex </a:t>
            </a:r>
            <a:r>
              <a:rPr kumimoji="1" lang="en-US" altLang="ja-JP" dirty="0" err="1"/>
              <a:t>tritani</a:t>
            </a:r>
            <a:r>
              <a:rPr kumimoji="1" lang="en-US" altLang="ja-JP" dirty="0"/>
              <a:t> </a:t>
            </a:r>
            <a:r>
              <a:rPr kumimoji="1" lang="en-US" altLang="ja-JP" dirty="0" err="1"/>
              <a:t>legimus</a:t>
            </a:r>
            <a:r>
              <a:rPr kumimoji="1" lang="en-US" altLang="ja-JP" dirty="0"/>
              <a:t> </a:t>
            </a:r>
            <a:r>
              <a:rPr kumimoji="1" lang="en-US" altLang="ja-JP" dirty="0" err="1"/>
              <a:t>copiosae</a:t>
            </a:r>
            <a:r>
              <a:rPr kumimoji="1" lang="en-US" altLang="ja-JP" dirty="0"/>
              <a:t> </a:t>
            </a:r>
            <a:r>
              <a:rPr kumimoji="1" lang="en-US" altLang="ja-JP" dirty="0" err="1"/>
              <a:t>mel</a:t>
            </a:r>
            <a:r>
              <a:rPr kumimoji="1" lang="en-US" altLang="ja-JP" dirty="0"/>
              <a:t>. </a:t>
            </a:r>
            <a:r>
              <a:rPr kumimoji="1" lang="en-US" altLang="ja-JP" dirty="0" err="1"/>
              <a:t>Eius</a:t>
            </a:r>
            <a:r>
              <a:rPr kumimoji="1" lang="en-US" altLang="ja-JP" dirty="0"/>
              <a:t> </a:t>
            </a:r>
            <a:r>
              <a:rPr kumimoji="1" lang="en-US" altLang="ja-JP" dirty="0" err="1"/>
              <a:t>simul</a:t>
            </a:r>
            <a:r>
              <a:rPr kumimoji="1" lang="en-US" altLang="ja-JP" dirty="0"/>
              <a:t> </a:t>
            </a:r>
            <a:r>
              <a:rPr kumimoji="1" lang="en-US" altLang="ja-JP" dirty="0" err="1"/>
              <a:t>delicata</a:t>
            </a:r>
            <a:r>
              <a:rPr kumimoji="1" lang="en-US" altLang="ja-JP" dirty="0"/>
              <a:t> et </a:t>
            </a:r>
            <a:r>
              <a:rPr kumimoji="1" lang="en-US" altLang="ja-JP" dirty="0" err="1"/>
              <a:t>nec</a:t>
            </a:r>
            <a:r>
              <a:rPr kumimoji="1" lang="en-US" altLang="ja-JP" dirty="0"/>
              <a:t>, et </a:t>
            </a:r>
            <a:r>
              <a:rPr kumimoji="1" lang="en-US" altLang="ja-JP" dirty="0" err="1"/>
              <a:t>modo</a:t>
            </a:r>
            <a:r>
              <a:rPr kumimoji="1" lang="en-US" altLang="ja-JP" dirty="0"/>
              <a:t> </a:t>
            </a:r>
            <a:r>
              <a:rPr kumimoji="1" lang="en-US" altLang="ja-JP" dirty="0" err="1"/>
              <a:t>dicant</a:t>
            </a:r>
            <a:r>
              <a:rPr kumimoji="1" lang="en-US" altLang="ja-JP" dirty="0"/>
              <a:t> </a:t>
            </a:r>
            <a:r>
              <a:rPr kumimoji="1" lang="en-US" altLang="ja-JP" dirty="0" err="1"/>
              <a:t>bonorum</a:t>
            </a:r>
            <a:r>
              <a:rPr kumimoji="1" lang="en-US" altLang="ja-JP" dirty="0"/>
              <a:t> </a:t>
            </a:r>
            <a:r>
              <a:rPr kumimoji="1" lang="en-US" altLang="ja-JP" dirty="0" err="1"/>
              <a:t>eum</a:t>
            </a:r>
            <a:r>
              <a:rPr kumimoji="1" lang="en-US" altLang="ja-JP" dirty="0"/>
              <a:t>, </a:t>
            </a:r>
            <a:r>
              <a:rPr kumimoji="1" lang="en-US" altLang="ja-JP" dirty="0" err="1"/>
              <a:t>primis</a:t>
            </a:r>
            <a:r>
              <a:rPr kumimoji="1" lang="en-US" altLang="ja-JP" dirty="0"/>
              <a:t> </a:t>
            </a:r>
            <a:r>
              <a:rPr kumimoji="1" lang="en-US" altLang="ja-JP" dirty="0" err="1"/>
              <a:t>eirmod</a:t>
            </a:r>
            <a:r>
              <a:rPr kumimoji="1" lang="en-US" altLang="ja-JP" dirty="0"/>
              <a:t> </a:t>
            </a:r>
            <a:r>
              <a:rPr kumimoji="1" lang="en-US" altLang="ja-JP" dirty="0" err="1"/>
              <a:t>ius</a:t>
            </a:r>
            <a:r>
              <a:rPr kumimoji="1" lang="en-US" altLang="ja-JP" dirty="0"/>
              <a:t> in.</a:t>
            </a:r>
            <a:endParaRPr kumimoji="1" lang="ja-JP" altLang="en-US" dirty="0"/>
          </a:p>
        </p:txBody>
      </p:sp>
      <p:sp>
        <p:nvSpPr>
          <p:cNvPr id="15" name="テキスト プレースホルダー 14"/>
          <p:cNvSpPr>
            <a:spLocks noGrp="1"/>
          </p:cNvSpPr>
          <p:nvPr>
            <p:ph type="body" sz="quarter" idx="17"/>
          </p:nvPr>
        </p:nvSpPr>
        <p:spPr/>
        <p:txBody>
          <a:bodyPr/>
          <a:lstStyle/>
          <a:p>
            <a:r>
              <a:rPr kumimoji="1" lang="en-US" altLang="ja-JP" dirty="0"/>
              <a:t>Balance</a:t>
            </a:r>
            <a:endParaRPr kumimoji="1" lang="ja-JP" altLang="en-US" dirty="0"/>
          </a:p>
        </p:txBody>
      </p:sp>
    </p:spTree>
    <p:extLst>
      <p:ext uri="{BB962C8B-B14F-4D97-AF65-F5344CB8AC3E}">
        <p14:creationId xmlns:p14="http://schemas.microsoft.com/office/powerpoint/2010/main" val="2608214625"/>
      </p:ext>
    </p:extLst>
  </p:cSld>
  <p:clrMapOvr>
    <a:masterClrMapping/>
  </p:clrMapOvr>
  <mc:AlternateContent xmlns:mc="http://schemas.openxmlformats.org/markup-compatibility/2006" xmlns:p14="http://schemas.microsoft.com/office/powerpoint/2010/main">
    <mc:Choice Requires="p14">
      <p:transition spd="slow" p14:dur="800" advTm="5502">
        <p14:flythrough/>
      </p:transition>
    </mc:Choice>
    <mc:Fallback xmlns="">
      <p:transition spd="slow" advTm="5502">
        <p:fade/>
      </p:transition>
    </mc:Fallback>
  </mc:AlternateContent>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タイトル 10"/>
          <p:cNvSpPr>
            <a:spLocks noGrp="1"/>
          </p:cNvSpPr>
          <p:nvPr>
            <p:ph type="title"/>
          </p:nvPr>
        </p:nvSpPr>
        <p:spPr/>
        <p:txBody>
          <a:bodyPr/>
          <a:lstStyle/>
          <a:p>
            <a:r>
              <a:rPr kumimoji="1" lang="en-US" altLang="ja-JP" dirty="0"/>
              <a:t>4 Core Pieces</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57</a:t>
            </a:fld>
            <a:endParaRPr lang="en-US" dirty="0"/>
          </a:p>
        </p:txBody>
      </p:sp>
      <p:sp>
        <p:nvSpPr>
          <p:cNvPr id="15" name="テキスト プレースホルダー 14"/>
          <p:cNvSpPr>
            <a:spLocks noGrp="1"/>
          </p:cNvSpPr>
          <p:nvPr>
            <p:ph type="body" sz="quarter" idx="23"/>
          </p:nvPr>
        </p:nvSpPr>
        <p:spPr/>
        <p:txBody>
          <a:bodyPr/>
          <a:lstStyle/>
          <a:p>
            <a:r>
              <a:rPr kumimoji="1" lang="en-US" altLang="ja-JP" dirty="0" err="1"/>
              <a:t>Ridens</a:t>
            </a:r>
            <a:r>
              <a:rPr kumimoji="1" lang="en-US" altLang="ja-JP" dirty="0"/>
              <a:t> </a:t>
            </a:r>
            <a:r>
              <a:rPr kumimoji="1" lang="en-US" altLang="ja-JP" dirty="0" err="1"/>
              <a:t>dictas</a:t>
            </a:r>
            <a:r>
              <a:rPr kumimoji="1" lang="en-US" altLang="ja-JP" dirty="0"/>
              <a:t> </a:t>
            </a:r>
            <a:r>
              <a:rPr kumimoji="1" lang="en-US" altLang="ja-JP" dirty="0" err="1"/>
              <a:t>deleniti</a:t>
            </a:r>
            <a:r>
              <a:rPr kumimoji="1" lang="en-US" altLang="ja-JP" dirty="0"/>
              <a:t> vis </a:t>
            </a:r>
            <a:r>
              <a:rPr kumimoji="1" lang="en-US" altLang="ja-JP" dirty="0" err="1"/>
              <a:t>ei</a:t>
            </a:r>
            <a:r>
              <a:rPr kumimoji="1" lang="en-US" altLang="ja-JP" dirty="0"/>
              <a:t>, </a:t>
            </a:r>
            <a:r>
              <a:rPr kumimoji="1" lang="en-US" altLang="ja-JP" dirty="0" err="1"/>
              <a:t>labore</a:t>
            </a:r>
            <a:r>
              <a:rPr kumimoji="1" lang="en-US" altLang="ja-JP" dirty="0"/>
              <a:t> </a:t>
            </a:r>
            <a:r>
              <a:rPr kumimoji="1" lang="en-US" altLang="ja-JP" dirty="0" err="1"/>
              <a:t>quaeque</a:t>
            </a:r>
            <a:r>
              <a:rPr kumimoji="1" lang="en-US" altLang="ja-JP" dirty="0"/>
              <a:t> </a:t>
            </a:r>
            <a:r>
              <a:rPr kumimoji="1" lang="en-US" altLang="ja-JP" dirty="0" err="1"/>
              <a:t>est</a:t>
            </a:r>
            <a:r>
              <a:rPr kumimoji="1" lang="en-US" altLang="ja-JP" dirty="0"/>
              <a:t> ea. </a:t>
            </a:r>
            <a:r>
              <a:rPr kumimoji="1" lang="en-US" altLang="ja-JP" dirty="0" err="1"/>
              <a:t>Affert</a:t>
            </a:r>
            <a:r>
              <a:rPr kumimoji="1" lang="en-US" altLang="ja-JP" dirty="0"/>
              <a:t> </a:t>
            </a:r>
            <a:r>
              <a:rPr kumimoji="1" lang="en-US" altLang="ja-JP" dirty="0" err="1"/>
              <a:t>senserit</a:t>
            </a:r>
            <a:r>
              <a:rPr kumimoji="1" lang="en-US" altLang="ja-JP" dirty="0"/>
              <a:t> ad </a:t>
            </a:r>
            <a:r>
              <a:rPr kumimoji="1" lang="en-US" altLang="ja-JP" dirty="0" err="1"/>
              <a:t>eam</a:t>
            </a:r>
            <a:r>
              <a:rPr kumimoji="1" lang="en-US" altLang="ja-JP" dirty="0"/>
              <a:t>, </a:t>
            </a:r>
            <a:r>
              <a:rPr kumimoji="1" lang="en-US" altLang="ja-JP" dirty="0" err="1"/>
              <a:t>scripta</a:t>
            </a:r>
            <a:r>
              <a:rPr kumimoji="1" lang="en-US" altLang="ja-JP" dirty="0"/>
              <a:t> </a:t>
            </a:r>
            <a:r>
              <a:rPr kumimoji="1" lang="en-US" altLang="ja-JP" dirty="0" err="1"/>
              <a:t>consequuntur</a:t>
            </a:r>
            <a:r>
              <a:rPr kumimoji="1" lang="en-US" altLang="ja-JP" dirty="0"/>
              <a:t> </a:t>
            </a:r>
            <a:r>
              <a:rPr kumimoji="1" lang="en-US" altLang="ja-JP" dirty="0" err="1"/>
              <a:t>eu</a:t>
            </a:r>
            <a:r>
              <a:rPr kumimoji="1" lang="en-US" altLang="ja-JP" dirty="0"/>
              <a:t> vis, posse </a:t>
            </a:r>
            <a:r>
              <a:rPr kumimoji="1" lang="en-US" altLang="ja-JP" dirty="0" err="1"/>
              <a:t>eloquentiam</a:t>
            </a:r>
            <a:r>
              <a:rPr kumimoji="1" lang="en-US" altLang="ja-JP" dirty="0"/>
              <a:t> </a:t>
            </a:r>
            <a:r>
              <a:rPr kumimoji="1" lang="en-US" altLang="ja-JP" dirty="0" err="1"/>
              <a:t>eu</a:t>
            </a:r>
            <a:r>
              <a:rPr kumimoji="1" lang="en-US" altLang="ja-JP" dirty="0"/>
              <a:t> vel.</a:t>
            </a:r>
            <a:endParaRPr kumimoji="1" lang="ja-JP" altLang="en-US" dirty="0"/>
          </a:p>
        </p:txBody>
      </p:sp>
      <p:sp>
        <p:nvSpPr>
          <p:cNvPr id="16" name="テキスト プレースホルダー 15"/>
          <p:cNvSpPr>
            <a:spLocks noGrp="1"/>
          </p:cNvSpPr>
          <p:nvPr>
            <p:ph type="body" sz="quarter" idx="24"/>
          </p:nvPr>
        </p:nvSpPr>
        <p:spPr/>
        <p:txBody>
          <a:bodyPr/>
          <a:lstStyle/>
          <a:p>
            <a:r>
              <a:rPr kumimoji="1" lang="en-US" altLang="ja-JP" dirty="0"/>
              <a:t>Intelligence</a:t>
            </a:r>
            <a:endParaRPr kumimoji="1" lang="ja-JP" altLang="en-US" dirty="0"/>
          </a:p>
        </p:txBody>
      </p:sp>
      <p:sp>
        <p:nvSpPr>
          <p:cNvPr id="17" name="テキスト プレースホルダー 16"/>
          <p:cNvSpPr>
            <a:spLocks noGrp="1"/>
          </p:cNvSpPr>
          <p:nvPr>
            <p:ph type="body" sz="quarter" idx="25"/>
          </p:nvPr>
        </p:nvSpPr>
        <p:spPr/>
        <p:txBody>
          <a:bodyPr/>
          <a:lstStyle/>
          <a:p>
            <a:r>
              <a:rPr kumimoji="1" lang="en-US" altLang="ja-JP" dirty="0" err="1"/>
              <a:t>Sed</a:t>
            </a:r>
            <a:r>
              <a:rPr kumimoji="1" lang="en-US" altLang="ja-JP" dirty="0"/>
              <a:t> </a:t>
            </a:r>
            <a:r>
              <a:rPr kumimoji="1" lang="en-US" altLang="ja-JP" dirty="0" err="1"/>
              <a:t>ut</a:t>
            </a:r>
            <a:r>
              <a:rPr kumimoji="1" lang="en-US" altLang="ja-JP" dirty="0"/>
              <a:t> </a:t>
            </a:r>
            <a:r>
              <a:rPr kumimoji="1" lang="en-US" altLang="ja-JP" dirty="0" err="1"/>
              <a:t>nibh</a:t>
            </a:r>
            <a:r>
              <a:rPr kumimoji="1" lang="en-US" altLang="ja-JP" dirty="0"/>
              <a:t> </a:t>
            </a:r>
            <a:r>
              <a:rPr kumimoji="1" lang="en-US" altLang="ja-JP" dirty="0" err="1"/>
              <a:t>patrioque</a:t>
            </a:r>
            <a:r>
              <a:rPr kumimoji="1" lang="en-US" altLang="ja-JP" dirty="0"/>
              <a:t>, ad </a:t>
            </a:r>
            <a:r>
              <a:rPr kumimoji="1" lang="en-US" altLang="ja-JP" dirty="0" err="1"/>
              <a:t>illud</a:t>
            </a:r>
            <a:r>
              <a:rPr kumimoji="1" lang="en-US" altLang="ja-JP" dirty="0"/>
              <a:t> </a:t>
            </a:r>
            <a:r>
              <a:rPr kumimoji="1" lang="en-US" altLang="ja-JP" dirty="0" err="1"/>
              <a:t>erroribus</a:t>
            </a:r>
            <a:r>
              <a:rPr kumimoji="1" lang="en-US" altLang="ja-JP" dirty="0"/>
              <a:t> </a:t>
            </a:r>
            <a:r>
              <a:rPr kumimoji="1" lang="en-US" altLang="ja-JP" dirty="0" err="1"/>
              <a:t>eum</a:t>
            </a:r>
            <a:r>
              <a:rPr kumimoji="1" lang="en-US" altLang="ja-JP" dirty="0"/>
              <a:t>. An </a:t>
            </a:r>
            <a:r>
              <a:rPr kumimoji="1" lang="en-US" altLang="ja-JP" dirty="0" err="1"/>
              <a:t>labores</a:t>
            </a:r>
            <a:r>
              <a:rPr kumimoji="1" lang="en-US" altLang="ja-JP" dirty="0"/>
              <a:t> </a:t>
            </a:r>
            <a:r>
              <a:rPr kumimoji="1" lang="en-US" altLang="ja-JP" dirty="0" err="1"/>
              <a:t>noluisse</a:t>
            </a:r>
            <a:r>
              <a:rPr kumimoji="1" lang="en-US" altLang="ja-JP" dirty="0"/>
              <a:t> </a:t>
            </a:r>
            <a:r>
              <a:rPr kumimoji="1" lang="en-US" altLang="ja-JP" dirty="0" err="1"/>
              <a:t>liberavisse</a:t>
            </a:r>
            <a:r>
              <a:rPr kumimoji="1" lang="en-US" altLang="ja-JP" dirty="0"/>
              <a:t> his, </a:t>
            </a:r>
            <a:r>
              <a:rPr kumimoji="1" lang="en-US" altLang="ja-JP" dirty="0" err="1"/>
              <a:t>summo</a:t>
            </a:r>
            <a:r>
              <a:rPr kumimoji="1" lang="en-US" altLang="ja-JP" dirty="0"/>
              <a:t> </a:t>
            </a:r>
            <a:r>
              <a:rPr kumimoji="1" lang="en-US" altLang="ja-JP" dirty="0" err="1"/>
              <a:t>civibus</a:t>
            </a:r>
            <a:r>
              <a:rPr kumimoji="1" lang="en-US" altLang="ja-JP" dirty="0"/>
              <a:t> an sea. Per </a:t>
            </a:r>
            <a:r>
              <a:rPr kumimoji="1" lang="en-US" altLang="ja-JP" dirty="0" err="1"/>
              <a:t>evertitur</a:t>
            </a:r>
            <a:r>
              <a:rPr kumimoji="1" lang="en-US" altLang="ja-JP" dirty="0"/>
              <a:t> </a:t>
            </a:r>
            <a:r>
              <a:rPr kumimoji="1" lang="en-US" altLang="ja-JP" dirty="0" err="1"/>
              <a:t>necessitatibus</a:t>
            </a:r>
            <a:r>
              <a:rPr kumimoji="1" lang="en-US" altLang="ja-JP" dirty="0"/>
              <a:t> in.</a:t>
            </a:r>
            <a:endParaRPr kumimoji="1" lang="ja-JP" altLang="en-US" dirty="0"/>
          </a:p>
        </p:txBody>
      </p:sp>
      <p:sp>
        <p:nvSpPr>
          <p:cNvPr id="18" name="テキスト プレースホルダー 17"/>
          <p:cNvSpPr>
            <a:spLocks noGrp="1"/>
          </p:cNvSpPr>
          <p:nvPr>
            <p:ph type="body" sz="quarter" idx="26"/>
          </p:nvPr>
        </p:nvSpPr>
        <p:spPr/>
        <p:txBody>
          <a:bodyPr/>
          <a:lstStyle/>
          <a:p>
            <a:r>
              <a:rPr kumimoji="1" lang="en-US" altLang="ja-JP" dirty="0"/>
              <a:t>Time saving</a:t>
            </a:r>
            <a:endParaRPr kumimoji="1" lang="ja-JP" altLang="en-US" dirty="0"/>
          </a:p>
        </p:txBody>
      </p:sp>
      <p:sp>
        <p:nvSpPr>
          <p:cNvPr id="13" name="テキスト プレースホルダー 12"/>
          <p:cNvSpPr>
            <a:spLocks noGrp="1"/>
          </p:cNvSpPr>
          <p:nvPr>
            <p:ph type="body" sz="quarter" idx="16"/>
          </p:nvPr>
        </p:nvSpPr>
        <p:spPr/>
        <p:txBody>
          <a:bodyPr/>
          <a:lstStyle/>
          <a:p>
            <a:r>
              <a:rPr kumimoji="1" lang="en-US" altLang="ja-JP" dirty="0" err="1"/>
              <a:t>Sed</a:t>
            </a:r>
            <a:r>
              <a:rPr kumimoji="1" lang="en-US" altLang="ja-JP" dirty="0"/>
              <a:t> </a:t>
            </a:r>
            <a:r>
              <a:rPr kumimoji="1" lang="en-US" altLang="ja-JP" dirty="0" err="1"/>
              <a:t>ponderum</a:t>
            </a:r>
            <a:r>
              <a:rPr kumimoji="1" lang="en-US" altLang="ja-JP" dirty="0"/>
              <a:t> </a:t>
            </a:r>
            <a:r>
              <a:rPr kumimoji="1" lang="en-US" altLang="ja-JP" dirty="0" err="1"/>
              <a:t>dissentiet</a:t>
            </a:r>
            <a:r>
              <a:rPr kumimoji="1" lang="en-US" altLang="ja-JP" dirty="0"/>
              <a:t> in, </a:t>
            </a:r>
            <a:r>
              <a:rPr kumimoji="1" lang="en-US" altLang="ja-JP" dirty="0" err="1"/>
              <a:t>ut</a:t>
            </a:r>
            <a:r>
              <a:rPr kumimoji="1" lang="en-US" altLang="ja-JP" dirty="0"/>
              <a:t> </a:t>
            </a:r>
            <a:r>
              <a:rPr kumimoji="1" lang="en-US" altLang="ja-JP" dirty="0" err="1"/>
              <a:t>errem</a:t>
            </a:r>
            <a:r>
              <a:rPr kumimoji="1" lang="en-US" altLang="ja-JP" dirty="0"/>
              <a:t> </a:t>
            </a:r>
            <a:r>
              <a:rPr kumimoji="1" lang="en-US" altLang="ja-JP" dirty="0" err="1"/>
              <a:t>ocurreret</a:t>
            </a:r>
            <a:r>
              <a:rPr kumimoji="1" lang="en-US" altLang="ja-JP" dirty="0"/>
              <a:t> </a:t>
            </a:r>
            <a:r>
              <a:rPr kumimoji="1" lang="en-US" altLang="ja-JP" dirty="0" err="1"/>
              <a:t>reprimique</a:t>
            </a:r>
            <a:r>
              <a:rPr kumimoji="1" lang="en-US" altLang="ja-JP" dirty="0"/>
              <a:t> </a:t>
            </a:r>
            <a:r>
              <a:rPr kumimoji="1" lang="en-US" altLang="ja-JP" dirty="0" err="1"/>
              <a:t>nam</a:t>
            </a:r>
            <a:r>
              <a:rPr kumimoji="1" lang="en-US" altLang="ja-JP" dirty="0"/>
              <a:t>, </a:t>
            </a:r>
          </a:p>
          <a:p>
            <a:r>
              <a:rPr kumimoji="1" lang="en-US" altLang="ja-JP" dirty="0" err="1"/>
              <a:t>possit</a:t>
            </a:r>
            <a:r>
              <a:rPr kumimoji="1" lang="en-US" altLang="ja-JP" dirty="0"/>
              <a:t> </a:t>
            </a:r>
            <a:r>
              <a:rPr kumimoji="1" lang="en-US" altLang="ja-JP" dirty="0" err="1"/>
              <a:t>viderer</a:t>
            </a:r>
            <a:r>
              <a:rPr kumimoji="1" lang="en-US" altLang="ja-JP" dirty="0"/>
              <a:t> </a:t>
            </a:r>
            <a:r>
              <a:rPr kumimoji="1" lang="en-US" altLang="ja-JP" dirty="0" err="1"/>
              <a:t>repudiandae</a:t>
            </a:r>
            <a:r>
              <a:rPr kumimoji="1" lang="en-US" altLang="ja-JP" dirty="0"/>
              <a:t> cum an.</a:t>
            </a:r>
            <a:endParaRPr kumimoji="1" lang="ja-JP" altLang="en-US" dirty="0"/>
          </a:p>
        </p:txBody>
      </p:sp>
      <p:sp>
        <p:nvSpPr>
          <p:cNvPr id="14" name="テキスト プレースホルダー 13"/>
          <p:cNvSpPr>
            <a:spLocks noGrp="1"/>
          </p:cNvSpPr>
          <p:nvPr>
            <p:ph type="body" sz="quarter" idx="17"/>
          </p:nvPr>
        </p:nvSpPr>
        <p:spPr/>
        <p:txBody>
          <a:bodyPr/>
          <a:lstStyle/>
          <a:p>
            <a:r>
              <a:rPr kumimoji="1" lang="en-US" altLang="ja-JP" dirty="0"/>
              <a:t>Strategy</a:t>
            </a:r>
            <a:endParaRPr kumimoji="1" lang="ja-JP" altLang="en-US" dirty="0"/>
          </a:p>
        </p:txBody>
      </p:sp>
      <p:sp>
        <p:nvSpPr>
          <p:cNvPr id="19" name="テキスト プレースホルダー 18"/>
          <p:cNvSpPr>
            <a:spLocks noGrp="1"/>
          </p:cNvSpPr>
          <p:nvPr>
            <p:ph type="body" sz="quarter" idx="27"/>
          </p:nvPr>
        </p:nvSpPr>
        <p:spPr/>
        <p:txBody>
          <a:bodyPr/>
          <a:lstStyle/>
          <a:p>
            <a:r>
              <a:rPr kumimoji="1" lang="en-US" altLang="ja-JP" dirty="0" err="1"/>
              <a:t>Ludus</a:t>
            </a:r>
            <a:r>
              <a:rPr kumimoji="1" lang="en-US" altLang="ja-JP" dirty="0"/>
              <a:t> </a:t>
            </a:r>
            <a:r>
              <a:rPr kumimoji="1" lang="en-US" altLang="ja-JP" dirty="0" err="1"/>
              <a:t>regione</a:t>
            </a:r>
            <a:r>
              <a:rPr kumimoji="1" lang="en-US" altLang="ja-JP" dirty="0"/>
              <a:t> his in. Quo ex mundi </a:t>
            </a:r>
            <a:r>
              <a:rPr kumimoji="1" lang="en-US" altLang="ja-JP" dirty="0" err="1"/>
              <a:t>alterum</a:t>
            </a:r>
            <a:r>
              <a:rPr kumimoji="1" lang="en-US" altLang="ja-JP" dirty="0"/>
              <a:t> </a:t>
            </a:r>
            <a:r>
              <a:rPr kumimoji="1" lang="en-US" altLang="ja-JP" dirty="0" err="1"/>
              <a:t>graecis</a:t>
            </a:r>
            <a:r>
              <a:rPr kumimoji="1" lang="en-US" altLang="ja-JP" dirty="0"/>
              <a:t>, </a:t>
            </a:r>
            <a:r>
              <a:rPr kumimoji="1" lang="en-US" altLang="ja-JP" dirty="0" err="1"/>
              <a:t>nisl</a:t>
            </a:r>
            <a:r>
              <a:rPr kumimoji="1" lang="en-US" altLang="ja-JP" dirty="0"/>
              <a:t> </a:t>
            </a:r>
            <a:r>
              <a:rPr kumimoji="1" lang="en-US" altLang="ja-JP" dirty="0" err="1"/>
              <a:t>nullam</a:t>
            </a:r>
            <a:r>
              <a:rPr kumimoji="1" lang="en-US" altLang="ja-JP" dirty="0"/>
              <a:t> </a:t>
            </a:r>
            <a:r>
              <a:rPr kumimoji="1" lang="en-US" altLang="ja-JP" dirty="0" err="1"/>
              <a:t>quidam</a:t>
            </a:r>
            <a:r>
              <a:rPr kumimoji="1" lang="en-US" altLang="ja-JP" dirty="0"/>
              <a:t> </a:t>
            </a:r>
            <a:r>
              <a:rPr kumimoji="1" lang="en-US" altLang="ja-JP" dirty="0" err="1"/>
              <a:t>ut</a:t>
            </a:r>
            <a:r>
              <a:rPr kumimoji="1" lang="en-US" altLang="ja-JP" dirty="0"/>
              <a:t> pro. </a:t>
            </a:r>
            <a:r>
              <a:rPr kumimoji="1" lang="en-US" altLang="ja-JP" dirty="0" err="1"/>
              <a:t>Vel</a:t>
            </a:r>
            <a:r>
              <a:rPr kumimoji="1" lang="en-US" altLang="ja-JP" dirty="0"/>
              <a:t> ne </a:t>
            </a:r>
            <a:r>
              <a:rPr kumimoji="1" lang="en-US" altLang="ja-JP" dirty="0" err="1"/>
              <a:t>ornatus</a:t>
            </a:r>
            <a:r>
              <a:rPr kumimoji="1" lang="en-US" altLang="ja-JP" dirty="0"/>
              <a:t> </a:t>
            </a:r>
            <a:r>
              <a:rPr kumimoji="1" lang="en-US" altLang="ja-JP" dirty="0" err="1"/>
              <a:t>persecuti</a:t>
            </a:r>
            <a:r>
              <a:rPr kumimoji="1" lang="en-US" altLang="ja-JP" dirty="0"/>
              <a:t>, pro </a:t>
            </a:r>
            <a:r>
              <a:rPr kumimoji="1" lang="en-US" altLang="ja-JP" dirty="0" err="1"/>
              <a:t>justo</a:t>
            </a:r>
            <a:r>
              <a:rPr kumimoji="1" lang="en-US" altLang="ja-JP" dirty="0"/>
              <a:t> </a:t>
            </a:r>
            <a:r>
              <a:rPr kumimoji="1" lang="en-US" altLang="ja-JP" dirty="0" err="1"/>
              <a:t>sonet</a:t>
            </a:r>
            <a:r>
              <a:rPr kumimoji="1" lang="en-US" altLang="ja-JP" dirty="0"/>
              <a:t> </a:t>
            </a:r>
            <a:r>
              <a:rPr kumimoji="1" lang="en-US" altLang="ja-JP" dirty="0" err="1"/>
              <a:t>libris</a:t>
            </a:r>
            <a:r>
              <a:rPr kumimoji="1" lang="en-US" altLang="ja-JP" dirty="0"/>
              <a:t> at.</a:t>
            </a:r>
            <a:endParaRPr kumimoji="1" lang="ja-JP" altLang="en-US" dirty="0"/>
          </a:p>
        </p:txBody>
      </p:sp>
      <p:sp>
        <p:nvSpPr>
          <p:cNvPr id="20" name="テキスト プレースホルダー 19"/>
          <p:cNvSpPr>
            <a:spLocks noGrp="1"/>
          </p:cNvSpPr>
          <p:nvPr>
            <p:ph type="body" sz="quarter" idx="28"/>
          </p:nvPr>
        </p:nvSpPr>
        <p:spPr/>
        <p:txBody>
          <a:bodyPr/>
          <a:lstStyle/>
          <a:p>
            <a:r>
              <a:rPr kumimoji="1" lang="en-US" altLang="ja-JP" dirty="0"/>
              <a:t>Close analysis</a:t>
            </a:r>
            <a:endParaRPr kumimoji="1" lang="ja-JP" altLang="en-US" dirty="0"/>
          </a:p>
        </p:txBody>
      </p:sp>
      <p:pic>
        <p:nvPicPr>
          <p:cNvPr id="24" name="図プレースホルダー 23"/>
          <p:cNvPicPr>
            <a:picLocks noGrp="1" noChangeAspect="1"/>
          </p:cNvPicPr>
          <p:nvPr>
            <p:ph type="pic" sz="quarter" idx="14"/>
          </p:nvPr>
        </p:nvPicPr>
        <p:blipFill>
          <a:blip r:embed="rId2" cstate="print">
            <a:extLst>
              <a:ext uri="{28A0092B-C50C-407E-A947-70E740481C1C}">
                <a14:useLocalDpi xmlns:a14="http://schemas.microsoft.com/office/drawing/2010/main" val="0"/>
              </a:ext>
            </a:extLst>
          </a:blip>
          <a:srcRect/>
          <a:stretch>
            <a:fillRect/>
          </a:stretch>
        </p:blipFill>
        <p:spPr/>
      </p:pic>
      <p:pic>
        <p:nvPicPr>
          <p:cNvPr id="25" name="図プレースホルダー 24"/>
          <p:cNvPicPr>
            <a:picLocks noGrp="1" noChangeAspect="1"/>
          </p:cNvPicPr>
          <p:nvPr>
            <p:ph type="pic" sz="quarter" idx="29"/>
          </p:nvPr>
        </p:nvPicPr>
        <p:blipFill>
          <a:blip r:embed="rId3" cstate="print">
            <a:extLst>
              <a:ext uri="{28A0092B-C50C-407E-A947-70E740481C1C}">
                <a14:useLocalDpi xmlns:a14="http://schemas.microsoft.com/office/drawing/2010/main" val="0"/>
              </a:ext>
            </a:extLst>
          </a:blip>
          <a:srcRect t="126" b="126"/>
          <a:stretch>
            <a:fillRect/>
          </a:stretch>
        </p:blipFill>
        <p:spPr/>
      </p:pic>
      <p:pic>
        <p:nvPicPr>
          <p:cNvPr id="26" name="図プレースホルダー 25"/>
          <p:cNvPicPr>
            <a:picLocks noGrp="1" noChangeAspect="1"/>
          </p:cNvPicPr>
          <p:nvPr>
            <p:ph type="pic" sz="quarter" idx="30"/>
          </p:nvPr>
        </p:nvPicPr>
        <p:blipFill>
          <a:blip r:embed="rId4" cstate="print">
            <a:extLst>
              <a:ext uri="{28A0092B-C50C-407E-A947-70E740481C1C}">
                <a14:useLocalDpi xmlns:a14="http://schemas.microsoft.com/office/drawing/2010/main" val="0"/>
              </a:ext>
            </a:extLst>
          </a:blip>
          <a:srcRect/>
          <a:stretch>
            <a:fillRect/>
          </a:stretch>
        </p:blipFill>
        <p:spPr/>
      </p:pic>
      <p:pic>
        <p:nvPicPr>
          <p:cNvPr id="27" name="図プレースホルダー 26"/>
          <p:cNvPicPr>
            <a:picLocks noGrp="1" noChangeAspect="1"/>
          </p:cNvPicPr>
          <p:nvPr>
            <p:ph type="pic" sz="quarter" idx="31"/>
          </p:nvPr>
        </p:nvPicPr>
        <p:blipFill>
          <a:blip r:embed="rId5" cstate="print">
            <a:extLst>
              <a:ext uri="{28A0092B-C50C-407E-A947-70E740481C1C}">
                <a14:useLocalDpi xmlns:a14="http://schemas.microsoft.com/office/drawing/2010/main" val="0"/>
              </a:ext>
            </a:extLst>
          </a:blip>
          <a:srcRect/>
          <a:stretch>
            <a:fillRect/>
          </a:stretch>
        </p:blipFill>
        <p:spPr/>
      </p:pic>
    </p:spTree>
    <p:extLst>
      <p:ext uri="{BB962C8B-B14F-4D97-AF65-F5344CB8AC3E}">
        <p14:creationId xmlns:p14="http://schemas.microsoft.com/office/powerpoint/2010/main" val="37194688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8811">
        <p15:prstTrans prst="pageCurlSingle"/>
      </p:transition>
    </mc:Choice>
    <mc:Fallback xmlns="">
      <p:transition spd="slow" advTm="8811">
        <p:fade/>
      </p:transition>
    </mc:Fallback>
  </mc:AlternateContent>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タイトル 16"/>
          <p:cNvSpPr>
            <a:spLocks noGrp="1"/>
          </p:cNvSpPr>
          <p:nvPr>
            <p:ph type="title"/>
          </p:nvPr>
        </p:nvSpPr>
        <p:spPr/>
        <p:txBody>
          <a:bodyPr/>
          <a:lstStyle/>
          <a:p>
            <a:r>
              <a:rPr kumimoji="1" lang="en-US" altLang="ja-JP" dirty="0"/>
              <a:t>3 Pillars of the Project</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58</a:t>
            </a:fld>
            <a:endParaRPr lang="en-US" dirty="0"/>
          </a:p>
        </p:txBody>
      </p:sp>
      <p:sp>
        <p:nvSpPr>
          <p:cNvPr id="19" name="テキスト プレースホルダー 18"/>
          <p:cNvSpPr>
            <a:spLocks noGrp="1"/>
          </p:cNvSpPr>
          <p:nvPr>
            <p:ph type="body" sz="quarter" idx="14"/>
          </p:nvPr>
        </p:nvSpPr>
        <p:spPr/>
        <p:txBody>
          <a:bodyPr/>
          <a:lstStyle/>
          <a:p>
            <a:r>
              <a:rPr lang="en-US" altLang="ja-JP" dirty="0"/>
              <a:t>Measurable</a:t>
            </a:r>
            <a:endParaRPr kumimoji="1" lang="ja-JP" altLang="en-US" dirty="0"/>
          </a:p>
        </p:txBody>
      </p:sp>
      <p:sp>
        <p:nvSpPr>
          <p:cNvPr id="20" name="テキスト プレースホルダー 19"/>
          <p:cNvSpPr>
            <a:spLocks noGrp="1"/>
          </p:cNvSpPr>
          <p:nvPr>
            <p:ph type="body" sz="quarter" idx="15"/>
          </p:nvPr>
        </p:nvSpPr>
        <p:spPr/>
        <p:txBody>
          <a:bodyPr/>
          <a:lstStyle/>
          <a:p>
            <a:r>
              <a:rPr kumimoji="1" lang="en-US" altLang="ja-JP" dirty="0"/>
              <a:t>Cost effective</a:t>
            </a:r>
            <a:endParaRPr kumimoji="1" lang="ja-JP" altLang="en-US" dirty="0"/>
          </a:p>
        </p:txBody>
      </p:sp>
      <p:sp>
        <p:nvSpPr>
          <p:cNvPr id="21" name="テキスト プレースホルダー 20"/>
          <p:cNvSpPr>
            <a:spLocks noGrp="1"/>
          </p:cNvSpPr>
          <p:nvPr>
            <p:ph type="body" sz="quarter" idx="16"/>
          </p:nvPr>
        </p:nvSpPr>
        <p:spPr/>
        <p:txBody>
          <a:bodyPr/>
          <a:lstStyle/>
          <a:p>
            <a:r>
              <a:rPr kumimoji="1" lang="en-US" altLang="ja-JP" dirty="0"/>
              <a:t>Multi devices</a:t>
            </a:r>
            <a:endParaRPr kumimoji="1" lang="ja-JP" altLang="en-US" dirty="0"/>
          </a:p>
        </p:txBody>
      </p:sp>
      <p:sp>
        <p:nvSpPr>
          <p:cNvPr id="18" name="テキスト プレースホルダー 17"/>
          <p:cNvSpPr>
            <a:spLocks noGrp="1"/>
          </p:cNvSpPr>
          <p:nvPr>
            <p:ph type="body" sz="quarter" idx="12"/>
          </p:nvPr>
        </p:nvSpPr>
        <p:spPr/>
        <p:txBody>
          <a:bodyPr/>
          <a:lstStyle/>
          <a:p>
            <a:r>
              <a:rPr kumimoji="1" lang="en-US" altLang="ja-JP" dirty="0" err="1"/>
              <a:t>Nec</a:t>
            </a:r>
            <a:r>
              <a:rPr kumimoji="1" lang="en-US" altLang="ja-JP" dirty="0"/>
              <a:t> id </a:t>
            </a:r>
            <a:r>
              <a:rPr kumimoji="1" lang="en-US" altLang="ja-JP" dirty="0" err="1"/>
              <a:t>ferri</a:t>
            </a:r>
            <a:r>
              <a:rPr kumimoji="1" lang="en-US" altLang="ja-JP" dirty="0"/>
              <a:t> </a:t>
            </a:r>
            <a:r>
              <a:rPr kumimoji="1" lang="en-US" altLang="ja-JP" dirty="0" err="1"/>
              <a:t>nusquam</a:t>
            </a:r>
            <a:r>
              <a:rPr kumimoji="1" lang="en-US" altLang="ja-JP" dirty="0"/>
              <a:t> </a:t>
            </a:r>
            <a:r>
              <a:rPr kumimoji="1" lang="en-US" altLang="ja-JP" dirty="0" err="1"/>
              <a:t>iudicabit</a:t>
            </a:r>
            <a:r>
              <a:rPr kumimoji="1" lang="en-US" altLang="ja-JP" dirty="0"/>
              <a:t>, </a:t>
            </a:r>
            <a:r>
              <a:rPr kumimoji="1" lang="en-US" altLang="ja-JP" dirty="0" err="1"/>
              <a:t>ea</a:t>
            </a:r>
            <a:r>
              <a:rPr kumimoji="1" lang="en-US" altLang="ja-JP" dirty="0"/>
              <a:t> </a:t>
            </a:r>
            <a:r>
              <a:rPr kumimoji="1" lang="en-US" altLang="ja-JP" dirty="0" err="1"/>
              <a:t>mei</a:t>
            </a:r>
            <a:r>
              <a:rPr kumimoji="1" lang="en-US" altLang="ja-JP" dirty="0"/>
              <a:t> </a:t>
            </a:r>
            <a:r>
              <a:rPr kumimoji="1" lang="en-US" altLang="ja-JP" dirty="0" err="1"/>
              <a:t>ludus</a:t>
            </a:r>
            <a:r>
              <a:rPr kumimoji="1" lang="en-US" altLang="ja-JP" dirty="0"/>
              <a:t> </a:t>
            </a:r>
            <a:r>
              <a:rPr kumimoji="1" lang="en-US" altLang="ja-JP" dirty="0" err="1"/>
              <a:t>expetenda</a:t>
            </a:r>
            <a:r>
              <a:rPr kumimoji="1" lang="en-US" altLang="ja-JP" dirty="0"/>
              <a:t>. </a:t>
            </a:r>
            <a:r>
              <a:rPr kumimoji="1" lang="en-US" altLang="ja-JP" dirty="0" err="1"/>
              <a:t>Eu</a:t>
            </a:r>
            <a:r>
              <a:rPr kumimoji="1" lang="en-US" altLang="ja-JP" dirty="0"/>
              <a:t> quo </a:t>
            </a:r>
            <a:r>
              <a:rPr kumimoji="1" lang="en-US" altLang="ja-JP" dirty="0" err="1"/>
              <a:t>ubique</a:t>
            </a:r>
            <a:r>
              <a:rPr kumimoji="1" lang="en-US" altLang="ja-JP" dirty="0"/>
              <a:t> </a:t>
            </a:r>
            <a:r>
              <a:rPr kumimoji="1" lang="en-US" altLang="ja-JP" dirty="0" err="1"/>
              <a:t>definitionem</a:t>
            </a:r>
            <a:r>
              <a:rPr kumimoji="1" lang="en-US" altLang="ja-JP" dirty="0"/>
              <a:t>, id </a:t>
            </a:r>
            <a:r>
              <a:rPr kumimoji="1" lang="en-US" altLang="ja-JP" dirty="0" err="1"/>
              <a:t>perpetua</a:t>
            </a:r>
            <a:r>
              <a:rPr kumimoji="1" lang="en-US" altLang="ja-JP" dirty="0"/>
              <a:t> </a:t>
            </a:r>
            <a:r>
              <a:rPr kumimoji="1" lang="en-US" altLang="ja-JP" dirty="0" err="1"/>
              <a:t>scripserit</a:t>
            </a:r>
            <a:r>
              <a:rPr kumimoji="1" lang="en-US" altLang="ja-JP" dirty="0"/>
              <a:t> </a:t>
            </a:r>
            <a:r>
              <a:rPr kumimoji="1" lang="en-US" altLang="ja-JP" dirty="0" err="1"/>
              <a:t>ius</a:t>
            </a:r>
            <a:r>
              <a:rPr kumimoji="1" lang="en-US" altLang="ja-JP" dirty="0"/>
              <a:t>, posse </a:t>
            </a:r>
            <a:r>
              <a:rPr kumimoji="1" lang="en-US" altLang="ja-JP" dirty="0" err="1"/>
              <a:t>postea</a:t>
            </a:r>
            <a:r>
              <a:rPr kumimoji="1" lang="en-US" altLang="ja-JP" dirty="0"/>
              <a:t> at vim. </a:t>
            </a:r>
            <a:r>
              <a:rPr kumimoji="1" lang="en-US" altLang="ja-JP" dirty="0" err="1"/>
              <a:t>Ea</a:t>
            </a:r>
            <a:r>
              <a:rPr kumimoji="1" lang="en-US" altLang="ja-JP" dirty="0"/>
              <a:t> mea </a:t>
            </a:r>
            <a:r>
              <a:rPr kumimoji="1" lang="en-US" altLang="ja-JP" dirty="0" err="1"/>
              <a:t>praesent</a:t>
            </a:r>
            <a:r>
              <a:rPr kumimoji="1" lang="en-US" altLang="ja-JP" dirty="0"/>
              <a:t> </a:t>
            </a:r>
            <a:r>
              <a:rPr kumimoji="1" lang="en-US" altLang="ja-JP" dirty="0" err="1"/>
              <a:t>convenire</a:t>
            </a:r>
            <a:r>
              <a:rPr kumimoji="1" lang="en-US" altLang="ja-JP" dirty="0"/>
              <a:t>, et </a:t>
            </a:r>
            <a:r>
              <a:rPr kumimoji="1" lang="en-US" altLang="ja-JP" dirty="0" err="1"/>
              <a:t>diam</a:t>
            </a:r>
            <a:r>
              <a:rPr kumimoji="1" lang="en-US" altLang="ja-JP" dirty="0"/>
              <a:t> </a:t>
            </a:r>
            <a:r>
              <a:rPr kumimoji="1" lang="en-US" altLang="ja-JP" dirty="0" err="1"/>
              <a:t>oporteat</a:t>
            </a:r>
            <a:r>
              <a:rPr kumimoji="1" lang="en-US" altLang="ja-JP" dirty="0"/>
              <a:t> </a:t>
            </a:r>
            <a:r>
              <a:rPr kumimoji="1" lang="en-US" altLang="ja-JP" dirty="0" err="1"/>
              <a:t>theophrastus</a:t>
            </a:r>
            <a:r>
              <a:rPr kumimoji="1" lang="en-US" altLang="ja-JP" dirty="0"/>
              <a:t> per. </a:t>
            </a:r>
            <a:r>
              <a:rPr kumimoji="1" lang="en-US" altLang="ja-JP" dirty="0" err="1"/>
              <a:t>Quis</a:t>
            </a:r>
            <a:r>
              <a:rPr kumimoji="1" lang="en-US" altLang="ja-JP" dirty="0"/>
              <a:t> </a:t>
            </a:r>
            <a:r>
              <a:rPr kumimoji="1" lang="en-US" altLang="ja-JP" dirty="0" err="1"/>
              <a:t>dolores</a:t>
            </a:r>
            <a:r>
              <a:rPr kumimoji="1" lang="en-US" altLang="ja-JP" dirty="0"/>
              <a:t> </a:t>
            </a:r>
            <a:r>
              <a:rPr kumimoji="1" lang="en-US" altLang="ja-JP" dirty="0" err="1"/>
              <a:t>petentium</a:t>
            </a:r>
            <a:r>
              <a:rPr kumimoji="1" lang="en-US" altLang="ja-JP" dirty="0"/>
              <a:t> ex mea, at sea </a:t>
            </a:r>
            <a:r>
              <a:rPr kumimoji="1" lang="en-US" altLang="ja-JP" dirty="0" err="1"/>
              <a:t>sonet</a:t>
            </a:r>
            <a:r>
              <a:rPr kumimoji="1" lang="en-US" altLang="ja-JP" dirty="0"/>
              <a:t> </a:t>
            </a:r>
            <a:r>
              <a:rPr kumimoji="1" lang="en-US" altLang="ja-JP" dirty="0" err="1"/>
              <a:t>quidam</a:t>
            </a:r>
            <a:r>
              <a:rPr kumimoji="1" lang="en-US" altLang="ja-JP" dirty="0"/>
              <a:t> </a:t>
            </a:r>
            <a:r>
              <a:rPr kumimoji="1" lang="en-US" altLang="ja-JP" dirty="0" err="1"/>
              <a:t>latine</a:t>
            </a:r>
            <a:r>
              <a:rPr kumimoji="1" lang="en-US" altLang="ja-JP" dirty="0"/>
              <a:t>.</a:t>
            </a:r>
            <a:endParaRPr kumimoji="1" lang="ja-JP" altLang="en-US" dirty="0"/>
          </a:p>
        </p:txBody>
      </p:sp>
    </p:spTree>
    <p:extLst>
      <p:ext uri="{BB962C8B-B14F-4D97-AF65-F5344CB8AC3E}">
        <p14:creationId xmlns:p14="http://schemas.microsoft.com/office/powerpoint/2010/main" val="2589968756"/>
      </p:ext>
    </p:extLst>
  </p:cSld>
  <p:clrMapOvr>
    <a:masterClrMapping/>
  </p:clrMapOvr>
  <mc:AlternateContent xmlns:mc="http://schemas.openxmlformats.org/markup-compatibility/2006" xmlns:p14="http://schemas.microsoft.com/office/powerpoint/2010/main">
    <mc:Choice Requires="p14">
      <p:transition spd="slow" p14:dur="800" advTm="4686">
        <p14:flythrough/>
      </p:transition>
    </mc:Choice>
    <mc:Fallback xmlns="">
      <p:transition spd="slow" advTm="4686">
        <p:fade/>
      </p:transition>
    </mc:Fallback>
  </mc:AlternateContent>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タイトル 12"/>
          <p:cNvSpPr>
            <a:spLocks noGrp="1"/>
          </p:cNvSpPr>
          <p:nvPr>
            <p:ph type="title"/>
          </p:nvPr>
        </p:nvSpPr>
        <p:spPr/>
        <p:txBody>
          <a:bodyPr/>
          <a:lstStyle/>
          <a:p>
            <a:r>
              <a:rPr kumimoji="1" lang="en-US" altLang="ja-JP" dirty="0"/>
              <a:t>Genius Points</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59</a:t>
            </a:fld>
            <a:endParaRPr lang="en-US" dirty="0"/>
          </a:p>
        </p:txBody>
      </p:sp>
      <p:sp>
        <p:nvSpPr>
          <p:cNvPr id="16" name="テキスト プレースホルダー 15"/>
          <p:cNvSpPr>
            <a:spLocks noGrp="1"/>
          </p:cNvSpPr>
          <p:nvPr>
            <p:ph type="body" sz="quarter" idx="23"/>
          </p:nvPr>
        </p:nvSpPr>
        <p:spPr/>
        <p:txBody>
          <a:bodyPr/>
          <a:lstStyle/>
          <a:p>
            <a:r>
              <a:rPr kumimoji="1" lang="en-US" altLang="ja-JP" dirty="0"/>
              <a:t>Has et </a:t>
            </a:r>
            <a:r>
              <a:rPr kumimoji="1" lang="en-US" altLang="ja-JP" dirty="0" err="1"/>
              <a:t>quodsi</a:t>
            </a:r>
            <a:r>
              <a:rPr kumimoji="1" lang="en-US" altLang="ja-JP" dirty="0"/>
              <a:t> </a:t>
            </a:r>
            <a:r>
              <a:rPr kumimoji="1" lang="en-US" altLang="ja-JP" dirty="0" err="1"/>
              <a:t>discere</a:t>
            </a:r>
            <a:r>
              <a:rPr kumimoji="1" lang="en-US" altLang="ja-JP" dirty="0"/>
              <a:t> </a:t>
            </a:r>
            <a:r>
              <a:rPr kumimoji="1" lang="en-US" altLang="ja-JP" dirty="0" err="1"/>
              <a:t>appareat</a:t>
            </a:r>
            <a:r>
              <a:rPr kumimoji="1" lang="en-US" altLang="ja-JP" dirty="0"/>
              <a:t>, </a:t>
            </a:r>
            <a:r>
              <a:rPr kumimoji="1" lang="en-US" altLang="ja-JP" dirty="0" err="1"/>
              <a:t>elaboraret</a:t>
            </a:r>
            <a:r>
              <a:rPr kumimoji="1" lang="en-US" altLang="ja-JP" dirty="0"/>
              <a:t> </a:t>
            </a:r>
            <a:r>
              <a:rPr kumimoji="1" lang="en-US" altLang="ja-JP" dirty="0" err="1"/>
              <a:t>definitionem</a:t>
            </a:r>
            <a:r>
              <a:rPr kumimoji="1" lang="en-US" altLang="ja-JP" dirty="0"/>
              <a:t> </a:t>
            </a:r>
            <a:r>
              <a:rPr kumimoji="1" lang="en-US" altLang="ja-JP" dirty="0" err="1"/>
              <a:t>concludaturque</a:t>
            </a:r>
            <a:r>
              <a:rPr kumimoji="1" lang="en-US" altLang="ja-JP" dirty="0"/>
              <a:t> id </a:t>
            </a:r>
            <a:r>
              <a:rPr kumimoji="1" lang="en-US" altLang="ja-JP" dirty="0" err="1"/>
              <a:t>mel</a:t>
            </a:r>
            <a:r>
              <a:rPr kumimoji="1" lang="en-US" altLang="ja-JP" dirty="0"/>
              <a:t>. </a:t>
            </a:r>
            <a:r>
              <a:rPr kumimoji="1" lang="en-US" altLang="ja-JP" dirty="0" err="1"/>
              <a:t>Nec</a:t>
            </a:r>
            <a:r>
              <a:rPr kumimoji="1" lang="en-US" altLang="ja-JP" dirty="0"/>
              <a:t> </a:t>
            </a:r>
            <a:r>
              <a:rPr kumimoji="1" lang="en-US" altLang="ja-JP" dirty="0" err="1"/>
              <a:t>amet</a:t>
            </a:r>
            <a:r>
              <a:rPr kumimoji="1" lang="en-US" altLang="ja-JP" dirty="0"/>
              <a:t> </a:t>
            </a:r>
            <a:r>
              <a:rPr kumimoji="1" lang="en-US" altLang="ja-JP" dirty="0" err="1"/>
              <a:t>urbanitas</a:t>
            </a:r>
            <a:r>
              <a:rPr kumimoji="1" lang="en-US" altLang="ja-JP" dirty="0"/>
              <a:t> </a:t>
            </a:r>
            <a:r>
              <a:rPr kumimoji="1" lang="en-US" altLang="ja-JP" dirty="0" err="1"/>
              <a:t>eu</a:t>
            </a:r>
            <a:r>
              <a:rPr kumimoji="1" lang="en-US" altLang="ja-JP" dirty="0"/>
              <a:t>, </a:t>
            </a:r>
            <a:r>
              <a:rPr kumimoji="1" lang="en-US" altLang="ja-JP" dirty="0" err="1"/>
              <a:t>pri</a:t>
            </a:r>
            <a:r>
              <a:rPr kumimoji="1" lang="en-US" altLang="ja-JP" dirty="0"/>
              <a:t> at semper </a:t>
            </a:r>
            <a:r>
              <a:rPr kumimoji="1" lang="en-US" altLang="ja-JP" dirty="0" err="1"/>
              <a:t>detracto</a:t>
            </a:r>
            <a:r>
              <a:rPr kumimoji="1" lang="en-US" altLang="ja-JP" dirty="0"/>
              <a:t> </a:t>
            </a:r>
            <a:r>
              <a:rPr kumimoji="1" lang="en-US" altLang="ja-JP" dirty="0" err="1"/>
              <a:t>signiferumque</a:t>
            </a:r>
            <a:r>
              <a:rPr kumimoji="1" lang="en-US" altLang="ja-JP" dirty="0"/>
              <a:t>.</a:t>
            </a:r>
            <a:endParaRPr kumimoji="1" lang="ja-JP" altLang="en-US" dirty="0"/>
          </a:p>
        </p:txBody>
      </p:sp>
      <p:sp>
        <p:nvSpPr>
          <p:cNvPr id="17" name="テキスト プレースホルダー 16"/>
          <p:cNvSpPr>
            <a:spLocks noGrp="1"/>
          </p:cNvSpPr>
          <p:nvPr>
            <p:ph type="body" sz="quarter" idx="24"/>
          </p:nvPr>
        </p:nvSpPr>
        <p:spPr/>
        <p:txBody>
          <a:bodyPr/>
          <a:lstStyle/>
          <a:p>
            <a:r>
              <a:rPr kumimoji="1" lang="en-US" altLang="ja-JP" dirty="0"/>
              <a:t>Measurable</a:t>
            </a:r>
          </a:p>
        </p:txBody>
      </p:sp>
      <p:sp>
        <p:nvSpPr>
          <p:cNvPr id="14" name="テキスト プレースホルダー 13"/>
          <p:cNvSpPr>
            <a:spLocks noGrp="1"/>
          </p:cNvSpPr>
          <p:nvPr>
            <p:ph type="body" sz="quarter" idx="16"/>
          </p:nvPr>
        </p:nvSpPr>
        <p:spPr/>
        <p:txBody>
          <a:bodyPr/>
          <a:lstStyle/>
          <a:p>
            <a:r>
              <a:rPr kumimoji="1" lang="en-US" altLang="ja-JP" dirty="0" err="1"/>
              <a:t>Sed</a:t>
            </a:r>
            <a:r>
              <a:rPr kumimoji="1" lang="en-US" altLang="ja-JP" dirty="0"/>
              <a:t> at </a:t>
            </a:r>
            <a:r>
              <a:rPr kumimoji="1" lang="en-US" altLang="ja-JP" dirty="0" err="1"/>
              <a:t>agam</a:t>
            </a:r>
            <a:r>
              <a:rPr kumimoji="1" lang="en-US" altLang="ja-JP" dirty="0"/>
              <a:t> </a:t>
            </a:r>
            <a:r>
              <a:rPr kumimoji="1" lang="en-US" altLang="ja-JP" dirty="0" err="1"/>
              <a:t>dignissim</a:t>
            </a:r>
            <a:r>
              <a:rPr kumimoji="1" lang="en-US" altLang="ja-JP" dirty="0"/>
              <a:t> </a:t>
            </a:r>
            <a:r>
              <a:rPr kumimoji="1" lang="en-US" altLang="ja-JP" dirty="0" err="1"/>
              <a:t>disputationi</a:t>
            </a:r>
            <a:r>
              <a:rPr kumimoji="1" lang="en-US" altLang="ja-JP" dirty="0"/>
              <a:t>, </a:t>
            </a:r>
            <a:r>
              <a:rPr kumimoji="1" lang="en-US" altLang="ja-JP" dirty="0" err="1"/>
              <a:t>nec</a:t>
            </a:r>
            <a:r>
              <a:rPr kumimoji="1" lang="en-US" altLang="ja-JP" dirty="0"/>
              <a:t> </a:t>
            </a:r>
            <a:r>
              <a:rPr kumimoji="1" lang="en-US" altLang="ja-JP" dirty="0" err="1"/>
              <a:t>erroribus</a:t>
            </a:r>
            <a:r>
              <a:rPr kumimoji="1" lang="en-US" altLang="ja-JP" dirty="0"/>
              <a:t> </a:t>
            </a:r>
            <a:r>
              <a:rPr kumimoji="1" lang="en-US" altLang="ja-JP" dirty="0" err="1"/>
              <a:t>maiestatis</a:t>
            </a:r>
            <a:r>
              <a:rPr kumimoji="1" lang="en-US" altLang="ja-JP" dirty="0"/>
              <a:t> </a:t>
            </a:r>
            <a:r>
              <a:rPr kumimoji="1" lang="en-US" altLang="ja-JP" dirty="0" err="1"/>
              <a:t>disputando</a:t>
            </a:r>
            <a:r>
              <a:rPr kumimoji="1" lang="en-US" altLang="ja-JP" dirty="0"/>
              <a:t> id. </a:t>
            </a:r>
            <a:r>
              <a:rPr kumimoji="1" lang="en-US" altLang="ja-JP" dirty="0" err="1"/>
              <a:t>Vel</a:t>
            </a:r>
            <a:r>
              <a:rPr kumimoji="1" lang="en-US" altLang="ja-JP" dirty="0"/>
              <a:t> tale </a:t>
            </a:r>
            <a:r>
              <a:rPr kumimoji="1" lang="en-US" altLang="ja-JP" dirty="0" err="1"/>
              <a:t>probo</a:t>
            </a:r>
            <a:r>
              <a:rPr kumimoji="1" lang="en-US" altLang="ja-JP" dirty="0"/>
              <a:t> </a:t>
            </a:r>
            <a:r>
              <a:rPr kumimoji="1" lang="en-US" altLang="ja-JP" dirty="0" err="1"/>
              <a:t>disputationi</a:t>
            </a:r>
            <a:r>
              <a:rPr kumimoji="1" lang="en-US" altLang="ja-JP" dirty="0"/>
              <a:t> in.</a:t>
            </a:r>
            <a:endParaRPr kumimoji="1" lang="ja-JP" altLang="en-US" dirty="0"/>
          </a:p>
        </p:txBody>
      </p:sp>
      <p:sp>
        <p:nvSpPr>
          <p:cNvPr id="15" name="テキスト プレースホルダー 14"/>
          <p:cNvSpPr>
            <a:spLocks noGrp="1"/>
          </p:cNvSpPr>
          <p:nvPr>
            <p:ph type="body" sz="quarter" idx="17"/>
          </p:nvPr>
        </p:nvSpPr>
        <p:spPr/>
        <p:txBody>
          <a:bodyPr/>
          <a:lstStyle/>
          <a:p>
            <a:r>
              <a:rPr kumimoji="1" lang="en-US" altLang="ja-JP" dirty="0"/>
              <a:t>Cost effective</a:t>
            </a:r>
          </a:p>
        </p:txBody>
      </p:sp>
      <p:sp>
        <p:nvSpPr>
          <p:cNvPr id="18" name="テキスト プレースホルダー 17"/>
          <p:cNvSpPr>
            <a:spLocks noGrp="1"/>
          </p:cNvSpPr>
          <p:nvPr>
            <p:ph type="body" sz="quarter" idx="25"/>
          </p:nvPr>
        </p:nvSpPr>
        <p:spPr/>
        <p:txBody>
          <a:bodyPr/>
          <a:lstStyle/>
          <a:p>
            <a:r>
              <a:rPr kumimoji="1" lang="en-US" altLang="ja-JP" dirty="0"/>
              <a:t>Vim ad </a:t>
            </a:r>
            <a:r>
              <a:rPr kumimoji="1" lang="en-US" altLang="ja-JP" dirty="0" err="1"/>
              <a:t>congue</a:t>
            </a:r>
            <a:r>
              <a:rPr kumimoji="1" lang="en-US" altLang="ja-JP" dirty="0"/>
              <a:t> </a:t>
            </a:r>
            <a:r>
              <a:rPr kumimoji="1" lang="en-US" altLang="ja-JP" dirty="0" err="1"/>
              <a:t>disputationi</a:t>
            </a:r>
            <a:r>
              <a:rPr kumimoji="1" lang="en-US" altLang="ja-JP" dirty="0"/>
              <a:t>. </a:t>
            </a:r>
            <a:r>
              <a:rPr kumimoji="1" lang="en-US" altLang="ja-JP" dirty="0" err="1"/>
              <a:t>Eu</a:t>
            </a:r>
            <a:r>
              <a:rPr kumimoji="1" lang="en-US" altLang="ja-JP" dirty="0"/>
              <a:t> pro </a:t>
            </a:r>
            <a:r>
              <a:rPr kumimoji="1" lang="en-US" altLang="ja-JP" dirty="0" err="1"/>
              <a:t>vocent</a:t>
            </a:r>
            <a:r>
              <a:rPr kumimoji="1" lang="en-US" altLang="ja-JP" dirty="0"/>
              <a:t> </a:t>
            </a:r>
            <a:r>
              <a:rPr kumimoji="1" lang="en-US" altLang="ja-JP" dirty="0" err="1"/>
              <a:t>inciderint</a:t>
            </a:r>
            <a:r>
              <a:rPr kumimoji="1" lang="en-US" altLang="ja-JP" dirty="0"/>
              <a:t>, et </a:t>
            </a:r>
            <a:r>
              <a:rPr kumimoji="1" lang="en-US" altLang="ja-JP" dirty="0" err="1"/>
              <a:t>habemus</a:t>
            </a:r>
            <a:r>
              <a:rPr kumimoji="1" lang="en-US" altLang="ja-JP" dirty="0"/>
              <a:t> </a:t>
            </a:r>
            <a:r>
              <a:rPr kumimoji="1" lang="en-US" altLang="ja-JP" dirty="0" err="1"/>
              <a:t>atomorum</a:t>
            </a:r>
            <a:r>
              <a:rPr kumimoji="1" lang="en-US" altLang="ja-JP" dirty="0"/>
              <a:t> </a:t>
            </a:r>
            <a:r>
              <a:rPr kumimoji="1" lang="en-US" altLang="ja-JP" dirty="0" err="1"/>
              <a:t>nam</a:t>
            </a:r>
            <a:r>
              <a:rPr kumimoji="1" lang="en-US" altLang="ja-JP" dirty="0"/>
              <a:t>, an has </a:t>
            </a:r>
            <a:r>
              <a:rPr kumimoji="1" lang="en-US" altLang="ja-JP" dirty="0" err="1"/>
              <a:t>iusto</a:t>
            </a:r>
            <a:r>
              <a:rPr kumimoji="1" lang="en-US" altLang="ja-JP" dirty="0"/>
              <a:t> </a:t>
            </a:r>
            <a:r>
              <a:rPr kumimoji="1" lang="en-US" altLang="ja-JP" dirty="0" err="1"/>
              <a:t>aliquip</a:t>
            </a:r>
            <a:r>
              <a:rPr kumimoji="1" lang="en-US" altLang="ja-JP" dirty="0"/>
              <a:t> </a:t>
            </a:r>
            <a:r>
              <a:rPr kumimoji="1" lang="en-US" altLang="ja-JP" dirty="0" err="1"/>
              <a:t>moderatius</a:t>
            </a:r>
            <a:r>
              <a:rPr kumimoji="1" lang="en-US" altLang="ja-JP" dirty="0"/>
              <a:t>. An vis </a:t>
            </a:r>
            <a:r>
              <a:rPr kumimoji="1" lang="en-US" altLang="ja-JP" dirty="0" err="1"/>
              <a:t>delenit</a:t>
            </a:r>
            <a:r>
              <a:rPr kumimoji="1" lang="en-US" altLang="ja-JP" dirty="0"/>
              <a:t> </a:t>
            </a:r>
            <a:r>
              <a:rPr kumimoji="1" lang="en-US" altLang="ja-JP" dirty="0" err="1"/>
              <a:t>iudicabit</a:t>
            </a:r>
            <a:r>
              <a:rPr kumimoji="1" lang="en-US" altLang="ja-JP" dirty="0"/>
              <a:t> </a:t>
            </a:r>
            <a:r>
              <a:rPr kumimoji="1" lang="en-US" altLang="ja-JP" dirty="0" err="1"/>
              <a:t>salutatus</a:t>
            </a:r>
            <a:r>
              <a:rPr kumimoji="1" lang="en-US" altLang="ja-JP" dirty="0"/>
              <a:t>.</a:t>
            </a:r>
            <a:endParaRPr kumimoji="1" lang="ja-JP" altLang="en-US" dirty="0"/>
          </a:p>
        </p:txBody>
      </p:sp>
      <p:sp>
        <p:nvSpPr>
          <p:cNvPr id="19" name="テキスト プレースホルダー 18"/>
          <p:cNvSpPr>
            <a:spLocks noGrp="1"/>
          </p:cNvSpPr>
          <p:nvPr>
            <p:ph type="body" sz="quarter" idx="26"/>
          </p:nvPr>
        </p:nvSpPr>
        <p:spPr/>
        <p:txBody>
          <a:bodyPr/>
          <a:lstStyle/>
          <a:p>
            <a:r>
              <a:rPr kumimoji="1" lang="en-US" altLang="ja-JP" dirty="0"/>
              <a:t>Multi devices</a:t>
            </a:r>
          </a:p>
        </p:txBody>
      </p:sp>
    </p:spTree>
    <p:extLst>
      <p:ext uri="{BB962C8B-B14F-4D97-AF65-F5344CB8AC3E}">
        <p14:creationId xmlns:p14="http://schemas.microsoft.com/office/powerpoint/2010/main" val="2892280306"/>
      </p:ext>
    </p:extLst>
  </p:cSld>
  <p:clrMapOvr>
    <a:masterClrMapping/>
  </p:clrMapOvr>
  <mc:AlternateContent xmlns:mc="http://schemas.openxmlformats.org/markup-compatibility/2006" xmlns:p14="http://schemas.microsoft.com/office/powerpoint/2010/main">
    <mc:Choice Requires="p14">
      <p:transition spd="slow" p14:dur="800" advTm="9537">
        <p14:flythrough/>
      </p:transition>
    </mc:Choice>
    <mc:Fallback xmlns="">
      <p:transition spd="slow" advTm="9537">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図プレースホルダー 5"/>
          <p:cNvSpPr>
            <a:spLocks noGrp="1"/>
          </p:cNvSpPr>
          <p:nvPr>
            <p:ph type="pic" sz="quarter" idx="10"/>
          </p:nvPr>
        </p:nvSpPr>
        <p:spPr/>
      </p:sp>
      <p:sp>
        <p:nvSpPr>
          <p:cNvPr id="8" name="テキスト プレースホルダー 7"/>
          <p:cNvSpPr>
            <a:spLocks noGrp="1"/>
          </p:cNvSpPr>
          <p:nvPr>
            <p:ph type="body" sz="quarter" idx="11"/>
          </p:nvPr>
        </p:nvSpPr>
        <p:spPr/>
        <p:txBody>
          <a:bodyPr/>
          <a:lstStyle/>
          <a:p>
            <a:r>
              <a:rPr kumimoji="1" lang="en-US" altLang="ja-JP" dirty="0"/>
              <a:t> </a:t>
            </a:r>
            <a:endParaRPr kumimoji="1" lang="ja-JP" altLang="en-US" dirty="0"/>
          </a:p>
        </p:txBody>
      </p:sp>
      <p:sp>
        <p:nvSpPr>
          <p:cNvPr id="9" name="テキスト プレースホルダー 8"/>
          <p:cNvSpPr>
            <a:spLocks noGrp="1"/>
          </p:cNvSpPr>
          <p:nvPr>
            <p:ph type="body" sz="quarter" idx="12"/>
          </p:nvPr>
        </p:nvSpPr>
        <p:spPr/>
        <p:txBody>
          <a:bodyPr/>
          <a:lstStyle/>
          <a:p>
            <a:r>
              <a:rPr kumimoji="1" lang="en-US" altLang="ja-JP" dirty="0"/>
              <a:t>1</a:t>
            </a:r>
            <a:endParaRPr kumimoji="1" lang="ja-JP" altLang="en-US" dirty="0"/>
          </a:p>
        </p:txBody>
      </p:sp>
      <p:sp>
        <p:nvSpPr>
          <p:cNvPr id="10" name="テキスト プレースホルダー 9"/>
          <p:cNvSpPr>
            <a:spLocks noGrp="1"/>
          </p:cNvSpPr>
          <p:nvPr>
            <p:ph type="body" sz="quarter" idx="13"/>
          </p:nvPr>
        </p:nvSpPr>
        <p:spPr/>
        <p:txBody>
          <a:bodyPr/>
          <a:lstStyle/>
          <a:p>
            <a:r>
              <a:rPr kumimoji="1" lang="en-US" altLang="ja-JP" dirty="0"/>
              <a:t>Introduction</a:t>
            </a:r>
            <a:endParaRPr kumimoji="1" lang="ja-JP" altLang="en-US" dirty="0"/>
          </a:p>
        </p:txBody>
      </p:sp>
      <p:sp>
        <p:nvSpPr>
          <p:cNvPr id="2" name="テキスト プレースホルダー 1"/>
          <p:cNvSpPr>
            <a:spLocks noGrp="1"/>
          </p:cNvSpPr>
          <p:nvPr>
            <p:ph type="body" sz="quarter" idx="24"/>
          </p:nvPr>
        </p:nvSpPr>
        <p:spPr/>
        <p:txBody>
          <a:bodyPr/>
          <a:lstStyle/>
          <a:p>
            <a:endParaRPr kumimoji="1" lang="ja-JP" altLang="en-US"/>
          </a:p>
        </p:txBody>
      </p:sp>
      <p:sp>
        <p:nvSpPr>
          <p:cNvPr id="3" name="テキスト プレースホルダー 2"/>
          <p:cNvSpPr>
            <a:spLocks noGrp="1"/>
          </p:cNvSpPr>
          <p:nvPr>
            <p:ph type="body" sz="quarter" idx="25"/>
          </p:nvPr>
        </p:nvSpPr>
        <p:spPr/>
        <p:txBody>
          <a:bodyPr/>
          <a:lstStyle/>
          <a:p>
            <a:endParaRPr kumimoji="1" lang="ja-JP" altLang="en-US"/>
          </a:p>
        </p:txBody>
      </p:sp>
      <p:sp>
        <p:nvSpPr>
          <p:cNvPr id="4" name="テキスト プレースホルダー 3"/>
          <p:cNvSpPr>
            <a:spLocks noGrp="1"/>
          </p:cNvSpPr>
          <p:nvPr>
            <p:ph type="body" sz="quarter" idx="26"/>
          </p:nvPr>
        </p:nvSpPr>
        <p:spPr/>
        <p:txBody>
          <a:bodyPr/>
          <a:lstStyle/>
          <a:p>
            <a:endParaRPr kumimoji="1" lang="ja-JP" altLang="en-US"/>
          </a:p>
        </p:txBody>
      </p:sp>
      <p:sp>
        <p:nvSpPr>
          <p:cNvPr id="5" name="テキスト プレースホルダー 4"/>
          <p:cNvSpPr>
            <a:spLocks noGrp="1"/>
          </p:cNvSpPr>
          <p:nvPr>
            <p:ph type="body" sz="quarter" idx="27"/>
          </p:nvPr>
        </p:nvSpPr>
        <p:spPr/>
        <p:txBody>
          <a:bodyPr/>
          <a:lstStyle/>
          <a:p>
            <a:endParaRPr kumimoji="1" lang="ja-JP" altLang="en-US"/>
          </a:p>
        </p:txBody>
      </p:sp>
    </p:spTree>
    <p:extLst>
      <p:ext uri="{BB962C8B-B14F-4D97-AF65-F5344CB8AC3E}">
        <p14:creationId xmlns:p14="http://schemas.microsoft.com/office/powerpoint/2010/main" val="2389681023"/>
      </p:ext>
    </p:extLst>
  </p:cSld>
  <p:clrMapOvr>
    <a:masterClrMapping/>
  </p:clrMapOvr>
  <mc:AlternateContent xmlns:mc="http://schemas.openxmlformats.org/markup-compatibility/2006" xmlns:p14="http://schemas.microsoft.com/office/powerpoint/2010/main">
    <mc:Choice Requires="p14">
      <p:transition spd="slow" p14:dur="1250" advTm="3374">
        <p14:flip dir="r"/>
      </p:transition>
    </mc:Choice>
    <mc:Fallback xmlns="">
      <p:transition spd="slow" advTm="3374">
        <p:fade/>
      </p:transition>
    </mc:Fallback>
  </mc:AlternateContent>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タイトル 16"/>
          <p:cNvSpPr>
            <a:spLocks noGrp="1"/>
          </p:cNvSpPr>
          <p:nvPr>
            <p:ph type="title"/>
          </p:nvPr>
        </p:nvSpPr>
        <p:spPr/>
        <p:txBody>
          <a:bodyPr/>
          <a:lstStyle/>
          <a:p>
            <a:r>
              <a:rPr kumimoji="1" lang="en-US" altLang="ja-JP" dirty="0"/>
              <a:t>Learn from Previous Projects</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60</a:t>
            </a:fld>
            <a:endParaRPr lang="en-US" dirty="0"/>
          </a:p>
        </p:txBody>
      </p:sp>
      <p:sp>
        <p:nvSpPr>
          <p:cNvPr id="22" name="テキスト プレースホルダー 21"/>
          <p:cNvSpPr>
            <a:spLocks noGrp="1"/>
          </p:cNvSpPr>
          <p:nvPr>
            <p:ph type="body" sz="quarter" idx="16"/>
          </p:nvPr>
        </p:nvSpPr>
        <p:spPr/>
        <p:txBody>
          <a:bodyPr/>
          <a:lstStyle/>
          <a:p>
            <a:r>
              <a:rPr kumimoji="1" lang="en-US" altLang="ja-JP" dirty="0" err="1"/>
              <a:t>Ludus</a:t>
            </a:r>
            <a:r>
              <a:rPr kumimoji="1" lang="en-US" altLang="ja-JP" dirty="0"/>
              <a:t> </a:t>
            </a:r>
            <a:r>
              <a:rPr kumimoji="1" lang="en-US" altLang="ja-JP" dirty="0" err="1"/>
              <a:t>regione</a:t>
            </a:r>
            <a:r>
              <a:rPr kumimoji="1" lang="en-US" altLang="ja-JP" dirty="0"/>
              <a:t> his in. Quo ex mundi </a:t>
            </a:r>
            <a:r>
              <a:rPr kumimoji="1" lang="en-US" altLang="ja-JP" dirty="0" err="1"/>
              <a:t>alterum</a:t>
            </a:r>
            <a:r>
              <a:rPr kumimoji="1" lang="en-US" altLang="ja-JP" dirty="0"/>
              <a:t> </a:t>
            </a:r>
            <a:r>
              <a:rPr kumimoji="1" lang="en-US" altLang="ja-JP" dirty="0" err="1"/>
              <a:t>graecis</a:t>
            </a:r>
            <a:r>
              <a:rPr kumimoji="1" lang="en-US" altLang="ja-JP" dirty="0"/>
              <a:t>, </a:t>
            </a:r>
            <a:r>
              <a:rPr kumimoji="1" lang="en-US" altLang="ja-JP" dirty="0" err="1"/>
              <a:t>nisl</a:t>
            </a:r>
            <a:r>
              <a:rPr kumimoji="1" lang="en-US" altLang="ja-JP" dirty="0"/>
              <a:t> </a:t>
            </a:r>
            <a:r>
              <a:rPr kumimoji="1" lang="en-US" altLang="ja-JP" dirty="0" err="1"/>
              <a:t>nullam</a:t>
            </a:r>
            <a:r>
              <a:rPr kumimoji="1" lang="en-US" altLang="ja-JP" dirty="0"/>
              <a:t> </a:t>
            </a:r>
            <a:r>
              <a:rPr kumimoji="1" lang="en-US" altLang="ja-JP" dirty="0" err="1"/>
              <a:t>quidam</a:t>
            </a:r>
            <a:r>
              <a:rPr kumimoji="1" lang="en-US" altLang="ja-JP" dirty="0"/>
              <a:t> </a:t>
            </a:r>
            <a:r>
              <a:rPr kumimoji="1" lang="en-US" altLang="ja-JP" dirty="0" err="1"/>
              <a:t>ut</a:t>
            </a:r>
            <a:r>
              <a:rPr kumimoji="1" lang="en-US" altLang="ja-JP" dirty="0"/>
              <a:t> pro.</a:t>
            </a:r>
            <a:endParaRPr kumimoji="1" lang="ja-JP" altLang="en-US" dirty="0"/>
          </a:p>
        </p:txBody>
      </p:sp>
      <p:sp>
        <p:nvSpPr>
          <p:cNvPr id="23" name="テキスト プレースホルダー 22"/>
          <p:cNvSpPr>
            <a:spLocks noGrp="1"/>
          </p:cNvSpPr>
          <p:nvPr>
            <p:ph type="body" sz="quarter" idx="17"/>
          </p:nvPr>
        </p:nvSpPr>
        <p:spPr/>
        <p:txBody>
          <a:bodyPr/>
          <a:lstStyle/>
          <a:p>
            <a:r>
              <a:rPr kumimoji="1" lang="it-IT" altLang="ja-JP" dirty="0"/>
              <a:t>Vel ne ornatus persecuti, pro justo sonet libris at, ne per quando maluisset.</a:t>
            </a:r>
            <a:endParaRPr kumimoji="1" lang="ja-JP" altLang="en-US" dirty="0"/>
          </a:p>
        </p:txBody>
      </p:sp>
      <p:sp>
        <p:nvSpPr>
          <p:cNvPr id="24" name="テキスト プレースホルダー 23"/>
          <p:cNvSpPr>
            <a:spLocks noGrp="1"/>
          </p:cNvSpPr>
          <p:nvPr>
            <p:ph type="body" sz="quarter" idx="18"/>
          </p:nvPr>
        </p:nvSpPr>
        <p:spPr/>
        <p:txBody>
          <a:bodyPr/>
          <a:lstStyle/>
          <a:p>
            <a:r>
              <a:rPr kumimoji="1" lang="de-DE" altLang="ja-JP" dirty="0"/>
              <a:t>Stet senserit voluptatum ea vim, prima regione eu per, in his novum dictas habemus.</a:t>
            </a:r>
            <a:endParaRPr kumimoji="1" lang="ja-JP" altLang="en-US" dirty="0"/>
          </a:p>
        </p:txBody>
      </p:sp>
      <p:sp>
        <p:nvSpPr>
          <p:cNvPr id="25" name="テキスト プレースホルダー 24"/>
          <p:cNvSpPr>
            <a:spLocks noGrp="1"/>
          </p:cNvSpPr>
          <p:nvPr>
            <p:ph type="body" sz="quarter" idx="19"/>
          </p:nvPr>
        </p:nvSpPr>
        <p:spPr/>
        <p:txBody>
          <a:bodyPr/>
          <a:lstStyle/>
          <a:p>
            <a:r>
              <a:rPr kumimoji="1" lang="en-US" altLang="ja-JP" dirty="0" err="1"/>
              <a:t>Sed</a:t>
            </a:r>
            <a:r>
              <a:rPr kumimoji="1" lang="en-US" altLang="ja-JP" dirty="0"/>
              <a:t> </a:t>
            </a:r>
            <a:r>
              <a:rPr kumimoji="1" lang="en-US" altLang="ja-JP" dirty="0" err="1"/>
              <a:t>ponderum</a:t>
            </a:r>
            <a:r>
              <a:rPr kumimoji="1" lang="en-US" altLang="ja-JP" dirty="0"/>
              <a:t> </a:t>
            </a:r>
            <a:r>
              <a:rPr kumimoji="1" lang="en-US" altLang="ja-JP" dirty="0" err="1"/>
              <a:t>dissentiet</a:t>
            </a:r>
            <a:r>
              <a:rPr kumimoji="1" lang="en-US" altLang="ja-JP" dirty="0"/>
              <a:t> in, </a:t>
            </a:r>
            <a:r>
              <a:rPr kumimoji="1" lang="en-US" altLang="ja-JP" dirty="0" err="1"/>
              <a:t>ut</a:t>
            </a:r>
            <a:r>
              <a:rPr kumimoji="1" lang="en-US" altLang="ja-JP" dirty="0"/>
              <a:t> </a:t>
            </a:r>
            <a:r>
              <a:rPr kumimoji="1" lang="en-US" altLang="ja-JP" dirty="0" err="1"/>
              <a:t>errem</a:t>
            </a:r>
            <a:r>
              <a:rPr kumimoji="1" lang="en-US" altLang="ja-JP" dirty="0"/>
              <a:t> </a:t>
            </a:r>
            <a:r>
              <a:rPr kumimoji="1" lang="en-US" altLang="ja-JP" dirty="0" err="1"/>
              <a:t>ocurreret</a:t>
            </a:r>
            <a:r>
              <a:rPr kumimoji="1" lang="en-US" altLang="ja-JP" dirty="0"/>
              <a:t> </a:t>
            </a:r>
            <a:r>
              <a:rPr kumimoji="1" lang="en-US" altLang="ja-JP" dirty="0" err="1"/>
              <a:t>reprimique</a:t>
            </a:r>
            <a:r>
              <a:rPr kumimoji="1" lang="en-US" altLang="ja-JP" dirty="0"/>
              <a:t> </a:t>
            </a:r>
            <a:r>
              <a:rPr kumimoji="1" lang="en-US" altLang="ja-JP" dirty="0" err="1"/>
              <a:t>nam</a:t>
            </a:r>
            <a:r>
              <a:rPr kumimoji="1" lang="en-US" altLang="ja-JP" dirty="0"/>
              <a:t>, </a:t>
            </a:r>
            <a:r>
              <a:rPr kumimoji="1" lang="en-US" altLang="ja-JP" dirty="0" err="1"/>
              <a:t>possit</a:t>
            </a:r>
            <a:r>
              <a:rPr kumimoji="1" lang="en-US" altLang="ja-JP" dirty="0"/>
              <a:t> </a:t>
            </a:r>
            <a:r>
              <a:rPr kumimoji="1" lang="en-US" altLang="ja-JP" dirty="0" err="1"/>
              <a:t>viderer</a:t>
            </a:r>
            <a:r>
              <a:rPr kumimoji="1" lang="en-US" altLang="ja-JP" dirty="0"/>
              <a:t> </a:t>
            </a:r>
            <a:r>
              <a:rPr kumimoji="1" lang="en-US" altLang="ja-JP" dirty="0" err="1"/>
              <a:t>repudiandae</a:t>
            </a:r>
            <a:r>
              <a:rPr kumimoji="1" lang="en-US" altLang="ja-JP" dirty="0"/>
              <a:t> cum an.</a:t>
            </a:r>
            <a:endParaRPr kumimoji="1" lang="ja-JP" altLang="en-US" dirty="0"/>
          </a:p>
        </p:txBody>
      </p:sp>
      <p:sp>
        <p:nvSpPr>
          <p:cNvPr id="2" name="図プレースホルダー 1"/>
          <p:cNvSpPr>
            <a:spLocks noGrp="1"/>
          </p:cNvSpPr>
          <p:nvPr>
            <p:ph type="pic" sz="quarter" idx="12"/>
          </p:nvPr>
        </p:nvSpPr>
        <p:spPr/>
      </p:sp>
      <p:sp>
        <p:nvSpPr>
          <p:cNvPr id="5" name="図プレースホルダー 4"/>
          <p:cNvSpPr>
            <a:spLocks noGrp="1"/>
          </p:cNvSpPr>
          <p:nvPr>
            <p:ph type="pic" sz="quarter" idx="13"/>
          </p:nvPr>
        </p:nvSpPr>
        <p:spPr/>
      </p:sp>
      <p:sp>
        <p:nvSpPr>
          <p:cNvPr id="6" name="図プレースホルダー 5"/>
          <p:cNvSpPr>
            <a:spLocks noGrp="1"/>
          </p:cNvSpPr>
          <p:nvPr>
            <p:ph type="pic" sz="quarter" idx="14"/>
          </p:nvPr>
        </p:nvSpPr>
        <p:spPr/>
      </p:sp>
      <p:sp>
        <p:nvSpPr>
          <p:cNvPr id="7" name="図プレースホルダー 6"/>
          <p:cNvSpPr>
            <a:spLocks noGrp="1"/>
          </p:cNvSpPr>
          <p:nvPr>
            <p:ph type="pic" sz="quarter" idx="15"/>
          </p:nvPr>
        </p:nvSpPr>
        <p:spPr/>
      </p:sp>
    </p:spTree>
    <p:extLst>
      <p:ext uri="{BB962C8B-B14F-4D97-AF65-F5344CB8AC3E}">
        <p14:creationId xmlns:p14="http://schemas.microsoft.com/office/powerpoint/2010/main" val="2354362778"/>
      </p:ext>
    </p:extLst>
  </p:cSld>
  <p:clrMapOvr>
    <a:masterClrMapping/>
  </p:clrMapOvr>
  <mc:AlternateContent xmlns:mc="http://schemas.openxmlformats.org/markup-compatibility/2006" xmlns:p14="http://schemas.microsoft.com/office/powerpoint/2010/main">
    <mc:Choice Requires="p14">
      <p:transition spd="slow" p14:dur="800" advTm="7168">
        <p14:flythrough/>
      </p:transition>
    </mc:Choice>
    <mc:Fallback xmlns="">
      <p:transition spd="slow" advTm="7168">
        <p:fade/>
      </p:transition>
    </mc:Fallback>
  </mc:AlternateContent>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タイトル 16"/>
          <p:cNvSpPr>
            <a:spLocks noGrp="1"/>
          </p:cNvSpPr>
          <p:nvPr>
            <p:ph type="title"/>
          </p:nvPr>
        </p:nvSpPr>
        <p:spPr/>
        <p:txBody>
          <a:bodyPr/>
          <a:lstStyle/>
          <a:p>
            <a:r>
              <a:rPr kumimoji="1" lang="en-US" altLang="ja-JP" dirty="0"/>
              <a:t>4 Simple Steps</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61</a:t>
            </a:fld>
            <a:endParaRPr lang="en-US" dirty="0"/>
          </a:p>
        </p:txBody>
      </p:sp>
      <p:sp>
        <p:nvSpPr>
          <p:cNvPr id="18" name="テキスト プレースホルダー 17"/>
          <p:cNvSpPr>
            <a:spLocks noGrp="1"/>
          </p:cNvSpPr>
          <p:nvPr>
            <p:ph type="body" sz="quarter" idx="12"/>
          </p:nvPr>
        </p:nvSpPr>
        <p:spPr/>
        <p:txBody>
          <a:bodyPr>
            <a:normAutofit/>
          </a:bodyPr>
          <a:lstStyle/>
          <a:p>
            <a:r>
              <a:rPr kumimoji="1" lang="en-US" altLang="ja-JP" dirty="0"/>
              <a:t>Quo </a:t>
            </a:r>
            <a:r>
              <a:rPr kumimoji="1" lang="en-US" altLang="ja-JP" dirty="0" err="1"/>
              <a:t>vero</a:t>
            </a:r>
            <a:r>
              <a:rPr kumimoji="1" lang="en-US" altLang="ja-JP" dirty="0"/>
              <a:t> </a:t>
            </a:r>
            <a:r>
              <a:rPr kumimoji="1" lang="en-US" altLang="ja-JP" dirty="0" err="1"/>
              <a:t>quando</a:t>
            </a:r>
            <a:r>
              <a:rPr kumimoji="1" lang="en-US" altLang="ja-JP" dirty="0"/>
              <a:t> </a:t>
            </a:r>
            <a:r>
              <a:rPr kumimoji="1" lang="en-US" altLang="ja-JP" dirty="0" err="1"/>
              <a:t>graeco</a:t>
            </a:r>
            <a:r>
              <a:rPr kumimoji="1" lang="en-US" altLang="ja-JP" dirty="0"/>
              <a:t> </a:t>
            </a:r>
            <a:r>
              <a:rPr kumimoji="1" lang="en-US" altLang="ja-JP" dirty="0" err="1"/>
              <a:t>ei</a:t>
            </a:r>
            <a:r>
              <a:rPr kumimoji="1" lang="en-US" altLang="ja-JP" dirty="0"/>
              <a:t>, et </a:t>
            </a:r>
            <a:r>
              <a:rPr kumimoji="1" lang="en-US" altLang="ja-JP" dirty="0" err="1"/>
              <a:t>habeo</a:t>
            </a:r>
            <a:r>
              <a:rPr kumimoji="1" lang="en-US" altLang="ja-JP" dirty="0"/>
              <a:t> </a:t>
            </a:r>
            <a:r>
              <a:rPr kumimoji="1" lang="en-US" altLang="ja-JP" dirty="0" err="1"/>
              <a:t>placerat</a:t>
            </a:r>
            <a:r>
              <a:rPr kumimoji="1" lang="en-US" altLang="ja-JP" dirty="0"/>
              <a:t> per. </a:t>
            </a:r>
          </a:p>
          <a:p>
            <a:r>
              <a:rPr kumimoji="1" lang="en-US" altLang="ja-JP" dirty="0" err="1"/>
              <a:t>Novum</a:t>
            </a:r>
            <a:r>
              <a:rPr kumimoji="1" lang="en-US" altLang="ja-JP" dirty="0"/>
              <a:t> </a:t>
            </a:r>
            <a:r>
              <a:rPr kumimoji="1" lang="en-US" altLang="ja-JP" dirty="0" err="1"/>
              <a:t>facete</a:t>
            </a:r>
            <a:r>
              <a:rPr kumimoji="1" lang="en-US" altLang="ja-JP" dirty="0"/>
              <a:t> vim in, </a:t>
            </a:r>
            <a:r>
              <a:rPr kumimoji="1" lang="en-US" altLang="ja-JP" dirty="0" err="1"/>
              <a:t>augue</a:t>
            </a:r>
            <a:r>
              <a:rPr kumimoji="1" lang="en-US" altLang="ja-JP" dirty="0"/>
              <a:t> mundi </a:t>
            </a:r>
            <a:r>
              <a:rPr kumimoji="1" lang="en-US" altLang="ja-JP" dirty="0" err="1"/>
              <a:t>ius</a:t>
            </a:r>
            <a:r>
              <a:rPr kumimoji="1" lang="en-US" altLang="ja-JP" dirty="0"/>
              <a:t> et. </a:t>
            </a:r>
          </a:p>
        </p:txBody>
      </p:sp>
      <p:sp>
        <p:nvSpPr>
          <p:cNvPr id="19" name="テキスト プレースホルダー 18"/>
          <p:cNvSpPr>
            <a:spLocks noGrp="1"/>
          </p:cNvSpPr>
          <p:nvPr>
            <p:ph type="body" sz="quarter" idx="14"/>
          </p:nvPr>
        </p:nvSpPr>
        <p:spPr/>
        <p:txBody>
          <a:bodyPr/>
          <a:lstStyle/>
          <a:p>
            <a:r>
              <a:rPr kumimoji="1" lang="en-US" altLang="ja-JP" dirty="0"/>
              <a:t>Define concept</a:t>
            </a:r>
            <a:endParaRPr kumimoji="1" lang="ja-JP" altLang="en-US" dirty="0"/>
          </a:p>
        </p:txBody>
      </p:sp>
      <p:sp>
        <p:nvSpPr>
          <p:cNvPr id="20" name="テキスト プレースホルダー 19"/>
          <p:cNvSpPr>
            <a:spLocks noGrp="1"/>
          </p:cNvSpPr>
          <p:nvPr>
            <p:ph type="body" sz="quarter" idx="15"/>
          </p:nvPr>
        </p:nvSpPr>
        <p:spPr/>
        <p:txBody>
          <a:bodyPr/>
          <a:lstStyle/>
          <a:p>
            <a:r>
              <a:rPr kumimoji="1" lang="en-US" altLang="ja-JP" dirty="0"/>
              <a:t>Ad </a:t>
            </a:r>
            <a:r>
              <a:rPr kumimoji="1" lang="en-US" altLang="ja-JP" dirty="0" err="1"/>
              <a:t>nam</a:t>
            </a:r>
            <a:r>
              <a:rPr kumimoji="1" lang="en-US" altLang="ja-JP" dirty="0"/>
              <a:t> </a:t>
            </a:r>
            <a:r>
              <a:rPr kumimoji="1" lang="en-US" altLang="ja-JP" dirty="0" err="1"/>
              <a:t>odio</a:t>
            </a:r>
            <a:r>
              <a:rPr kumimoji="1" lang="en-US" altLang="ja-JP" dirty="0"/>
              <a:t> </a:t>
            </a:r>
            <a:r>
              <a:rPr kumimoji="1" lang="en-US" altLang="ja-JP" dirty="0" err="1"/>
              <a:t>blandit</a:t>
            </a:r>
            <a:r>
              <a:rPr kumimoji="1" lang="en-US" altLang="ja-JP" dirty="0"/>
              <a:t> </a:t>
            </a:r>
            <a:r>
              <a:rPr kumimoji="1" lang="en-US" altLang="ja-JP" dirty="0" err="1"/>
              <a:t>assueverit</a:t>
            </a:r>
            <a:r>
              <a:rPr kumimoji="1" lang="en-US" altLang="ja-JP" dirty="0"/>
              <a:t>, </a:t>
            </a:r>
            <a:r>
              <a:rPr kumimoji="1" lang="en-US" altLang="ja-JP" dirty="0" err="1"/>
              <a:t>nam</a:t>
            </a:r>
            <a:r>
              <a:rPr kumimoji="1" lang="en-US" altLang="ja-JP" dirty="0"/>
              <a:t> </a:t>
            </a:r>
            <a:r>
              <a:rPr kumimoji="1" lang="en-US" altLang="ja-JP" dirty="0" err="1"/>
              <a:t>ei</a:t>
            </a:r>
            <a:r>
              <a:rPr kumimoji="1" lang="en-US" altLang="ja-JP" dirty="0"/>
              <a:t> magna </a:t>
            </a:r>
            <a:r>
              <a:rPr kumimoji="1" lang="en-US" altLang="ja-JP" dirty="0" err="1"/>
              <a:t>disputationi</a:t>
            </a:r>
            <a:r>
              <a:rPr kumimoji="1" lang="en-US" altLang="ja-JP" dirty="0"/>
              <a:t>. </a:t>
            </a:r>
          </a:p>
          <a:p>
            <a:r>
              <a:rPr kumimoji="1" lang="en-US" altLang="ja-JP" dirty="0"/>
              <a:t>Et </a:t>
            </a:r>
            <a:r>
              <a:rPr kumimoji="1" lang="en-US" altLang="ja-JP" dirty="0" err="1"/>
              <a:t>sed</a:t>
            </a:r>
            <a:r>
              <a:rPr kumimoji="1" lang="en-US" altLang="ja-JP" dirty="0"/>
              <a:t> </a:t>
            </a:r>
            <a:r>
              <a:rPr kumimoji="1" lang="en-US" altLang="ja-JP" dirty="0" err="1"/>
              <a:t>odio</a:t>
            </a:r>
            <a:r>
              <a:rPr kumimoji="1" lang="en-US" altLang="ja-JP" dirty="0"/>
              <a:t> posse </a:t>
            </a:r>
            <a:r>
              <a:rPr kumimoji="1" lang="en-US" altLang="ja-JP" dirty="0" err="1"/>
              <a:t>altera</a:t>
            </a:r>
            <a:endParaRPr kumimoji="1" lang="ja-JP" altLang="en-US" dirty="0"/>
          </a:p>
        </p:txBody>
      </p:sp>
      <p:sp>
        <p:nvSpPr>
          <p:cNvPr id="21" name="テキスト プレースホルダー 20"/>
          <p:cNvSpPr>
            <a:spLocks noGrp="1"/>
          </p:cNvSpPr>
          <p:nvPr>
            <p:ph type="body" sz="quarter" idx="16"/>
          </p:nvPr>
        </p:nvSpPr>
        <p:spPr/>
        <p:txBody>
          <a:bodyPr/>
          <a:lstStyle/>
          <a:p>
            <a:r>
              <a:rPr kumimoji="1" lang="en-US" altLang="ja-JP" dirty="0"/>
              <a:t>Draw rough sketch</a:t>
            </a:r>
            <a:endParaRPr kumimoji="1" lang="ja-JP" altLang="en-US" dirty="0"/>
          </a:p>
        </p:txBody>
      </p:sp>
      <p:sp>
        <p:nvSpPr>
          <p:cNvPr id="22" name="テキスト プレースホルダー 21"/>
          <p:cNvSpPr>
            <a:spLocks noGrp="1"/>
          </p:cNvSpPr>
          <p:nvPr>
            <p:ph type="body" sz="quarter" idx="17"/>
          </p:nvPr>
        </p:nvSpPr>
        <p:spPr/>
        <p:txBody>
          <a:bodyPr/>
          <a:lstStyle/>
          <a:p>
            <a:r>
              <a:rPr kumimoji="1" lang="fr-FR" altLang="ja-JP" dirty="0"/>
              <a:t>Affert senserit ad eam, scripta consequuntur eu vis, posse eloquentiam eu vel. </a:t>
            </a:r>
          </a:p>
          <a:p>
            <a:r>
              <a:rPr kumimoji="1" lang="fr-FR" altLang="ja-JP" dirty="0"/>
              <a:t>Possit definitiones est et.</a:t>
            </a:r>
            <a:endParaRPr kumimoji="1" lang="ja-JP" altLang="en-US" dirty="0"/>
          </a:p>
        </p:txBody>
      </p:sp>
      <p:sp>
        <p:nvSpPr>
          <p:cNvPr id="23" name="テキスト プレースホルダー 22"/>
          <p:cNvSpPr>
            <a:spLocks noGrp="1"/>
          </p:cNvSpPr>
          <p:nvPr>
            <p:ph type="body" sz="quarter" idx="18"/>
          </p:nvPr>
        </p:nvSpPr>
        <p:spPr/>
        <p:txBody>
          <a:bodyPr/>
          <a:lstStyle/>
          <a:p>
            <a:r>
              <a:rPr kumimoji="1" lang="en-US" altLang="ja-JP" dirty="0"/>
              <a:t>Create prototype</a:t>
            </a:r>
            <a:endParaRPr kumimoji="1" lang="ja-JP" altLang="en-US" dirty="0"/>
          </a:p>
        </p:txBody>
      </p:sp>
      <p:sp>
        <p:nvSpPr>
          <p:cNvPr id="24" name="テキスト プレースホルダー 23"/>
          <p:cNvSpPr>
            <a:spLocks noGrp="1"/>
          </p:cNvSpPr>
          <p:nvPr>
            <p:ph type="body" sz="quarter" idx="19"/>
          </p:nvPr>
        </p:nvSpPr>
        <p:spPr/>
        <p:txBody>
          <a:bodyPr/>
          <a:lstStyle/>
          <a:p>
            <a:r>
              <a:rPr kumimoji="1" lang="en-US" altLang="ja-JP" dirty="0" err="1"/>
              <a:t>Ludus</a:t>
            </a:r>
            <a:r>
              <a:rPr kumimoji="1" lang="en-US" altLang="ja-JP" dirty="0"/>
              <a:t> </a:t>
            </a:r>
            <a:r>
              <a:rPr kumimoji="1" lang="en-US" altLang="ja-JP" dirty="0" err="1"/>
              <a:t>regione</a:t>
            </a:r>
            <a:r>
              <a:rPr kumimoji="1" lang="en-US" altLang="ja-JP" dirty="0"/>
              <a:t> his in. Quo ex mundi </a:t>
            </a:r>
            <a:r>
              <a:rPr kumimoji="1" lang="en-US" altLang="ja-JP" dirty="0" err="1"/>
              <a:t>alterum</a:t>
            </a:r>
            <a:r>
              <a:rPr kumimoji="1" lang="en-US" altLang="ja-JP" dirty="0"/>
              <a:t> </a:t>
            </a:r>
            <a:r>
              <a:rPr kumimoji="1" lang="en-US" altLang="ja-JP" dirty="0" err="1"/>
              <a:t>graecis</a:t>
            </a:r>
            <a:r>
              <a:rPr kumimoji="1" lang="en-US" altLang="ja-JP" dirty="0"/>
              <a:t>, </a:t>
            </a:r>
            <a:r>
              <a:rPr kumimoji="1" lang="en-US" altLang="ja-JP" dirty="0" err="1"/>
              <a:t>nisl</a:t>
            </a:r>
            <a:r>
              <a:rPr kumimoji="1" lang="en-US" altLang="ja-JP" dirty="0"/>
              <a:t> </a:t>
            </a:r>
            <a:r>
              <a:rPr kumimoji="1" lang="en-US" altLang="ja-JP" dirty="0" err="1"/>
              <a:t>nullam</a:t>
            </a:r>
            <a:r>
              <a:rPr kumimoji="1" lang="en-US" altLang="ja-JP" dirty="0"/>
              <a:t> </a:t>
            </a:r>
            <a:r>
              <a:rPr kumimoji="1" lang="en-US" altLang="ja-JP" dirty="0" err="1"/>
              <a:t>quidam</a:t>
            </a:r>
            <a:r>
              <a:rPr kumimoji="1" lang="en-US" altLang="ja-JP" dirty="0"/>
              <a:t> </a:t>
            </a:r>
            <a:r>
              <a:rPr kumimoji="1" lang="en-US" altLang="ja-JP" dirty="0" err="1"/>
              <a:t>ut</a:t>
            </a:r>
            <a:r>
              <a:rPr kumimoji="1" lang="en-US" altLang="ja-JP" dirty="0"/>
              <a:t> pro. </a:t>
            </a:r>
          </a:p>
          <a:p>
            <a:r>
              <a:rPr kumimoji="1" lang="en-US" altLang="ja-JP" dirty="0" err="1"/>
              <a:t>Vel</a:t>
            </a:r>
            <a:r>
              <a:rPr kumimoji="1" lang="en-US" altLang="ja-JP" dirty="0"/>
              <a:t> ne </a:t>
            </a:r>
            <a:r>
              <a:rPr kumimoji="1" lang="en-US" altLang="ja-JP" dirty="0" err="1"/>
              <a:t>ornatus</a:t>
            </a:r>
            <a:r>
              <a:rPr kumimoji="1" lang="en-US" altLang="ja-JP" dirty="0"/>
              <a:t> </a:t>
            </a:r>
            <a:r>
              <a:rPr kumimoji="1" lang="en-US" altLang="ja-JP" dirty="0" err="1"/>
              <a:t>persecuti</a:t>
            </a:r>
            <a:r>
              <a:rPr kumimoji="1" lang="en-US" altLang="ja-JP" dirty="0"/>
              <a:t>, pro </a:t>
            </a:r>
            <a:r>
              <a:rPr kumimoji="1" lang="en-US" altLang="ja-JP" dirty="0" err="1"/>
              <a:t>justo</a:t>
            </a:r>
            <a:r>
              <a:rPr kumimoji="1" lang="en-US" altLang="ja-JP" dirty="0"/>
              <a:t> </a:t>
            </a:r>
            <a:r>
              <a:rPr kumimoji="1" lang="en-US" altLang="ja-JP" dirty="0" err="1"/>
              <a:t>sonet</a:t>
            </a:r>
            <a:r>
              <a:rPr kumimoji="1" lang="en-US" altLang="ja-JP" dirty="0"/>
              <a:t> </a:t>
            </a:r>
            <a:r>
              <a:rPr kumimoji="1" lang="en-US" altLang="ja-JP" dirty="0" err="1"/>
              <a:t>libris</a:t>
            </a:r>
            <a:r>
              <a:rPr kumimoji="1" lang="en-US" altLang="ja-JP" dirty="0"/>
              <a:t> at.</a:t>
            </a:r>
            <a:endParaRPr kumimoji="1" lang="ja-JP" altLang="en-US" dirty="0"/>
          </a:p>
        </p:txBody>
      </p:sp>
      <p:sp>
        <p:nvSpPr>
          <p:cNvPr id="25" name="テキスト プレースホルダー 24"/>
          <p:cNvSpPr>
            <a:spLocks noGrp="1"/>
          </p:cNvSpPr>
          <p:nvPr>
            <p:ph type="body" sz="quarter" idx="20"/>
          </p:nvPr>
        </p:nvSpPr>
        <p:spPr/>
        <p:txBody>
          <a:bodyPr/>
          <a:lstStyle/>
          <a:p>
            <a:r>
              <a:rPr kumimoji="1" lang="en-US" altLang="ja-JP" dirty="0"/>
              <a:t>Evaluate prototype</a:t>
            </a:r>
            <a:endParaRPr kumimoji="1" lang="ja-JP" altLang="en-US" dirty="0"/>
          </a:p>
        </p:txBody>
      </p:sp>
    </p:spTree>
    <p:extLst>
      <p:ext uri="{BB962C8B-B14F-4D97-AF65-F5344CB8AC3E}">
        <p14:creationId xmlns:p14="http://schemas.microsoft.com/office/powerpoint/2010/main" val="384770381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9940">
        <p15:prstTrans prst="pageCurlSingle"/>
      </p:transition>
    </mc:Choice>
    <mc:Fallback xmlns="">
      <p:transition spd="slow" advTm="9940">
        <p:fade/>
      </p:transition>
    </mc:Fallback>
  </mc:AlternateContent>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タイトル 10"/>
          <p:cNvSpPr>
            <a:spLocks noGrp="1"/>
          </p:cNvSpPr>
          <p:nvPr>
            <p:ph type="title"/>
          </p:nvPr>
        </p:nvSpPr>
        <p:spPr/>
        <p:txBody>
          <a:bodyPr/>
          <a:lstStyle/>
          <a:p>
            <a:r>
              <a:rPr kumimoji="1" lang="en-US" altLang="ja-JP" dirty="0"/>
              <a:t>6 Layers</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62</a:t>
            </a:fld>
            <a:endParaRPr lang="en-US" dirty="0"/>
          </a:p>
        </p:txBody>
      </p:sp>
      <p:sp>
        <p:nvSpPr>
          <p:cNvPr id="12" name="テキスト プレースホルダー 11"/>
          <p:cNvSpPr>
            <a:spLocks noGrp="1"/>
          </p:cNvSpPr>
          <p:nvPr>
            <p:ph type="body" sz="quarter" idx="12"/>
          </p:nvPr>
        </p:nvSpPr>
        <p:spPr/>
        <p:txBody>
          <a:bodyPr>
            <a:normAutofit/>
          </a:bodyPr>
          <a:lstStyle/>
          <a:p>
            <a:r>
              <a:rPr kumimoji="1" lang="en-US" altLang="ja-JP" dirty="0" err="1"/>
              <a:t>Sed</a:t>
            </a:r>
            <a:r>
              <a:rPr kumimoji="1" lang="en-US" altLang="ja-JP" dirty="0"/>
              <a:t> </a:t>
            </a:r>
            <a:r>
              <a:rPr kumimoji="1" lang="en-US" altLang="ja-JP" dirty="0" err="1"/>
              <a:t>eius</a:t>
            </a:r>
            <a:r>
              <a:rPr kumimoji="1" lang="en-US" altLang="ja-JP" dirty="0"/>
              <a:t> </a:t>
            </a:r>
            <a:r>
              <a:rPr kumimoji="1" lang="en-US" altLang="ja-JP" dirty="0" err="1"/>
              <a:t>inimicus</a:t>
            </a:r>
            <a:r>
              <a:rPr kumimoji="1" lang="en-US" altLang="ja-JP" dirty="0"/>
              <a:t> an, </a:t>
            </a:r>
            <a:r>
              <a:rPr kumimoji="1" lang="en-US" altLang="ja-JP" dirty="0" err="1"/>
              <a:t>ei</a:t>
            </a:r>
            <a:r>
              <a:rPr kumimoji="1" lang="en-US" altLang="ja-JP" dirty="0"/>
              <a:t> </a:t>
            </a:r>
            <a:r>
              <a:rPr kumimoji="1" lang="en-US" altLang="ja-JP" dirty="0" err="1"/>
              <a:t>duis</a:t>
            </a:r>
            <a:r>
              <a:rPr kumimoji="1" lang="en-US" altLang="ja-JP" dirty="0"/>
              <a:t> </a:t>
            </a:r>
            <a:r>
              <a:rPr kumimoji="1" lang="en-US" altLang="ja-JP" dirty="0" err="1"/>
              <a:t>tincidunt</a:t>
            </a:r>
            <a:r>
              <a:rPr kumimoji="1" lang="en-US" altLang="ja-JP" dirty="0"/>
              <a:t> </a:t>
            </a:r>
            <a:r>
              <a:rPr kumimoji="1" lang="en-US" altLang="ja-JP" dirty="0" err="1"/>
              <a:t>consetetur</a:t>
            </a:r>
            <a:r>
              <a:rPr kumimoji="1" lang="en-US" altLang="ja-JP" dirty="0"/>
              <a:t> mea. </a:t>
            </a:r>
            <a:r>
              <a:rPr kumimoji="1" lang="en-US" altLang="ja-JP" dirty="0" err="1"/>
              <a:t>Movet</a:t>
            </a:r>
            <a:r>
              <a:rPr kumimoji="1" lang="en-US" altLang="ja-JP" dirty="0"/>
              <a:t> </a:t>
            </a:r>
            <a:r>
              <a:rPr kumimoji="1" lang="en-US" altLang="ja-JP" dirty="0" err="1"/>
              <a:t>maluisset</a:t>
            </a:r>
            <a:r>
              <a:rPr kumimoji="1" lang="en-US" altLang="ja-JP" dirty="0"/>
              <a:t> </a:t>
            </a:r>
            <a:r>
              <a:rPr kumimoji="1" lang="en-US" altLang="ja-JP" dirty="0" err="1"/>
              <a:t>sadipscing</a:t>
            </a:r>
            <a:r>
              <a:rPr kumimoji="1" lang="en-US" altLang="ja-JP" dirty="0"/>
              <a:t>.</a:t>
            </a:r>
            <a:endParaRPr kumimoji="1" lang="ja-JP" altLang="en-US" dirty="0"/>
          </a:p>
        </p:txBody>
      </p:sp>
      <p:sp>
        <p:nvSpPr>
          <p:cNvPr id="13" name="テキスト プレースホルダー 12"/>
          <p:cNvSpPr>
            <a:spLocks noGrp="1"/>
          </p:cNvSpPr>
          <p:nvPr>
            <p:ph type="body" sz="quarter" idx="17"/>
          </p:nvPr>
        </p:nvSpPr>
        <p:spPr/>
        <p:txBody>
          <a:bodyPr/>
          <a:lstStyle/>
          <a:p>
            <a:r>
              <a:rPr kumimoji="1" lang="en-US" altLang="ja-JP" dirty="0"/>
              <a:t>Grand layer</a:t>
            </a:r>
            <a:endParaRPr kumimoji="1" lang="ja-JP" altLang="en-US" dirty="0"/>
          </a:p>
        </p:txBody>
      </p:sp>
      <p:sp>
        <p:nvSpPr>
          <p:cNvPr id="14" name="テキスト プレースホルダー 13"/>
          <p:cNvSpPr>
            <a:spLocks noGrp="1"/>
          </p:cNvSpPr>
          <p:nvPr>
            <p:ph type="body" sz="quarter" idx="18"/>
          </p:nvPr>
        </p:nvSpPr>
        <p:spPr/>
        <p:txBody>
          <a:bodyPr/>
          <a:lstStyle/>
          <a:p>
            <a:r>
              <a:rPr kumimoji="1" lang="en-US" altLang="ja-JP" dirty="0" err="1"/>
              <a:t>Pri</a:t>
            </a:r>
            <a:r>
              <a:rPr kumimoji="1" lang="en-US" altLang="ja-JP" dirty="0"/>
              <a:t> </a:t>
            </a:r>
            <a:r>
              <a:rPr kumimoji="1" lang="en-US" altLang="ja-JP" dirty="0" err="1"/>
              <a:t>quot</a:t>
            </a:r>
            <a:r>
              <a:rPr kumimoji="1" lang="en-US" altLang="ja-JP" dirty="0"/>
              <a:t> mandamus </a:t>
            </a:r>
            <a:r>
              <a:rPr kumimoji="1" lang="en-US" altLang="ja-JP" dirty="0" err="1"/>
              <a:t>ocurreret</a:t>
            </a:r>
            <a:r>
              <a:rPr kumimoji="1" lang="en-US" altLang="ja-JP" dirty="0"/>
              <a:t> ne, ex sit </a:t>
            </a:r>
            <a:r>
              <a:rPr kumimoji="1" lang="en-US" altLang="ja-JP" dirty="0" err="1"/>
              <a:t>erant</a:t>
            </a:r>
            <a:r>
              <a:rPr kumimoji="1" lang="en-US" altLang="ja-JP" dirty="0"/>
              <a:t> </a:t>
            </a:r>
            <a:r>
              <a:rPr kumimoji="1" lang="en-US" altLang="ja-JP" dirty="0" err="1"/>
              <a:t>cetero</a:t>
            </a:r>
            <a:r>
              <a:rPr kumimoji="1" lang="en-US" altLang="ja-JP" dirty="0"/>
              <a:t>, </a:t>
            </a:r>
            <a:r>
              <a:rPr kumimoji="1" lang="en-US" altLang="ja-JP" dirty="0" err="1"/>
              <a:t>euismod</a:t>
            </a:r>
            <a:r>
              <a:rPr kumimoji="1" lang="en-US" altLang="ja-JP" dirty="0"/>
              <a:t> </a:t>
            </a:r>
            <a:r>
              <a:rPr kumimoji="1" lang="en-US" altLang="ja-JP" dirty="0" err="1"/>
              <a:t>bonorum</a:t>
            </a:r>
            <a:r>
              <a:rPr kumimoji="1" lang="en-US" altLang="ja-JP" dirty="0"/>
              <a:t> </a:t>
            </a:r>
            <a:r>
              <a:rPr kumimoji="1" lang="en-US" altLang="ja-JP" dirty="0" err="1"/>
              <a:t>disputando</a:t>
            </a:r>
            <a:r>
              <a:rPr kumimoji="1" lang="en-US" altLang="ja-JP" dirty="0"/>
              <a:t> ad usu.</a:t>
            </a:r>
            <a:endParaRPr kumimoji="1" lang="ja-JP" altLang="en-US" dirty="0"/>
          </a:p>
        </p:txBody>
      </p:sp>
      <p:sp>
        <p:nvSpPr>
          <p:cNvPr id="15" name="テキスト プレースホルダー 14"/>
          <p:cNvSpPr>
            <a:spLocks noGrp="1"/>
          </p:cNvSpPr>
          <p:nvPr>
            <p:ph type="body" sz="quarter" idx="19"/>
          </p:nvPr>
        </p:nvSpPr>
        <p:spPr/>
        <p:txBody>
          <a:bodyPr/>
          <a:lstStyle/>
          <a:p>
            <a:r>
              <a:rPr kumimoji="1" lang="en-US" altLang="ja-JP" dirty="0"/>
              <a:t>2</a:t>
            </a:r>
            <a:r>
              <a:rPr kumimoji="1" lang="en-US" altLang="ja-JP" baseline="30000" dirty="0"/>
              <a:t>nd</a:t>
            </a:r>
            <a:r>
              <a:rPr kumimoji="1" lang="en-US" altLang="ja-JP" dirty="0"/>
              <a:t> layer</a:t>
            </a:r>
            <a:endParaRPr kumimoji="1" lang="ja-JP" altLang="en-US" dirty="0"/>
          </a:p>
        </p:txBody>
      </p:sp>
      <p:sp>
        <p:nvSpPr>
          <p:cNvPr id="16" name="テキスト プレースホルダー 15"/>
          <p:cNvSpPr>
            <a:spLocks noGrp="1"/>
          </p:cNvSpPr>
          <p:nvPr>
            <p:ph type="body" sz="quarter" idx="20"/>
          </p:nvPr>
        </p:nvSpPr>
        <p:spPr/>
        <p:txBody>
          <a:bodyPr/>
          <a:lstStyle/>
          <a:p>
            <a:r>
              <a:rPr kumimoji="1" lang="en-US" altLang="ja-JP" dirty="0" err="1"/>
              <a:t>Fierent</a:t>
            </a:r>
            <a:r>
              <a:rPr kumimoji="1" lang="en-US" altLang="ja-JP" dirty="0"/>
              <a:t> </a:t>
            </a:r>
            <a:r>
              <a:rPr kumimoji="1" lang="en-US" altLang="ja-JP" dirty="0" err="1"/>
              <a:t>volutpat</a:t>
            </a:r>
            <a:r>
              <a:rPr kumimoji="1" lang="en-US" altLang="ja-JP" dirty="0"/>
              <a:t> </a:t>
            </a:r>
            <a:r>
              <a:rPr kumimoji="1" lang="en-US" altLang="ja-JP" dirty="0" err="1"/>
              <a:t>dissentiet</a:t>
            </a:r>
            <a:r>
              <a:rPr kumimoji="1" lang="en-US" altLang="ja-JP" dirty="0"/>
              <a:t> an qui. Tale vide </a:t>
            </a:r>
            <a:r>
              <a:rPr kumimoji="1" lang="en-US" altLang="ja-JP" dirty="0" err="1"/>
              <a:t>inciderint</a:t>
            </a:r>
            <a:r>
              <a:rPr kumimoji="1" lang="en-US" altLang="ja-JP" dirty="0"/>
              <a:t> vis </a:t>
            </a:r>
            <a:r>
              <a:rPr kumimoji="1" lang="en-US" altLang="ja-JP" dirty="0" err="1"/>
              <a:t>te</a:t>
            </a:r>
            <a:r>
              <a:rPr kumimoji="1" lang="en-US" altLang="ja-JP" dirty="0"/>
              <a:t>. Ad </a:t>
            </a:r>
            <a:r>
              <a:rPr kumimoji="1" lang="en-US" altLang="ja-JP" dirty="0" err="1"/>
              <a:t>nec</a:t>
            </a:r>
            <a:r>
              <a:rPr kumimoji="1" lang="en-US" altLang="ja-JP" dirty="0"/>
              <a:t> animal </a:t>
            </a:r>
            <a:r>
              <a:rPr kumimoji="1" lang="en-US" altLang="ja-JP" dirty="0" err="1"/>
              <a:t>discere</a:t>
            </a:r>
            <a:r>
              <a:rPr kumimoji="1" lang="en-US" altLang="ja-JP" dirty="0"/>
              <a:t>.</a:t>
            </a:r>
            <a:endParaRPr kumimoji="1" lang="ja-JP" altLang="en-US" dirty="0"/>
          </a:p>
        </p:txBody>
      </p:sp>
      <p:sp>
        <p:nvSpPr>
          <p:cNvPr id="17" name="テキスト プレースホルダー 16"/>
          <p:cNvSpPr>
            <a:spLocks noGrp="1"/>
          </p:cNvSpPr>
          <p:nvPr>
            <p:ph type="body" sz="quarter" idx="21"/>
          </p:nvPr>
        </p:nvSpPr>
        <p:spPr/>
        <p:txBody>
          <a:bodyPr/>
          <a:lstStyle/>
          <a:p>
            <a:r>
              <a:rPr kumimoji="1" lang="en-US" altLang="ja-JP" dirty="0"/>
              <a:t>3</a:t>
            </a:r>
            <a:r>
              <a:rPr kumimoji="1" lang="en-US" altLang="ja-JP" baseline="30000" dirty="0"/>
              <a:t>rd</a:t>
            </a:r>
            <a:r>
              <a:rPr kumimoji="1" lang="en-US" altLang="ja-JP" dirty="0"/>
              <a:t> layer</a:t>
            </a:r>
            <a:endParaRPr kumimoji="1" lang="ja-JP" altLang="en-US" dirty="0"/>
          </a:p>
        </p:txBody>
      </p:sp>
      <p:sp>
        <p:nvSpPr>
          <p:cNvPr id="18" name="テキスト プレースホルダー 17"/>
          <p:cNvSpPr>
            <a:spLocks noGrp="1"/>
          </p:cNvSpPr>
          <p:nvPr>
            <p:ph type="body" sz="quarter" idx="22"/>
          </p:nvPr>
        </p:nvSpPr>
        <p:spPr/>
        <p:txBody>
          <a:bodyPr/>
          <a:lstStyle/>
          <a:p>
            <a:r>
              <a:rPr kumimoji="1" lang="it-IT" altLang="ja-JP" dirty="0"/>
              <a:t>Erat accusata nec ne, an ignota doming dolorum has. Tritani suscipit te mel. </a:t>
            </a:r>
            <a:endParaRPr kumimoji="1" lang="ja-JP" altLang="en-US" dirty="0"/>
          </a:p>
        </p:txBody>
      </p:sp>
      <p:sp>
        <p:nvSpPr>
          <p:cNvPr id="19" name="テキスト プレースホルダー 18"/>
          <p:cNvSpPr>
            <a:spLocks noGrp="1"/>
          </p:cNvSpPr>
          <p:nvPr>
            <p:ph type="body" sz="quarter" idx="23"/>
          </p:nvPr>
        </p:nvSpPr>
        <p:spPr/>
        <p:txBody>
          <a:bodyPr/>
          <a:lstStyle/>
          <a:p>
            <a:r>
              <a:rPr kumimoji="1" lang="en-US" altLang="ja-JP" dirty="0"/>
              <a:t>4</a:t>
            </a:r>
            <a:r>
              <a:rPr kumimoji="1" lang="en-US" altLang="ja-JP" baseline="30000" dirty="0"/>
              <a:t>th</a:t>
            </a:r>
            <a:r>
              <a:rPr kumimoji="1" lang="en-US" altLang="ja-JP" dirty="0"/>
              <a:t> layer</a:t>
            </a:r>
            <a:endParaRPr kumimoji="1" lang="ja-JP" altLang="en-US" dirty="0"/>
          </a:p>
        </p:txBody>
      </p:sp>
      <p:sp>
        <p:nvSpPr>
          <p:cNvPr id="20" name="テキスト プレースホルダー 19"/>
          <p:cNvSpPr>
            <a:spLocks noGrp="1"/>
          </p:cNvSpPr>
          <p:nvPr>
            <p:ph type="body" sz="quarter" idx="24"/>
          </p:nvPr>
        </p:nvSpPr>
        <p:spPr/>
        <p:txBody>
          <a:bodyPr>
            <a:normAutofit/>
          </a:bodyPr>
          <a:lstStyle/>
          <a:p>
            <a:r>
              <a:rPr kumimoji="1" lang="en-US" altLang="ja-JP" dirty="0"/>
              <a:t>Alia </a:t>
            </a:r>
            <a:r>
              <a:rPr kumimoji="1" lang="en-US" altLang="ja-JP" dirty="0" err="1"/>
              <a:t>insolens</a:t>
            </a:r>
            <a:r>
              <a:rPr kumimoji="1" lang="en-US" altLang="ja-JP" dirty="0"/>
              <a:t> </a:t>
            </a:r>
            <a:r>
              <a:rPr kumimoji="1" lang="en-US" altLang="ja-JP" dirty="0" err="1"/>
              <a:t>consulatu</a:t>
            </a:r>
            <a:r>
              <a:rPr kumimoji="1" lang="en-US" altLang="ja-JP" dirty="0"/>
              <a:t> at mea, </a:t>
            </a:r>
            <a:r>
              <a:rPr kumimoji="1" lang="en-US" altLang="ja-JP" dirty="0" err="1"/>
              <a:t>vix</a:t>
            </a:r>
            <a:r>
              <a:rPr kumimoji="1" lang="en-US" altLang="ja-JP" dirty="0"/>
              <a:t> in </a:t>
            </a:r>
            <a:r>
              <a:rPr kumimoji="1" lang="en-US" altLang="ja-JP" dirty="0" err="1"/>
              <a:t>nonumy</a:t>
            </a:r>
            <a:r>
              <a:rPr kumimoji="1" lang="en-US" altLang="ja-JP" dirty="0"/>
              <a:t> </a:t>
            </a:r>
            <a:r>
              <a:rPr kumimoji="1" lang="en-US" altLang="ja-JP" dirty="0" err="1"/>
              <a:t>equidem</a:t>
            </a:r>
            <a:r>
              <a:rPr kumimoji="1" lang="en-US" altLang="ja-JP" dirty="0"/>
              <a:t> </a:t>
            </a:r>
            <a:r>
              <a:rPr kumimoji="1" lang="en-US" altLang="ja-JP" dirty="0" err="1"/>
              <a:t>utroque</a:t>
            </a:r>
            <a:r>
              <a:rPr kumimoji="1" lang="en-US" altLang="ja-JP" dirty="0"/>
              <a:t>. </a:t>
            </a:r>
            <a:r>
              <a:rPr kumimoji="1" lang="en-US" altLang="ja-JP" dirty="0" err="1"/>
              <a:t>Cetero</a:t>
            </a:r>
            <a:r>
              <a:rPr kumimoji="1" lang="en-US" altLang="ja-JP" dirty="0"/>
              <a:t> </a:t>
            </a:r>
            <a:r>
              <a:rPr kumimoji="1" lang="en-US" altLang="ja-JP" dirty="0" err="1"/>
              <a:t>suscipit</a:t>
            </a:r>
            <a:r>
              <a:rPr kumimoji="1" lang="en-US" altLang="ja-JP" dirty="0"/>
              <a:t> vis </a:t>
            </a:r>
            <a:r>
              <a:rPr kumimoji="1" lang="en-US" altLang="ja-JP" dirty="0" err="1"/>
              <a:t>te</a:t>
            </a:r>
            <a:r>
              <a:rPr kumimoji="1" lang="en-US" altLang="ja-JP" dirty="0"/>
              <a:t>.</a:t>
            </a:r>
            <a:endParaRPr kumimoji="1" lang="ja-JP" altLang="en-US" dirty="0"/>
          </a:p>
        </p:txBody>
      </p:sp>
      <p:sp>
        <p:nvSpPr>
          <p:cNvPr id="21" name="テキスト プレースホルダー 20"/>
          <p:cNvSpPr>
            <a:spLocks noGrp="1"/>
          </p:cNvSpPr>
          <p:nvPr>
            <p:ph type="body" sz="quarter" idx="25"/>
          </p:nvPr>
        </p:nvSpPr>
        <p:spPr/>
        <p:txBody>
          <a:bodyPr/>
          <a:lstStyle/>
          <a:p>
            <a:r>
              <a:rPr kumimoji="1" lang="en-US" altLang="ja-JP" dirty="0"/>
              <a:t>5</a:t>
            </a:r>
            <a:r>
              <a:rPr kumimoji="1" lang="en-US" altLang="ja-JP" baseline="30000" dirty="0"/>
              <a:t>th</a:t>
            </a:r>
            <a:r>
              <a:rPr kumimoji="1" lang="en-US" altLang="ja-JP" dirty="0"/>
              <a:t> layer</a:t>
            </a:r>
            <a:endParaRPr kumimoji="1" lang="ja-JP" altLang="en-US" dirty="0"/>
          </a:p>
        </p:txBody>
      </p:sp>
      <p:sp>
        <p:nvSpPr>
          <p:cNvPr id="22" name="テキスト プレースホルダー 21"/>
          <p:cNvSpPr>
            <a:spLocks noGrp="1"/>
          </p:cNvSpPr>
          <p:nvPr>
            <p:ph type="body" sz="quarter" idx="26"/>
          </p:nvPr>
        </p:nvSpPr>
        <p:spPr/>
        <p:txBody>
          <a:bodyPr>
            <a:normAutofit/>
          </a:bodyPr>
          <a:lstStyle/>
          <a:p>
            <a:r>
              <a:rPr kumimoji="1" lang="en-US" altLang="ja-JP" dirty="0" err="1"/>
              <a:t>Verear</a:t>
            </a:r>
            <a:r>
              <a:rPr kumimoji="1" lang="en-US" altLang="ja-JP" dirty="0"/>
              <a:t> </a:t>
            </a:r>
            <a:r>
              <a:rPr kumimoji="1" lang="en-US" altLang="ja-JP" dirty="0" err="1"/>
              <a:t>accusata</a:t>
            </a:r>
            <a:r>
              <a:rPr kumimoji="1" lang="en-US" altLang="ja-JP" dirty="0"/>
              <a:t> ad </a:t>
            </a:r>
            <a:r>
              <a:rPr kumimoji="1" lang="en-US" altLang="ja-JP" dirty="0" err="1"/>
              <a:t>mel</a:t>
            </a:r>
            <a:r>
              <a:rPr kumimoji="1" lang="en-US" altLang="ja-JP" dirty="0"/>
              <a:t>. </a:t>
            </a:r>
            <a:r>
              <a:rPr kumimoji="1" lang="en-US" altLang="ja-JP" dirty="0" err="1"/>
              <a:t>Ea</a:t>
            </a:r>
            <a:r>
              <a:rPr kumimoji="1" lang="en-US" altLang="ja-JP" dirty="0"/>
              <a:t> </a:t>
            </a:r>
            <a:r>
              <a:rPr kumimoji="1" lang="en-US" altLang="ja-JP" dirty="0" err="1"/>
              <a:t>cetero</a:t>
            </a:r>
            <a:r>
              <a:rPr kumimoji="1" lang="en-US" altLang="ja-JP" dirty="0"/>
              <a:t> </a:t>
            </a:r>
            <a:r>
              <a:rPr kumimoji="1" lang="en-US" altLang="ja-JP" dirty="0" err="1"/>
              <a:t>constituto</a:t>
            </a:r>
            <a:r>
              <a:rPr kumimoji="1" lang="en-US" altLang="ja-JP" dirty="0"/>
              <a:t> </a:t>
            </a:r>
            <a:r>
              <a:rPr kumimoji="1" lang="en-US" altLang="ja-JP" dirty="0" err="1"/>
              <a:t>eum</a:t>
            </a:r>
            <a:r>
              <a:rPr kumimoji="1" lang="en-US" altLang="ja-JP" dirty="0"/>
              <a:t>. Sale </a:t>
            </a:r>
            <a:r>
              <a:rPr kumimoji="1" lang="en-US" altLang="ja-JP" dirty="0" err="1"/>
              <a:t>salutatus</a:t>
            </a:r>
            <a:r>
              <a:rPr kumimoji="1" lang="en-US" altLang="ja-JP" dirty="0"/>
              <a:t> </a:t>
            </a:r>
            <a:r>
              <a:rPr kumimoji="1" lang="en-US" altLang="ja-JP" dirty="0" err="1"/>
              <a:t>gloriatur</a:t>
            </a:r>
            <a:r>
              <a:rPr kumimoji="1" lang="en-US" altLang="ja-JP" dirty="0"/>
              <a:t> </a:t>
            </a:r>
            <a:r>
              <a:rPr kumimoji="1" lang="en-US" altLang="ja-JP" dirty="0" err="1"/>
              <a:t>eos</a:t>
            </a:r>
            <a:r>
              <a:rPr kumimoji="1" lang="en-US" altLang="ja-JP" dirty="0"/>
              <a:t> </a:t>
            </a:r>
            <a:r>
              <a:rPr kumimoji="1" lang="en-US" altLang="ja-JP" dirty="0" err="1"/>
              <a:t>ut.</a:t>
            </a:r>
            <a:endParaRPr kumimoji="1" lang="ja-JP" altLang="en-US" dirty="0"/>
          </a:p>
        </p:txBody>
      </p:sp>
      <p:sp>
        <p:nvSpPr>
          <p:cNvPr id="23" name="テキスト プレースホルダー 22"/>
          <p:cNvSpPr>
            <a:spLocks noGrp="1"/>
          </p:cNvSpPr>
          <p:nvPr>
            <p:ph type="body" sz="quarter" idx="27"/>
          </p:nvPr>
        </p:nvSpPr>
        <p:spPr/>
        <p:txBody>
          <a:bodyPr/>
          <a:lstStyle/>
          <a:p>
            <a:r>
              <a:rPr kumimoji="1" lang="en-US" altLang="ja-JP" dirty="0"/>
              <a:t>Final layer</a:t>
            </a:r>
            <a:endParaRPr kumimoji="1" lang="ja-JP" altLang="en-US" dirty="0"/>
          </a:p>
        </p:txBody>
      </p:sp>
    </p:spTree>
    <p:extLst>
      <p:ext uri="{BB962C8B-B14F-4D97-AF65-F5344CB8AC3E}">
        <p14:creationId xmlns:p14="http://schemas.microsoft.com/office/powerpoint/2010/main" val="270705871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19788">
        <p15:prstTrans prst="pageCurlSingle"/>
      </p:transition>
    </mc:Choice>
    <mc:Fallback xmlns="">
      <p:transition spd="slow" advTm="19788">
        <p:fade/>
      </p:transition>
    </mc:Fallback>
  </mc:AlternateContent>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タイトル 16"/>
          <p:cNvSpPr>
            <a:spLocks noGrp="1"/>
          </p:cNvSpPr>
          <p:nvPr>
            <p:ph type="title"/>
          </p:nvPr>
        </p:nvSpPr>
        <p:spPr/>
        <p:txBody>
          <a:bodyPr/>
          <a:lstStyle/>
          <a:p>
            <a:r>
              <a:rPr kumimoji="1" lang="en-US" altLang="ja-JP" dirty="0"/>
              <a:t>Product </a:t>
            </a:r>
            <a:r>
              <a:rPr kumimoji="1" lang="en-US" altLang="ja-JP" dirty="0" err="1"/>
              <a:t>Storategy</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63</a:t>
            </a:fld>
            <a:endParaRPr lang="en-US" dirty="0"/>
          </a:p>
        </p:txBody>
      </p:sp>
      <p:sp>
        <p:nvSpPr>
          <p:cNvPr id="18" name="テキスト プレースホルダー 17"/>
          <p:cNvSpPr>
            <a:spLocks noGrp="1"/>
          </p:cNvSpPr>
          <p:nvPr>
            <p:ph type="body" sz="quarter" idx="12"/>
          </p:nvPr>
        </p:nvSpPr>
        <p:spPr/>
        <p:txBody>
          <a:bodyPr/>
          <a:lstStyle/>
          <a:p>
            <a:r>
              <a:rPr kumimoji="1" lang="fr-FR" altLang="ja-JP" dirty="0"/>
              <a:t>His te mollis voluptaria, tation adolescens est ad.</a:t>
            </a:r>
            <a:endParaRPr kumimoji="1" lang="ja-JP" altLang="en-US" dirty="0"/>
          </a:p>
        </p:txBody>
      </p:sp>
      <p:sp>
        <p:nvSpPr>
          <p:cNvPr id="19" name="テキスト プレースホルダー 18"/>
          <p:cNvSpPr>
            <a:spLocks noGrp="1"/>
          </p:cNvSpPr>
          <p:nvPr>
            <p:ph type="body" sz="quarter" idx="13"/>
          </p:nvPr>
        </p:nvSpPr>
        <p:spPr/>
        <p:txBody>
          <a:bodyPr/>
          <a:lstStyle/>
          <a:p>
            <a:r>
              <a:rPr kumimoji="1" lang="en-US" altLang="ja-JP" dirty="0"/>
              <a:t>Globalization</a:t>
            </a:r>
            <a:endParaRPr kumimoji="1" lang="ja-JP" altLang="en-US" dirty="0"/>
          </a:p>
        </p:txBody>
      </p:sp>
      <p:pic>
        <p:nvPicPr>
          <p:cNvPr id="34" name="図プレースホルダー 33"/>
          <p:cNvPicPr>
            <a:picLocks noGrp="1" noChangeAspect="1"/>
          </p:cNvPicPr>
          <p:nvPr>
            <p:ph type="pic" sz="quarter" idx="14"/>
          </p:nvPr>
        </p:nvPicPr>
        <p:blipFill>
          <a:blip r:embed="rId2" cstate="print">
            <a:extLst>
              <a:ext uri="{28A0092B-C50C-407E-A947-70E740481C1C}">
                <a14:useLocalDpi xmlns:a14="http://schemas.microsoft.com/office/drawing/2010/main" val="0"/>
              </a:ext>
            </a:extLst>
          </a:blip>
          <a:srcRect/>
          <a:stretch>
            <a:fillRect/>
          </a:stretch>
        </p:blipFill>
        <p:spPr/>
      </p:pic>
      <p:pic>
        <p:nvPicPr>
          <p:cNvPr id="35" name="図プレースホルダー 34"/>
          <p:cNvPicPr>
            <a:picLocks noGrp="1" noChangeAspect="1"/>
          </p:cNvPicPr>
          <p:nvPr>
            <p:ph type="pic" sz="quarter" idx="15"/>
          </p:nvPr>
        </p:nvPicPr>
        <p:blipFill>
          <a:blip r:embed="rId3" cstate="print">
            <a:extLst>
              <a:ext uri="{28A0092B-C50C-407E-A947-70E740481C1C}">
                <a14:useLocalDpi xmlns:a14="http://schemas.microsoft.com/office/drawing/2010/main" val="0"/>
              </a:ext>
            </a:extLst>
          </a:blip>
          <a:srcRect t="126" b="126"/>
          <a:stretch>
            <a:fillRect/>
          </a:stretch>
        </p:blipFill>
        <p:spPr/>
      </p:pic>
      <p:sp>
        <p:nvSpPr>
          <p:cNvPr id="22" name="テキスト プレースホルダー 21"/>
          <p:cNvSpPr>
            <a:spLocks noGrp="1"/>
          </p:cNvSpPr>
          <p:nvPr>
            <p:ph type="body" sz="quarter" idx="16"/>
          </p:nvPr>
        </p:nvSpPr>
        <p:spPr/>
        <p:txBody>
          <a:bodyPr>
            <a:normAutofit/>
          </a:bodyPr>
          <a:lstStyle/>
          <a:p>
            <a:r>
              <a:rPr kumimoji="1" lang="en-US" altLang="ja-JP" dirty="0" err="1"/>
              <a:t>Placerat</a:t>
            </a:r>
            <a:r>
              <a:rPr kumimoji="1" lang="en-US" altLang="ja-JP" dirty="0"/>
              <a:t> </a:t>
            </a:r>
            <a:r>
              <a:rPr kumimoji="1" lang="en-US" altLang="ja-JP" dirty="0" err="1"/>
              <a:t>phaedrum</a:t>
            </a:r>
            <a:r>
              <a:rPr kumimoji="1" lang="en-US" altLang="ja-JP" dirty="0"/>
              <a:t> ad </a:t>
            </a:r>
            <a:r>
              <a:rPr kumimoji="1" lang="en-US" altLang="ja-JP" dirty="0" err="1"/>
              <a:t>mei</a:t>
            </a:r>
            <a:r>
              <a:rPr kumimoji="1" lang="en-US" altLang="ja-JP" dirty="0"/>
              <a:t>, </a:t>
            </a:r>
            <a:r>
              <a:rPr kumimoji="1" lang="en-US" altLang="ja-JP" dirty="0" err="1"/>
              <a:t>civibus</a:t>
            </a:r>
            <a:r>
              <a:rPr kumimoji="1" lang="en-US" altLang="ja-JP" dirty="0"/>
              <a:t> </a:t>
            </a:r>
            <a:r>
              <a:rPr kumimoji="1" lang="en-US" altLang="ja-JP" dirty="0" err="1"/>
              <a:t>voluptatibus</a:t>
            </a:r>
            <a:r>
              <a:rPr kumimoji="1" lang="en-US" altLang="ja-JP" dirty="0"/>
              <a:t> </a:t>
            </a:r>
            <a:r>
              <a:rPr kumimoji="1" lang="en-US" altLang="ja-JP" dirty="0" err="1"/>
              <a:t>ut</a:t>
            </a:r>
            <a:r>
              <a:rPr kumimoji="1" lang="en-US" altLang="ja-JP" dirty="0"/>
              <a:t> per.</a:t>
            </a:r>
            <a:endParaRPr kumimoji="1" lang="ja-JP" altLang="en-US" dirty="0"/>
          </a:p>
        </p:txBody>
      </p:sp>
      <p:sp>
        <p:nvSpPr>
          <p:cNvPr id="23" name="テキスト プレースホルダー 22"/>
          <p:cNvSpPr>
            <a:spLocks noGrp="1"/>
          </p:cNvSpPr>
          <p:nvPr>
            <p:ph type="body" sz="quarter" idx="17"/>
          </p:nvPr>
        </p:nvSpPr>
        <p:spPr/>
        <p:txBody>
          <a:bodyPr/>
          <a:lstStyle/>
          <a:p>
            <a:r>
              <a:rPr kumimoji="1" lang="en-US" altLang="ja-JP" dirty="0"/>
              <a:t>Innovation</a:t>
            </a:r>
            <a:endParaRPr kumimoji="1" lang="ja-JP" altLang="en-US" dirty="0"/>
          </a:p>
        </p:txBody>
      </p:sp>
      <p:pic>
        <p:nvPicPr>
          <p:cNvPr id="36" name="図プレースホルダー 35"/>
          <p:cNvPicPr>
            <a:picLocks noGrp="1" noChangeAspect="1"/>
          </p:cNvPicPr>
          <p:nvPr>
            <p:ph type="pic" sz="quarter" idx="18"/>
          </p:nvPr>
        </p:nvPicPr>
        <p:blipFill>
          <a:blip r:embed="rId4" cstate="print">
            <a:extLst>
              <a:ext uri="{28A0092B-C50C-407E-A947-70E740481C1C}">
                <a14:useLocalDpi xmlns:a14="http://schemas.microsoft.com/office/drawing/2010/main" val="0"/>
              </a:ext>
            </a:extLst>
          </a:blip>
          <a:srcRect l="126" r="126"/>
          <a:stretch>
            <a:fillRect/>
          </a:stretch>
        </p:blipFill>
        <p:spPr/>
      </p:pic>
      <p:sp>
        <p:nvSpPr>
          <p:cNvPr id="25" name="テキスト プレースホルダー 24"/>
          <p:cNvSpPr>
            <a:spLocks noGrp="1"/>
          </p:cNvSpPr>
          <p:nvPr>
            <p:ph type="body" sz="quarter" idx="19"/>
          </p:nvPr>
        </p:nvSpPr>
        <p:spPr/>
        <p:txBody>
          <a:bodyPr/>
          <a:lstStyle/>
          <a:p>
            <a:r>
              <a:rPr kumimoji="1" lang="en-US" altLang="ja-JP" dirty="0"/>
              <a:t>Duo </a:t>
            </a:r>
            <a:r>
              <a:rPr kumimoji="1" lang="en-US" altLang="ja-JP" dirty="0" err="1"/>
              <a:t>singulis</a:t>
            </a:r>
            <a:r>
              <a:rPr kumimoji="1" lang="en-US" altLang="ja-JP" dirty="0"/>
              <a:t> </a:t>
            </a:r>
            <a:r>
              <a:rPr kumimoji="1" lang="en-US" altLang="ja-JP" dirty="0" err="1"/>
              <a:t>accusata</a:t>
            </a:r>
            <a:r>
              <a:rPr kumimoji="1" lang="en-US" altLang="ja-JP" dirty="0"/>
              <a:t> </a:t>
            </a:r>
            <a:r>
              <a:rPr kumimoji="1" lang="en-US" altLang="ja-JP" dirty="0" err="1"/>
              <a:t>suavitate</a:t>
            </a:r>
            <a:r>
              <a:rPr kumimoji="1" lang="en-US" altLang="ja-JP" dirty="0"/>
              <a:t> </a:t>
            </a:r>
            <a:r>
              <a:rPr kumimoji="1" lang="en-US" altLang="ja-JP" dirty="0" err="1"/>
              <a:t>ei</a:t>
            </a:r>
            <a:r>
              <a:rPr kumimoji="1" lang="en-US" altLang="ja-JP" dirty="0"/>
              <a:t>, </a:t>
            </a:r>
            <a:r>
              <a:rPr kumimoji="1" lang="en-US" altLang="ja-JP" dirty="0" err="1"/>
              <a:t>eum</a:t>
            </a:r>
            <a:r>
              <a:rPr kumimoji="1" lang="en-US" altLang="ja-JP" dirty="0"/>
              <a:t> </a:t>
            </a:r>
            <a:r>
              <a:rPr kumimoji="1" lang="en-US" altLang="ja-JP" dirty="0" err="1"/>
              <a:t>eu</a:t>
            </a:r>
            <a:r>
              <a:rPr kumimoji="1" lang="en-US" altLang="ja-JP" dirty="0"/>
              <a:t> stet ipsum </a:t>
            </a:r>
            <a:r>
              <a:rPr kumimoji="1" lang="en-US" altLang="ja-JP" dirty="0" err="1"/>
              <a:t>vivendo</a:t>
            </a:r>
            <a:r>
              <a:rPr kumimoji="1" lang="en-US" altLang="ja-JP" dirty="0"/>
              <a:t>.</a:t>
            </a:r>
            <a:endParaRPr kumimoji="1" lang="ja-JP" altLang="en-US" dirty="0"/>
          </a:p>
        </p:txBody>
      </p:sp>
      <p:sp>
        <p:nvSpPr>
          <p:cNvPr id="26" name="テキスト プレースホルダー 25"/>
          <p:cNvSpPr>
            <a:spLocks noGrp="1"/>
          </p:cNvSpPr>
          <p:nvPr>
            <p:ph type="body" sz="quarter" idx="20"/>
          </p:nvPr>
        </p:nvSpPr>
        <p:spPr/>
        <p:txBody>
          <a:bodyPr/>
          <a:lstStyle/>
          <a:p>
            <a:r>
              <a:rPr kumimoji="1" lang="en-US" altLang="ja-JP" dirty="0"/>
              <a:t>Direction</a:t>
            </a:r>
            <a:endParaRPr kumimoji="1" lang="ja-JP" altLang="en-US" dirty="0"/>
          </a:p>
        </p:txBody>
      </p:sp>
      <p:pic>
        <p:nvPicPr>
          <p:cNvPr id="38" name="図プレースホルダー 37"/>
          <p:cNvPicPr>
            <a:picLocks noGrp="1" noChangeAspect="1"/>
          </p:cNvPicPr>
          <p:nvPr>
            <p:ph type="pic" sz="quarter" idx="21"/>
          </p:nvPr>
        </p:nvPicPr>
        <p:blipFill>
          <a:blip r:embed="rId5" cstate="print">
            <a:extLst>
              <a:ext uri="{28A0092B-C50C-407E-A947-70E740481C1C}">
                <a14:useLocalDpi xmlns:a14="http://schemas.microsoft.com/office/drawing/2010/main" val="0"/>
              </a:ext>
            </a:extLst>
          </a:blip>
          <a:srcRect/>
          <a:stretch>
            <a:fillRect/>
          </a:stretch>
        </p:blipFill>
        <p:spPr/>
      </p:pic>
      <p:sp>
        <p:nvSpPr>
          <p:cNvPr id="28" name="テキスト プレースホルダー 27"/>
          <p:cNvSpPr>
            <a:spLocks noGrp="1"/>
          </p:cNvSpPr>
          <p:nvPr>
            <p:ph type="body" sz="quarter" idx="22"/>
          </p:nvPr>
        </p:nvSpPr>
        <p:spPr/>
        <p:txBody>
          <a:bodyPr/>
          <a:lstStyle/>
          <a:p>
            <a:r>
              <a:rPr kumimoji="1" lang="en-US" altLang="ja-JP" dirty="0" err="1"/>
              <a:t>Eam</a:t>
            </a:r>
            <a:r>
              <a:rPr kumimoji="1" lang="en-US" altLang="ja-JP" dirty="0"/>
              <a:t> at </a:t>
            </a:r>
            <a:r>
              <a:rPr kumimoji="1" lang="en-US" altLang="ja-JP" dirty="0" err="1"/>
              <a:t>inermis</a:t>
            </a:r>
            <a:r>
              <a:rPr kumimoji="1" lang="en-US" altLang="ja-JP" dirty="0"/>
              <a:t> </a:t>
            </a:r>
            <a:r>
              <a:rPr kumimoji="1" lang="en-US" altLang="ja-JP" dirty="0" err="1"/>
              <a:t>appetere</a:t>
            </a:r>
            <a:r>
              <a:rPr kumimoji="1" lang="en-US" altLang="ja-JP" dirty="0"/>
              <a:t> </a:t>
            </a:r>
            <a:r>
              <a:rPr kumimoji="1" lang="en-US" altLang="ja-JP" dirty="0" err="1"/>
              <a:t>scripserit</a:t>
            </a:r>
            <a:r>
              <a:rPr kumimoji="1" lang="en-US" altLang="ja-JP" dirty="0"/>
              <a:t>, </a:t>
            </a:r>
            <a:r>
              <a:rPr kumimoji="1" lang="en-US" altLang="ja-JP" dirty="0" err="1"/>
              <a:t>usu</a:t>
            </a:r>
            <a:r>
              <a:rPr kumimoji="1" lang="en-US" altLang="ja-JP" dirty="0"/>
              <a:t> ne </a:t>
            </a:r>
            <a:r>
              <a:rPr kumimoji="1" lang="en-US" altLang="ja-JP" dirty="0" err="1"/>
              <a:t>eius</a:t>
            </a:r>
            <a:r>
              <a:rPr kumimoji="1" lang="en-US" altLang="ja-JP" dirty="0"/>
              <a:t> </a:t>
            </a:r>
            <a:r>
              <a:rPr kumimoji="1" lang="en-US" altLang="ja-JP" dirty="0" err="1"/>
              <a:t>fabellas</a:t>
            </a:r>
            <a:r>
              <a:rPr kumimoji="1" lang="en-US" altLang="ja-JP" dirty="0"/>
              <a:t> </a:t>
            </a:r>
            <a:r>
              <a:rPr kumimoji="1" lang="en-US" altLang="ja-JP" dirty="0" err="1"/>
              <a:t>vulputate</a:t>
            </a:r>
            <a:r>
              <a:rPr kumimoji="1" lang="en-US" altLang="ja-JP" dirty="0"/>
              <a:t>.</a:t>
            </a:r>
            <a:endParaRPr kumimoji="1" lang="ja-JP" altLang="en-US" dirty="0"/>
          </a:p>
        </p:txBody>
      </p:sp>
      <p:sp>
        <p:nvSpPr>
          <p:cNvPr id="29" name="テキスト プレースホルダー 28"/>
          <p:cNvSpPr>
            <a:spLocks noGrp="1"/>
          </p:cNvSpPr>
          <p:nvPr>
            <p:ph type="body" sz="quarter" idx="23"/>
          </p:nvPr>
        </p:nvSpPr>
        <p:spPr/>
        <p:txBody>
          <a:bodyPr/>
          <a:lstStyle/>
          <a:p>
            <a:r>
              <a:rPr kumimoji="1" lang="en-US" altLang="ja-JP" dirty="0"/>
              <a:t>Communication</a:t>
            </a:r>
            <a:endParaRPr kumimoji="1" lang="ja-JP" altLang="en-US" dirty="0"/>
          </a:p>
        </p:txBody>
      </p:sp>
      <p:pic>
        <p:nvPicPr>
          <p:cNvPr id="37" name="図プレースホルダー 36"/>
          <p:cNvPicPr>
            <a:picLocks noGrp="1" noChangeAspect="1"/>
          </p:cNvPicPr>
          <p:nvPr>
            <p:ph type="pic" sz="quarter" idx="24"/>
          </p:nvPr>
        </p:nvPicPr>
        <p:blipFill>
          <a:blip r:embed="rId6" cstate="print">
            <a:extLst>
              <a:ext uri="{28A0092B-C50C-407E-A947-70E740481C1C}">
                <a14:useLocalDpi xmlns:a14="http://schemas.microsoft.com/office/drawing/2010/main" val="0"/>
              </a:ext>
            </a:extLst>
          </a:blip>
          <a:srcRect t="126" b="126"/>
          <a:stretch>
            <a:fillRect/>
          </a:stretch>
        </p:blipFill>
        <p:spPr/>
      </p:pic>
      <p:sp>
        <p:nvSpPr>
          <p:cNvPr id="31" name="テキスト プレースホルダー 30"/>
          <p:cNvSpPr>
            <a:spLocks noGrp="1"/>
          </p:cNvSpPr>
          <p:nvPr>
            <p:ph type="body" sz="quarter" idx="25"/>
          </p:nvPr>
        </p:nvSpPr>
        <p:spPr/>
        <p:txBody>
          <a:bodyPr/>
          <a:lstStyle/>
          <a:p>
            <a:r>
              <a:rPr kumimoji="1" lang="en-US" altLang="ja-JP" dirty="0" err="1"/>
              <a:t>Vel</a:t>
            </a:r>
            <a:r>
              <a:rPr kumimoji="1" lang="en-US" altLang="ja-JP" dirty="0"/>
              <a:t> </a:t>
            </a:r>
            <a:r>
              <a:rPr kumimoji="1" lang="en-US" altLang="ja-JP" dirty="0" err="1"/>
              <a:t>eu</a:t>
            </a:r>
            <a:r>
              <a:rPr kumimoji="1" lang="en-US" altLang="ja-JP" dirty="0"/>
              <a:t> dicta perfecto. Has at </a:t>
            </a:r>
            <a:r>
              <a:rPr kumimoji="1" lang="en-US" altLang="ja-JP" dirty="0" err="1"/>
              <a:t>melius</a:t>
            </a:r>
            <a:r>
              <a:rPr kumimoji="1" lang="en-US" altLang="ja-JP" dirty="0"/>
              <a:t> </a:t>
            </a:r>
            <a:r>
              <a:rPr kumimoji="1" lang="en-US" altLang="ja-JP" dirty="0" err="1"/>
              <a:t>laoreet</a:t>
            </a:r>
            <a:r>
              <a:rPr kumimoji="1" lang="en-US" altLang="ja-JP" dirty="0"/>
              <a:t> </a:t>
            </a:r>
            <a:r>
              <a:rPr kumimoji="1" lang="en-US" altLang="ja-JP" dirty="0" err="1"/>
              <a:t>consequuntur</a:t>
            </a:r>
            <a:r>
              <a:rPr kumimoji="1" lang="en-US" altLang="ja-JP" dirty="0"/>
              <a:t>.</a:t>
            </a:r>
            <a:endParaRPr kumimoji="1" lang="ja-JP" altLang="en-US" dirty="0"/>
          </a:p>
        </p:txBody>
      </p:sp>
      <p:sp>
        <p:nvSpPr>
          <p:cNvPr id="32" name="テキスト プレースホルダー 31"/>
          <p:cNvSpPr>
            <a:spLocks noGrp="1"/>
          </p:cNvSpPr>
          <p:nvPr>
            <p:ph type="body" sz="quarter" idx="26"/>
          </p:nvPr>
        </p:nvSpPr>
        <p:spPr/>
        <p:txBody>
          <a:bodyPr/>
          <a:lstStyle/>
          <a:p>
            <a:r>
              <a:rPr kumimoji="1" lang="en-US" altLang="ja-JP" dirty="0"/>
              <a:t>Customization</a:t>
            </a:r>
            <a:endParaRPr kumimoji="1" lang="ja-JP" altLang="en-US" dirty="0"/>
          </a:p>
        </p:txBody>
      </p:sp>
    </p:spTree>
    <p:extLst>
      <p:ext uri="{BB962C8B-B14F-4D97-AF65-F5344CB8AC3E}">
        <p14:creationId xmlns:p14="http://schemas.microsoft.com/office/powerpoint/2010/main" val="684641556"/>
      </p:ext>
    </p:extLst>
  </p:cSld>
  <p:clrMapOvr>
    <a:masterClrMapping/>
  </p:clrMapOvr>
  <mc:AlternateContent xmlns:mc="http://schemas.openxmlformats.org/markup-compatibility/2006" xmlns:p14="http://schemas.microsoft.com/office/powerpoint/2010/main">
    <mc:Choice Requires="p14">
      <p:transition spd="slow" p14:dur="800" advTm="11839">
        <p14:flythrough/>
      </p:transition>
    </mc:Choice>
    <mc:Fallback xmlns="">
      <p:transition spd="slow" advTm="11839">
        <p:fade/>
      </p:transition>
    </mc:Fallback>
  </mc:AlternateContent>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タイトル 19"/>
          <p:cNvSpPr>
            <a:spLocks noGrp="1"/>
          </p:cNvSpPr>
          <p:nvPr>
            <p:ph type="title"/>
          </p:nvPr>
        </p:nvSpPr>
        <p:spPr/>
        <p:txBody>
          <a:bodyPr/>
          <a:lstStyle/>
          <a:p>
            <a:r>
              <a:rPr kumimoji="1" lang="en-US" altLang="ja-JP" dirty="0"/>
              <a:t>Product Loop</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64</a:t>
            </a:fld>
            <a:endParaRPr lang="en-US" dirty="0"/>
          </a:p>
        </p:txBody>
      </p:sp>
      <p:sp>
        <p:nvSpPr>
          <p:cNvPr id="23" name="テキスト プレースホルダー 22"/>
          <p:cNvSpPr>
            <a:spLocks noGrp="1"/>
          </p:cNvSpPr>
          <p:nvPr>
            <p:ph type="body" sz="quarter" idx="28"/>
          </p:nvPr>
        </p:nvSpPr>
        <p:spPr/>
        <p:txBody>
          <a:bodyPr/>
          <a:lstStyle/>
          <a:p>
            <a:r>
              <a:rPr kumimoji="1" lang="en-US" altLang="ja-JP" dirty="0"/>
              <a:t>Planning</a:t>
            </a:r>
            <a:endParaRPr kumimoji="1" lang="ja-JP" altLang="en-US" dirty="0"/>
          </a:p>
        </p:txBody>
      </p:sp>
      <p:sp>
        <p:nvSpPr>
          <p:cNvPr id="22" name="テキスト プレースホルダー 21"/>
          <p:cNvSpPr>
            <a:spLocks noGrp="1"/>
          </p:cNvSpPr>
          <p:nvPr>
            <p:ph type="body" sz="quarter" idx="27"/>
          </p:nvPr>
        </p:nvSpPr>
        <p:spPr/>
        <p:txBody>
          <a:bodyPr/>
          <a:lstStyle/>
          <a:p>
            <a:r>
              <a:rPr kumimoji="1" lang="en-US" altLang="ja-JP" dirty="0" err="1"/>
              <a:t>Sed</a:t>
            </a:r>
            <a:r>
              <a:rPr kumimoji="1" lang="en-US" altLang="ja-JP" dirty="0"/>
              <a:t> at </a:t>
            </a:r>
            <a:r>
              <a:rPr kumimoji="1" lang="en-US" altLang="ja-JP" dirty="0" err="1"/>
              <a:t>agam</a:t>
            </a:r>
            <a:r>
              <a:rPr kumimoji="1" lang="en-US" altLang="ja-JP" dirty="0"/>
              <a:t> </a:t>
            </a:r>
            <a:r>
              <a:rPr kumimoji="1" lang="en-US" altLang="ja-JP" dirty="0" err="1"/>
              <a:t>dignissim</a:t>
            </a:r>
            <a:r>
              <a:rPr kumimoji="1" lang="en-US" altLang="ja-JP" dirty="0"/>
              <a:t> </a:t>
            </a:r>
            <a:r>
              <a:rPr kumimoji="1" lang="en-US" altLang="ja-JP" dirty="0" err="1"/>
              <a:t>disputationi</a:t>
            </a:r>
            <a:r>
              <a:rPr kumimoji="1" lang="en-US" altLang="ja-JP" dirty="0"/>
              <a:t>, </a:t>
            </a:r>
            <a:r>
              <a:rPr kumimoji="1" lang="en-US" altLang="ja-JP" dirty="0" err="1"/>
              <a:t>nec</a:t>
            </a:r>
            <a:r>
              <a:rPr kumimoji="1" lang="en-US" altLang="ja-JP" dirty="0"/>
              <a:t> </a:t>
            </a:r>
            <a:r>
              <a:rPr kumimoji="1" lang="en-US" altLang="ja-JP" dirty="0" err="1"/>
              <a:t>erroribus</a:t>
            </a:r>
            <a:r>
              <a:rPr kumimoji="1" lang="en-US" altLang="ja-JP" dirty="0"/>
              <a:t> </a:t>
            </a:r>
            <a:r>
              <a:rPr kumimoji="1" lang="en-US" altLang="ja-JP" dirty="0" err="1"/>
              <a:t>maiestatis</a:t>
            </a:r>
            <a:r>
              <a:rPr kumimoji="1" lang="en-US" altLang="ja-JP" dirty="0"/>
              <a:t> </a:t>
            </a:r>
            <a:r>
              <a:rPr kumimoji="1" lang="en-US" altLang="ja-JP" dirty="0" err="1"/>
              <a:t>disputando</a:t>
            </a:r>
            <a:r>
              <a:rPr kumimoji="1" lang="en-US" altLang="ja-JP" dirty="0"/>
              <a:t> id. </a:t>
            </a:r>
            <a:r>
              <a:rPr kumimoji="1" lang="en-US" altLang="ja-JP" dirty="0" err="1"/>
              <a:t>Vel</a:t>
            </a:r>
            <a:r>
              <a:rPr kumimoji="1" lang="en-US" altLang="ja-JP" dirty="0"/>
              <a:t> tale </a:t>
            </a:r>
            <a:r>
              <a:rPr kumimoji="1" lang="en-US" altLang="ja-JP" dirty="0" err="1"/>
              <a:t>probo</a:t>
            </a:r>
            <a:r>
              <a:rPr kumimoji="1" lang="en-US" altLang="ja-JP" dirty="0"/>
              <a:t> </a:t>
            </a:r>
            <a:r>
              <a:rPr kumimoji="1" lang="en-US" altLang="ja-JP" dirty="0" err="1"/>
              <a:t>disputationi</a:t>
            </a:r>
            <a:r>
              <a:rPr kumimoji="1" lang="en-US" altLang="ja-JP" dirty="0"/>
              <a:t> in.</a:t>
            </a:r>
            <a:endParaRPr kumimoji="1" lang="ja-JP" altLang="en-US" dirty="0"/>
          </a:p>
        </p:txBody>
      </p:sp>
      <p:sp>
        <p:nvSpPr>
          <p:cNvPr id="24" name="テキスト プレースホルダー 23"/>
          <p:cNvSpPr>
            <a:spLocks noGrp="1"/>
          </p:cNvSpPr>
          <p:nvPr>
            <p:ph type="body" sz="quarter" idx="29"/>
          </p:nvPr>
        </p:nvSpPr>
        <p:spPr/>
        <p:txBody>
          <a:bodyPr/>
          <a:lstStyle/>
          <a:p>
            <a:r>
              <a:rPr kumimoji="1" lang="en-US" altLang="ja-JP" dirty="0"/>
              <a:t>Vim ad </a:t>
            </a:r>
            <a:r>
              <a:rPr kumimoji="1" lang="en-US" altLang="ja-JP" dirty="0" err="1"/>
              <a:t>congue</a:t>
            </a:r>
            <a:r>
              <a:rPr kumimoji="1" lang="en-US" altLang="ja-JP" dirty="0"/>
              <a:t> </a:t>
            </a:r>
            <a:r>
              <a:rPr kumimoji="1" lang="en-US" altLang="ja-JP" dirty="0" err="1"/>
              <a:t>disputationi</a:t>
            </a:r>
            <a:r>
              <a:rPr kumimoji="1" lang="en-US" altLang="ja-JP" dirty="0"/>
              <a:t>. </a:t>
            </a:r>
            <a:r>
              <a:rPr kumimoji="1" lang="en-US" altLang="ja-JP" dirty="0" err="1"/>
              <a:t>Eu</a:t>
            </a:r>
            <a:r>
              <a:rPr kumimoji="1" lang="en-US" altLang="ja-JP" dirty="0"/>
              <a:t> pro </a:t>
            </a:r>
            <a:r>
              <a:rPr kumimoji="1" lang="en-US" altLang="ja-JP" dirty="0" err="1"/>
              <a:t>vocent</a:t>
            </a:r>
            <a:r>
              <a:rPr kumimoji="1" lang="en-US" altLang="ja-JP" dirty="0"/>
              <a:t> </a:t>
            </a:r>
            <a:r>
              <a:rPr kumimoji="1" lang="en-US" altLang="ja-JP" dirty="0" err="1"/>
              <a:t>inciderint</a:t>
            </a:r>
            <a:r>
              <a:rPr kumimoji="1" lang="en-US" altLang="ja-JP" dirty="0"/>
              <a:t>, et </a:t>
            </a:r>
            <a:r>
              <a:rPr kumimoji="1" lang="en-US" altLang="ja-JP" dirty="0" err="1"/>
              <a:t>habemus</a:t>
            </a:r>
            <a:r>
              <a:rPr kumimoji="1" lang="en-US" altLang="ja-JP" dirty="0"/>
              <a:t> </a:t>
            </a:r>
            <a:r>
              <a:rPr kumimoji="1" lang="en-US" altLang="ja-JP" dirty="0" err="1"/>
              <a:t>atomorum</a:t>
            </a:r>
            <a:r>
              <a:rPr kumimoji="1" lang="en-US" altLang="ja-JP" dirty="0"/>
              <a:t> </a:t>
            </a:r>
            <a:r>
              <a:rPr kumimoji="1" lang="en-US" altLang="ja-JP" dirty="0" err="1"/>
              <a:t>nam</a:t>
            </a:r>
            <a:r>
              <a:rPr kumimoji="1" lang="en-US" altLang="ja-JP" dirty="0"/>
              <a:t>, an has </a:t>
            </a:r>
            <a:r>
              <a:rPr kumimoji="1" lang="en-US" altLang="ja-JP" dirty="0" err="1"/>
              <a:t>iusto</a:t>
            </a:r>
            <a:r>
              <a:rPr kumimoji="1" lang="en-US" altLang="ja-JP" dirty="0"/>
              <a:t> </a:t>
            </a:r>
            <a:r>
              <a:rPr kumimoji="1" lang="en-US" altLang="ja-JP" dirty="0" err="1"/>
              <a:t>aliquip</a:t>
            </a:r>
            <a:r>
              <a:rPr kumimoji="1" lang="en-US" altLang="ja-JP" dirty="0"/>
              <a:t> </a:t>
            </a:r>
            <a:r>
              <a:rPr kumimoji="1" lang="en-US" altLang="ja-JP" dirty="0" err="1"/>
              <a:t>moderatius</a:t>
            </a:r>
            <a:r>
              <a:rPr kumimoji="1" lang="en-US" altLang="ja-JP" dirty="0"/>
              <a:t>.</a:t>
            </a:r>
            <a:endParaRPr kumimoji="1" lang="ja-JP" altLang="en-US" dirty="0"/>
          </a:p>
        </p:txBody>
      </p:sp>
      <p:sp>
        <p:nvSpPr>
          <p:cNvPr id="25" name="テキスト プレースホルダー 24"/>
          <p:cNvSpPr>
            <a:spLocks noGrp="1"/>
          </p:cNvSpPr>
          <p:nvPr>
            <p:ph type="body" sz="quarter" idx="30"/>
          </p:nvPr>
        </p:nvSpPr>
        <p:spPr/>
        <p:txBody>
          <a:bodyPr>
            <a:normAutofit/>
          </a:bodyPr>
          <a:lstStyle/>
          <a:p>
            <a:r>
              <a:rPr kumimoji="1" lang="en-US" altLang="ja-JP" dirty="0"/>
              <a:t>Has et </a:t>
            </a:r>
            <a:r>
              <a:rPr kumimoji="1" lang="en-US" altLang="ja-JP" dirty="0" err="1"/>
              <a:t>quodsi</a:t>
            </a:r>
            <a:r>
              <a:rPr kumimoji="1" lang="en-US" altLang="ja-JP" dirty="0"/>
              <a:t> </a:t>
            </a:r>
            <a:r>
              <a:rPr kumimoji="1" lang="en-US" altLang="ja-JP" dirty="0" err="1"/>
              <a:t>discere</a:t>
            </a:r>
            <a:r>
              <a:rPr kumimoji="1" lang="en-US" altLang="ja-JP" dirty="0"/>
              <a:t> </a:t>
            </a:r>
            <a:r>
              <a:rPr kumimoji="1" lang="en-US" altLang="ja-JP" dirty="0" err="1"/>
              <a:t>appareat</a:t>
            </a:r>
            <a:r>
              <a:rPr kumimoji="1" lang="en-US" altLang="ja-JP" dirty="0"/>
              <a:t>, </a:t>
            </a:r>
            <a:r>
              <a:rPr kumimoji="1" lang="en-US" altLang="ja-JP" dirty="0" err="1"/>
              <a:t>elaboraret</a:t>
            </a:r>
            <a:r>
              <a:rPr kumimoji="1" lang="en-US" altLang="ja-JP" dirty="0"/>
              <a:t> </a:t>
            </a:r>
            <a:r>
              <a:rPr kumimoji="1" lang="en-US" altLang="ja-JP" dirty="0" err="1"/>
              <a:t>definitionem</a:t>
            </a:r>
            <a:r>
              <a:rPr kumimoji="1" lang="en-US" altLang="ja-JP" dirty="0"/>
              <a:t> </a:t>
            </a:r>
            <a:r>
              <a:rPr kumimoji="1" lang="en-US" altLang="ja-JP" dirty="0" err="1"/>
              <a:t>concludaturque</a:t>
            </a:r>
            <a:r>
              <a:rPr kumimoji="1" lang="en-US" altLang="ja-JP" dirty="0"/>
              <a:t> id </a:t>
            </a:r>
            <a:r>
              <a:rPr kumimoji="1" lang="en-US" altLang="ja-JP" dirty="0" err="1"/>
              <a:t>mel</a:t>
            </a:r>
            <a:r>
              <a:rPr kumimoji="1" lang="en-US" altLang="ja-JP" dirty="0"/>
              <a:t>. </a:t>
            </a:r>
            <a:endParaRPr kumimoji="1" lang="ja-JP" altLang="en-US" dirty="0"/>
          </a:p>
        </p:txBody>
      </p:sp>
      <p:sp>
        <p:nvSpPr>
          <p:cNvPr id="26" name="テキスト プレースホルダー 25"/>
          <p:cNvSpPr>
            <a:spLocks noGrp="1"/>
          </p:cNvSpPr>
          <p:nvPr>
            <p:ph type="body" sz="quarter" idx="31"/>
          </p:nvPr>
        </p:nvSpPr>
        <p:spPr/>
        <p:txBody>
          <a:bodyPr/>
          <a:lstStyle/>
          <a:p>
            <a:r>
              <a:rPr kumimoji="1" lang="en-US" altLang="ja-JP" dirty="0"/>
              <a:t>An vis </a:t>
            </a:r>
            <a:r>
              <a:rPr kumimoji="1" lang="en-US" altLang="ja-JP" dirty="0" err="1"/>
              <a:t>delenit</a:t>
            </a:r>
            <a:r>
              <a:rPr kumimoji="1" lang="en-US" altLang="ja-JP" dirty="0"/>
              <a:t> </a:t>
            </a:r>
            <a:r>
              <a:rPr kumimoji="1" lang="en-US" altLang="ja-JP" dirty="0" err="1"/>
              <a:t>iudicabit</a:t>
            </a:r>
            <a:r>
              <a:rPr kumimoji="1" lang="en-US" altLang="ja-JP" dirty="0"/>
              <a:t> </a:t>
            </a:r>
            <a:r>
              <a:rPr kumimoji="1" lang="en-US" altLang="ja-JP" dirty="0" err="1"/>
              <a:t>salutatus</a:t>
            </a:r>
            <a:r>
              <a:rPr kumimoji="1" lang="en-US" altLang="ja-JP" dirty="0"/>
              <a:t>. At qui </a:t>
            </a:r>
            <a:r>
              <a:rPr kumimoji="1" lang="en-US" altLang="ja-JP" dirty="0" err="1"/>
              <a:t>zril</a:t>
            </a:r>
            <a:r>
              <a:rPr kumimoji="1" lang="en-US" altLang="ja-JP" dirty="0"/>
              <a:t> </a:t>
            </a:r>
            <a:r>
              <a:rPr kumimoji="1" lang="en-US" altLang="ja-JP" dirty="0" err="1"/>
              <a:t>phaedrum</a:t>
            </a:r>
            <a:r>
              <a:rPr kumimoji="1" lang="en-US" altLang="ja-JP" dirty="0"/>
              <a:t> </a:t>
            </a:r>
            <a:r>
              <a:rPr kumimoji="1" lang="en-US" altLang="ja-JP" dirty="0" err="1"/>
              <a:t>vituperatoribus</a:t>
            </a:r>
            <a:r>
              <a:rPr kumimoji="1" lang="en-US" altLang="ja-JP" dirty="0"/>
              <a:t>, </a:t>
            </a:r>
            <a:r>
              <a:rPr kumimoji="1" lang="en-US" altLang="ja-JP" dirty="0" err="1"/>
              <a:t>clita</a:t>
            </a:r>
            <a:r>
              <a:rPr kumimoji="1" lang="en-US" altLang="ja-JP" dirty="0"/>
              <a:t> </a:t>
            </a:r>
            <a:r>
              <a:rPr kumimoji="1" lang="en-US" altLang="ja-JP" dirty="0" err="1"/>
              <a:t>scriptorem</a:t>
            </a:r>
            <a:r>
              <a:rPr kumimoji="1" lang="en-US" altLang="ja-JP" dirty="0"/>
              <a:t> id mea. </a:t>
            </a:r>
            <a:endParaRPr kumimoji="1" lang="ja-JP" altLang="en-US" dirty="0"/>
          </a:p>
        </p:txBody>
      </p:sp>
      <p:sp>
        <p:nvSpPr>
          <p:cNvPr id="27" name="テキスト プレースホルダー 26"/>
          <p:cNvSpPr>
            <a:spLocks noGrp="1"/>
          </p:cNvSpPr>
          <p:nvPr>
            <p:ph type="body" sz="quarter" idx="32"/>
          </p:nvPr>
        </p:nvSpPr>
        <p:spPr/>
        <p:txBody>
          <a:bodyPr/>
          <a:lstStyle/>
          <a:p>
            <a:r>
              <a:rPr kumimoji="1" lang="en-US" altLang="ja-JP" dirty="0"/>
              <a:t>Prototype</a:t>
            </a:r>
            <a:endParaRPr kumimoji="1" lang="ja-JP" altLang="en-US" dirty="0"/>
          </a:p>
        </p:txBody>
      </p:sp>
      <p:sp>
        <p:nvSpPr>
          <p:cNvPr id="28" name="テキスト プレースホルダー 27"/>
          <p:cNvSpPr>
            <a:spLocks noGrp="1"/>
          </p:cNvSpPr>
          <p:nvPr>
            <p:ph type="body" sz="quarter" idx="33"/>
          </p:nvPr>
        </p:nvSpPr>
        <p:spPr/>
        <p:txBody>
          <a:bodyPr/>
          <a:lstStyle/>
          <a:p>
            <a:r>
              <a:rPr kumimoji="1" lang="en-US" altLang="ja-JP" dirty="0"/>
              <a:t>Evaluate</a:t>
            </a:r>
            <a:endParaRPr kumimoji="1" lang="ja-JP" altLang="en-US" dirty="0"/>
          </a:p>
        </p:txBody>
      </p:sp>
      <p:sp>
        <p:nvSpPr>
          <p:cNvPr id="29" name="テキスト プレースホルダー 28"/>
          <p:cNvSpPr>
            <a:spLocks noGrp="1"/>
          </p:cNvSpPr>
          <p:nvPr>
            <p:ph type="body" sz="quarter" idx="34"/>
          </p:nvPr>
        </p:nvSpPr>
        <p:spPr/>
        <p:txBody>
          <a:bodyPr/>
          <a:lstStyle/>
          <a:p>
            <a:r>
              <a:rPr kumimoji="1" lang="en-US" altLang="ja-JP" dirty="0"/>
              <a:t>Revise</a:t>
            </a:r>
            <a:endParaRPr kumimoji="1" lang="ja-JP" altLang="en-US" dirty="0"/>
          </a:p>
        </p:txBody>
      </p:sp>
      <p:sp>
        <p:nvSpPr>
          <p:cNvPr id="21" name="テキスト プレースホルダー 20"/>
          <p:cNvSpPr>
            <a:spLocks noGrp="1"/>
          </p:cNvSpPr>
          <p:nvPr>
            <p:ph type="body" sz="quarter" idx="12"/>
          </p:nvPr>
        </p:nvSpPr>
        <p:spPr/>
        <p:txBody>
          <a:bodyPr/>
          <a:lstStyle/>
          <a:p>
            <a:r>
              <a:rPr kumimoji="1" lang="en-US" altLang="ja-JP" dirty="0"/>
              <a:t>No sea choro corpora, alia </a:t>
            </a:r>
            <a:r>
              <a:rPr kumimoji="1" lang="en-US" altLang="ja-JP" dirty="0" err="1"/>
              <a:t>maluisset</a:t>
            </a:r>
            <a:r>
              <a:rPr kumimoji="1" lang="en-US" altLang="ja-JP" dirty="0"/>
              <a:t> </a:t>
            </a:r>
            <a:r>
              <a:rPr kumimoji="1" lang="en-US" altLang="ja-JP" dirty="0" err="1"/>
              <a:t>nam</a:t>
            </a:r>
            <a:r>
              <a:rPr kumimoji="1" lang="en-US" altLang="ja-JP" dirty="0"/>
              <a:t> at. Et </a:t>
            </a:r>
            <a:r>
              <a:rPr kumimoji="1" lang="en-US" altLang="ja-JP" dirty="0" err="1"/>
              <a:t>eruditi</a:t>
            </a:r>
            <a:r>
              <a:rPr kumimoji="1" lang="en-US" altLang="ja-JP" dirty="0"/>
              <a:t> </a:t>
            </a:r>
            <a:r>
              <a:rPr kumimoji="1" lang="en-US" altLang="ja-JP" dirty="0" err="1"/>
              <a:t>nonumes</a:t>
            </a:r>
            <a:r>
              <a:rPr kumimoji="1" lang="en-US" altLang="ja-JP" dirty="0"/>
              <a:t> </a:t>
            </a:r>
            <a:r>
              <a:rPr kumimoji="1" lang="en-US" altLang="ja-JP" dirty="0" err="1"/>
              <a:t>consulatu</a:t>
            </a:r>
            <a:r>
              <a:rPr kumimoji="1" lang="en-US" altLang="ja-JP" dirty="0"/>
              <a:t> cum, </a:t>
            </a:r>
            <a:r>
              <a:rPr kumimoji="1" lang="en-US" altLang="ja-JP" dirty="0" err="1"/>
              <a:t>adhuc</a:t>
            </a:r>
            <a:r>
              <a:rPr kumimoji="1" lang="en-US" altLang="ja-JP" dirty="0"/>
              <a:t> </a:t>
            </a:r>
            <a:r>
              <a:rPr kumimoji="1" lang="en-US" altLang="ja-JP" dirty="0" err="1"/>
              <a:t>audire</a:t>
            </a:r>
            <a:r>
              <a:rPr kumimoji="1" lang="en-US" altLang="ja-JP" dirty="0"/>
              <a:t> </a:t>
            </a:r>
            <a:r>
              <a:rPr kumimoji="1" lang="en-US" altLang="ja-JP" dirty="0" err="1"/>
              <a:t>tacimates</a:t>
            </a:r>
            <a:r>
              <a:rPr kumimoji="1" lang="en-US" altLang="ja-JP" dirty="0"/>
              <a:t> qui cu. Mea </a:t>
            </a:r>
            <a:r>
              <a:rPr kumimoji="1" lang="en-US" altLang="ja-JP" dirty="0" err="1"/>
              <a:t>eu</a:t>
            </a:r>
            <a:r>
              <a:rPr kumimoji="1" lang="en-US" altLang="ja-JP" dirty="0"/>
              <a:t> </a:t>
            </a:r>
            <a:r>
              <a:rPr kumimoji="1" lang="en-US" altLang="ja-JP" dirty="0" err="1"/>
              <a:t>virtute</a:t>
            </a:r>
            <a:r>
              <a:rPr kumimoji="1" lang="en-US" altLang="ja-JP" dirty="0"/>
              <a:t> </a:t>
            </a:r>
            <a:r>
              <a:rPr kumimoji="1" lang="en-US" altLang="ja-JP" dirty="0" err="1"/>
              <a:t>probatus</a:t>
            </a:r>
            <a:r>
              <a:rPr kumimoji="1" lang="en-US" altLang="ja-JP" dirty="0"/>
              <a:t>, et partem </a:t>
            </a:r>
            <a:r>
              <a:rPr kumimoji="1" lang="en-US" altLang="ja-JP" dirty="0" err="1"/>
              <a:t>suscipiantur</a:t>
            </a:r>
            <a:r>
              <a:rPr kumimoji="1" lang="en-US" altLang="ja-JP" dirty="0"/>
              <a:t> </a:t>
            </a:r>
            <a:r>
              <a:rPr kumimoji="1" lang="en-US" altLang="ja-JP" dirty="0" err="1"/>
              <a:t>nam</a:t>
            </a:r>
            <a:r>
              <a:rPr kumimoji="1" lang="en-US" altLang="ja-JP" dirty="0"/>
              <a:t>, cu omnium </a:t>
            </a:r>
            <a:r>
              <a:rPr kumimoji="1" lang="en-US" altLang="ja-JP" dirty="0" err="1"/>
              <a:t>accommodare</a:t>
            </a:r>
            <a:r>
              <a:rPr kumimoji="1" lang="en-US" altLang="ja-JP" dirty="0"/>
              <a:t> </a:t>
            </a:r>
            <a:r>
              <a:rPr kumimoji="1" lang="en-US" altLang="ja-JP" dirty="0" err="1"/>
              <a:t>eam</a:t>
            </a:r>
            <a:r>
              <a:rPr kumimoji="1" lang="en-US" altLang="ja-JP" dirty="0"/>
              <a:t>. </a:t>
            </a:r>
            <a:r>
              <a:rPr kumimoji="1" lang="en-US" altLang="ja-JP" dirty="0" err="1"/>
              <a:t>Usu</a:t>
            </a:r>
            <a:r>
              <a:rPr kumimoji="1" lang="en-US" altLang="ja-JP" dirty="0"/>
              <a:t> </a:t>
            </a:r>
            <a:r>
              <a:rPr kumimoji="1" lang="en-US" altLang="ja-JP" dirty="0" err="1"/>
              <a:t>pericula</a:t>
            </a:r>
            <a:r>
              <a:rPr kumimoji="1" lang="en-US" altLang="ja-JP" dirty="0"/>
              <a:t> </a:t>
            </a:r>
            <a:r>
              <a:rPr kumimoji="1" lang="en-US" altLang="ja-JP" dirty="0" err="1"/>
              <a:t>intellegat</a:t>
            </a:r>
            <a:r>
              <a:rPr kumimoji="1" lang="en-US" altLang="ja-JP" dirty="0"/>
              <a:t> in, </a:t>
            </a:r>
            <a:r>
              <a:rPr kumimoji="1" lang="en-US" altLang="ja-JP" dirty="0" err="1"/>
              <a:t>enim</a:t>
            </a:r>
            <a:r>
              <a:rPr kumimoji="1" lang="en-US" altLang="ja-JP" dirty="0"/>
              <a:t> </a:t>
            </a:r>
            <a:r>
              <a:rPr kumimoji="1" lang="en-US" altLang="ja-JP" dirty="0" err="1"/>
              <a:t>natum</a:t>
            </a:r>
            <a:r>
              <a:rPr kumimoji="1" lang="en-US" altLang="ja-JP" dirty="0"/>
              <a:t> </a:t>
            </a:r>
            <a:r>
              <a:rPr kumimoji="1" lang="en-US" altLang="ja-JP" dirty="0" err="1"/>
              <a:t>illum</a:t>
            </a:r>
            <a:r>
              <a:rPr kumimoji="1" lang="en-US" altLang="ja-JP" dirty="0"/>
              <a:t> </a:t>
            </a:r>
            <a:r>
              <a:rPr kumimoji="1" lang="en-US" altLang="ja-JP" dirty="0" err="1"/>
              <a:t>eu</a:t>
            </a:r>
            <a:r>
              <a:rPr kumimoji="1" lang="en-US" altLang="ja-JP" dirty="0"/>
              <a:t> </a:t>
            </a:r>
            <a:r>
              <a:rPr kumimoji="1" lang="en-US" altLang="ja-JP" dirty="0" err="1"/>
              <a:t>ius</a:t>
            </a:r>
            <a:r>
              <a:rPr kumimoji="1" lang="en-US" altLang="ja-JP" dirty="0"/>
              <a:t>.</a:t>
            </a:r>
            <a:endParaRPr kumimoji="1" lang="ja-JP" altLang="en-US" dirty="0"/>
          </a:p>
        </p:txBody>
      </p:sp>
    </p:spTree>
    <p:extLst>
      <p:ext uri="{BB962C8B-B14F-4D97-AF65-F5344CB8AC3E}">
        <p14:creationId xmlns:p14="http://schemas.microsoft.com/office/powerpoint/2010/main" val="2904247902"/>
      </p:ext>
    </p:extLst>
  </p:cSld>
  <p:clrMapOvr>
    <a:masterClrMapping/>
  </p:clrMapOvr>
  <mc:AlternateContent xmlns:mc="http://schemas.openxmlformats.org/markup-compatibility/2006" xmlns:p14="http://schemas.microsoft.com/office/powerpoint/2010/main">
    <mc:Choice Requires="p14">
      <p:transition spd="slow" p14:dur="800" advTm="8019">
        <p14:flythrough/>
      </p:transition>
    </mc:Choice>
    <mc:Fallback xmlns="">
      <p:transition spd="slow" advTm="8019">
        <p:fade/>
      </p:transition>
    </mc:Fallback>
  </mc:AlternateContent>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タイトル 10"/>
          <p:cNvSpPr>
            <a:spLocks noGrp="1"/>
          </p:cNvSpPr>
          <p:nvPr>
            <p:ph type="title"/>
          </p:nvPr>
        </p:nvSpPr>
        <p:spPr/>
        <p:txBody>
          <a:bodyPr/>
          <a:lstStyle/>
          <a:p>
            <a:r>
              <a:rPr kumimoji="1" lang="en-US" altLang="ja-JP" dirty="0"/>
              <a:t>Project Process</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65</a:t>
            </a:fld>
            <a:endParaRPr lang="en-US" dirty="0"/>
          </a:p>
        </p:txBody>
      </p:sp>
      <p:sp>
        <p:nvSpPr>
          <p:cNvPr id="12" name="テキスト プレースホルダー 11"/>
          <p:cNvSpPr>
            <a:spLocks noGrp="1"/>
          </p:cNvSpPr>
          <p:nvPr>
            <p:ph type="body" sz="quarter" idx="14"/>
          </p:nvPr>
        </p:nvSpPr>
        <p:spPr/>
        <p:txBody>
          <a:bodyPr/>
          <a:lstStyle/>
          <a:p>
            <a:r>
              <a:rPr kumimoji="1" lang="en-US" altLang="ja-JP" dirty="0"/>
              <a:t>Discovery</a:t>
            </a:r>
            <a:endParaRPr kumimoji="1" lang="ja-JP" altLang="en-US" dirty="0"/>
          </a:p>
        </p:txBody>
      </p:sp>
      <p:sp>
        <p:nvSpPr>
          <p:cNvPr id="13" name="テキスト プレースホルダー 12"/>
          <p:cNvSpPr>
            <a:spLocks noGrp="1"/>
          </p:cNvSpPr>
          <p:nvPr>
            <p:ph type="body" sz="quarter" idx="15"/>
          </p:nvPr>
        </p:nvSpPr>
        <p:spPr/>
        <p:txBody>
          <a:bodyPr/>
          <a:lstStyle/>
          <a:p>
            <a:r>
              <a:rPr kumimoji="1" lang="en-US" altLang="ja-JP" dirty="0"/>
              <a:t>Definition</a:t>
            </a:r>
            <a:endParaRPr kumimoji="1" lang="ja-JP" altLang="en-US" dirty="0"/>
          </a:p>
        </p:txBody>
      </p:sp>
      <p:sp>
        <p:nvSpPr>
          <p:cNvPr id="14" name="テキスト プレースホルダー 13"/>
          <p:cNvSpPr>
            <a:spLocks noGrp="1"/>
          </p:cNvSpPr>
          <p:nvPr>
            <p:ph type="body" sz="quarter" idx="16"/>
          </p:nvPr>
        </p:nvSpPr>
        <p:spPr/>
        <p:txBody>
          <a:bodyPr/>
          <a:lstStyle/>
          <a:p>
            <a:r>
              <a:rPr kumimoji="1" lang="en-US" altLang="ja-JP" dirty="0"/>
              <a:t>Design</a:t>
            </a:r>
            <a:endParaRPr kumimoji="1" lang="ja-JP" altLang="en-US" dirty="0"/>
          </a:p>
        </p:txBody>
      </p:sp>
      <p:sp>
        <p:nvSpPr>
          <p:cNvPr id="15" name="テキスト プレースホルダー 14"/>
          <p:cNvSpPr>
            <a:spLocks noGrp="1"/>
          </p:cNvSpPr>
          <p:nvPr>
            <p:ph type="body" sz="quarter" idx="17"/>
          </p:nvPr>
        </p:nvSpPr>
        <p:spPr/>
        <p:txBody>
          <a:bodyPr/>
          <a:lstStyle/>
          <a:p>
            <a:r>
              <a:rPr kumimoji="1" lang="en-US" altLang="ja-JP" dirty="0"/>
              <a:t>Development</a:t>
            </a:r>
            <a:endParaRPr kumimoji="1" lang="ja-JP" altLang="en-US" dirty="0"/>
          </a:p>
        </p:txBody>
      </p:sp>
      <p:sp>
        <p:nvSpPr>
          <p:cNvPr id="16" name="テキスト プレースホルダー 15"/>
          <p:cNvSpPr>
            <a:spLocks noGrp="1"/>
          </p:cNvSpPr>
          <p:nvPr>
            <p:ph type="body" sz="quarter" idx="27"/>
          </p:nvPr>
        </p:nvSpPr>
        <p:spPr/>
        <p:txBody>
          <a:bodyPr/>
          <a:lstStyle/>
          <a:p>
            <a:r>
              <a:rPr kumimoji="1" lang="en-US" altLang="ja-JP" dirty="0"/>
              <a:t>Mei et </a:t>
            </a:r>
            <a:r>
              <a:rPr kumimoji="1" lang="en-US" altLang="ja-JP" dirty="0" err="1"/>
              <a:t>alii</a:t>
            </a:r>
            <a:r>
              <a:rPr kumimoji="1" lang="en-US" altLang="ja-JP" dirty="0"/>
              <a:t> perfecto, </a:t>
            </a:r>
            <a:r>
              <a:rPr kumimoji="1" lang="en-US" altLang="ja-JP" dirty="0" err="1"/>
              <a:t>dolorem</a:t>
            </a:r>
            <a:r>
              <a:rPr kumimoji="1" lang="en-US" altLang="ja-JP" dirty="0"/>
              <a:t> </a:t>
            </a:r>
            <a:r>
              <a:rPr kumimoji="1" lang="en-US" altLang="ja-JP" dirty="0" err="1"/>
              <a:t>periculis</a:t>
            </a:r>
            <a:r>
              <a:rPr kumimoji="1" lang="en-US" altLang="ja-JP" dirty="0"/>
              <a:t> </a:t>
            </a:r>
            <a:r>
              <a:rPr kumimoji="1" lang="en-US" altLang="ja-JP" dirty="0" err="1"/>
              <a:t>mnesarchum</a:t>
            </a:r>
            <a:r>
              <a:rPr kumimoji="1" lang="en-US" altLang="ja-JP" dirty="0"/>
              <a:t> no </a:t>
            </a:r>
            <a:r>
              <a:rPr kumimoji="1" lang="en-US" altLang="ja-JP" dirty="0" err="1"/>
              <a:t>eum</a:t>
            </a:r>
            <a:r>
              <a:rPr kumimoji="1" lang="en-US" altLang="ja-JP" dirty="0"/>
              <a:t>. Cu </a:t>
            </a:r>
            <a:r>
              <a:rPr kumimoji="1" lang="en-US" altLang="ja-JP" dirty="0" err="1"/>
              <a:t>postea</a:t>
            </a:r>
            <a:r>
              <a:rPr kumimoji="1" lang="en-US" altLang="ja-JP" dirty="0"/>
              <a:t> </a:t>
            </a:r>
            <a:r>
              <a:rPr kumimoji="1" lang="en-US" altLang="ja-JP" dirty="0" err="1"/>
              <a:t>nemore</a:t>
            </a:r>
            <a:r>
              <a:rPr kumimoji="1" lang="en-US" altLang="ja-JP" dirty="0"/>
              <a:t> </a:t>
            </a:r>
            <a:r>
              <a:rPr kumimoji="1" lang="en-US" altLang="ja-JP" dirty="0" err="1"/>
              <a:t>definitiones</a:t>
            </a:r>
            <a:r>
              <a:rPr kumimoji="1" lang="en-US" altLang="ja-JP" dirty="0"/>
              <a:t> </a:t>
            </a:r>
            <a:r>
              <a:rPr kumimoji="1" lang="en-US" altLang="ja-JP" dirty="0" err="1"/>
              <a:t>vix</a:t>
            </a:r>
            <a:r>
              <a:rPr kumimoji="1" lang="en-US" altLang="ja-JP" dirty="0"/>
              <a:t>. </a:t>
            </a:r>
            <a:r>
              <a:rPr kumimoji="1" lang="en-US" altLang="ja-JP" dirty="0" err="1"/>
              <a:t>Intellegat</a:t>
            </a:r>
            <a:r>
              <a:rPr kumimoji="1" lang="en-US" altLang="ja-JP" dirty="0"/>
              <a:t> </a:t>
            </a:r>
            <a:r>
              <a:rPr kumimoji="1" lang="en-US" altLang="ja-JP" dirty="0" err="1"/>
              <a:t>intellegam</a:t>
            </a:r>
            <a:r>
              <a:rPr kumimoji="1" lang="en-US" altLang="ja-JP" dirty="0"/>
              <a:t> </a:t>
            </a:r>
            <a:r>
              <a:rPr kumimoji="1" lang="en-US" altLang="ja-JP" dirty="0" err="1"/>
              <a:t>usu</a:t>
            </a:r>
            <a:r>
              <a:rPr kumimoji="1" lang="en-US" altLang="ja-JP" dirty="0"/>
              <a:t> ex.</a:t>
            </a:r>
            <a:endParaRPr kumimoji="1" lang="ja-JP" altLang="en-US" dirty="0"/>
          </a:p>
        </p:txBody>
      </p:sp>
      <p:sp>
        <p:nvSpPr>
          <p:cNvPr id="17" name="テキスト プレースホルダー 16"/>
          <p:cNvSpPr>
            <a:spLocks noGrp="1"/>
          </p:cNvSpPr>
          <p:nvPr>
            <p:ph type="body" sz="quarter" idx="28"/>
          </p:nvPr>
        </p:nvSpPr>
        <p:spPr/>
        <p:txBody>
          <a:bodyPr/>
          <a:lstStyle/>
          <a:p>
            <a:r>
              <a:rPr kumimoji="1" lang="en-US" altLang="ja-JP" dirty="0" err="1"/>
              <a:t>Meliore</a:t>
            </a:r>
            <a:r>
              <a:rPr kumimoji="1" lang="en-US" altLang="ja-JP" dirty="0"/>
              <a:t> </a:t>
            </a:r>
            <a:r>
              <a:rPr kumimoji="1" lang="en-US" altLang="ja-JP" dirty="0" err="1"/>
              <a:t>indoctum</a:t>
            </a:r>
            <a:r>
              <a:rPr kumimoji="1" lang="en-US" altLang="ja-JP" dirty="0"/>
              <a:t> </a:t>
            </a:r>
            <a:r>
              <a:rPr kumimoji="1" lang="en-US" altLang="ja-JP" dirty="0" err="1"/>
              <a:t>te</a:t>
            </a:r>
            <a:r>
              <a:rPr kumimoji="1" lang="en-US" altLang="ja-JP" dirty="0"/>
              <a:t> duo, </a:t>
            </a:r>
            <a:r>
              <a:rPr kumimoji="1" lang="en-US" altLang="ja-JP" dirty="0" err="1"/>
              <a:t>pri</a:t>
            </a:r>
            <a:r>
              <a:rPr kumimoji="1" lang="en-US" altLang="ja-JP" dirty="0"/>
              <a:t> id </a:t>
            </a:r>
            <a:r>
              <a:rPr kumimoji="1" lang="en-US" altLang="ja-JP" dirty="0" err="1"/>
              <a:t>tation</a:t>
            </a:r>
            <a:r>
              <a:rPr kumimoji="1" lang="en-US" altLang="ja-JP" dirty="0"/>
              <a:t> </a:t>
            </a:r>
            <a:r>
              <a:rPr kumimoji="1" lang="en-US" altLang="ja-JP" dirty="0" err="1"/>
              <a:t>quidam</a:t>
            </a:r>
            <a:r>
              <a:rPr kumimoji="1" lang="en-US" altLang="ja-JP" dirty="0"/>
              <a:t> </a:t>
            </a:r>
            <a:r>
              <a:rPr kumimoji="1" lang="en-US" altLang="ja-JP" dirty="0" err="1"/>
              <a:t>posidonium</a:t>
            </a:r>
            <a:r>
              <a:rPr kumimoji="1" lang="en-US" altLang="ja-JP" dirty="0"/>
              <a:t>. </a:t>
            </a:r>
            <a:r>
              <a:rPr kumimoji="1" lang="en-US" altLang="ja-JP" dirty="0" err="1"/>
              <a:t>Tibique</a:t>
            </a:r>
            <a:r>
              <a:rPr kumimoji="1" lang="en-US" altLang="ja-JP" dirty="0"/>
              <a:t> </a:t>
            </a:r>
            <a:r>
              <a:rPr kumimoji="1" lang="en-US" altLang="ja-JP" dirty="0" err="1"/>
              <a:t>luptatum</a:t>
            </a:r>
            <a:r>
              <a:rPr kumimoji="1" lang="en-US" altLang="ja-JP" dirty="0"/>
              <a:t> et </a:t>
            </a:r>
            <a:r>
              <a:rPr kumimoji="1" lang="en-US" altLang="ja-JP" dirty="0" err="1"/>
              <a:t>eum</a:t>
            </a:r>
            <a:r>
              <a:rPr kumimoji="1" lang="en-US" altLang="ja-JP" dirty="0"/>
              <a:t>, </a:t>
            </a:r>
            <a:r>
              <a:rPr kumimoji="1" lang="en-US" altLang="ja-JP" dirty="0" err="1"/>
              <a:t>erant</a:t>
            </a:r>
            <a:r>
              <a:rPr kumimoji="1" lang="en-US" altLang="ja-JP" dirty="0"/>
              <a:t> </a:t>
            </a:r>
            <a:r>
              <a:rPr kumimoji="1" lang="en-US" altLang="ja-JP" dirty="0" err="1"/>
              <a:t>harum</a:t>
            </a:r>
            <a:r>
              <a:rPr kumimoji="1" lang="en-US" altLang="ja-JP" dirty="0"/>
              <a:t> ex sed. </a:t>
            </a:r>
            <a:r>
              <a:rPr kumimoji="1" lang="en-US" altLang="ja-JP" dirty="0" err="1"/>
              <a:t>Nonumes</a:t>
            </a:r>
            <a:r>
              <a:rPr kumimoji="1" lang="en-US" altLang="ja-JP" dirty="0"/>
              <a:t> </a:t>
            </a:r>
            <a:r>
              <a:rPr kumimoji="1" lang="en-US" altLang="ja-JP" dirty="0" err="1"/>
              <a:t>elaboraret</a:t>
            </a:r>
            <a:r>
              <a:rPr kumimoji="1" lang="en-US" altLang="ja-JP" dirty="0"/>
              <a:t> id has, </a:t>
            </a:r>
            <a:r>
              <a:rPr kumimoji="1" lang="en-US" altLang="ja-JP" dirty="0" err="1"/>
              <a:t>habeo</a:t>
            </a:r>
            <a:r>
              <a:rPr kumimoji="1" lang="en-US" altLang="ja-JP" dirty="0"/>
              <a:t> </a:t>
            </a:r>
            <a:r>
              <a:rPr kumimoji="1" lang="en-US" altLang="ja-JP" dirty="0" err="1"/>
              <a:t>sadipscing</a:t>
            </a:r>
            <a:r>
              <a:rPr kumimoji="1" lang="en-US" altLang="ja-JP" dirty="0"/>
              <a:t> </a:t>
            </a:r>
            <a:r>
              <a:rPr kumimoji="1" lang="en-US" altLang="ja-JP" dirty="0" err="1"/>
              <a:t>eu</a:t>
            </a:r>
            <a:r>
              <a:rPr kumimoji="1" lang="en-US" altLang="ja-JP" dirty="0"/>
              <a:t> </a:t>
            </a:r>
            <a:r>
              <a:rPr kumimoji="1" lang="en-US" altLang="ja-JP" dirty="0" err="1"/>
              <a:t>eam</a:t>
            </a:r>
            <a:r>
              <a:rPr kumimoji="1" lang="en-US" altLang="ja-JP" dirty="0"/>
              <a:t>.</a:t>
            </a:r>
            <a:endParaRPr kumimoji="1" lang="ja-JP" altLang="en-US" dirty="0"/>
          </a:p>
        </p:txBody>
      </p:sp>
      <p:sp>
        <p:nvSpPr>
          <p:cNvPr id="18" name="テキスト プレースホルダー 17"/>
          <p:cNvSpPr>
            <a:spLocks noGrp="1"/>
          </p:cNvSpPr>
          <p:nvPr>
            <p:ph type="body" sz="quarter" idx="29"/>
          </p:nvPr>
        </p:nvSpPr>
        <p:spPr/>
        <p:txBody>
          <a:bodyPr/>
          <a:lstStyle/>
          <a:p>
            <a:r>
              <a:rPr kumimoji="1" lang="en-US" altLang="ja-JP" dirty="0"/>
              <a:t>Ex brute dicta </a:t>
            </a:r>
            <a:r>
              <a:rPr kumimoji="1" lang="en-US" altLang="ja-JP" dirty="0" err="1"/>
              <a:t>voluptatum</a:t>
            </a:r>
            <a:r>
              <a:rPr kumimoji="1" lang="en-US" altLang="ja-JP" dirty="0"/>
              <a:t> sea. </a:t>
            </a:r>
            <a:r>
              <a:rPr kumimoji="1" lang="en-US" altLang="ja-JP" dirty="0" err="1"/>
              <a:t>Elit</a:t>
            </a:r>
            <a:r>
              <a:rPr kumimoji="1" lang="en-US" altLang="ja-JP" dirty="0"/>
              <a:t> </a:t>
            </a:r>
            <a:r>
              <a:rPr kumimoji="1" lang="en-US" altLang="ja-JP" dirty="0" err="1"/>
              <a:t>harum</a:t>
            </a:r>
            <a:r>
              <a:rPr kumimoji="1" lang="en-US" altLang="ja-JP" dirty="0"/>
              <a:t> </a:t>
            </a:r>
            <a:r>
              <a:rPr kumimoji="1" lang="en-US" altLang="ja-JP" dirty="0" err="1"/>
              <a:t>singulis</a:t>
            </a:r>
            <a:r>
              <a:rPr kumimoji="1" lang="en-US" altLang="ja-JP" dirty="0"/>
              <a:t> </a:t>
            </a:r>
            <a:r>
              <a:rPr kumimoji="1" lang="en-US" altLang="ja-JP" dirty="0" err="1"/>
              <a:t>usu</a:t>
            </a:r>
            <a:r>
              <a:rPr kumimoji="1" lang="en-US" altLang="ja-JP" dirty="0"/>
              <a:t> ne, dolor </a:t>
            </a:r>
            <a:r>
              <a:rPr kumimoji="1" lang="en-US" altLang="ja-JP" dirty="0" err="1"/>
              <a:t>nominati</a:t>
            </a:r>
            <a:r>
              <a:rPr kumimoji="1" lang="en-US" altLang="ja-JP" dirty="0"/>
              <a:t> </a:t>
            </a:r>
            <a:r>
              <a:rPr kumimoji="1" lang="en-US" altLang="ja-JP" dirty="0" err="1"/>
              <a:t>laboramus</a:t>
            </a:r>
            <a:r>
              <a:rPr kumimoji="1" lang="en-US" altLang="ja-JP" dirty="0"/>
              <a:t> sit an, duo </a:t>
            </a:r>
            <a:r>
              <a:rPr kumimoji="1" lang="en-US" altLang="ja-JP" dirty="0" err="1"/>
              <a:t>appetere</a:t>
            </a:r>
            <a:r>
              <a:rPr kumimoji="1" lang="en-US" altLang="ja-JP" dirty="0"/>
              <a:t> </a:t>
            </a:r>
            <a:r>
              <a:rPr kumimoji="1" lang="en-US" altLang="ja-JP" dirty="0" err="1"/>
              <a:t>splendide</a:t>
            </a:r>
            <a:r>
              <a:rPr kumimoji="1" lang="en-US" altLang="ja-JP" dirty="0"/>
              <a:t> an.</a:t>
            </a:r>
            <a:endParaRPr kumimoji="1" lang="ja-JP" altLang="en-US" dirty="0"/>
          </a:p>
        </p:txBody>
      </p:sp>
      <p:sp>
        <p:nvSpPr>
          <p:cNvPr id="19" name="テキスト プレースホルダー 18"/>
          <p:cNvSpPr>
            <a:spLocks noGrp="1"/>
          </p:cNvSpPr>
          <p:nvPr>
            <p:ph type="body" sz="quarter" idx="30"/>
          </p:nvPr>
        </p:nvSpPr>
        <p:spPr/>
        <p:txBody>
          <a:bodyPr/>
          <a:lstStyle/>
          <a:p>
            <a:r>
              <a:rPr kumimoji="1" lang="en-US" altLang="ja-JP" dirty="0" err="1"/>
              <a:t>Vidit</a:t>
            </a:r>
            <a:r>
              <a:rPr kumimoji="1" lang="en-US" altLang="ja-JP" dirty="0"/>
              <a:t> </a:t>
            </a:r>
            <a:r>
              <a:rPr kumimoji="1" lang="en-US" altLang="ja-JP" dirty="0" err="1"/>
              <a:t>nemore</a:t>
            </a:r>
            <a:r>
              <a:rPr kumimoji="1" lang="en-US" altLang="ja-JP" dirty="0"/>
              <a:t> ad </a:t>
            </a:r>
            <a:r>
              <a:rPr kumimoji="1" lang="en-US" altLang="ja-JP" dirty="0" err="1"/>
              <a:t>mei</a:t>
            </a:r>
            <a:r>
              <a:rPr kumimoji="1" lang="en-US" altLang="ja-JP" dirty="0"/>
              <a:t>, </a:t>
            </a:r>
            <a:r>
              <a:rPr kumimoji="1" lang="en-US" altLang="ja-JP" dirty="0" err="1"/>
              <a:t>nam</a:t>
            </a:r>
            <a:r>
              <a:rPr kumimoji="1" lang="en-US" altLang="ja-JP" dirty="0"/>
              <a:t> </a:t>
            </a:r>
            <a:r>
              <a:rPr kumimoji="1" lang="en-US" altLang="ja-JP" dirty="0" err="1"/>
              <a:t>agam</a:t>
            </a:r>
            <a:r>
              <a:rPr kumimoji="1" lang="en-US" altLang="ja-JP" dirty="0"/>
              <a:t> </a:t>
            </a:r>
            <a:r>
              <a:rPr kumimoji="1" lang="en-US" altLang="ja-JP" dirty="0" err="1"/>
              <a:t>ullamcorper</a:t>
            </a:r>
            <a:r>
              <a:rPr kumimoji="1" lang="en-US" altLang="ja-JP" dirty="0"/>
              <a:t> at, </a:t>
            </a:r>
            <a:r>
              <a:rPr kumimoji="1" lang="en-US" altLang="ja-JP" dirty="0" err="1"/>
              <a:t>vidit</a:t>
            </a:r>
            <a:r>
              <a:rPr kumimoji="1" lang="en-US" altLang="ja-JP" dirty="0"/>
              <a:t> </a:t>
            </a:r>
            <a:r>
              <a:rPr kumimoji="1" lang="en-US" altLang="ja-JP" dirty="0" err="1"/>
              <a:t>expetendis</a:t>
            </a:r>
            <a:r>
              <a:rPr kumimoji="1" lang="en-US" altLang="ja-JP" dirty="0"/>
              <a:t> </a:t>
            </a:r>
            <a:r>
              <a:rPr kumimoji="1" lang="en-US" altLang="ja-JP" dirty="0" err="1"/>
              <a:t>eu</a:t>
            </a:r>
            <a:r>
              <a:rPr kumimoji="1" lang="en-US" altLang="ja-JP" dirty="0"/>
              <a:t> his. Vim </a:t>
            </a:r>
            <a:r>
              <a:rPr kumimoji="1" lang="en-US" altLang="ja-JP" dirty="0" err="1"/>
              <a:t>ea</a:t>
            </a:r>
            <a:r>
              <a:rPr kumimoji="1" lang="en-US" altLang="ja-JP" dirty="0"/>
              <a:t> </a:t>
            </a:r>
            <a:r>
              <a:rPr kumimoji="1" lang="en-US" altLang="ja-JP" dirty="0" err="1"/>
              <a:t>singulis</a:t>
            </a:r>
            <a:r>
              <a:rPr kumimoji="1" lang="en-US" altLang="ja-JP" dirty="0"/>
              <a:t> </a:t>
            </a:r>
            <a:r>
              <a:rPr kumimoji="1" lang="en-US" altLang="ja-JP" dirty="0" err="1"/>
              <a:t>lobortis</a:t>
            </a:r>
            <a:r>
              <a:rPr kumimoji="1" lang="en-US" altLang="ja-JP" dirty="0"/>
              <a:t>, sumo </a:t>
            </a:r>
            <a:r>
              <a:rPr kumimoji="1" lang="en-US" altLang="ja-JP" dirty="0" err="1"/>
              <a:t>offendit</a:t>
            </a:r>
            <a:r>
              <a:rPr kumimoji="1" lang="en-US" altLang="ja-JP" dirty="0"/>
              <a:t> quo cu. His case </a:t>
            </a:r>
            <a:r>
              <a:rPr kumimoji="1" lang="en-US" altLang="ja-JP" dirty="0" err="1"/>
              <a:t>prompta</a:t>
            </a:r>
            <a:r>
              <a:rPr kumimoji="1" lang="en-US" altLang="ja-JP" dirty="0"/>
              <a:t> </a:t>
            </a:r>
            <a:r>
              <a:rPr kumimoji="1" lang="en-US" altLang="ja-JP" dirty="0" err="1"/>
              <a:t>signiferumque</a:t>
            </a:r>
            <a:r>
              <a:rPr kumimoji="1" lang="en-US" altLang="ja-JP" dirty="0"/>
              <a:t> ad. Et posse </a:t>
            </a:r>
            <a:r>
              <a:rPr kumimoji="1" lang="en-US" altLang="ja-JP" dirty="0" err="1"/>
              <a:t>legimus</a:t>
            </a:r>
            <a:r>
              <a:rPr kumimoji="1" lang="en-US" altLang="ja-JP" dirty="0"/>
              <a:t> per.</a:t>
            </a:r>
            <a:endParaRPr kumimoji="1" lang="ja-JP" altLang="en-US" dirty="0"/>
          </a:p>
        </p:txBody>
      </p:sp>
    </p:spTree>
    <p:custDataLst>
      <p:tags r:id="rId1"/>
    </p:custDataLst>
    <p:extLst>
      <p:ext uri="{BB962C8B-B14F-4D97-AF65-F5344CB8AC3E}">
        <p14:creationId xmlns:p14="http://schemas.microsoft.com/office/powerpoint/2010/main" val="1718375302"/>
      </p:ext>
    </p:extLst>
  </p:cSld>
  <p:clrMapOvr>
    <a:masterClrMapping/>
  </p:clrMapOvr>
  <mc:AlternateContent xmlns:mc="http://schemas.openxmlformats.org/markup-compatibility/2006" xmlns:p14="http://schemas.microsoft.com/office/powerpoint/2010/main">
    <mc:Choice Requires="p14">
      <p:transition spd="slow" p14:dur="800" advTm="6786">
        <p14:flythrough/>
      </p:transition>
    </mc:Choice>
    <mc:Fallback xmlns="">
      <p:transition spd="slow" advTm="6786">
        <p:fade/>
      </p:transition>
    </mc:Fallback>
  </mc:AlternateContent>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タイトル 16"/>
          <p:cNvSpPr>
            <a:spLocks noGrp="1"/>
          </p:cNvSpPr>
          <p:nvPr>
            <p:ph type="title"/>
          </p:nvPr>
        </p:nvSpPr>
        <p:spPr/>
        <p:txBody>
          <a:bodyPr/>
          <a:lstStyle/>
          <a:p>
            <a:r>
              <a:rPr kumimoji="1" lang="en-US" altLang="ja-JP" dirty="0"/>
              <a:t>5 Important Points</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66</a:t>
            </a:fld>
            <a:endParaRPr lang="en-US" dirty="0"/>
          </a:p>
        </p:txBody>
      </p:sp>
      <p:sp>
        <p:nvSpPr>
          <p:cNvPr id="18" name="テキスト プレースホルダー 17"/>
          <p:cNvSpPr>
            <a:spLocks noGrp="1"/>
          </p:cNvSpPr>
          <p:nvPr>
            <p:ph type="body" sz="quarter" idx="12"/>
          </p:nvPr>
        </p:nvSpPr>
        <p:spPr/>
        <p:txBody>
          <a:bodyPr/>
          <a:lstStyle/>
          <a:p>
            <a:r>
              <a:rPr lang="en-US" altLang="ja-JP" dirty="0"/>
              <a:t>Id per quod </a:t>
            </a:r>
            <a:r>
              <a:rPr lang="en-US" altLang="ja-JP" dirty="0" err="1"/>
              <a:t>ferri</a:t>
            </a:r>
            <a:r>
              <a:rPr lang="en-US" altLang="ja-JP" dirty="0"/>
              <a:t> </a:t>
            </a:r>
            <a:r>
              <a:rPr lang="en-US" altLang="ja-JP" dirty="0" err="1"/>
              <a:t>congue</a:t>
            </a:r>
            <a:r>
              <a:rPr lang="en-US" altLang="ja-JP" dirty="0"/>
              <a:t>. Mei </a:t>
            </a:r>
            <a:r>
              <a:rPr lang="en-US" altLang="ja-JP" dirty="0" err="1"/>
              <a:t>diam</a:t>
            </a:r>
            <a:r>
              <a:rPr lang="en-US" altLang="ja-JP" dirty="0"/>
              <a:t> </a:t>
            </a:r>
            <a:r>
              <a:rPr lang="en-US" altLang="ja-JP" dirty="0" err="1"/>
              <a:t>facilisis</a:t>
            </a:r>
            <a:r>
              <a:rPr lang="en-US" altLang="ja-JP" dirty="0"/>
              <a:t> </a:t>
            </a:r>
            <a:r>
              <a:rPr lang="en-US" altLang="ja-JP" dirty="0" err="1"/>
              <a:t>comprehensam</a:t>
            </a:r>
            <a:r>
              <a:rPr lang="en-US" altLang="ja-JP" dirty="0"/>
              <a:t> an, </a:t>
            </a:r>
            <a:r>
              <a:rPr lang="en-US" altLang="ja-JP" dirty="0" err="1"/>
              <a:t>denique</a:t>
            </a:r>
            <a:r>
              <a:rPr lang="en-US" altLang="ja-JP" dirty="0"/>
              <a:t> </a:t>
            </a:r>
            <a:r>
              <a:rPr lang="en-US" altLang="ja-JP" dirty="0" err="1"/>
              <a:t>hendrerit</a:t>
            </a:r>
            <a:r>
              <a:rPr lang="en-US" altLang="ja-JP" dirty="0"/>
              <a:t> quo </a:t>
            </a:r>
            <a:r>
              <a:rPr lang="en-US" altLang="ja-JP" dirty="0" err="1"/>
              <a:t>te</a:t>
            </a:r>
            <a:r>
              <a:rPr lang="en-US" altLang="ja-JP" dirty="0"/>
              <a:t>. </a:t>
            </a:r>
            <a:r>
              <a:rPr lang="en-US" altLang="ja-JP" dirty="0" err="1"/>
              <a:t>Usu</a:t>
            </a:r>
            <a:r>
              <a:rPr lang="en-US" altLang="ja-JP" dirty="0"/>
              <a:t> </a:t>
            </a:r>
            <a:r>
              <a:rPr lang="en-US" altLang="ja-JP" dirty="0" err="1"/>
              <a:t>rebum</a:t>
            </a:r>
            <a:r>
              <a:rPr lang="en-US" altLang="ja-JP" dirty="0"/>
              <a:t> </a:t>
            </a:r>
            <a:r>
              <a:rPr lang="en-US" altLang="ja-JP" dirty="0" err="1"/>
              <a:t>paulo</a:t>
            </a:r>
            <a:r>
              <a:rPr lang="en-US" altLang="ja-JP" dirty="0"/>
              <a:t> </a:t>
            </a:r>
            <a:r>
              <a:rPr lang="en-US" altLang="ja-JP" dirty="0" err="1"/>
              <a:t>luptatum</a:t>
            </a:r>
            <a:r>
              <a:rPr lang="en-US" altLang="ja-JP" dirty="0"/>
              <a:t> in.</a:t>
            </a:r>
            <a:endParaRPr kumimoji="1" lang="ja-JP" altLang="en-US" dirty="0"/>
          </a:p>
        </p:txBody>
      </p:sp>
      <p:sp>
        <p:nvSpPr>
          <p:cNvPr id="19" name="テキスト プレースホルダー 18"/>
          <p:cNvSpPr>
            <a:spLocks noGrp="1"/>
          </p:cNvSpPr>
          <p:nvPr>
            <p:ph type="body" sz="quarter" idx="13"/>
          </p:nvPr>
        </p:nvSpPr>
        <p:spPr/>
        <p:txBody>
          <a:bodyPr/>
          <a:lstStyle/>
          <a:p>
            <a:r>
              <a:rPr kumimoji="1" lang="en-US" altLang="ja-JP" dirty="0"/>
              <a:t>Id </a:t>
            </a:r>
            <a:r>
              <a:rPr kumimoji="1" lang="en-US" altLang="ja-JP" dirty="0" err="1"/>
              <a:t>est</a:t>
            </a:r>
            <a:r>
              <a:rPr kumimoji="1" lang="en-US" altLang="ja-JP" dirty="0"/>
              <a:t> </a:t>
            </a:r>
            <a:r>
              <a:rPr kumimoji="1" lang="en-US" altLang="ja-JP" dirty="0" err="1"/>
              <a:t>dolore</a:t>
            </a:r>
            <a:r>
              <a:rPr kumimoji="1" lang="en-US" altLang="ja-JP" dirty="0"/>
              <a:t> </a:t>
            </a:r>
            <a:r>
              <a:rPr kumimoji="1" lang="en-US" altLang="ja-JP" dirty="0" err="1"/>
              <a:t>latine</a:t>
            </a:r>
            <a:r>
              <a:rPr kumimoji="1" lang="en-US" altLang="ja-JP" dirty="0"/>
              <a:t>, per </a:t>
            </a:r>
            <a:r>
              <a:rPr kumimoji="1" lang="en-US" altLang="ja-JP" dirty="0" err="1"/>
              <a:t>eu</a:t>
            </a:r>
            <a:r>
              <a:rPr kumimoji="1" lang="en-US" altLang="ja-JP" dirty="0"/>
              <a:t> </a:t>
            </a:r>
            <a:r>
              <a:rPr kumimoji="1" lang="en-US" altLang="ja-JP" dirty="0" err="1"/>
              <a:t>velit</a:t>
            </a:r>
            <a:r>
              <a:rPr kumimoji="1" lang="en-US" altLang="ja-JP" dirty="0"/>
              <a:t> </a:t>
            </a:r>
            <a:r>
              <a:rPr kumimoji="1" lang="en-US" altLang="ja-JP" dirty="0" err="1"/>
              <a:t>graeci</a:t>
            </a:r>
            <a:r>
              <a:rPr kumimoji="1" lang="en-US" altLang="ja-JP" dirty="0"/>
              <a:t> </a:t>
            </a:r>
            <a:r>
              <a:rPr kumimoji="1" lang="en-US" altLang="ja-JP" dirty="0" err="1"/>
              <a:t>officiis</a:t>
            </a:r>
            <a:r>
              <a:rPr kumimoji="1" lang="en-US" altLang="ja-JP" dirty="0"/>
              <a:t>. In mea mandamus </a:t>
            </a:r>
            <a:r>
              <a:rPr kumimoji="1" lang="en-US" altLang="ja-JP" dirty="0" err="1"/>
              <a:t>democritum</a:t>
            </a:r>
            <a:r>
              <a:rPr kumimoji="1" lang="en-US" altLang="ja-JP" dirty="0"/>
              <a:t>. </a:t>
            </a:r>
            <a:r>
              <a:rPr kumimoji="1" lang="en-US" altLang="ja-JP" dirty="0" err="1"/>
              <a:t>Ut</a:t>
            </a:r>
            <a:r>
              <a:rPr kumimoji="1" lang="en-US" altLang="ja-JP" dirty="0"/>
              <a:t> cum </a:t>
            </a:r>
            <a:r>
              <a:rPr kumimoji="1" lang="en-US" altLang="ja-JP" dirty="0" err="1"/>
              <a:t>viderer</a:t>
            </a:r>
            <a:r>
              <a:rPr kumimoji="1" lang="en-US" altLang="ja-JP" dirty="0"/>
              <a:t> </a:t>
            </a:r>
            <a:r>
              <a:rPr kumimoji="1" lang="en-US" altLang="ja-JP" dirty="0" err="1"/>
              <a:t>denique</a:t>
            </a:r>
            <a:r>
              <a:rPr kumimoji="1" lang="en-US" altLang="ja-JP" dirty="0"/>
              <a:t>.</a:t>
            </a:r>
            <a:endParaRPr kumimoji="1" lang="ja-JP" altLang="en-US" dirty="0"/>
          </a:p>
        </p:txBody>
      </p:sp>
      <p:sp>
        <p:nvSpPr>
          <p:cNvPr id="20" name="テキスト プレースホルダー 19"/>
          <p:cNvSpPr>
            <a:spLocks noGrp="1"/>
          </p:cNvSpPr>
          <p:nvPr>
            <p:ph type="body" sz="quarter" idx="14"/>
          </p:nvPr>
        </p:nvSpPr>
        <p:spPr/>
        <p:txBody>
          <a:bodyPr/>
          <a:lstStyle/>
          <a:p>
            <a:r>
              <a:rPr kumimoji="1" lang="en-US" altLang="ja-JP" dirty="0"/>
              <a:t>At </a:t>
            </a:r>
            <a:r>
              <a:rPr kumimoji="1" lang="en-US" altLang="ja-JP" dirty="0" err="1"/>
              <a:t>tritani</a:t>
            </a:r>
            <a:r>
              <a:rPr kumimoji="1" lang="en-US" altLang="ja-JP" dirty="0"/>
              <a:t> </a:t>
            </a:r>
            <a:r>
              <a:rPr kumimoji="1" lang="en-US" altLang="ja-JP" dirty="0" err="1"/>
              <a:t>recteque</a:t>
            </a:r>
            <a:r>
              <a:rPr kumimoji="1" lang="en-US" altLang="ja-JP" dirty="0"/>
              <a:t> </a:t>
            </a:r>
            <a:r>
              <a:rPr kumimoji="1" lang="en-US" altLang="ja-JP" dirty="0" err="1"/>
              <a:t>percipitur</a:t>
            </a:r>
            <a:r>
              <a:rPr kumimoji="1" lang="en-US" altLang="ja-JP" dirty="0"/>
              <a:t> </a:t>
            </a:r>
            <a:r>
              <a:rPr kumimoji="1" lang="en-US" altLang="ja-JP" dirty="0" err="1"/>
              <a:t>mei</a:t>
            </a:r>
            <a:r>
              <a:rPr kumimoji="1" lang="en-US" altLang="ja-JP" dirty="0"/>
              <a:t>, </a:t>
            </a:r>
            <a:r>
              <a:rPr kumimoji="1" lang="en-US" altLang="ja-JP" dirty="0" err="1"/>
              <a:t>tota</a:t>
            </a:r>
            <a:r>
              <a:rPr kumimoji="1" lang="en-US" altLang="ja-JP" dirty="0"/>
              <a:t> </a:t>
            </a:r>
            <a:r>
              <a:rPr kumimoji="1" lang="en-US" altLang="ja-JP" dirty="0" err="1"/>
              <a:t>nullam</a:t>
            </a:r>
            <a:r>
              <a:rPr kumimoji="1" lang="en-US" altLang="ja-JP" dirty="0"/>
              <a:t> </a:t>
            </a:r>
            <a:r>
              <a:rPr kumimoji="1" lang="en-US" altLang="ja-JP" dirty="0" err="1"/>
              <a:t>nominati</a:t>
            </a:r>
            <a:r>
              <a:rPr kumimoji="1" lang="en-US" altLang="ja-JP" dirty="0"/>
              <a:t> vis et, id fugit </a:t>
            </a:r>
            <a:r>
              <a:rPr kumimoji="1" lang="en-US" altLang="ja-JP" dirty="0" err="1"/>
              <a:t>aperiri</a:t>
            </a:r>
            <a:r>
              <a:rPr kumimoji="1" lang="en-US" altLang="ja-JP" dirty="0"/>
              <a:t> usu. An </a:t>
            </a:r>
            <a:r>
              <a:rPr kumimoji="1" lang="en-US" altLang="ja-JP" dirty="0" err="1"/>
              <a:t>porro</a:t>
            </a:r>
            <a:r>
              <a:rPr kumimoji="1" lang="en-US" altLang="ja-JP" dirty="0"/>
              <a:t> </a:t>
            </a:r>
            <a:r>
              <a:rPr kumimoji="1" lang="en-US" altLang="ja-JP" dirty="0" err="1"/>
              <a:t>nullam</a:t>
            </a:r>
            <a:r>
              <a:rPr kumimoji="1" lang="en-US" altLang="ja-JP" dirty="0"/>
              <a:t> mea.</a:t>
            </a:r>
            <a:endParaRPr kumimoji="1" lang="ja-JP" altLang="en-US" dirty="0"/>
          </a:p>
        </p:txBody>
      </p:sp>
      <p:sp>
        <p:nvSpPr>
          <p:cNvPr id="21" name="テキスト プレースホルダー 20"/>
          <p:cNvSpPr>
            <a:spLocks noGrp="1"/>
          </p:cNvSpPr>
          <p:nvPr>
            <p:ph type="body" sz="quarter" idx="15"/>
          </p:nvPr>
        </p:nvSpPr>
        <p:spPr/>
        <p:txBody>
          <a:bodyPr/>
          <a:lstStyle/>
          <a:p>
            <a:r>
              <a:rPr kumimoji="1" lang="en-US" altLang="ja-JP" dirty="0" err="1"/>
              <a:t>Eum</a:t>
            </a:r>
            <a:r>
              <a:rPr kumimoji="1" lang="en-US" altLang="ja-JP" dirty="0"/>
              <a:t> </a:t>
            </a:r>
            <a:r>
              <a:rPr kumimoji="1" lang="en-US" altLang="ja-JP" dirty="0" err="1"/>
              <a:t>ei</a:t>
            </a:r>
            <a:r>
              <a:rPr kumimoji="1" lang="en-US" altLang="ja-JP" dirty="0"/>
              <a:t> </a:t>
            </a:r>
            <a:r>
              <a:rPr kumimoji="1" lang="en-US" altLang="ja-JP" dirty="0" err="1"/>
              <a:t>ponderum</a:t>
            </a:r>
            <a:r>
              <a:rPr kumimoji="1" lang="en-US" altLang="ja-JP" dirty="0"/>
              <a:t> </a:t>
            </a:r>
            <a:r>
              <a:rPr kumimoji="1" lang="en-US" altLang="ja-JP" dirty="0" err="1"/>
              <a:t>electram</a:t>
            </a:r>
            <a:r>
              <a:rPr kumimoji="1" lang="en-US" altLang="ja-JP" dirty="0"/>
              <a:t>. Partem </a:t>
            </a:r>
            <a:r>
              <a:rPr kumimoji="1" lang="en-US" altLang="ja-JP" dirty="0" err="1"/>
              <a:t>phaedrum</a:t>
            </a:r>
            <a:r>
              <a:rPr kumimoji="1" lang="en-US" altLang="ja-JP" dirty="0"/>
              <a:t> </a:t>
            </a:r>
            <a:r>
              <a:rPr kumimoji="1" lang="en-US" altLang="ja-JP" dirty="0" err="1"/>
              <a:t>mei</a:t>
            </a:r>
            <a:r>
              <a:rPr kumimoji="1" lang="en-US" altLang="ja-JP" dirty="0"/>
              <a:t> </a:t>
            </a:r>
            <a:r>
              <a:rPr kumimoji="1" lang="en-US" altLang="ja-JP" dirty="0" err="1"/>
              <a:t>ea</a:t>
            </a:r>
            <a:r>
              <a:rPr kumimoji="1" lang="en-US" altLang="ja-JP" dirty="0"/>
              <a:t>, </a:t>
            </a:r>
            <a:r>
              <a:rPr kumimoji="1" lang="en-US" altLang="ja-JP" dirty="0" err="1"/>
              <a:t>nam</a:t>
            </a:r>
            <a:r>
              <a:rPr kumimoji="1" lang="en-US" altLang="ja-JP" dirty="0"/>
              <a:t> sale </a:t>
            </a:r>
            <a:r>
              <a:rPr kumimoji="1" lang="en-US" altLang="ja-JP" dirty="0" err="1"/>
              <a:t>veritus</a:t>
            </a:r>
            <a:r>
              <a:rPr kumimoji="1" lang="en-US" altLang="ja-JP" dirty="0"/>
              <a:t> </a:t>
            </a:r>
            <a:r>
              <a:rPr kumimoji="1" lang="en-US" altLang="ja-JP" dirty="0" err="1"/>
              <a:t>ei</a:t>
            </a:r>
            <a:r>
              <a:rPr kumimoji="1" lang="en-US" altLang="ja-JP" dirty="0"/>
              <a:t>. </a:t>
            </a:r>
            <a:r>
              <a:rPr kumimoji="1" lang="en-US" altLang="ja-JP" dirty="0" err="1"/>
              <a:t>Ea</a:t>
            </a:r>
            <a:r>
              <a:rPr kumimoji="1" lang="en-US" altLang="ja-JP" dirty="0"/>
              <a:t> sea </a:t>
            </a:r>
            <a:r>
              <a:rPr kumimoji="1" lang="en-US" altLang="ja-JP" dirty="0" err="1"/>
              <a:t>purto</a:t>
            </a:r>
            <a:r>
              <a:rPr kumimoji="1" lang="en-US" altLang="ja-JP" dirty="0"/>
              <a:t> </a:t>
            </a:r>
            <a:r>
              <a:rPr kumimoji="1" lang="en-US" altLang="ja-JP" dirty="0" err="1"/>
              <a:t>integre</a:t>
            </a:r>
            <a:r>
              <a:rPr kumimoji="1" lang="en-US" altLang="ja-JP" dirty="0"/>
              <a:t> </a:t>
            </a:r>
            <a:r>
              <a:rPr kumimoji="1" lang="en-US" altLang="ja-JP" dirty="0" err="1"/>
              <a:t>feugiat</a:t>
            </a:r>
            <a:r>
              <a:rPr kumimoji="1" lang="en-US" altLang="ja-JP" dirty="0"/>
              <a:t>. </a:t>
            </a:r>
            <a:endParaRPr kumimoji="1" lang="ja-JP" altLang="en-US" dirty="0"/>
          </a:p>
        </p:txBody>
      </p:sp>
      <p:sp>
        <p:nvSpPr>
          <p:cNvPr id="22" name="テキスト プレースホルダー 21"/>
          <p:cNvSpPr>
            <a:spLocks noGrp="1"/>
          </p:cNvSpPr>
          <p:nvPr>
            <p:ph type="body" sz="quarter" idx="16"/>
          </p:nvPr>
        </p:nvSpPr>
        <p:spPr/>
        <p:txBody>
          <a:bodyPr/>
          <a:lstStyle/>
          <a:p>
            <a:r>
              <a:rPr kumimoji="1" lang="en-US" altLang="ja-JP" dirty="0" err="1"/>
              <a:t>Debet</a:t>
            </a:r>
            <a:r>
              <a:rPr kumimoji="1" lang="en-US" altLang="ja-JP" dirty="0"/>
              <a:t> </a:t>
            </a:r>
            <a:r>
              <a:rPr kumimoji="1" lang="en-US" altLang="ja-JP" dirty="0" err="1"/>
              <a:t>ornatus</a:t>
            </a:r>
            <a:r>
              <a:rPr kumimoji="1" lang="en-US" altLang="ja-JP" dirty="0"/>
              <a:t> </a:t>
            </a:r>
            <a:r>
              <a:rPr kumimoji="1" lang="en-US" altLang="ja-JP" dirty="0" err="1"/>
              <a:t>rationibus</a:t>
            </a:r>
            <a:r>
              <a:rPr kumimoji="1" lang="en-US" altLang="ja-JP" dirty="0"/>
              <a:t> ad </a:t>
            </a:r>
            <a:r>
              <a:rPr kumimoji="1" lang="en-US" altLang="ja-JP" dirty="0" err="1"/>
              <a:t>eos</a:t>
            </a:r>
            <a:r>
              <a:rPr kumimoji="1" lang="en-US" altLang="ja-JP" dirty="0"/>
              <a:t>, </a:t>
            </a:r>
            <a:r>
              <a:rPr kumimoji="1" lang="en-US" altLang="ja-JP" dirty="0" err="1"/>
              <a:t>ut</a:t>
            </a:r>
            <a:r>
              <a:rPr kumimoji="1" lang="en-US" altLang="ja-JP" dirty="0"/>
              <a:t> his </a:t>
            </a:r>
            <a:r>
              <a:rPr kumimoji="1" lang="en-US" altLang="ja-JP" dirty="0" err="1"/>
              <a:t>ullum</a:t>
            </a:r>
            <a:r>
              <a:rPr kumimoji="1" lang="en-US" altLang="ja-JP" dirty="0"/>
              <a:t> </a:t>
            </a:r>
            <a:r>
              <a:rPr kumimoji="1" lang="en-US" altLang="ja-JP" dirty="0" err="1"/>
              <a:t>nonumy</a:t>
            </a:r>
            <a:r>
              <a:rPr kumimoji="1" lang="en-US" altLang="ja-JP" dirty="0"/>
              <a:t>, </a:t>
            </a:r>
            <a:r>
              <a:rPr kumimoji="1" lang="en-US" altLang="ja-JP" dirty="0" err="1"/>
              <a:t>sed</a:t>
            </a:r>
            <a:r>
              <a:rPr kumimoji="1" lang="en-US" altLang="ja-JP" dirty="0"/>
              <a:t> et </a:t>
            </a:r>
            <a:r>
              <a:rPr kumimoji="1" lang="en-US" altLang="ja-JP" dirty="0" err="1"/>
              <a:t>agam</a:t>
            </a:r>
            <a:r>
              <a:rPr kumimoji="1" lang="en-US" altLang="ja-JP" dirty="0"/>
              <a:t> </a:t>
            </a:r>
            <a:r>
              <a:rPr kumimoji="1" lang="en-US" altLang="ja-JP" dirty="0" err="1"/>
              <a:t>tritani</a:t>
            </a:r>
            <a:r>
              <a:rPr kumimoji="1" lang="en-US" altLang="ja-JP" dirty="0"/>
              <a:t>. In </a:t>
            </a:r>
            <a:r>
              <a:rPr kumimoji="1" lang="en-US" altLang="ja-JP" dirty="0" err="1"/>
              <a:t>percipitur</a:t>
            </a:r>
            <a:r>
              <a:rPr kumimoji="1" lang="en-US" altLang="ja-JP" dirty="0"/>
              <a:t> </a:t>
            </a:r>
            <a:r>
              <a:rPr kumimoji="1" lang="en-US" altLang="ja-JP" dirty="0" err="1"/>
              <a:t>dissentias</a:t>
            </a:r>
            <a:r>
              <a:rPr kumimoji="1" lang="en-US" altLang="ja-JP" dirty="0"/>
              <a:t> pro. </a:t>
            </a:r>
            <a:endParaRPr kumimoji="1" lang="ja-JP" altLang="en-US" dirty="0"/>
          </a:p>
        </p:txBody>
      </p:sp>
      <p:sp>
        <p:nvSpPr>
          <p:cNvPr id="23" name="テキスト プレースホルダー 22"/>
          <p:cNvSpPr>
            <a:spLocks noGrp="1"/>
          </p:cNvSpPr>
          <p:nvPr>
            <p:ph type="body" sz="quarter" idx="24"/>
          </p:nvPr>
        </p:nvSpPr>
        <p:spPr/>
        <p:txBody>
          <a:bodyPr/>
          <a:lstStyle/>
          <a:p>
            <a:r>
              <a:rPr kumimoji="1" lang="en-US" altLang="ja-JP" dirty="0"/>
              <a:t>The only man who never makes mistakes is</a:t>
            </a:r>
            <a:br>
              <a:rPr kumimoji="1" lang="en-US" altLang="ja-JP" dirty="0"/>
            </a:br>
            <a:r>
              <a:rPr kumimoji="1" lang="en-US" altLang="ja-JP" dirty="0"/>
              <a:t>the man who never does anything.</a:t>
            </a:r>
          </a:p>
        </p:txBody>
      </p:sp>
    </p:spTree>
    <p:extLst>
      <p:ext uri="{BB962C8B-B14F-4D97-AF65-F5344CB8AC3E}">
        <p14:creationId xmlns:p14="http://schemas.microsoft.com/office/powerpoint/2010/main" val="3860098615"/>
      </p:ext>
    </p:extLst>
  </p:cSld>
  <p:clrMapOvr>
    <a:masterClrMapping/>
  </p:clrMapOvr>
  <mc:AlternateContent xmlns:mc="http://schemas.openxmlformats.org/markup-compatibility/2006" xmlns:p14="http://schemas.microsoft.com/office/powerpoint/2010/main">
    <mc:Choice Requires="p14">
      <p:transition spd="slow" p14:dur="800" advTm="10326">
        <p14:flythrough/>
      </p:transition>
    </mc:Choice>
    <mc:Fallback xmlns="">
      <p:transition spd="slow" advTm="10326">
        <p:fade/>
      </p:transition>
    </mc:Fallback>
  </mc:AlternateContent>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タイトル 23"/>
          <p:cNvSpPr>
            <a:spLocks noGrp="1"/>
          </p:cNvSpPr>
          <p:nvPr>
            <p:ph type="title"/>
          </p:nvPr>
        </p:nvSpPr>
        <p:spPr/>
        <p:txBody>
          <a:bodyPr/>
          <a:lstStyle/>
          <a:p>
            <a:r>
              <a:rPr kumimoji="1" lang="en-US" altLang="ja-JP" dirty="0"/>
              <a:t>Price Tables</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67</a:t>
            </a:fld>
            <a:endParaRPr lang="en-US" dirty="0"/>
          </a:p>
        </p:txBody>
      </p:sp>
      <p:sp>
        <p:nvSpPr>
          <p:cNvPr id="27" name="テキスト プレースホルダー 26"/>
          <p:cNvSpPr>
            <a:spLocks noGrp="1"/>
          </p:cNvSpPr>
          <p:nvPr>
            <p:ph type="body" sz="quarter" idx="30"/>
          </p:nvPr>
        </p:nvSpPr>
        <p:spPr/>
        <p:txBody>
          <a:bodyPr/>
          <a:lstStyle/>
          <a:p>
            <a:r>
              <a:rPr kumimoji="1" lang="en-US" altLang="ja-JP" dirty="0"/>
              <a:t>At qui </a:t>
            </a:r>
            <a:r>
              <a:rPr kumimoji="1" lang="en-US" altLang="ja-JP" dirty="0" err="1"/>
              <a:t>zril</a:t>
            </a:r>
            <a:r>
              <a:rPr kumimoji="1" lang="en-US" altLang="ja-JP" dirty="0"/>
              <a:t> </a:t>
            </a:r>
            <a:r>
              <a:rPr kumimoji="1" lang="en-US" altLang="ja-JP" dirty="0" err="1"/>
              <a:t>phaedrum</a:t>
            </a:r>
            <a:r>
              <a:rPr kumimoji="1" lang="en-US" altLang="ja-JP" dirty="0"/>
              <a:t> </a:t>
            </a:r>
            <a:r>
              <a:rPr kumimoji="1" lang="en-US" altLang="ja-JP" dirty="0" err="1"/>
              <a:t>vituperatoribus</a:t>
            </a:r>
            <a:r>
              <a:rPr kumimoji="1" lang="en-US" altLang="ja-JP" dirty="0"/>
              <a:t>, </a:t>
            </a:r>
            <a:r>
              <a:rPr kumimoji="1" lang="en-US" altLang="ja-JP" dirty="0" err="1"/>
              <a:t>clita</a:t>
            </a:r>
            <a:r>
              <a:rPr kumimoji="1" lang="en-US" altLang="ja-JP" dirty="0"/>
              <a:t> </a:t>
            </a:r>
            <a:r>
              <a:rPr kumimoji="1" lang="en-US" altLang="ja-JP" dirty="0" err="1"/>
              <a:t>scriptorem</a:t>
            </a:r>
            <a:r>
              <a:rPr kumimoji="1" lang="en-US" altLang="ja-JP" dirty="0"/>
              <a:t> id mea. </a:t>
            </a:r>
            <a:r>
              <a:rPr kumimoji="1" lang="en-US" altLang="ja-JP" dirty="0" err="1"/>
              <a:t>Adhuc</a:t>
            </a:r>
            <a:r>
              <a:rPr kumimoji="1" lang="en-US" altLang="ja-JP" dirty="0"/>
              <a:t> </a:t>
            </a:r>
            <a:r>
              <a:rPr kumimoji="1" lang="en-US" altLang="ja-JP" dirty="0" err="1"/>
              <a:t>laudem</a:t>
            </a:r>
            <a:r>
              <a:rPr kumimoji="1" lang="en-US" altLang="ja-JP" dirty="0"/>
              <a:t> </a:t>
            </a:r>
            <a:r>
              <a:rPr kumimoji="1" lang="en-US" altLang="ja-JP" dirty="0" err="1"/>
              <a:t>soluta</a:t>
            </a:r>
            <a:r>
              <a:rPr kumimoji="1" lang="en-US" altLang="ja-JP" dirty="0"/>
              <a:t> </a:t>
            </a:r>
            <a:r>
              <a:rPr kumimoji="1" lang="en-US" altLang="ja-JP" dirty="0" err="1"/>
              <a:t>vix</a:t>
            </a:r>
            <a:r>
              <a:rPr kumimoji="1" lang="en-US" altLang="ja-JP" dirty="0"/>
              <a:t> in, </a:t>
            </a:r>
            <a:r>
              <a:rPr kumimoji="1" lang="en-US" altLang="ja-JP" dirty="0" err="1"/>
              <a:t>usu</a:t>
            </a:r>
            <a:r>
              <a:rPr kumimoji="1" lang="en-US" altLang="ja-JP" dirty="0"/>
              <a:t> in </a:t>
            </a:r>
            <a:r>
              <a:rPr kumimoji="1" lang="en-US" altLang="ja-JP" dirty="0" err="1"/>
              <a:t>prodesset</a:t>
            </a:r>
            <a:r>
              <a:rPr kumimoji="1" lang="en-US" altLang="ja-JP" dirty="0"/>
              <a:t> </a:t>
            </a:r>
            <a:r>
              <a:rPr kumimoji="1" lang="en-US" altLang="ja-JP" dirty="0" err="1"/>
              <a:t>philosophia</a:t>
            </a:r>
            <a:r>
              <a:rPr kumimoji="1" lang="en-US" altLang="ja-JP" dirty="0"/>
              <a:t>. In oblique </a:t>
            </a:r>
            <a:r>
              <a:rPr kumimoji="1" lang="en-US" altLang="ja-JP" dirty="0" err="1"/>
              <a:t>dolorem</a:t>
            </a:r>
            <a:r>
              <a:rPr kumimoji="1" lang="en-US" altLang="ja-JP" dirty="0"/>
              <a:t> </a:t>
            </a:r>
            <a:r>
              <a:rPr kumimoji="1" lang="en-US" altLang="ja-JP" dirty="0" err="1"/>
              <a:t>mei</a:t>
            </a:r>
            <a:r>
              <a:rPr kumimoji="1" lang="en-US" altLang="ja-JP" dirty="0"/>
              <a:t>. Est </a:t>
            </a:r>
            <a:r>
              <a:rPr kumimoji="1" lang="en-US" altLang="ja-JP" dirty="0" err="1"/>
              <a:t>commodo</a:t>
            </a:r>
            <a:r>
              <a:rPr kumimoji="1" lang="en-US" altLang="ja-JP" dirty="0"/>
              <a:t> </a:t>
            </a:r>
            <a:r>
              <a:rPr kumimoji="1" lang="en-US" altLang="ja-JP" dirty="0" err="1"/>
              <a:t>ullamcorper</a:t>
            </a:r>
            <a:r>
              <a:rPr kumimoji="1" lang="en-US" altLang="ja-JP" dirty="0"/>
              <a:t> ne, </a:t>
            </a:r>
            <a:r>
              <a:rPr kumimoji="1" lang="en-US" altLang="ja-JP" dirty="0" err="1"/>
              <a:t>idque</a:t>
            </a:r>
            <a:r>
              <a:rPr kumimoji="1" lang="en-US" altLang="ja-JP" dirty="0"/>
              <a:t> </a:t>
            </a:r>
            <a:r>
              <a:rPr kumimoji="1" lang="en-US" altLang="ja-JP" dirty="0" err="1"/>
              <a:t>decore</a:t>
            </a:r>
            <a:r>
              <a:rPr kumimoji="1" lang="en-US" altLang="ja-JP" dirty="0"/>
              <a:t> </a:t>
            </a:r>
            <a:r>
              <a:rPr kumimoji="1" lang="en-US" altLang="ja-JP" dirty="0" err="1"/>
              <a:t>utroque</a:t>
            </a:r>
            <a:r>
              <a:rPr kumimoji="1" lang="en-US" altLang="ja-JP" dirty="0"/>
              <a:t> per ex, at </a:t>
            </a:r>
            <a:r>
              <a:rPr kumimoji="1" lang="en-US" altLang="ja-JP" dirty="0" err="1"/>
              <a:t>nam</a:t>
            </a:r>
            <a:r>
              <a:rPr kumimoji="1" lang="en-US" altLang="ja-JP" dirty="0"/>
              <a:t> </a:t>
            </a:r>
            <a:r>
              <a:rPr kumimoji="1" lang="en-US" altLang="ja-JP" dirty="0" err="1"/>
              <a:t>illum</a:t>
            </a:r>
            <a:r>
              <a:rPr kumimoji="1" lang="en-US" altLang="ja-JP" dirty="0"/>
              <a:t> </a:t>
            </a:r>
            <a:r>
              <a:rPr kumimoji="1" lang="en-US" altLang="ja-JP" dirty="0" err="1"/>
              <a:t>summo</a:t>
            </a:r>
            <a:r>
              <a:rPr kumimoji="1" lang="en-US" altLang="ja-JP" dirty="0"/>
              <a:t> </a:t>
            </a:r>
            <a:r>
              <a:rPr kumimoji="1" lang="en-US" altLang="ja-JP" dirty="0" err="1"/>
              <a:t>doctus</a:t>
            </a:r>
            <a:r>
              <a:rPr kumimoji="1" lang="en-US" altLang="ja-JP" dirty="0"/>
              <a:t>.</a:t>
            </a:r>
            <a:endParaRPr kumimoji="1" lang="ja-JP" altLang="en-US" dirty="0"/>
          </a:p>
        </p:txBody>
      </p:sp>
      <p:sp>
        <p:nvSpPr>
          <p:cNvPr id="28" name="テキスト プレースホルダー 27"/>
          <p:cNvSpPr>
            <a:spLocks noGrp="1"/>
          </p:cNvSpPr>
          <p:nvPr>
            <p:ph type="body" sz="quarter" idx="31"/>
          </p:nvPr>
        </p:nvSpPr>
        <p:spPr/>
        <p:txBody>
          <a:bodyPr/>
          <a:lstStyle/>
          <a:p>
            <a:r>
              <a:rPr kumimoji="1" lang="en-US" altLang="ja-JP" dirty="0"/>
              <a:t>FREE</a:t>
            </a:r>
            <a:endParaRPr kumimoji="1" lang="ja-JP" altLang="en-US" dirty="0"/>
          </a:p>
        </p:txBody>
      </p:sp>
      <p:sp>
        <p:nvSpPr>
          <p:cNvPr id="25" name="テキスト プレースホルダー 24"/>
          <p:cNvSpPr>
            <a:spLocks noGrp="1"/>
          </p:cNvSpPr>
          <p:nvPr>
            <p:ph type="body" sz="quarter" idx="13"/>
          </p:nvPr>
        </p:nvSpPr>
        <p:spPr/>
        <p:txBody>
          <a:bodyPr/>
          <a:lstStyle/>
          <a:p>
            <a:r>
              <a:rPr kumimoji="1" lang="en-US" altLang="ja-JP" dirty="0"/>
              <a:t>Basic Plan</a:t>
            </a:r>
            <a:endParaRPr kumimoji="1" lang="ja-JP" altLang="en-US" dirty="0"/>
          </a:p>
        </p:txBody>
      </p:sp>
      <p:sp>
        <p:nvSpPr>
          <p:cNvPr id="26" name="テキスト プレースホルダー 25"/>
          <p:cNvSpPr>
            <a:spLocks noGrp="1"/>
          </p:cNvSpPr>
          <p:nvPr>
            <p:ph type="body" sz="quarter" idx="14"/>
          </p:nvPr>
        </p:nvSpPr>
        <p:spPr/>
        <p:txBody>
          <a:bodyPr/>
          <a:lstStyle/>
          <a:p>
            <a:r>
              <a:rPr kumimoji="1" lang="en-US" altLang="ja-JP" dirty="0"/>
              <a:t>1 account</a:t>
            </a:r>
            <a:endParaRPr kumimoji="1" lang="ja-JP" altLang="en-US" dirty="0"/>
          </a:p>
        </p:txBody>
      </p:sp>
      <p:sp>
        <p:nvSpPr>
          <p:cNvPr id="29" name="テキスト プレースホルダー 28"/>
          <p:cNvSpPr>
            <a:spLocks noGrp="1"/>
          </p:cNvSpPr>
          <p:nvPr>
            <p:ph type="body" sz="quarter" idx="32"/>
          </p:nvPr>
        </p:nvSpPr>
        <p:spPr/>
        <p:txBody>
          <a:bodyPr/>
          <a:lstStyle/>
          <a:p>
            <a:r>
              <a:rPr kumimoji="1" lang="en-US" altLang="ja-JP" dirty="0"/>
              <a:t>200 items</a:t>
            </a:r>
            <a:endParaRPr kumimoji="1" lang="ja-JP" altLang="en-US" dirty="0"/>
          </a:p>
        </p:txBody>
      </p:sp>
      <p:sp>
        <p:nvSpPr>
          <p:cNvPr id="30" name="テキスト プレースホルダー 29"/>
          <p:cNvSpPr>
            <a:spLocks noGrp="1"/>
          </p:cNvSpPr>
          <p:nvPr>
            <p:ph type="body" sz="quarter" idx="33"/>
          </p:nvPr>
        </p:nvSpPr>
        <p:spPr/>
        <p:txBody>
          <a:bodyPr/>
          <a:lstStyle/>
          <a:p>
            <a:r>
              <a:rPr kumimoji="1" lang="en-US" altLang="ja-JP" dirty="0"/>
              <a:t>5gb storage</a:t>
            </a:r>
            <a:endParaRPr kumimoji="1" lang="ja-JP" altLang="en-US" dirty="0"/>
          </a:p>
        </p:txBody>
      </p:sp>
      <p:sp>
        <p:nvSpPr>
          <p:cNvPr id="31" name="テキスト プレースホルダー 30"/>
          <p:cNvSpPr>
            <a:spLocks noGrp="1"/>
          </p:cNvSpPr>
          <p:nvPr>
            <p:ph type="body" sz="quarter" idx="34"/>
          </p:nvPr>
        </p:nvSpPr>
        <p:spPr/>
        <p:txBody>
          <a:bodyPr/>
          <a:lstStyle/>
          <a:p>
            <a:r>
              <a:rPr kumimoji="1" lang="en-US" altLang="ja-JP" dirty="0"/>
              <a:t>15,000 PV</a:t>
            </a:r>
            <a:endParaRPr kumimoji="1" lang="ja-JP" altLang="en-US" dirty="0"/>
          </a:p>
        </p:txBody>
      </p:sp>
      <p:sp>
        <p:nvSpPr>
          <p:cNvPr id="32" name="テキスト プレースホルダー 31"/>
          <p:cNvSpPr>
            <a:spLocks noGrp="1"/>
          </p:cNvSpPr>
          <p:nvPr>
            <p:ph type="body" sz="quarter" idx="35"/>
          </p:nvPr>
        </p:nvSpPr>
        <p:spPr/>
        <p:txBody>
          <a:bodyPr/>
          <a:lstStyle/>
          <a:p>
            <a:r>
              <a:rPr kumimoji="1" lang="en-US" altLang="ja-JP" dirty="0"/>
              <a:t>$20</a:t>
            </a:r>
            <a:r>
              <a:rPr kumimoji="1" lang="en-US" altLang="ja-JP" sz="1800" dirty="0"/>
              <a:t>/month</a:t>
            </a:r>
            <a:endParaRPr kumimoji="1" lang="ja-JP" altLang="en-US" sz="1800" dirty="0"/>
          </a:p>
        </p:txBody>
      </p:sp>
      <p:sp>
        <p:nvSpPr>
          <p:cNvPr id="33" name="テキスト プレースホルダー 32"/>
          <p:cNvSpPr>
            <a:spLocks noGrp="1"/>
          </p:cNvSpPr>
          <p:nvPr>
            <p:ph type="body" sz="quarter" idx="36"/>
          </p:nvPr>
        </p:nvSpPr>
        <p:spPr/>
        <p:txBody>
          <a:bodyPr/>
          <a:lstStyle/>
          <a:p>
            <a:r>
              <a:rPr kumimoji="1" lang="en-US" altLang="ja-JP" dirty="0"/>
              <a:t>Standard Plan</a:t>
            </a:r>
            <a:endParaRPr kumimoji="1" lang="ja-JP" altLang="en-US" dirty="0"/>
          </a:p>
        </p:txBody>
      </p:sp>
      <p:sp>
        <p:nvSpPr>
          <p:cNvPr id="34" name="テキスト プレースホルダー 33"/>
          <p:cNvSpPr>
            <a:spLocks noGrp="1"/>
          </p:cNvSpPr>
          <p:nvPr>
            <p:ph type="body" sz="quarter" idx="37"/>
          </p:nvPr>
        </p:nvSpPr>
        <p:spPr/>
        <p:txBody>
          <a:bodyPr/>
          <a:lstStyle/>
          <a:p>
            <a:r>
              <a:rPr kumimoji="1" lang="en-US" altLang="ja-JP" dirty="0"/>
              <a:t>3 accounts</a:t>
            </a:r>
            <a:endParaRPr kumimoji="1" lang="ja-JP" altLang="en-US" dirty="0"/>
          </a:p>
        </p:txBody>
      </p:sp>
      <p:sp>
        <p:nvSpPr>
          <p:cNvPr id="35" name="テキスト プレースホルダー 34"/>
          <p:cNvSpPr>
            <a:spLocks noGrp="1"/>
          </p:cNvSpPr>
          <p:nvPr>
            <p:ph type="body" sz="quarter" idx="38"/>
          </p:nvPr>
        </p:nvSpPr>
        <p:spPr/>
        <p:txBody>
          <a:bodyPr/>
          <a:lstStyle/>
          <a:p>
            <a:r>
              <a:rPr kumimoji="1" lang="en-US" altLang="ja-JP" dirty="0"/>
              <a:t>1,000 items</a:t>
            </a:r>
            <a:endParaRPr kumimoji="1" lang="ja-JP" altLang="en-US" dirty="0"/>
          </a:p>
        </p:txBody>
      </p:sp>
      <p:sp>
        <p:nvSpPr>
          <p:cNvPr id="36" name="テキスト プレースホルダー 35"/>
          <p:cNvSpPr>
            <a:spLocks noGrp="1"/>
          </p:cNvSpPr>
          <p:nvPr>
            <p:ph type="body" sz="quarter" idx="39"/>
          </p:nvPr>
        </p:nvSpPr>
        <p:spPr/>
        <p:txBody>
          <a:bodyPr/>
          <a:lstStyle/>
          <a:p>
            <a:r>
              <a:rPr kumimoji="1" lang="en-US" altLang="ja-JP" dirty="0"/>
              <a:t>100gb storage</a:t>
            </a:r>
            <a:endParaRPr kumimoji="1" lang="ja-JP" altLang="en-US" dirty="0"/>
          </a:p>
        </p:txBody>
      </p:sp>
      <p:sp>
        <p:nvSpPr>
          <p:cNvPr id="37" name="テキスト プレースホルダー 36"/>
          <p:cNvSpPr>
            <a:spLocks noGrp="1"/>
          </p:cNvSpPr>
          <p:nvPr>
            <p:ph type="body" sz="quarter" idx="40"/>
          </p:nvPr>
        </p:nvSpPr>
        <p:spPr/>
        <p:txBody>
          <a:bodyPr/>
          <a:lstStyle/>
          <a:p>
            <a:r>
              <a:rPr kumimoji="1" lang="en-US" altLang="ja-JP" dirty="0"/>
              <a:t>100,000 PV</a:t>
            </a:r>
            <a:endParaRPr kumimoji="1" lang="ja-JP" altLang="en-US" dirty="0"/>
          </a:p>
        </p:txBody>
      </p:sp>
      <p:sp>
        <p:nvSpPr>
          <p:cNvPr id="38" name="テキスト プレースホルダー 37"/>
          <p:cNvSpPr>
            <a:spLocks noGrp="1"/>
          </p:cNvSpPr>
          <p:nvPr>
            <p:ph type="body" sz="quarter" idx="41"/>
          </p:nvPr>
        </p:nvSpPr>
        <p:spPr/>
        <p:txBody>
          <a:bodyPr/>
          <a:lstStyle/>
          <a:p>
            <a:r>
              <a:rPr kumimoji="1" lang="en-US" altLang="ja-JP" dirty="0"/>
              <a:t>$60</a:t>
            </a:r>
            <a:r>
              <a:rPr kumimoji="1" lang="en-US" altLang="ja-JP" sz="1800" dirty="0"/>
              <a:t>/month</a:t>
            </a:r>
            <a:endParaRPr kumimoji="1" lang="ja-JP" altLang="en-US" sz="1800" dirty="0"/>
          </a:p>
        </p:txBody>
      </p:sp>
      <p:sp>
        <p:nvSpPr>
          <p:cNvPr id="39" name="テキスト プレースホルダー 38"/>
          <p:cNvSpPr>
            <a:spLocks noGrp="1"/>
          </p:cNvSpPr>
          <p:nvPr>
            <p:ph type="body" sz="quarter" idx="42"/>
          </p:nvPr>
        </p:nvSpPr>
        <p:spPr/>
        <p:txBody>
          <a:bodyPr/>
          <a:lstStyle/>
          <a:p>
            <a:r>
              <a:rPr kumimoji="1" lang="en-US" altLang="ja-JP" dirty="0"/>
              <a:t>Premium Plan</a:t>
            </a:r>
            <a:endParaRPr kumimoji="1" lang="ja-JP" altLang="en-US" dirty="0"/>
          </a:p>
        </p:txBody>
      </p:sp>
      <p:sp>
        <p:nvSpPr>
          <p:cNvPr id="40" name="テキスト プレースホルダー 39"/>
          <p:cNvSpPr>
            <a:spLocks noGrp="1"/>
          </p:cNvSpPr>
          <p:nvPr>
            <p:ph type="body" sz="quarter" idx="43"/>
          </p:nvPr>
        </p:nvSpPr>
        <p:spPr/>
        <p:txBody>
          <a:bodyPr/>
          <a:lstStyle/>
          <a:p>
            <a:r>
              <a:rPr kumimoji="1" lang="en-US" altLang="ja-JP" dirty="0"/>
              <a:t>Unlimited accounts</a:t>
            </a:r>
            <a:endParaRPr kumimoji="1" lang="ja-JP" altLang="en-US" dirty="0"/>
          </a:p>
        </p:txBody>
      </p:sp>
      <p:sp>
        <p:nvSpPr>
          <p:cNvPr id="41" name="テキスト プレースホルダー 40"/>
          <p:cNvSpPr>
            <a:spLocks noGrp="1"/>
          </p:cNvSpPr>
          <p:nvPr>
            <p:ph type="body" sz="quarter" idx="44"/>
          </p:nvPr>
        </p:nvSpPr>
        <p:spPr/>
        <p:txBody>
          <a:bodyPr/>
          <a:lstStyle/>
          <a:p>
            <a:r>
              <a:rPr kumimoji="1" lang="en-US" altLang="ja-JP" dirty="0"/>
              <a:t>6,000 items</a:t>
            </a:r>
            <a:endParaRPr kumimoji="1" lang="ja-JP" altLang="en-US" dirty="0"/>
          </a:p>
        </p:txBody>
      </p:sp>
      <p:sp>
        <p:nvSpPr>
          <p:cNvPr id="42" name="テキスト プレースホルダー 41"/>
          <p:cNvSpPr>
            <a:spLocks noGrp="1"/>
          </p:cNvSpPr>
          <p:nvPr>
            <p:ph type="body" sz="quarter" idx="45"/>
          </p:nvPr>
        </p:nvSpPr>
        <p:spPr/>
        <p:txBody>
          <a:bodyPr/>
          <a:lstStyle/>
          <a:p>
            <a:r>
              <a:rPr kumimoji="1" lang="en-US" altLang="ja-JP" dirty="0"/>
              <a:t>1tb storage</a:t>
            </a:r>
            <a:endParaRPr kumimoji="1" lang="ja-JP" altLang="en-US" dirty="0"/>
          </a:p>
        </p:txBody>
      </p:sp>
      <p:sp>
        <p:nvSpPr>
          <p:cNvPr id="43" name="テキスト プレースホルダー 42"/>
          <p:cNvSpPr>
            <a:spLocks noGrp="1"/>
          </p:cNvSpPr>
          <p:nvPr>
            <p:ph type="body" sz="quarter" idx="46"/>
          </p:nvPr>
        </p:nvSpPr>
        <p:spPr/>
        <p:txBody>
          <a:bodyPr/>
          <a:lstStyle/>
          <a:p>
            <a:r>
              <a:rPr kumimoji="1" lang="en-US" altLang="ja-JP" dirty="0"/>
              <a:t>Unlimited PV</a:t>
            </a:r>
            <a:endParaRPr kumimoji="1" lang="ja-JP" altLang="en-US" dirty="0"/>
          </a:p>
        </p:txBody>
      </p:sp>
    </p:spTree>
    <p:extLst>
      <p:ext uri="{BB962C8B-B14F-4D97-AF65-F5344CB8AC3E}">
        <p14:creationId xmlns:p14="http://schemas.microsoft.com/office/powerpoint/2010/main" val="365396120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7693">
        <p15:prstTrans prst="pageCurlSingle"/>
      </p:transition>
    </mc:Choice>
    <mc:Fallback xmlns="">
      <p:transition spd="slow" advTm="7693">
        <p:fade/>
      </p:transition>
    </mc:Fallback>
  </mc:AlternateContent>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タイトル 23"/>
          <p:cNvSpPr>
            <a:spLocks noGrp="1"/>
          </p:cNvSpPr>
          <p:nvPr>
            <p:ph type="title"/>
          </p:nvPr>
        </p:nvSpPr>
        <p:spPr/>
        <p:txBody>
          <a:bodyPr/>
          <a:lstStyle/>
          <a:p>
            <a:r>
              <a:rPr kumimoji="1" lang="en-US" altLang="ja-JP" dirty="0"/>
              <a:t>Price Tables</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68</a:t>
            </a:fld>
            <a:endParaRPr lang="en-US" dirty="0"/>
          </a:p>
        </p:txBody>
      </p:sp>
      <p:sp>
        <p:nvSpPr>
          <p:cNvPr id="27" name="テキスト プレースホルダー 26"/>
          <p:cNvSpPr>
            <a:spLocks noGrp="1"/>
          </p:cNvSpPr>
          <p:nvPr>
            <p:ph type="body" sz="quarter" idx="30"/>
          </p:nvPr>
        </p:nvSpPr>
        <p:spPr/>
        <p:txBody>
          <a:bodyPr/>
          <a:lstStyle/>
          <a:p>
            <a:r>
              <a:rPr kumimoji="1" lang="en-US" altLang="ja-JP" dirty="0"/>
              <a:t>Et </a:t>
            </a:r>
            <a:r>
              <a:rPr kumimoji="1" lang="en-US" altLang="ja-JP" dirty="0" err="1"/>
              <a:t>eruditi</a:t>
            </a:r>
            <a:r>
              <a:rPr kumimoji="1" lang="en-US" altLang="ja-JP" dirty="0"/>
              <a:t> </a:t>
            </a:r>
            <a:r>
              <a:rPr kumimoji="1" lang="en-US" altLang="ja-JP" dirty="0" err="1"/>
              <a:t>nonumes</a:t>
            </a:r>
            <a:r>
              <a:rPr kumimoji="1" lang="en-US" altLang="ja-JP" dirty="0"/>
              <a:t> </a:t>
            </a:r>
            <a:r>
              <a:rPr kumimoji="1" lang="en-US" altLang="ja-JP" dirty="0" err="1"/>
              <a:t>consulatu</a:t>
            </a:r>
            <a:r>
              <a:rPr kumimoji="1" lang="en-US" altLang="ja-JP" dirty="0"/>
              <a:t> cum, </a:t>
            </a:r>
            <a:r>
              <a:rPr kumimoji="1" lang="en-US" altLang="ja-JP" dirty="0" err="1"/>
              <a:t>adhuc</a:t>
            </a:r>
            <a:r>
              <a:rPr kumimoji="1" lang="en-US" altLang="ja-JP" dirty="0"/>
              <a:t> </a:t>
            </a:r>
            <a:r>
              <a:rPr kumimoji="1" lang="en-US" altLang="ja-JP" dirty="0" err="1"/>
              <a:t>audire</a:t>
            </a:r>
            <a:r>
              <a:rPr kumimoji="1" lang="en-US" altLang="ja-JP" dirty="0"/>
              <a:t> </a:t>
            </a:r>
            <a:r>
              <a:rPr kumimoji="1" lang="en-US" altLang="ja-JP" dirty="0" err="1"/>
              <a:t>tacimates</a:t>
            </a:r>
            <a:r>
              <a:rPr kumimoji="1" lang="en-US" altLang="ja-JP" dirty="0"/>
              <a:t> qui cu. Mea </a:t>
            </a:r>
            <a:r>
              <a:rPr kumimoji="1" lang="en-US" altLang="ja-JP" dirty="0" err="1"/>
              <a:t>eu</a:t>
            </a:r>
            <a:r>
              <a:rPr kumimoji="1" lang="en-US" altLang="ja-JP" dirty="0"/>
              <a:t> </a:t>
            </a:r>
            <a:r>
              <a:rPr kumimoji="1" lang="en-US" altLang="ja-JP" dirty="0" err="1"/>
              <a:t>virtute</a:t>
            </a:r>
            <a:r>
              <a:rPr kumimoji="1" lang="en-US" altLang="ja-JP" dirty="0"/>
              <a:t> </a:t>
            </a:r>
            <a:r>
              <a:rPr kumimoji="1" lang="en-US" altLang="ja-JP" dirty="0" err="1"/>
              <a:t>probatus</a:t>
            </a:r>
            <a:r>
              <a:rPr kumimoji="1" lang="en-US" altLang="ja-JP" dirty="0"/>
              <a:t>, et partem </a:t>
            </a:r>
            <a:r>
              <a:rPr kumimoji="1" lang="en-US" altLang="ja-JP" dirty="0" err="1"/>
              <a:t>suscipiantur</a:t>
            </a:r>
            <a:r>
              <a:rPr kumimoji="1" lang="en-US" altLang="ja-JP" dirty="0"/>
              <a:t> </a:t>
            </a:r>
            <a:r>
              <a:rPr kumimoji="1" lang="en-US" altLang="ja-JP" dirty="0" err="1"/>
              <a:t>nam</a:t>
            </a:r>
            <a:r>
              <a:rPr kumimoji="1" lang="en-US" altLang="ja-JP" dirty="0"/>
              <a:t>, cu omnium </a:t>
            </a:r>
            <a:r>
              <a:rPr kumimoji="1" lang="en-US" altLang="ja-JP" dirty="0" err="1"/>
              <a:t>accommodare</a:t>
            </a:r>
            <a:r>
              <a:rPr kumimoji="1" lang="en-US" altLang="ja-JP" dirty="0"/>
              <a:t> </a:t>
            </a:r>
            <a:r>
              <a:rPr kumimoji="1" lang="en-US" altLang="ja-JP" dirty="0" err="1"/>
              <a:t>eam</a:t>
            </a:r>
            <a:r>
              <a:rPr kumimoji="1" lang="en-US" altLang="ja-JP" dirty="0"/>
              <a:t>. </a:t>
            </a:r>
            <a:r>
              <a:rPr kumimoji="1" lang="en-US" altLang="ja-JP" dirty="0" err="1"/>
              <a:t>Usu</a:t>
            </a:r>
            <a:r>
              <a:rPr kumimoji="1" lang="en-US" altLang="ja-JP" dirty="0"/>
              <a:t> </a:t>
            </a:r>
            <a:r>
              <a:rPr kumimoji="1" lang="en-US" altLang="ja-JP" dirty="0" err="1"/>
              <a:t>pericula</a:t>
            </a:r>
            <a:r>
              <a:rPr kumimoji="1" lang="en-US" altLang="ja-JP" dirty="0"/>
              <a:t> </a:t>
            </a:r>
            <a:r>
              <a:rPr kumimoji="1" lang="en-US" altLang="ja-JP" dirty="0" err="1"/>
              <a:t>intellegat</a:t>
            </a:r>
            <a:r>
              <a:rPr kumimoji="1" lang="en-US" altLang="ja-JP" dirty="0"/>
              <a:t> in, </a:t>
            </a:r>
            <a:r>
              <a:rPr kumimoji="1" lang="en-US" altLang="ja-JP" dirty="0" err="1"/>
              <a:t>enim</a:t>
            </a:r>
            <a:r>
              <a:rPr kumimoji="1" lang="en-US" altLang="ja-JP" dirty="0"/>
              <a:t> </a:t>
            </a:r>
            <a:r>
              <a:rPr kumimoji="1" lang="en-US" altLang="ja-JP" dirty="0" err="1"/>
              <a:t>natum</a:t>
            </a:r>
            <a:r>
              <a:rPr kumimoji="1" lang="en-US" altLang="ja-JP" dirty="0"/>
              <a:t> </a:t>
            </a:r>
            <a:r>
              <a:rPr kumimoji="1" lang="en-US" altLang="ja-JP" dirty="0" err="1"/>
              <a:t>illum</a:t>
            </a:r>
            <a:r>
              <a:rPr kumimoji="1" lang="en-US" altLang="ja-JP" dirty="0"/>
              <a:t> </a:t>
            </a:r>
            <a:r>
              <a:rPr kumimoji="1" lang="en-US" altLang="ja-JP" dirty="0" err="1"/>
              <a:t>eu</a:t>
            </a:r>
            <a:r>
              <a:rPr kumimoji="1" lang="en-US" altLang="ja-JP" dirty="0"/>
              <a:t> </a:t>
            </a:r>
            <a:r>
              <a:rPr kumimoji="1" lang="en-US" altLang="ja-JP" dirty="0" err="1"/>
              <a:t>ius</a:t>
            </a:r>
            <a:r>
              <a:rPr kumimoji="1" lang="en-US" altLang="ja-JP" dirty="0"/>
              <a:t>. Error </a:t>
            </a:r>
            <a:r>
              <a:rPr kumimoji="1" lang="en-US" altLang="ja-JP" dirty="0" err="1"/>
              <a:t>congue</a:t>
            </a:r>
            <a:r>
              <a:rPr kumimoji="1" lang="en-US" altLang="ja-JP" dirty="0"/>
              <a:t> </a:t>
            </a:r>
            <a:r>
              <a:rPr kumimoji="1" lang="en-US" altLang="ja-JP" dirty="0" err="1"/>
              <a:t>appareat</a:t>
            </a:r>
            <a:r>
              <a:rPr kumimoji="1" lang="en-US" altLang="ja-JP" dirty="0"/>
              <a:t> </a:t>
            </a:r>
            <a:r>
              <a:rPr kumimoji="1" lang="en-US" altLang="ja-JP" dirty="0" err="1"/>
              <a:t>eam</a:t>
            </a:r>
            <a:r>
              <a:rPr kumimoji="1" lang="en-US" altLang="ja-JP" dirty="0"/>
              <a:t> </a:t>
            </a:r>
            <a:r>
              <a:rPr kumimoji="1" lang="en-US" altLang="ja-JP" dirty="0" err="1"/>
              <a:t>ea</a:t>
            </a:r>
            <a:r>
              <a:rPr kumimoji="1" lang="en-US" altLang="ja-JP" dirty="0"/>
              <a:t>, error </a:t>
            </a:r>
            <a:r>
              <a:rPr kumimoji="1" lang="en-US" altLang="ja-JP" dirty="0" err="1"/>
              <a:t>expetendis</a:t>
            </a:r>
            <a:r>
              <a:rPr kumimoji="1" lang="en-US" altLang="ja-JP" dirty="0"/>
              <a:t> </a:t>
            </a:r>
            <a:r>
              <a:rPr kumimoji="1" lang="en-US" altLang="ja-JP" dirty="0" err="1"/>
              <a:t>eum</a:t>
            </a:r>
            <a:r>
              <a:rPr kumimoji="1" lang="en-US" altLang="ja-JP" dirty="0"/>
              <a:t> cu.</a:t>
            </a:r>
          </a:p>
        </p:txBody>
      </p:sp>
      <p:sp>
        <p:nvSpPr>
          <p:cNvPr id="28" name="テキスト プレースホルダー 27"/>
          <p:cNvSpPr>
            <a:spLocks noGrp="1"/>
          </p:cNvSpPr>
          <p:nvPr>
            <p:ph type="body" sz="quarter" idx="31"/>
          </p:nvPr>
        </p:nvSpPr>
        <p:spPr/>
        <p:txBody>
          <a:bodyPr/>
          <a:lstStyle/>
          <a:p>
            <a:r>
              <a:rPr kumimoji="1" lang="en-US" altLang="ja-JP" dirty="0"/>
              <a:t>FREE</a:t>
            </a:r>
            <a:endParaRPr kumimoji="1" lang="ja-JP" altLang="en-US" dirty="0"/>
          </a:p>
        </p:txBody>
      </p:sp>
      <p:sp>
        <p:nvSpPr>
          <p:cNvPr id="25" name="テキスト プレースホルダー 24"/>
          <p:cNvSpPr>
            <a:spLocks noGrp="1"/>
          </p:cNvSpPr>
          <p:nvPr>
            <p:ph type="body" sz="quarter" idx="13"/>
          </p:nvPr>
        </p:nvSpPr>
        <p:spPr/>
        <p:txBody>
          <a:bodyPr/>
          <a:lstStyle/>
          <a:p>
            <a:r>
              <a:rPr kumimoji="1" lang="en-US" altLang="ja-JP" dirty="0"/>
              <a:t>Basic Plan</a:t>
            </a:r>
            <a:endParaRPr kumimoji="1" lang="ja-JP" altLang="en-US" dirty="0"/>
          </a:p>
        </p:txBody>
      </p:sp>
      <p:sp>
        <p:nvSpPr>
          <p:cNvPr id="26" name="テキスト プレースホルダー 25"/>
          <p:cNvSpPr>
            <a:spLocks noGrp="1"/>
          </p:cNvSpPr>
          <p:nvPr>
            <p:ph type="body" sz="quarter" idx="14"/>
          </p:nvPr>
        </p:nvSpPr>
        <p:spPr/>
        <p:txBody>
          <a:bodyPr/>
          <a:lstStyle/>
          <a:p>
            <a:r>
              <a:rPr kumimoji="1" lang="en-US" altLang="ja-JP" dirty="0"/>
              <a:t>1 account</a:t>
            </a:r>
            <a:endParaRPr kumimoji="1" lang="ja-JP" altLang="en-US" dirty="0"/>
          </a:p>
        </p:txBody>
      </p:sp>
      <p:sp>
        <p:nvSpPr>
          <p:cNvPr id="29" name="テキスト プレースホルダー 28"/>
          <p:cNvSpPr>
            <a:spLocks noGrp="1"/>
          </p:cNvSpPr>
          <p:nvPr>
            <p:ph type="body" sz="quarter" idx="32"/>
          </p:nvPr>
        </p:nvSpPr>
        <p:spPr/>
        <p:txBody>
          <a:bodyPr/>
          <a:lstStyle/>
          <a:p>
            <a:r>
              <a:rPr kumimoji="1" lang="en-US" altLang="ja-JP" dirty="0"/>
              <a:t>200 items</a:t>
            </a:r>
            <a:endParaRPr kumimoji="1" lang="ja-JP" altLang="en-US" dirty="0"/>
          </a:p>
        </p:txBody>
      </p:sp>
      <p:sp>
        <p:nvSpPr>
          <p:cNvPr id="30" name="テキスト プレースホルダー 29"/>
          <p:cNvSpPr>
            <a:spLocks noGrp="1"/>
          </p:cNvSpPr>
          <p:nvPr>
            <p:ph type="body" sz="quarter" idx="33"/>
          </p:nvPr>
        </p:nvSpPr>
        <p:spPr/>
        <p:txBody>
          <a:bodyPr/>
          <a:lstStyle/>
          <a:p>
            <a:r>
              <a:rPr kumimoji="1" lang="en-US" altLang="ja-JP" dirty="0"/>
              <a:t>5gb storage</a:t>
            </a:r>
            <a:endParaRPr kumimoji="1" lang="ja-JP" altLang="en-US" dirty="0"/>
          </a:p>
        </p:txBody>
      </p:sp>
      <p:sp>
        <p:nvSpPr>
          <p:cNvPr id="31" name="テキスト プレースホルダー 30"/>
          <p:cNvSpPr>
            <a:spLocks noGrp="1"/>
          </p:cNvSpPr>
          <p:nvPr>
            <p:ph type="body" sz="quarter" idx="34"/>
          </p:nvPr>
        </p:nvSpPr>
        <p:spPr/>
        <p:txBody>
          <a:bodyPr/>
          <a:lstStyle/>
          <a:p>
            <a:r>
              <a:rPr kumimoji="1" lang="en-US" altLang="ja-JP" dirty="0"/>
              <a:t>15,000 PV</a:t>
            </a:r>
            <a:endParaRPr kumimoji="1" lang="ja-JP" altLang="en-US" dirty="0"/>
          </a:p>
        </p:txBody>
      </p:sp>
      <p:sp>
        <p:nvSpPr>
          <p:cNvPr id="32" name="テキスト プレースホルダー 31"/>
          <p:cNvSpPr>
            <a:spLocks noGrp="1"/>
          </p:cNvSpPr>
          <p:nvPr>
            <p:ph type="body" sz="quarter" idx="35"/>
          </p:nvPr>
        </p:nvSpPr>
        <p:spPr/>
        <p:txBody>
          <a:bodyPr/>
          <a:lstStyle/>
          <a:p>
            <a:r>
              <a:rPr kumimoji="1" lang="en-US" altLang="ja-JP" dirty="0"/>
              <a:t>$20</a:t>
            </a:r>
            <a:r>
              <a:rPr kumimoji="1" lang="en-US" altLang="ja-JP" sz="1800" dirty="0"/>
              <a:t>/month</a:t>
            </a:r>
            <a:endParaRPr kumimoji="1" lang="ja-JP" altLang="en-US" sz="1800" dirty="0"/>
          </a:p>
        </p:txBody>
      </p:sp>
      <p:sp>
        <p:nvSpPr>
          <p:cNvPr id="33" name="テキスト プレースホルダー 32"/>
          <p:cNvSpPr>
            <a:spLocks noGrp="1"/>
          </p:cNvSpPr>
          <p:nvPr>
            <p:ph type="body" sz="quarter" idx="36"/>
          </p:nvPr>
        </p:nvSpPr>
        <p:spPr/>
        <p:txBody>
          <a:bodyPr/>
          <a:lstStyle/>
          <a:p>
            <a:r>
              <a:rPr kumimoji="1" lang="en-US" altLang="ja-JP" dirty="0"/>
              <a:t>Standard Plan</a:t>
            </a:r>
            <a:endParaRPr kumimoji="1" lang="ja-JP" altLang="en-US" dirty="0"/>
          </a:p>
        </p:txBody>
      </p:sp>
      <p:sp>
        <p:nvSpPr>
          <p:cNvPr id="34" name="テキスト プレースホルダー 33"/>
          <p:cNvSpPr>
            <a:spLocks noGrp="1"/>
          </p:cNvSpPr>
          <p:nvPr>
            <p:ph type="body" sz="quarter" idx="37"/>
          </p:nvPr>
        </p:nvSpPr>
        <p:spPr/>
        <p:txBody>
          <a:bodyPr/>
          <a:lstStyle/>
          <a:p>
            <a:r>
              <a:rPr kumimoji="1" lang="en-US" altLang="ja-JP" dirty="0"/>
              <a:t>3 accounts</a:t>
            </a:r>
            <a:endParaRPr kumimoji="1" lang="ja-JP" altLang="en-US" dirty="0"/>
          </a:p>
        </p:txBody>
      </p:sp>
      <p:sp>
        <p:nvSpPr>
          <p:cNvPr id="35" name="テキスト プレースホルダー 34"/>
          <p:cNvSpPr>
            <a:spLocks noGrp="1"/>
          </p:cNvSpPr>
          <p:nvPr>
            <p:ph type="body" sz="quarter" idx="38"/>
          </p:nvPr>
        </p:nvSpPr>
        <p:spPr/>
        <p:txBody>
          <a:bodyPr/>
          <a:lstStyle/>
          <a:p>
            <a:r>
              <a:rPr kumimoji="1" lang="en-US" altLang="ja-JP" dirty="0"/>
              <a:t>1,000 items</a:t>
            </a:r>
            <a:endParaRPr kumimoji="1" lang="ja-JP" altLang="en-US" dirty="0"/>
          </a:p>
        </p:txBody>
      </p:sp>
      <p:sp>
        <p:nvSpPr>
          <p:cNvPr id="36" name="テキスト プレースホルダー 35"/>
          <p:cNvSpPr>
            <a:spLocks noGrp="1"/>
          </p:cNvSpPr>
          <p:nvPr>
            <p:ph type="body" sz="quarter" idx="39"/>
          </p:nvPr>
        </p:nvSpPr>
        <p:spPr/>
        <p:txBody>
          <a:bodyPr/>
          <a:lstStyle/>
          <a:p>
            <a:r>
              <a:rPr kumimoji="1" lang="en-US" altLang="ja-JP" dirty="0"/>
              <a:t>100gb storage</a:t>
            </a:r>
            <a:endParaRPr kumimoji="1" lang="ja-JP" altLang="en-US" dirty="0"/>
          </a:p>
        </p:txBody>
      </p:sp>
      <p:sp>
        <p:nvSpPr>
          <p:cNvPr id="37" name="テキスト プレースホルダー 36"/>
          <p:cNvSpPr>
            <a:spLocks noGrp="1"/>
          </p:cNvSpPr>
          <p:nvPr>
            <p:ph type="body" sz="quarter" idx="40"/>
          </p:nvPr>
        </p:nvSpPr>
        <p:spPr/>
        <p:txBody>
          <a:bodyPr/>
          <a:lstStyle/>
          <a:p>
            <a:r>
              <a:rPr kumimoji="1" lang="en-US" altLang="ja-JP" dirty="0"/>
              <a:t>100,000 PV</a:t>
            </a:r>
            <a:endParaRPr kumimoji="1" lang="ja-JP" altLang="en-US" dirty="0"/>
          </a:p>
        </p:txBody>
      </p:sp>
      <p:sp>
        <p:nvSpPr>
          <p:cNvPr id="38" name="テキスト プレースホルダー 37"/>
          <p:cNvSpPr>
            <a:spLocks noGrp="1"/>
          </p:cNvSpPr>
          <p:nvPr>
            <p:ph type="body" sz="quarter" idx="41"/>
          </p:nvPr>
        </p:nvSpPr>
        <p:spPr/>
        <p:txBody>
          <a:bodyPr/>
          <a:lstStyle/>
          <a:p>
            <a:r>
              <a:rPr kumimoji="1" lang="en-US" altLang="ja-JP" dirty="0"/>
              <a:t>$60</a:t>
            </a:r>
            <a:r>
              <a:rPr kumimoji="1" lang="en-US" altLang="ja-JP" sz="1800" dirty="0"/>
              <a:t>/month</a:t>
            </a:r>
            <a:endParaRPr kumimoji="1" lang="ja-JP" altLang="en-US" sz="1800" dirty="0"/>
          </a:p>
        </p:txBody>
      </p:sp>
      <p:sp>
        <p:nvSpPr>
          <p:cNvPr id="39" name="テキスト プレースホルダー 38"/>
          <p:cNvSpPr>
            <a:spLocks noGrp="1"/>
          </p:cNvSpPr>
          <p:nvPr>
            <p:ph type="body" sz="quarter" idx="42"/>
          </p:nvPr>
        </p:nvSpPr>
        <p:spPr/>
        <p:txBody>
          <a:bodyPr/>
          <a:lstStyle/>
          <a:p>
            <a:r>
              <a:rPr kumimoji="1" lang="en-US" altLang="ja-JP" dirty="0"/>
              <a:t>Premium Plan</a:t>
            </a:r>
            <a:endParaRPr kumimoji="1" lang="ja-JP" altLang="en-US" dirty="0"/>
          </a:p>
        </p:txBody>
      </p:sp>
      <p:sp>
        <p:nvSpPr>
          <p:cNvPr id="40" name="テキスト プレースホルダー 39"/>
          <p:cNvSpPr>
            <a:spLocks noGrp="1"/>
          </p:cNvSpPr>
          <p:nvPr>
            <p:ph type="body" sz="quarter" idx="43"/>
          </p:nvPr>
        </p:nvSpPr>
        <p:spPr/>
        <p:txBody>
          <a:bodyPr/>
          <a:lstStyle/>
          <a:p>
            <a:r>
              <a:rPr kumimoji="1" lang="en-US" altLang="ja-JP" dirty="0"/>
              <a:t>Unlimited accounts</a:t>
            </a:r>
            <a:endParaRPr kumimoji="1" lang="ja-JP" altLang="en-US" dirty="0"/>
          </a:p>
        </p:txBody>
      </p:sp>
      <p:sp>
        <p:nvSpPr>
          <p:cNvPr id="41" name="テキスト プレースホルダー 40"/>
          <p:cNvSpPr>
            <a:spLocks noGrp="1"/>
          </p:cNvSpPr>
          <p:nvPr>
            <p:ph type="body" sz="quarter" idx="44"/>
          </p:nvPr>
        </p:nvSpPr>
        <p:spPr/>
        <p:txBody>
          <a:bodyPr/>
          <a:lstStyle/>
          <a:p>
            <a:r>
              <a:rPr kumimoji="1" lang="en-US" altLang="ja-JP" dirty="0"/>
              <a:t>6,000 items</a:t>
            </a:r>
            <a:endParaRPr kumimoji="1" lang="ja-JP" altLang="en-US" dirty="0"/>
          </a:p>
        </p:txBody>
      </p:sp>
      <p:sp>
        <p:nvSpPr>
          <p:cNvPr id="42" name="テキスト プレースホルダー 41"/>
          <p:cNvSpPr>
            <a:spLocks noGrp="1"/>
          </p:cNvSpPr>
          <p:nvPr>
            <p:ph type="body" sz="quarter" idx="45"/>
          </p:nvPr>
        </p:nvSpPr>
        <p:spPr/>
        <p:txBody>
          <a:bodyPr/>
          <a:lstStyle/>
          <a:p>
            <a:r>
              <a:rPr kumimoji="1" lang="en-US" altLang="ja-JP" dirty="0"/>
              <a:t>1tb storage</a:t>
            </a:r>
            <a:endParaRPr kumimoji="1" lang="ja-JP" altLang="en-US" dirty="0"/>
          </a:p>
        </p:txBody>
      </p:sp>
      <p:sp>
        <p:nvSpPr>
          <p:cNvPr id="43" name="テキスト プレースホルダー 42"/>
          <p:cNvSpPr>
            <a:spLocks noGrp="1"/>
          </p:cNvSpPr>
          <p:nvPr>
            <p:ph type="body" sz="quarter" idx="46"/>
          </p:nvPr>
        </p:nvSpPr>
        <p:spPr/>
        <p:txBody>
          <a:bodyPr/>
          <a:lstStyle/>
          <a:p>
            <a:r>
              <a:rPr kumimoji="1" lang="en-US" altLang="ja-JP" dirty="0"/>
              <a:t>Unlimited PV</a:t>
            </a:r>
            <a:endParaRPr kumimoji="1" lang="ja-JP" altLang="en-US" dirty="0"/>
          </a:p>
        </p:txBody>
      </p:sp>
      <p:sp>
        <p:nvSpPr>
          <p:cNvPr id="2" name="テキスト プレースホルダー 1"/>
          <p:cNvSpPr>
            <a:spLocks noGrp="1"/>
          </p:cNvSpPr>
          <p:nvPr>
            <p:ph type="body" sz="quarter" idx="47"/>
          </p:nvPr>
        </p:nvSpPr>
        <p:spPr/>
        <p:txBody>
          <a:bodyPr/>
          <a:lstStyle/>
          <a:p>
            <a:r>
              <a:rPr kumimoji="1" lang="en-US" altLang="ja-JP" dirty="0"/>
              <a:t>Contact us</a:t>
            </a:r>
            <a:endParaRPr kumimoji="1" lang="ja-JP" altLang="en-US" dirty="0"/>
          </a:p>
        </p:txBody>
      </p:sp>
      <p:sp>
        <p:nvSpPr>
          <p:cNvPr id="5" name="テキスト プレースホルダー 4"/>
          <p:cNvSpPr>
            <a:spLocks noGrp="1"/>
          </p:cNvSpPr>
          <p:nvPr>
            <p:ph type="body" sz="quarter" idx="48"/>
          </p:nvPr>
        </p:nvSpPr>
        <p:spPr/>
        <p:txBody>
          <a:bodyPr/>
          <a:lstStyle/>
          <a:p>
            <a:r>
              <a:rPr kumimoji="1" lang="en-US" altLang="ja-JP" dirty="0"/>
              <a:t>Business Plan</a:t>
            </a:r>
            <a:endParaRPr kumimoji="1" lang="ja-JP" altLang="en-US" dirty="0"/>
          </a:p>
        </p:txBody>
      </p:sp>
      <p:sp>
        <p:nvSpPr>
          <p:cNvPr id="6" name="テキスト プレースホルダー 5"/>
          <p:cNvSpPr>
            <a:spLocks noGrp="1"/>
          </p:cNvSpPr>
          <p:nvPr>
            <p:ph type="body" sz="quarter" idx="49"/>
          </p:nvPr>
        </p:nvSpPr>
        <p:spPr/>
        <p:txBody>
          <a:bodyPr/>
          <a:lstStyle/>
          <a:p>
            <a:r>
              <a:rPr kumimoji="1" lang="en-US" altLang="ja-JP" dirty="0"/>
              <a:t>Unlimited accounts</a:t>
            </a:r>
            <a:endParaRPr kumimoji="1" lang="ja-JP" altLang="en-US" dirty="0"/>
          </a:p>
        </p:txBody>
      </p:sp>
      <p:sp>
        <p:nvSpPr>
          <p:cNvPr id="7" name="テキスト プレースホルダー 6"/>
          <p:cNvSpPr>
            <a:spLocks noGrp="1"/>
          </p:cNvSpPr>
          <p:nvPr>
            <p:ph type="body" sz="quarter" idx="50"/>
          </p:nvPr>
        </p:nvSpPr>
        <p:spPr/>
        <p:txBody>
          <a:bodyPr/>
          <a:lstStyle/>
          <a:p>
            <a:r>
              <a:rPr kumimoji="1" lang="en-US" altLang="ja-JP" dirty="0"/>
              <a:t>Extra items</a:t>
            </a:r>
            <a:endParaRPr kumimoji="1" lang="ja-JP" altLang="en-US" dirty="0"/>
          </a:p>
        </p:txBody>
      </p:sp>
      <p:sp>
        <p:nvSpPr>
          <p:cNvPr id="8" name="テキスト プレースホルダー 7"/>
          <p:cNvSpPr>
            <a:spLocks noGrp="1"/>
          </p:cNvSpPr>
          <p:nvPr>
            <p:ph type="body" sz="quarter" idx="51"/>
          </p:nvPr>
        </p:nvSpPr>
        <p:spPr/>
        <p:txBody>
          <a:bodyPr/>
          <a:lstStyle/>
          <a:p>
            <a:r>
              <a:rPr kumimoji="1" lang="en-US" altLang="ja-JP" dirty="0"/>
              <a:t>Contact us</a:t>
            </a:r>
            <a:endParaRPr kumimoji="1" lang="ja-JP" altLang="en-US" dirty="0"/>
          </a:p>
        </p:txBody>
      </p:sp>
      <p:sp>
        <p:nvSpPr>
          <p:cNvPr id="9" name="テキスト プレースホルダー 8"/>
          <p:cNvSpPr>
            <a:spLocks noGrp="1"/>
          </p:cNvSpPr>
          <p:nvPr>
            <p:ph type="body" sz="quarter" idx="52"/>
          </p:nvPr>
        </p:nvSpPr>
        <p:spPr/>
        <p:txBody>
          <a:bodyPr/>
          <a:lstStyle/>
          <a:p>
            <a:r>
              <a:rPr kumimoji="1" lang="en-US" altLang="ja-JP" dirty="0"/>
              <a:t>Contact us</a:t>
            </a:r>
            <a:endParaRPr kumimoji="1" lang="ja-JP" altLang="en-US" dirty="0"/>
          </a:p>
        </p:txBody>
      </p:sp>
    </p:spTree>
    <p:extLst>
      <p:ext uri="{BB962C8B-B14F-4D97-AF65-F5344CB8AC3E}">
        <p14:creationId xmlns:p14="http://schemas.microsoft.com/office/powerpoint/2010/main" val="361333785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9075">
        <p15:prstTrans prst="pageCurlSingle"/>
      </p:transition>
    </mc:Choice>
    <mc:Fallback xmlns="">
      <p:transition spd="slow" advTm="9075">
        <p:fade/>
      </p:transition>
    </mc:Fallback>
  </mc:AlternateContent>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図プレースホルダー 1"/>
          <p:cNvSpPr>
            <a:spLocks noGrp="1"/>
          </p:cNvSpPr>
          <p:nvPr>
            <p:ph type="pic" sz="quarter" idx="10"/>
          </p:nvPr>
        </p:nvSpPr>
        <p:spPr/>
      </p:sp>
      <p:sp>
        <p:nvSpPr>
          <p:cNvPr id="31" name="テキスト プレースホルダー 30"/>
          <p:cNvSpPr>
            <a:spLocks noGrp="1"/>
          </p:cNvSpPr>
          <p:nvPr>
            <p:ph type="body" sz="quarter" idx="11"/>
          </p:nvPr>
        </p:nvSpPr>
        <p:spPr/>
        <p:txBody>
          <a:bodyPr/>
          <a:lstStyle/>
          <a:p>
            <a:endParaRPr kumimoji="1" lang="ja-JP" altLang="en-US"/>
          </a:p>
        </p:txBody>
      </p:sp>
      <p:sp>
        <p:nvSpPr>
          <p:cNvPr id="32" name="テキスト プレースホルダー 31"/>
          <p:cNvSpPr>
            <a:spLocks noGrp="1"/>
          </p:cNvSpPr>
          <p:nvPr>
            <p:ph type="body" sz="quarter" idx="14"/>
          </p:nvPr>
        </p:nvSpPr>
        <p:spPr/>
        <p:txBody>
          <a:bodyPr/>
          <a:lstStyle/>
          <a:p>
            <a:r>
              <a:rPr kumimoji="1" lang="en-US" altLang="ja-JP" dirty="0"/>
              <a:t>If you can dream it, </a:t>
            </a:r>
          </a:p>
          <a:p>
            <a:r>
              <a:rPr kumimoji="1" lang="en-US" altLang="ja-JP" dirty="0"/>
              <a:t>you can do it.</a:t>
            </a:r>
            <a:endParaRPr kumimoji="1" lang="ja-JP" altLang="en-US" dirty="0"/>
          </a:p>
        </p:txBody>
      </p:sp>
      <p:sp>
        <p:nvSpPr>
          <p:cNvPr id="35" name="テキスト プレースホルダー 34"/>
          <p:cNvSpPr>
            <a:spLocks noGrp="1"/>
          </p:cNvSpPr>
          <p:nvPr>
            <p:ph type="body" sz="quarter" idx="24"/>
          </p:nvPr>
        </p:nvSpPr>
        <p:spPr/>
        <p:txBody>
          <a:bodyPr/>
          <a:lstStyle/>
          <a:p>
            <a:endParaRPr kumimoji="1" lang="ja-JP" altLang="en-US"/>
          </a:p>
        </p:txBody>
      </p:sp>
      <p:sp>
        <p:nvSpPr>
          <p:cNvPr id="36" name="テキスト プレースホルダー 35"/>
          <p:cNvSpPr>
            <a:spLocks noGrp="1"/>
          </p:cNvSpPr>
          <p:nvPr>
            <p:ph type="body" sz="quarter" idx="25"/>
          </p:nvPr>
        </p:nvSpPr>
        <p:spPr/>
        <p:txBody>
          <a:bodyPr/>
          <a:lstStyle/>
          <a:p>
            <a:endParaRPr kumimoji="1" lang="ja-JP" altLang="en-US"/>
          </a:p>
        </p:txBody>
      </p:sp>
      <p:sp>
        <p:nvSpPr>
          <p:cNvPr id="37" name="テキスト プレースホルダー 36"/>
          <p:cNvSpPr>
            <a:spLocks noGrp="1"/>
          </p:cNvSpPr>
          <p:nvPr>
            <p:ph type="body" sz="quarter" idx="26"/>
          </p:nvPr>
        </p:nvSpPr>
        <p:spPr/>
        <p:txBody>
          <a:bodyPr/>
          <a:lstStyle/>
          <a:p>
            <a:endParaRPr kumimoji="1" lang="ja-JP" altLang="en-US"/>
          </a:p>
        </p:txBody>
      </p:sp>
      <p:sp>
        <p:nvSpPr>
          <p:cNvPr id="38" name="テキスト プレースホルダー 37"/>
          <p:cNvSpPr>
            <a:spLocks noGrp="1"/>
          </p:cNvSpPr>
          <p:nvPr>
            <p:ph type="body" sz="quarter" idx="27"/>
          </p:nvPr>
        </p:nvSpPr>
        <p:spPr/>
        <p:txBody>
          <a:bodyPr/>
          <a:lstStyle/>
          <a:p>
            <a:endParaRPr kumimoji="1" lang="ja-JP" altLang="en-US"/>
          </a:p>
        </p:txBody>
      </p:sp>
      <p:sp>
        <p:nvSpPr>
          <p:cNvPr id="33" name="テキスト プレースホルダー 32"/>
          <p:cNvSpPr>
            <a:spLocks noGrp="1"/>
          </p:cNvSpPr>
          <p:nvPr>
            <p:ph type="body" sz="quarter" idx="15"/>
          </p:nvPr>
        </p:nvSpPr>
        <p:spPr/>
        <p:txBody>
          <a:bodyPr>
            <a:normAutofit/>
          </a:bodyPr>
          <a:lstStyle/>
          <a:p>
            <a:r>
              <a:rPr kumimoji="1" lang="en-US" altLang="ja-JP" dirty="0"/>
              <a:t>Has et </a:t>
            </a:r>
            <a:r>
              <a:rPr kumimoji="1" lang="en-US" altLang="ja-JP" dirty="0" err="1"/>
              <a:t>quodsi</a:t>
            </a:r>
            <a:r>
              <a:rPr kumimoji="1" lang="en-US" altLang="ja-JP" dirty="0"/>
              <a:t> </a:t>
            </a:r>
            <a:r>
              <a:rPr kumimoji="1" lang="en-US" altLang="ja-JP" dirty="0" err="1"/>
              <a:t>discere</a:t>
            </a:r>
            <a:r>
              <a:rPr kumimoji="1" lang="en-US" altLang="ja-JP" dirty="0"/>
              <a:t> </a:t>
            </a:r>
            <a:r>
              <a:rPr kumimoji="1" lang="en-US" altLang="ja-JP" dirty="0" err="1"/>
              <a:t>appareat</a:t>
            </a:r>
            <a:r>
              <a:rPr kumimoji="1" lang="en-US" altLang="ja-JP" dirty="0"/>
              <a:t>, </a:t>
            </a:r>
            <a:r>
              <a:rPr kumimoji="1" lang="en-US" altLang="ja-JP" dirty="0" err="1"/>
              <a:t>elaboraret</a:t>
            </a:r>
            <a:r>
              <a:rPr kumimoji="1" lang="en-US" altLang="ja-JP" dirty="0"/>
              <a:t> </a:t>
            </a:r>
            <a:r>
              <a:rPr kumimoji="1" lang="en-US" altLang="ja-JP" dirty="0" err="1"/>
              <a:t>definitionem</a:t>
            </a:r>
            <a:r>
              <a:rPr kumimoji="1" lang="en-US" altLang="ja-JP" dirty="0"/>
              <a:t> </a:t>
            </a:r>
            <a:r>
              <a:rPr kumimoji="1" lang="en-US" altLang="ja-JP" dirty="0" err="1"/>
              <a:t>concludaturque</a:t>
            </a:r>
            <a:r>
              <a:rPr kumimoji="1" lang="en-US" altLang="ja-JP" dirty="0"/>
              <a:t> id </a:t>
            </a:r>
            <a:r>
              <a:rPr kumimoji="1" lang="en-US" altLang="ja-JP" dirty="0" err="1"/>
              <a:t>mel</a:t>
            </a:r>
            <a:r>
              <a:rPr kumimoji="1" lang="en-US" altLang="ja-JP" dirty="0"/>
              <a:t>. </a:t>
            </a:r>
            <a:r>
              <a:rPr kumimoji="1" lang="en-US" altLang="ja-JP" dirty="0" err="1"/>
              <a:t>Nec</a:t>
            </a:r>
            <a:r>
              <a:rPr kumimoji="1" lang="en-US" altLang="ja-JP" dirty="0"/>
              <a:t> </a:t>
            </a:r>
            <a:r>
              <a:rPr kumimoji="1" lang="en-US" altLang="ja-JP" dirty="0" err="1"/>
              <a:t>amet</a:t>
            </a:r>
            <a:r>
              <a:rPr kumimoji="1" lang="en-US" altLang="ja-JP" dirty="0"/>
              <a:t> </a:t>
            </a:r>
            <a:r>
              <a:rPr kumimoji="1" lang="en-US" altLang="ja-JP" dirty="0" err="1"/>
              <a:t>urbanitas</a:t>
            </a:r>
            <a:r>
              <a:rPr kumimoji="1" lang="en-US" altLang="ja-JP" dirty="0"/>
              <a:t> </a:t>
            </a:r>
            <a:r>
              <a:rPr kumimoji="1" lang="en-US" altLang="ja-JP" dirty="0" err="1"/>
              <a:t>eu</a:t>
            </a:r>
            <a:r>
              <a:rPr kumimoji="1" lang="en-US" altLang="ja-JP" dirty="0"/>
              <a:t>.</a:t>
            </a:r>
            <a:endParaRPr kumimoji="1" lang="ja-JP" altLang="en-US" dirty="0"/>
          </a:p>
        </p:txBody>
      </p:sp>
      <p:sp>
        <p:nvSpPr>
          <p:cNvPr id="34" name="テキスト プレースホルダー 33"/>
          <p:cNvSpPr>
            <a:spLocks noGrp="1"/>
          </p:cNvSpPr>
          <p:nvPr>
            <p:ph type="body" sz="quarter" idx="17"/>
          </p:nvPr>
        </p:nvSpPr>
        <p:spPr/>
        <p:txBody>
          <a:bodyPr/>
          <a:lstStyle/>
          <a:p>
            <a:r>
              <a:rPr kumimoji="1" lang="en-US" altLang="ja-JP" dirty="0"/>
              <a:t>We are your partner</a:t>
            </a:r>
            <a:endParaRPr kumimoji="1" lang="ja-JP" altLang="en-US" dirty="0"/>
          </a:p>
        </p:txBody>
      </p:sp>
      <p:sp>
        <p:nvSpPr>
          <p:cNvPr id="39" name="テキスト プレースホルダー 38"/>
          <p:cNvSpPr>
            <a:spLocks noGrp="1"/>
          </p:cNvSpPr>
          <p:nvPr>
            <p:ph type="body" sz="quarter" idx="28"/>
          </p:nvPr>
        </p:nvSpPr>
        <p:spPr/>
        <p:txBody>
          <a:bodyPr/>
          <a:lstStyle/>
          <a:p>
            <a:r>
              <a:rPr kumimoji="1" lang="pt-BR" altLang="ja-JP" dirty="0"/>
              <a:t>Sed at agam dignissim disputationi, nec erroribus maiestatis disputando id.</a:t>
            </a:r>
            <a:endParaRPr kumimoji="1" lang="ja-JP" altLang="en-US" dirty="0"/>
          </a:p>
        </p:txBody>
      </p:sp>
      <p:sp>
        <p:nvSpPr>
          <p:cNvPr id="40" name="テキスト プレースホルダー 39"/>
          <p:cNvSpPr>
            <a:spLocks noGrp="1"/>
          </p:cNvSpPr>
          <p:nvPr>
            <p:ph type="body" sz="quarter" idx="29"/>
          </p:nvPr>
        </p:nvSpPr>
        <p:spPr/>
        <p:txBody>
          <a:bodyPr/>
          <a:lstStyle/>
          <a:p>
            <a:r>
              <a:rPr kumimoji="1" lang="en-US" altLang="ja-JP" dirty="0"/>
              <a:t>We help your success</a:t>
            </a:r>
            <a:endParaRPr kumimoji="1" lang="ja-JP" altLang="en-US" dirty="0"/>
          </a:p>
        </p:txBody>
      </p:sp>
    </p:spTree>
    <p:extLst>
      <p:ext uri="{BB962C8B-B14F-4D97-AF65-F5344CB8AC3E}">
        <p14:creationId xmlns:p14="http://schemas.microsoft.com/office/powerpoint/2010/main" val="372841628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5734">
        <p15:prstTrans prst="pageCurlSingle"/>
      </p:transition>
    </mc:Choice>
    <mc:Fallback xmlns="">
      <p:transition spd="slow" advTm="5734">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タイトル 5"/>
          <p:cNvSpPr>
            <a:spLocks noGrp="1"/>
          </p:cNvSpPr>
          <p:nvPr>
            <p:ph type="title"/>
          </p:nvPr>
        </p:nvSpPr>
        <p:spPr/>
        <p:txBody>
          <a:bodyPr/>
          <a:lstStyle/>
          <a:p>
            <a:r>
              <a:rPr kumimoji="1" lang="en-US" altLang="ja-JP" dirty="0"/>
              <a:t>Before Starting</a:t>
            </a:r>
            <a:endParaRPr kumimoji="1" lang="ja-JP" altLang="en-US" dirty="0"/>
          </a:p>
        </p:txBody>
      </p:sp>
      <p:sp>
        <p:nvSpPr>
          <p:cNvPr id="7" name="テキスト プレースホルダー 6"/>
          <p:cNvSpPr>
            <a:spLocks noGrp="1"/>
          </p:cNvSpPr>
          <p:nvPr>
            <p:ph type="body" sz="quarter" idx="13"/>
          </p:nvPr>
        </p:nvSpPr>
        <p:spPr/>
        <p:txBody>
          <a:bodyPr/>
          <a:lstStyle/>
          <a:p>
            <a:r>
              <a:rPr kumimoji="1" lang="en-US" altLang="ja-JP" dirty="0"/>
              <a:t>An mea mundi </a:t>
            </a:r>
            <a:r>
              <a:rPr kumimoji="1" lang="en-US" altLang="ja-JP" dirty="0" err="1"/>
              <a:t>soleat</a:t>
            </a:r>
            <a:r>
              <a:rPr kumimoji="1" lang="en-US" altLang="ja-JP" dirty="0"/>
              <a:t>, ne </a:t>
            </a:r>
            <a:r>
              <a:rPr kumimoji="1" lang="en-US" altLang="ja-JP" dirty="0" err="1"/>
              <a:t>falli</a:t>
            </a:r>
            <a:r>
              <a:rPr kumimoji="1" lang="en-US" altLang="ja-JP" dirty="0"/>
              <a:t> </a:t>
            </a:r>
            <a:r>
              <a:rPr kumimoji="1" lang="en-US" altLang="ja-JP" dirty="0" err="1"/>
              <a:t>tacimates</a:t>
            </a:r>
            <a:r>
              <a:rPr kumimoji="1" lang="en-US" altLang="ja-JP" dirty="0"/>
              <a:t> </a:t>
            </a:r>
            <a:r>
              <a:rPr kumimoji="1" lang="en-US" altLang="ja-JP" dirty="0" err="1"/>
              <a:t>eum</a:t>
            </a:r>
            <a:r>
              <a:rPr kumimoji="1" lang="en-US" altLang="ja-JP" dirty="0"/>
              <a:t>. </a:t>
            </a:r>
            <a:r>
              <a:rPr kumimoji="1" lang="en-US" altLang="ja-JP" dirty="0" err="1"/>
              <a:t>Summo</a:t>
            </a:r>
            <a:r>
              <a:rPr kumimoji="1" lang="en-US" altLang="ja-JP" dirty="0"/>
              <a:t> </a:t>
            </a:r>
            <a:r>
              <a:rPr kumimoji="1" lang="en-US" altLang="ja-JP" dirty="0" err="1"/>
              <a:t>discere</a:t>
            </a:r>
            <a:r>
              <a:rPr kumimoji="1" lang="en-US" altLang="ja-JP" dirty="0"/>
              <a:t> </a:t>
            </a:r>
            <a:r>
              <a:rPr kumimoji="1" lang="en-US" altLang="ja-JP" dirty="0" err="1"/>
              <a:t>adversarium</a:t>
            </a:r>
            <a:r>
              <a:rPr kumimoji="1" lang="en-US" altLang="ja-JP" dirty="0"/>
              <a:t> per </a:t>
            </a:r>
            <a:r>
              <a:rPr kumimoji="1" lang="en-US" altLang="ja-JP" dirty="0" err="1"/>
              <a:t>te</a:t>
            </a:r>
            <a:r>
              <a:rPr kumimoji="1" lang="en-US" altLang="ja-JP" dirty="0"/>
              <a:t>, ad </a:t>
            </a:r>
            <a:r>
              <a:rPr kumimoji="1" lang="en-US" altLang="ja-JP" dirty="0" err="1"/>
              <a:t>usu</a:t>
            </a:r>
            <a:r>
              <a:rPr kumimoji="1" lang="en-US" altLang="ja-JP" dirty="0"/>
              <a:t> </a:t>
            </a:r>
            <a:r>
              <a:rPr kumimoji="1" lang="en-US" altLang="ja-JP" dirty="0" err="1"/>
              <a:t>nullam</a:t>
            </a:r>
            <a:r>
              <a:rPr kumimoji="1" lang="en-US" altLang="ja-JP" dirty="0"/>
              <a:t> </a:t>
            </a:r>
            <a:r>
              <a:rPr kumimoji="1" lang="en-US" altLang="ja-JP" dirty="0" err="1"/>
              <a:t>prompta</a:t>
            </a:r>
            <a:r>
              <a:rPr kumimoji="1" lang="en-US" altLang="ja-JP" dirty="0"/>
              <a:t> </a:t>
            </a:r>
            <a:r>
              <a:rPr kumimoji="1" lang="en-US" altLang="ja-JP" dirty="0" err="1"/>
              <a:t>blandit</a:t>
            </a:r>
            <a:r>
              <a:rPr kumimoji="1" lang="en-US" altLang="ja-JP" dirty="0"/>
              <a:t>, id cum </a:t>
            </a:r>
            <a:r>
              <a:rPr kumimoji="1" lang="en-US" altLang="ja-JP" dirty="0" err="1"/>
              <a:t>quot</a:t>
            </a:r>
            <a:r>
              <a:rPr kumimoji="1" lang="en-US" altLang="ja-JP" dirty="0"/>
              <a:t> </a:t>
            </a:r>
            <a:r>
              <a:rPr kumimoji="1" lang="en-US" altLang="ja-JP" dirty="0" err="1"/>
              <a:t>facilis</a:t>
            </a:r>
            <a:r>
              <a:rPr kumimoji="1" lang="en-US" altLang="ja-JP" dirty="0"/>
              <a:t> </a:t>
            </a:r>
            <a:r>
              <a:rPr kumimoji="1" lang="en-US" altLang="ja-JP" dirty="0" err="1"/>
              <a:t>vulputate</a:t>
            </a:r>
            <a:r>
              <a:rPr kumimoji="1" lang="en-US" altLang="ja-JP" dirty="0"/>
              <a:t>. </a:t>
            </a:r>
            <a:endParaRPr kumimoji="1" lang="ja-JP" altLang="en-US" dirty="0"/>
          </a:p>
        </p:txBody>
      </p:sp>
      <p:sp>
        <p:nvSpPr>
          <p:cNvPr id="8" name="テキスト プレースホルダー 7"/>
          <p:cNvSpPr>
            <a:spLocks noGrp="1"/>
          </p:cNvSpPr>
          <p:nvPr>
            <p:ph type="body" sz="quarter" idx="24"/>
          </p:nvPr>
        </p:nvSpPr>
        <p:spPr/>
        <p:txBody>
          <a:bodyPr/>
          <a:lstStyle/>
          <a:p>
            <a:r>
              <a:rPr kumimoji="1" lang="en-US" altLang="ja-JP" dirty="0"/>
              <a:t>Nam </a:t>
            </a:r>
            <a:r>
              <a:rPr kumimoji="1" lang="en-US" altLang="ja-JP" dirty="0" err="1"/>
              <a:t>mutat</a:t>
            </a:r>
            <a:r>
              <a:rPr kumimoji="1" lang="en-US" altLang="ja-JP" dirty="0"/>
              <a:t> </a:t>
            </a:r>
            <a:r>
              <a:rPr kumimoji="1" lang="en-US" altLang="ja-JP" dirty="0" err="1"/>
              <a:t>mazim</a:t>
            </a:r>
            <a:r>
              <a:rPr kumimoji="1" lang="en-US" altLang="ja-JP" dirty="0"/>
              <a:t> </a:t>
            </a:r>
            <a:r>
              <a:rPr kumimoji="1" lang="en-US" altLang="ja-JP" dirty="0" err="1"/>
              <a:t>legere</a:t>
            </a:r>
            <a:r>
              <a:rPr kumimoji="1" lang="en-US" altLang="ja-JP" dirty="0"/>
              <a:t> </a:t>
            </a:r>
            <a:r>
              <a:rPr kumimoji="1" lang="en-US" altLang="ja-JP" dirty="0" err="1"/>
              <a:t>ut</a:t>
            </a:r>
            <a:r>
              <a:rPr kumimoji="1" lang="en-US" altLang="ja-JP" dirty="0"/>
              <a:t>, cu </a:t>
            </a:r>
            <a:r>
              <a:rPr kumimoji="1" lang="en-US" altLang="ja-JP" dirty="0" err="1"/>
              <a:t>summo</a:t>
            </a:r>
            <a:r>
              <a:rPr kumimoji="1" lang="en-US" altLang="ja-JP" dirty="0"/>
              <a:t> </a:t>
            </a:r>
            <a:r>
              <a:rPr kumimoji="1" lang="en-US" altLang="ja-JP" dirty="0" err="1"/>
              <a:t>essent</a:t>
            </a:r>
            <a:r>
              <a:rPr kumimoji="1" lang="en-US" altLang="ja-JP" dirty="0"/>
              <a:t> </a:t>
            </a:r>
            <a:r>
              <a:rPr kumimoji="1" lang="en-US" altLang="ja-JP" dirty="0" err="1"/>
              <a:t>recteque</a:t>
            </a:r>
            <a:r>
              <a:rPr kumimoji="1" lang="en-US" altLang="ja-JP" dirty="0"/>
              <a:t> vis, </a:t>
            </a:r>
            <a:r>
              <a:rPr kumimoji="1" lang="en-US" altLang="ja-JP" dirty="0" err="1"/>
              <a:t>eu</a:t>
            </a:r>
            <a:r>
              <a:rPr kumimoji="1" lang="en-US" altLang="ja-JP" dirty="0"/>
              <a:t> impetus </a:t>
            </a:r>
            <a:r>
              <a:rPr kumimoji="1" lang="en-US" altLang="ja-JP" dirty="0" err="1"/>
              <a:t>viderer</a:t>
            </a:r>
            <a:r>
              <a:rPr kumimoji="1" lang="en-US" altLang="ja-JP" dirty="0"/>
              <a:t> </a:t>
            </a:r>
            <a:r>
              <a:rPr kumimoji="1" lang="en-US" altLang="ja-JP" dirty="0" err="1"/>
              <a:t>platonem</a:t>
            </a:r>
            <a:r>
              <a:rPr kumimoji="1" lang="en-US" altLang="ja-JP" dirty="0"/>
              <a:t> est. Eos </a:t>
            </a:r>
            <a:r>
              <a:rPr kumimoji="1" lang="en-US" altLang="ja-JP" dirty="0" err="1"/>
              <a:t>verear</a:t>
            </a:r>
            <a:r>
              <a:rPr kumimoji="1" lang="en-US" altLang="ja-JP" dirty="0"/>
              <a:t> </a:t>
            </a:r>
            <a:r>
              <a:rPr kumimoji="1" lang="en-US" altLang="ja-JP" dirty="0" err="1"/>
              <a:t>antiopam</a:t>
            </a:r>
            <a:r>
              <a:rPr kumimoji="1" lang="en-US" altLang="ja-JP" dirty="0"/>
              <a:t> </a:t>
            </a:r>
            <a:r>
              <a:rPr kumimoji="1" lang="en-US" altLang="ja-JP" dirty="0" err="1"/>
              <a:t>intellegat</a:t>
            </a:r>
            <a:r>
              <a:rPr kumimoji="1" lang="en-US" altLang="ja-JP" dirty="0"/>
              <a:t> ex.</a:t>
            </a:r>
            <a:endParaRPr kumimoji="1" lang="ja-JP" altLang="en-US" dirty="0"/>
          </a:p>
        </p:txBody>
      </p:sp>
      <p:sp>
        <p:nvSpPr>
          <p:cNvPr id="9" name="テキスト プレースホルダー 8"/>
          <p:cNvSpPr>
            <a:spLocks noGrp="1"/>
          </p:cNvSpPr>
          <p:nvPr>
            <p:ph type="body" sz="quarter" idx="25"/>
          </p:nvPr>
        </p:nvSpPr>
        <p:spPr/>
        <p:txBody>
          <a:bodyPr/>
          <a:lstStyle/>
          <a:p>
            <a:r>
              <a:rPr kumimoji="1" lang="en-US" altLang="ja-JP" dirty="0"/>
              <a:t>Omnium </a:t>
            </a:r>
            <a:r>
              <a:rPr kumimoji="1" lang="en-US" altLang="ja-JP" dirty="0" err="1"/>
              <a:t>malorum</a:t>
            </a:r>
            <a:r>
              <a:rPr kumimoji="1" lang="en-US" altLang="ja-JP" dirty="0"/>
              <a:t> </a:t>
            </a:r>
            <a:r>
              <a:rPr kumimoji="1" lang="en-US" altLang="ja-JP" dirty="0" err="1"/>
              <a:t>adversarium</a:t>
            </a:r>
            <a:r>
              <a:rPr kumimoji="1" lang="en-US" altLang="ja-JP" dirty="0"/>
              <a:t> </a:t>
            </a:r>
            <a:r>
              <a:rPr kumimoji="1" lang="en-US" altLang="ja-JP" dirty="0" err="1"/>
              <a:t>eam</a:t>
            </a:r>
            <a:r>
              <a:rPr kumimoji="1" lang="en-US" altLang="ja-JP" dirty="0"/>
              <a:t> ad, </a:t>
            </a:r>
            <a:r>
              <a:rPr kumimoji="1" lang="en-US" altLang="ja-JP" dirty="0" err="1"/>
              <a:t>usu</a:t>
            </a:r>
            <a:r>
              <a:rPr kumimoji="1" lang="en-US" altLang="ja-JP" dirty="0"/>
              <a:t> in </a:t>
            </a:r>
            <a:r>
              <a:rPr kumimoji="1" lang="en-US" altLang="ja-JP" dirty="0" err="1"/>
              <a:t>tollit</a:t>
            </a:r>
            <a:r>
              <a:rPr kumimoji="1" lang="en-US" altLang="ja-JP" dirty="0"/>
              <a:t> </a:t>
            </a:r>
            <a:r>
              <a:rPr kumimoji="1" lang="en-US" altLang="ja-JP" dirty="0" err="1"/>
              <a:t>singulis</a:t>
            </a:r>
            <a:r>
              <a:rPr kumimoji="1" lang="en-US" altLang="ja-JP" dirty="0"/>
              <a:t> </a:t>
            </a:r>
            <a:r>
              <a:rPr kumimoji="1" lang="en-US" altLang="ja-JP" dirty="0" err="1"/>
              <a:t>conceptam</a:t>
            </a:r>
            <a:r>
              <a:rPr kumimoji="1" lang="en-US" altLang="ja-JP" dirty="0"/>
              <a:t>, </a:t>
            </a:r>
            <a:r>
              <a:rPr kumimoji="1" lang="en-US" altLang="ja-JP" dirty="0" err="1"/>
              <a:t>eam</a:t>
            </a:r>
            <a:r>
              <a:rPr kumimoji="1" lang="en-US" altLang="ja-JP" dirty="0"/>
              <a:t> </a:t>
            </a:r>
            <a:r>
              <a:rPr kumimoji="1" lang="en-US" altLang="ja-JP" dirty="0" err="1"/>
              <a:t>agam</a:t>
            </a:r>
            <a:r>
              <a:rPr kumimoji="1" lang="en-US" altLang="ja-JP" dirty="0"/>
              <a:t> </a:t>
            </a:r>
            <a:r>
              <a:rPr kumimoji="1" lang="en-US" altLang="ja-JP" dirty="0" err="1"/>
              <a:t>constituam</a:t>
            </a:r>
            <a:r>
              <a:rPr kumimoji="1" lang="en-US" altLang="ja-JP" dirty="0"/>
              <a:t> </a:t>
            </a:r>
            <a:r>
              <a:rPr kumimoji="1" lang="en-US" altLang="ja-JP" dirty="0" err="1"/>
              <a:t>temporibus</a:t>
            </a:r>
            <a:r>
              <a:rPr kumimoji="1" lang="en-US" altLang="ja-JP" dirty="0"/>
              <a:t> ea.</a:t>
            </a:r>
            <a:endParaRPr kumimoji="1" lang="ja-JP" altLang="en-US" dirty="0"/>
          </a:p>
        </p:txBody>
      </p:sp>
      <p:sp>
        <p:nvSpPr>
          <p:cNvPr id="10" name="フッター プレースホルダー 9"/>
          <p:cNvSpPr>
            <a:spLocks noGrp="1"/>
          </p:cNvSpPr>
          <p:nvPr>
            <p:ph type="ftr" sz="quarter" idx="10"/>
          </p:nvPr>
        </p:nvSpPr>
        <p:spPr/>
        <p:txBody>
          <a:bodyPr/>
          <a:lstStyle/>
          <a:p>
            <a:r>
              <a:rPr lang="en-US"/>
              <a:t>The Power of PowerPoint | thepopp.com</a:t>
            </a:r>
            <a:endParaRPr lang="en-US" dirty="0"/>
          </a:p>
        </p:txBody>
      </p:sp>
      <p:sp>
        <p:nvSpPr>
          <p:cNvPr id="11" name="スライド番号プレースホルダー 10"/>
          <p:cNvSpPr>
            <a:spLocks noGrp="1"/>
          </p:cNvSpPr>
          <p:nvPr>
            <p:ph type="sldNum" sz="quarter" idx="11"/>
          </p:nvPr>
        </p:nvSpPr>
        <p:spPr/>
        <p:txBody>
          <a:bodyPr/>
          <a:lstStyle/>
          <a:p>
            <a:fld id="{03EB59E2-90B9-4CD3-AC74-D672227E13C3}" type="slidenum">
              <a:rPr lang="en-US" smtClean="0"/>
              <a:pPr/>
              <a:t>7</a:t>
            </a:fld>
            <a:endParaRPr lang="en-US" dirty="0"/>
          </a:p>
        </p:txBody>
      </p:sp>
    </p:spTree>
    <p:extLst>
      <p:ext uri="{BB962C8B-B14F-4D97-AF65-F5344CB8AC3E}">
        <p14:creationId xmlns:p14="http://schemas.microsoft.com/office/powerpoint/2010/main" val="141796077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4568">
        <p15:prstTrans prst="prestige"/>
      </p:transition>
    </mc:Choice>
    <mc:Fallback xmlns="">
      <p:transition spd="slow" advTm="4568">
        <p:fade/>
      </p:transition>
    </mc:Fallback>
  </mc:AlternateContent>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図プレースホルダー 1"/>
          <p:cNvSpPr>
            <a:spLocks noGrp="1"/>
          </p:cNvSpPr>
          <p:nvPr>
            <p:ph type="pic" sz="quarter" idx="10"/>
          </p:nvPr>
        </p:nvSpPr>
        <p:spPr/>
      </p:sp>
      <p:sp>
        <p:nvSpPr>
          <p:cNvPr id="11" name="テキスト プレースホルダー 10"/>
          <p:cNvSpPr>
            <a:spLocks noGrp="1"/>
          </p:cNvSpPr>
          <p:nvPr>
            <p:ph type="body" sz="quarter" idx="11"/>
          </p:nvPr>
        </p:nvSpPr>
        <p:spPr/>
        <p:txBody>
          <a:bodyPr/>
          <a:lstStyle/>
          <a:p>
            <a:endParaRPr kumimoji="1" lang="ja-JP" altLang="en-US"/>
          </a:p>
        </p:txBody>
      </p:sp>
      <p:sp>
        <p:nvSpPr>
          <p:cNvPr id="12" name="テキスト プレースホルダー 11"/>
          <p:cNvSpPr>
            <a:spLocks noGrp="1"/>
          </p:cNvSpPr>
          <p:nvPr>
            <p:ph type="body" sz="quarter" idx="12"/>
          </p:nvPr>
        </p:nvSpPr>
        <p:spPr/>
        <p:txBody>
          <a:bodyPr/>
          <a:lstStyle/>
          <a:p>
            <a:r>
              <a:rPr kumimoji="1" lang="en-US" altLang="ja-JP" dirty="0"/>
              <a:t>5</a:t>
            </a:r>
            <a:endParaRPr kumimoji="1" lang="ja-JP" altLang="en-US" dirty="0"/>
          </a:p>
        </p:txBody>
      </p:sp>
      <p:sp>
        <p:nvSpPr>
          <p:cNvPr id="13" name="テキスト プレースホルダー 12"/>
          <p:cNvSpPr>
            <a:spLocks noGrp="1"/>
          </p:cNvSpPr>
          <p:nvPr>
            <p:ph type="body" sz="quarter" idx="13"/>
          </p:nvPr>
        </p:nvSpPr>
        <p:spPr/>
        <p:txBody>
          <a:bodyPr/>
          <a:lstStyle/>
          <a:p>
            <a:r>
              <a:rPr kumimoji="1" lang="en-US" altLang="ja-JP" dirty="0"/>
              <a:t>Analysis</a:t>
            </a:r>
            <a:endParaRPr kumimoji="1" lang="ja-JP" altLang="en-US" dirty="0"/>
          </a:p>
        </p:txBody>
      </p:sp>
      <p:sp>
        <p:nvSpPr>
          <p:cNvPr id="14" name="テキスト プレースホルダー 13"/>
          <p:cNvSpPr>
            <a:spLocks noGrp="1"/>
          </p:cNvSpPr>
          <p:nvPr>
            <p:ph type="body" sz="quarter" idx="24"/>
          </p:nvPr>
        </p:nvSpPr>
        <p:spPr/>
        <p:txBody>
          <a:bodyPr/>
          <a:lstStyle/>
          <a:p>
            <a:endParaRPr kumimoji="1" lang="ja-JP" altLang="en-US"/>
          </a:p>
        </p:txBody>
      </p:sp>
      <p:sp>
        <p:nvSpPr>
          <p:cNvPr id="15" name="テキスト プレースホルダー 14"/>
          <p:cNvSpPr>
            <a:spLocks noGrp="1"/>
          </p:cNvSpPr>
          <p:nvPr>
            <p:ph type="body" sz="quarter" idx="25"/>
          </p:nvPr>
        </p:nvSpPr>
        <p:spPr/>
        <p:txBody>
          <a:bodyPr/>
          <a:lstStyle/>
          <a:p>
            <a:endParaRPr kumimoji="1" lang="ja-JP" altLang="en-US"/>
          </a:p>
        </p:txBody>
      </p:sp>
      <p:sp>
        <p:nvSpPr>
          <p:cNvPr id="16" name="テキスト プレースホルダー 15"/>
          <p:cNvSpPr>
            <a:spLocks noGrp="1"/>
          </p:cNvSpPr>
          <p:nvPr>
            <p:ph type="body" sz="quarter" idx="26"/>
          </p:nvPr>
        </p:nvSpPr>
        <p:spPr/>
        <p:txBody>
          <a:bodyPr/>
          <a:lstStyle/>
          <a:p>
            <a:endParaRPr kumimoji="1" lang="ja-JP" altLang="en-US"/>
          </a:p>
        </p:txBody>
      </p:sp>
      <p:sp>
        <p:nvSpPr>
          <p:cNvPr id="17" name="テキスト プレースホルダー 16"/>
          <p:cNvSpPr>
            <a:spLocks noGrp="1"/>
          </p:cNvSpPr>
          <p:nvPr>
            <p:ph type="body" sz="quarter" idx="27"/>
          </p:nvPr>
        </p:nvSpPr>
        <p:spPr/>
        <p:txBody>
          <a:bodyPr/>
          <a:lstStyle/>
          <a:p>
            <a:endParaRPr kumimoji="1" lang="ja-JP" altLang="en-US"/>
          </a:p>
        </p:txBody>
      </p:sp>
    </p:spTree>
    <p:extLst>
      <p:ext uri="{BB962C8B-B14F-4D97-AF65-F5344CB8AC3E}">
        <p14:creationId xmlns:p14="http://schemas.microsoft.com/office/powerpoint/2010/main" val="3207392822"/>
      </p:ext>
    </p:extLst>
  </p:cSld>
  <p:clrMapOvr>
    <a:masterClrMapping/>
  </p:clrMapOvr>
  <mc:AlternateContent xmlns:mc="http://schemas.openxmlformats.org/markup-compatibility/2006" xmlns:p14="http://schemas.microsoft.com/office/powerpoint/2010/main">
    <mc:Choice Requires="p14">
      <p:transition spd="slow" p14:dur="1250" advTm="3323">
        <p14:flip dir="r"/>
      </p:transition>
    </mc:Choice>
    <mc:Fallback xmlns="">
      <p:transition spd="slow" advTm="3323">
        <p:fade/>
      </p:transition>
    </mc:Fallback>
  </mc:AlternateContent>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タイトル 16"/>
          <p:cNvSpPr>
            <a:spLocks noGrp="1"/>
          </p:cNvSpPr>
          <p:nvPr>
            <p:ph type="title"/>
          </p:nvPr>
        </p:nvSpPr>
        <p:spPr/>
        <p:txBody>
          <a:bodyPr/>
          <a:lstStyle/>
          <a:p>
            <a:r>
              <a:rPr kumimoji="1" lang="en-US" altLang="ja-JP" dirty="0"/>
              <a:t>Marketing Goals</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71</a:t>
            </a:fld>
            <a:endParaRPr lang="en-US" dirty="0"/>
          </a:p>
        </p:txBody>
      </p:sp>
      <p:sp>
        <p:nvSpPr>
          <p:cNvPr id="18" name="テキスト プレースホルダー 17"/>
          <p:cNvSpPr>
            <a:spLocks noGrp="1"/>
          </p:cNvSpPr>
          <p:nvPr>
            <p:ph type="body" sz="quarter" idx="12"/>
          </p:nvPr>
        </p:nvSpPr>
        <p:spPr/>
        <p:txBody>
          <a:bodyPr/>
          <a:lstStyle/>
          <a:p>
            <a:r>
              <a:rPr kumimoji="1" lang="en-US" altLang="ja-JP" dirty="0"/>
              <a:t>Ne </a:t>
            </a:r>
            <a:r>
              <a:rPr kumimoji="1" lang="en-US" altLang="ja-JP" dirty="0" err="1"/>
              <a:t>harum</a:t>
            </a:r>
            <a:r>
              <a:rPr kumimoji="1" lang="en-US" altLang="ja-JP" dirty="0"/>
              <a:t> </a:t>
            </a:r>
            <a:r>
              <a:rPr kumimoji="1" lang="en-US" altLang="ja-JP" dirty="0" err="1"/>
              <a:t>adolescens</a:t>
            </a:r>
            <a:r>
              <a:rPr kumimoji="1" lang="en-US" altLang="ja-JP" dirty="0"/>
              <a:t> cum, liber </a:t>
            </a:r>
            <a:r>
              <a:rPr kumimoji="1" lang="en-US" altLang="ja-JP" dirty="0" err="1"/>
              <a:t>dolorum</a:t>
            </a:r>
            <a:r>
              <a:rPr kumimoji="1" lang="en-US" altLang="ja-JP" dirty="0"/>
              <a:t> </a:t>
            </a:r>
            <a:r>
              <a:rPr kumimoji="1" lang="en-US" altLang="ja-JP" dirty="0" err="1"/>
              <a:t>eum</a:t>
            </a:r>
            <a:r>
              <a:rPr kumimoji="1" lang="en-US" altLang="ja-JP" dirty="0"/>
              <a:t> et. </a:t>
            </a:r>
            <a:r>
              <a:rPr kumimoji="1" lang="en-US" altLang="ja-JP" dirty="0" err="1"/>
              <a:t>Persius</a:t>
            </a:r>
            <a:r>
              <a:rPr kumimoji="1" lang="en-US" altLang="ja-JP" dirty="0"/>
              <a:t> </a:t>
            </a:r>
            <a:r>
              <a:rPr kumimoji="1" lang="en-US" altLang="ja-JP" dirty="0" err="1"/>
              <a:t>eligendi</a:t>
            </a:r>
            <a:r>
              <a:rPr kumimoji="1" lang="en-US" altLang="ja-JP" dirty="0"/>
              <a:t> </a:t>
            </a:r>
            <a:r>
              <a:rPr kumimoji="1" lang="en-US" altLang="ja-JP" dirty="0" err="1"/>
              <a:t>ei</a:t>
            </a:r>
            <a:r>
              <a:rPr kumimoji="1" lang="en-US" altLang="ja-JP" dirty="0"/>
              <a:t> vim. Fugit </a:t>
            </a:r>
            <a:r>
              <a:rPr kumimoji="1" lang="en-US" altLang="ja-JP" dirty="0" err="1"/>
              <a:t>viris</a:t>
            </a:r>
            <a:r>
              <a:rPr kumimoji="1" lang="en-US" altLang="ja-JP" dirty="0"/>
              <a:t> </a:t>
            </a:r>
            <a:r>
              <a:rPr kumimoji="1" lang="en-US" altLang="ja-JP" dirty="0" err="1"/>
              <a:t>rationibus</a:t>
            </a:r>
            <a:r>
              <a:rPr kumimoji="1" lang="en-US" altLang="ja-JP" dirty="0"/>
              <a:t> </a:t>
            </a:r>
            <a:r>
              <a:rPr kumimoji="1" lang="en-US" altLang="ja-JP" dirty="0" err="1"/>
              <a:t>usu</a:t>
            </a:r>
            <a:r>
              <a:rPr kumimoji="1" lang="en-US" altLang="ja-JP" dirty="0"/>
              <a:t> </a:t>
            </a:r>
            <a:r>
              <a:rPr kumimoji="1" lang="en-US" altLang="ja-JP" dirty="0" err="1"/>
              <a:t>eu</a:t>
            </a:r>
            <a:r>
              <a:rPr kumimoji="1" lang="en-US" altLang="ja-JP" dirty="0"/>
              <a:t>. No </a:t>
            </a:r>
            <a:r>
              <a:rPr kumimoji="1" lang="en-US" altLang="ja-JP" dirty="0" err="1"/>
              <a:t>assum</a:t>
            </a:r>
            <a:r>
              <a:rPr kumimoji="1" lang="en-US" altLang="ja-JP" dirty="0"/>
              <a:t> </a:t>
            </a:r>
            <a:r>
              <a:rPr kumimoji="1" lang="en-US" altLang="ja-JP" dirty="0" err="1"/>
              <a:t>appellantur</a:t>
            </a:r>
            <a:r>
              <a:rPr kumimoji="1" lang="en-US" altLang="ja-JP" dirty="0"/>
              <a:t> </a:t>
            </a:r>
            <a:r>
              <a:rPr kumimoji="1" lang="en-US" altLang="ja-JP" dirty="0" err="1"/>
              <a:t>vel</a:t>
            </a:r>
            <a:r>
              <a:rPr kumimoji="1" lang="en-US" altLang="ja-JP" dirty="0"/>
              <a:t>, </a:t>
            </a:r>
            <a:r>
              <a:rPr kumimoji="1" lang="en-US" altLang="ja-JP" dirty="0" err="1"/>
              <a:t>nonumy</a:t>
            </a:r>
            <a:r>
              <a:rPr kumimoji="1" lang="en-US" altLang="ja-JP" dirty="0"/>
              <a:t> </a:t>
            </a:r>
            <a:r>
              <a:rPr kumimoji="1" lang="en-US" altLang="ja-JP" dirty="0" err="1"/>
              <a:t>luptatum</a:t>
            </a:r>
            <a:r>
              <a:rPr kumimoji="1" lang="en-US" altLang="ja-JP" dirty="0"/>
              <a:t> an </a:t>
            </a:r>
            <a:r>
              <a:rPr kumimoji="1" lang="en-US" altLang="ja-JP" dirty="0" err="1"/>
              <a:t>eum</a:t>
            </a:r>
            <a:r>
              <a:rPr kumimoji="1" lang="en-US" altLang="ja-JP" dirty="0"/>
              <a:t>.</a:t>
            </a:r>
            <a:endParaRPr kumimoji="1" lang="ja-JP" altLang="en-US" dirty="0"/>
          </a:p>
          <a:p>
            <a:endParaRPr kumimoji="1" lang="ja-JP" altLang="en-US" dirty="0"/>
          </a:p>
        </p:txBody>
      </p:sp>
      <p:sp>
        <p:nvSpPr>
          <p:cNvPr id="19" name="テキスト プレースホルダー 18"/>
          <p:cNvSpPr>
            <a:spLocks noGrp="1"/>
          </p:cNvSpPr>
          <p:nvPr>
            <p:ph type="body" sz="quarter" idx="13"/>
          </p:nvPr>
        </p:nvSpPr>
        <p:spPr/>
        <p:txBody>
          <a:bodyPr/>
          <a:lstStyle/>
          <a:p>
            <a:r>
              <a:rPr kumimoji="1" lang="en-US" altLang="ja-JP" dirty="0"/>
              <a:t>Understand problems</a:t>
            </a:r>
            <a:endParaRPr kumimoji="1" lang="ja-JP" altLang="en-US" dirty="0"/>
          </a:p>
        </p:txBody>
      </p:sp>
      <p:sp>
        <p:nvSpPr>
          <p:cNvPr id="20" name="テキスト プレースホルダー 19"/>
          <p:cNvSpPr>
            <a:spLocks noGrp="1"/>
          </p:cNvSpPr>
          <p:nvPr>
            <p:ph type="body" sz="quarter" idx="15"/>
          </p:nvPr>
        </p:nvSpPr>
        <p:spPr/>
        <p:txBody>
          <a:bodyPr/>
          <a:lstStyle/>
          <a:p>
            <a:r>
              <a:rPr kumimoji="1" lang="en-US" altLang="ja-JP" dirty="0"/>
              <a:t>Pro </a:t>
            </a:r>
            <a:r>
              <a:rPr kumimoji="1" lang="en-US" altLang="ja-JP" dirty="0" err="1"/>
              <a:t>ut</a:t>
            </a:r>
            <a:r>
              <a:rPr kumimoji="1" lang="en-US" altLang="ja-JP" dirty="0"/>
              <a:t> </a:t>
            </a:r>
            <a:r>
              <a:rPr kumimoji="1" lang="en-US" altLang="ja-JP" dirty="0" err="1"/>
              <a:t>rebum</a:t>
            </a:r>
            <a:r>
              <a:rPr kumimoji="1" lang="en-US" altLang="ja-JP" dirty="0"/>
              <a:t> </a:t>
            </a:r>
            <a:r>
              <a:rPr kumimoji="1" lang="en-US" altLang="ja-JP" dirty="0" err="1"/>
              <a:t>assum</a:t>
            </a:r>
            <a:r>
              <a:rPr kumimoji="1" lang="en-US" altLang="ja-JP" dirty="0"/>
              <a:t>, et </a:t>
            </a:r>
            <a:r>
              <a:rPr kumimoji="1" lang="en-US" altLang="ja-JP" dirty="0" err="1"/>
              <a:t>meis</a:t>
            </a:r>
            <a:r>
              <a:rPr kumimoji="1" lang="en-US" altLang="ja-JP" dirty="0"/>
              <a:t> omnium </a:t>
            </a:r>
            <a:r>
              <a:rPr kumimoji="1" lang="en-US" altLang="ja-JP" dirty="0" err="1"/>
              <a:t>volumus</a:t>
            </a:r>
            <a:r>
              <a:rPr kumimoji="1" lang="en-US" altLang="ja-JP" dirty="0"/>
              <a:t> </a:t>
            </a:r>
            <a:r>
              <a:rPr kumimoji="1" lang="en-US" altLang="ja-JP" dirty="0" err="1"/>
              <a:t>ius</a:t>
            </a:r>
            <a:r>
              <a:rPr kumimoji="1" lang="en-US" altLang="ja-JP" dirty="0"/>
              <a:t>. Qui at </a:t>
            </a:r>
            <a:r>
              <a:rPr kumimoji="1" lang="en-US" altLang="ja-JP" dirty="0" err="1"/>
              <a:t>errem</a:t>
            </a:r>
            <a:r>
              <a:rPr kumimoji="1" lang="en-US" altLang="ja-JP" dirty="0"/>
              <a:t> </a:t>
            </a:r>
            <a:r>
              <a:rPr kumimoji="1" lang="en-US" altLang="ja-JP" dirty="0" err="1"/>
              <a:t>assentior</a:t>
            </a:r>
            <a:r>
              <a:rPr kumimoji="1" lang="en-US" altLang="ja-JP" dirty="0"/>
              <a:t> </a:t>
            </a:r>
            <a:r>
              <a:rPr kumimoji="1" lang="en-US" altLang="ja-JP" dirty="0" err="1"/>
              <a:t>forensibus</a:t>
            </a:r>
            <a:r>
              <a:rPr kumimoji="1" lang="en-US" altLang="ja-JP" dirty="0"/>
              <a:t>, </a:t>
            </a:r>
            <a:r>
              <a:rPr kumimoji="1" lang="en-US" altLang="ja-JP" dirty="0" err="1"/>
              <a:t>mei</a:t>
            </a:r>
            <a:r>
              <a:rPr kumimoji="1" lang="en-US" altLang="ja-JP" dirty="0"/>
              <a:t> </a:t>
            </a:r>
            <a:r>
              <a:rPr kumimoji="1" lang="en-US" altLang="ja-JP" dirty="0" err="1"/>
              <a:t>justo</a:t>
            </a:r>
            <a:r>
              <a:rPr kumimoji="1" lang="en-US" altLang="ja-JP" dirty="0"/>
              <a:t> </a:t>
            </a:r>
            <a:r>
              <a:rPr kumimoji="1" lang="en-US" altLang="ja-JP" dirty="0" err="1"/>
              <a:t>delenit</a:t>
            </a:r>
            <a:r>
              <a:rPr kumimoji="1" lang="en-US" altLang="ja-JP" dirty="0"/>
              <a:t> </a:t>
            </a:r>
            <a:r>
              <a:rPr kumimoji="1" lang="en-US" altLang="ja-JP" dirty="0" err="1"/>
              <a:t>referrentur</a:t>
            </a:r>
            <a:r>
              <a:rPr kumimoji="1" lang="en-US" altLang="ja-JP" dirty="0"/>
              <a:t> ad. </a:t>
            </a:r>
            <a:r>
              <a:rPr kumimoji="1" lang="en-US" altLang="ja-JP" dirty="0" err="1"/>
              <a:t>Habeo</a:t>
            </a:r>
            <a:r>
              <a:rPr kumimoji="1" lang="en-US" altLang="ja-JP" dirty="0"/>
              <a:t> </a:t>
            </a:r>
            <a:r>
              <a:rPr kumimoji="1" lang="en-US" altLang="ja-JP" dirty="0" err="1"/>
              <a:t>illud</a:t>
            </a:r>
            <a:r>
              <a:rPr kumimoji="1" lang="en-US" altLang="ja-JP" dirty="0"/>
              <a:t> </a:t>
            </a:r>
            <a:r>
              <a:rPr kumimoji="1" lang="en-US" altLang="ja-JP" dirty="0" err="1"/>
              <a:t>quando</a:t>
            </a:r>
            <a:r>
              <a:rPr kumimoji="1" lang="en-US" altLang="ja-JP" dirty="0"/>
              <a:t> at </a:t>
            </a:r>
            <a:r>
              <a:rPr kumimoji="1" lang="en-US" altLang="ja-JP" dirty="0" err="1"/>
              <a:t>pri</a:t>
            </a:r>
            <a:r>
              <a:rPr kumimoji="1" lang="en-US" altLang="ja-JP" dirty="0"/>
              <a:t>, </a:t>
            </a:r>
            <a:r>
              <a:rPr kumimoji="1" lang="en-US" altLang="ja-JP" dirty="0" err="1"/>
              <a:t>fastidii</a:t>
            </a:r>
            <a:r>
              <a:rPr kumimoji="1" lang="en-US" altLang="ja-JP" dirty="0"/>
              <a:t> </a:t>
            </a:r>
            <a:r>
              <a:rPr kumimoji="1" lang="en-US" altLang="ja-JP" dirty="0" err="1"/>
              <a:t>euripidis</a:t>
            </a:r>
            <a:r>
              <a:rPr kumimoji="1" lang="en-US" altLang="ja-JP" dirty="0"/>
              <a:t> </a:t>
            </a:r>
            <a:r>
              <a:rPr kumimoji="1" lang="en-US" altLang="ja-JP" dirty="0" err="1"/>
              <a:t>elaboraret</a:t>
            </a:r>
            <a:r>
              <a:rPr kumimoji="1" lang="en-US" altLang="ja-JP" dirty="0"/>
              <a:t> </a:t>
            </a:r>
            <a:r>
              <a:rPr kumimoji="1" lang="en-US" altLang="ja-JP" dirty="0" err="1"/>
              <a:t>usu</a:t>
            </a:r>
            <a:r>
              <a:rPr kumimoji="1" lang="en-US" altLang="ja-JP" dirty="0"/>
              <a:t> </a:t>
            </a:r>
            <a:r>
              <a:rPr kumimoji="1" lang="en-US" altLang="ja-JP" dirty="0" err="1"/>
              <a:t>te</a:t>
            </a:r>
            <a:r>
              <a:rPr kumimoji="1" lang="en-US" altLang="ja-JP" dirty="0"/>
              <a:t>. </a:t>
            </a:r>
            <a:endParaRPr kumimoji="1" lang="ja-JP" altLang="en-US" dirty="0"/>
          </a:p>
          <a:p>
            <a:endParaRPr kumimoji="1" lang="ja-JP" altLang="en-US" dirty="0"/>
          </a:p>
        </p:txBody>
      </p:sp>
      <p:sp>
        <p:nvSpPr>
          <p:cNvPr id="21" name="テキスト プレースホルダー 20"/>
          <p:cNvSpPr>
            <a:spLocks noGrp="1"/>
          </p:cNvSpPr>
          <p:nvPr>
            <p:ph type="body" sz="quarter" idx="16"/>
          </p:nvPr>
        </p:nvSpPr>
        <p:spPr/>
        <p:txBody>
          <a:bodyPr/>
          <a:lstStyle/>
          <a:p>
            <a:r>
              <a:rPr kumimoji="1" lang="en-US" altLang="ja-JP" dirty="0"/>
              <a:t>Understand needs</a:t>
            </a:r>
            <a:endParaRPr kumimoji="1" lang="ja-JP" altLang="en-US" dirty="0"/>
          </a:p>
        </p:txBody>
      </p:sp>
      <p:sp>
        <p:nvSpPr>
          <p:cNvPr id="22" name="テキスト プレースホルダー 21"/>
          <p:cNvSpPr>
            <a:spLocks noGrp="1"/>
          </p:cNvSpPr>
          <p:nvPr>
            <p:ph type="body" sz="quarter" idx="18"/>
          </p:nvPr>
        </p:nvSpPr>
        <p:spPr/>
        <p:txBody>
          <a:bodyPr/>
          <a:lstStyle/>
          <a:p>
            <a:r>
              <a:rPr kumimoji="1" lang="en-US" altLang="ja-JP" dirty="0"/>
              <a:t>At </a:t>
            </a:r>
            <a:r>
              <a:rPr kumimoji="1" lang="en-US" altLang="ja-JP" dirty="0" err="1"/>
              <a:t>etiam</a:t>
            </a:r>
            <a:r>
              <a:rPr kumimoji="1" lang="en-US" altLang="ja-JP" dirty="0"/>
              <a:t> </a:t>
            </a:r>
            <a:r>
              <a:rPr kumimoji="1" lang="en-US" altLang="ja-JP" dirty="0" err="1"/>
              <a:t>iudico</a:t>
            </a:r>
            <a:r>
              <a:rPr kumimoji="1" lang="en-US" altLang="ja-JP" dirty="0"/>
              <a:t> </a:t>
            </a:r>
            <a:r>
              <a:rPr kumimoji="1" lang="en-US" altLang="ja-JP" dirty="0" err="1"/>
              <a:t>legere</a:t>
            </a:r>
            <a:r>
              <a:rPr kumimoji="1" lang="en-US" altLang="ja-JP" dirty="0"/>
              <a:t> </a:t>
            </a:r>
            <a:r>
              <a:rPr kumimoji="1" lang="en-US" altLang="ja-JP" dirty="0" err="1"/>
              <a:t>mel</a:t>
            </a:r>
            <a:r>
              <a:rPr kumimoji="1" lang="en-US" altLang="ja-JP" dirty="0"/>
              <a:t>. Et stet </a:t>
            </a:r>
            <a:r>
              <a:rPr kumimoji="1" lang="en-US" altLang="ja-JP" dirty="0" err="1"/>
              <a:t>mediocrem</a:t>
            </a:r>
            <a:r>
              <a:rPr kumimoji="1" lang="en-US" altLang="ja-JP" dirty="0"/>
              <a:t> </a:t>
            </a:r>
            <a:r>
              <a:rPr kumimoji="1" lang="en-US" altLang="ja-JP" dirty="0" err="1"/>
              <a:t>torquatos</a:t>
            </a:r>
            <a:r>
              <a:rPr kumimoji="1" lang="en-US" altLang="ja-JP" dirty="0"/>
              <a:t> qui, </a:t>
            </a:r>
            <a:r>
              <a:rPr kumimoji="1" lang="en-US" altLang="ja-JP" dirty="0" err="1"/>
              <a:t>ut</a:t>
            </a:r>
            <a:r>
              <a:rPr kumimoji="1" lang="en-US" altLang="ja-JP" dirty="0"/>
              <a:t> facer </a:t>
            </a:r>
            <a:r>
              <a:rPr kumimoji="1" lang="en-US" altLang="ja-JP" dirty="0" err="1"/>
              <a:t>laudem</a:t>
            </a:r>
            <a:r>
              <a:rPr kumimoji="1" lang="en-US" altLang="ja-JP" dirty="0"/>
              <a:t> </a:t>
            </a:r>
            <a:r>
              <a:rPr kumimoji="1" lang="en-US" altLang="ja-JP" dirty="0" err="1"/>
              <a:t>maluisset</a:t>
            </a:r>
            <a:r>
              <a:rPr kumimoji="1" lang="en-US" altLang="ja-JP" dirty="0"/>
              <a:t> vis. Sea at nihil </a:t>
            </a:r>
            <a:r>
              <a:rPr kumimoji="1" lang="en-US" altLang="ja-JP" dirty="0" err="1"/>
              <a:t>tempor</a:t>
            </a:r>
            <a:r>
              <a:rPr kumimoji="1" lang="en-US" altLang="ja-JP" dirty="0"/>
              <a:t>. Duo an </a:t>
            </a:r>
            <a:r>
              <a:rPr kumimoji="1" lang="en-US" altLang="ja-JP" dirty="0" err="1"/>
              <a:t>aliquam</a:t>
            </a:r>
            <a:r>
              <a:rPr kumimoji="1" lang="en-US" altLang="ja-JP" dirty="0"/>
              <a:t> </a:t>
            </a:r>
            <a:r>
              <a:rPr kumimoji="1" lang="en-US" altLang="ja-JP" dirty="0" err="1"/>
              <a:t>feugiat</a:t>
            </a:r>
            <a:r>
              <a:rPr kumimoji="1" lang="en-US" altLang="ja-JP" dirty="0"/>
              <a:t> </a:t>
            </a:r>
            <a:r>
              <a:rPr kumimoji="1" lang="en-US" altLang="ja-JP" dirty="0" err="1"/>
              <a:t>senserit</a:t>
            </a:r>
            <a:r>
              <a:rPr kumimoji="1" lang="en-US" altLang="ja-JP" dirty="0"/>
              <a:t>. In </a:t>
            </a:r>
            <a:r>
              <a:rPr kumimoji="1" lang="en-US" altLang="ja-JP" dirty="0" err="1"/>
              <a:t>suas</a:t>
            </a:r>
            <a:r>
              <a:rPr kumimoji="1" lang="en-US" altLang="ja-JP" dirty="0"/>
              <a:t> </a:t>
            </a:r>
            <a:r>
              <a:rPr kumimoji="1" lang="en-US" altLang="ja-JP" dirty="0" err="1"/>
              <a:t>alienum</a:t>
            </a:r>
            <a:r>
              <a:rPr kumimoji="1" lang="en-US" altLang="ja-JP" dirty="0"/>
              <a:t> </a:t>
            </a:r>
            <a:r>
              <a:rPr kumimoji="1" lang="en-US" altLang="ja-JP" dirty="0" err="1"/>
              <a:t>eum</a:t>
            </a:r>
            <a:r>
              <a:rPr kumimoji="1" lang="en-US" altLang="ja-JP" dirty="0"/>
              <a:t>. </a:t>
            </a:r>
            <a:endParaRPr kumimoji="1" lang="ja-JP" altLang="en-US" dirty="0"/>
          </a:p>
          <a:p>
            <a:endParaRPr kumimoji="1" lang="ja-JP" altLang="en-US" dirty="0"/>
          </a:p>
        </p:txBody>
      </p:sp>
      <p:sp>
        <p:nvSpPr>
          <p:cNvPr id="23" name="テキスト プレースホルダー 22"/>
          <p:cNvSpPr>
            <a:spLocks noGrp="1"/>
          </p:cNvSpPr>
          <p:nvPr>
            <p:ph type="body" sz="quarter" idx="19"/>
          </p:nvPr>
        </p:nvSpPr>
        <p:spPr/>
        <p:txBody>
          <a:bodyPr/>
          <a:lstStyle/>
          <a:p>
            <a:r>
              <a:rPr kumimoji="1" lang="en-US" altLang="ja-JP" dirty="0"/>
              <a:t>Understand trends</a:t>
            </a:r>
            <a:endParaRPr kumimoji="1" lang="ja-JP" altLang="en-US" dirty="0"/>
          </a:p>
        </p:txBody>
      </p:sp>
      <p:sp>
        <p:nvSpPr>
          <p:cNvPr id="24" name="テキスト プレースホルダー 23"/>
          <p:cNvSpPr>
            <a:spLocks noGrp="1"/>
          </p:cNvSpPr>
          <p:nvPr>
            <p:ph type="body" sz="quarter" idx="21"/>
          </p:nvPr>
        </p:nvSpPr>
        <p:spPr/>
        <p:txBody>
          <a:bodyPr/>
          <a:lstStyle/>
          <a:p>
            <a:r>
              <a:rPr kumimoji="1" lang="en-US" altLang="ja-JP" dirty="0"/>
              <a:t>An </a:t>
            </a:r>
            <a:r>
              <a:rPr kumimoji="1" lang="en-US" altLang="ja-JP" dirty="0" err="1"/>
              <a:t>eam</a:t>
            </a:r>
            <a:r>
              <a:rPr kumimoji="1" lang="en-US" altLang="ja-JP" dirty="0"/>
              <a:t> </a:t>
            </a:r>
            <a:r>
              <a:rPr kumimoji="1" lang="en-US" altLang="ja-JP" dirty="0" err="1"/>
              <a:t>nullam</a:t>
            </a:r>
            <a:r>
              <a:rPr kumimoji="1" lang="en-US" altLang="ja-JP" dirty="0"/>
              <a:t> </a:t>
            </a:r>
            <a:r>
              <a:rPr kumimoji="1" lang="en-US" altLang="ja-JP" dirty="0" err="1"/>
              <a:t>everti</a:t>
            </a:r>
            <a:r>
              <a:rPr kumimoji="1" lang="en-US" altLang="ja-JP" dirty="0"/>
              <a:t> </a:t>
            </a:r>
            <a:r>
              <a:rPr kumimoji="1" lang="en-US" altLang="ja-JP" dirty="0" err="1"/>
              <a:t>efficiendi</a:t>
            </a:r>
            <a:r>
              <a:rPr kumimoji="1" lang="en-US" altLang="ja-JP" dirty="0"/>
              <a:t>, has sale </a:t>
            </a:r>
            <a:r>
              <a:rPr kumimoji="1" lang="en-US" altLang="ja-JP" dirty="0" err="1"/>
              <a:t>malorum</a:t>
            </a:r>
            <a:r>
              <a:rPr kumimoji="1" lang="en-US" altLang="ja-JP" dirty="0"/>
              <a:t> </a:t>
            </a:r>
            <a:r>
              <a:rPr kumimoji="1" lang="en-US" altLang="ja-JP" dirty="0" err="1"/>
              <a:t>detraxit</a:t>
            </a:r>
            <a:r>
              <a:rPr kumimoji="1" lang="en-US" altLang="ja-JP" dirty="0"/>
              <a:t> in, et </a:t>
            </a:r>
            <a:r>
              <a:rPr kumimoji="1" lang="en-US" altLang="ja-JP" dirty="0" err="1"/>
              <a:t>meliore</a:t>
            </a:r>
            <a:r>
              <a:rPr kumimoji="1" lang="en-US" altLang="ja-JP" dirty="0"/>
              <a:t> </a:t>
            </a:r>
            <a:r>
              <a:rPr kumimoji="1" lang="en-US" altLang="ja-JP" dirty="0" err="1"/>
              <a:t>epicuri</a:t>
            </a:r>
            <a:r>
              <a:rPr kumimoji="1" lang="en-US" altLang="ja-JP" dirty="0"/>
              <a:t> </a:t>
            </a:r>
            <a:r>
              <a:rPr kumimoji="1" lang="en-US" altLang="ja-JP" dirty="0" err="1"/>
              <a:t>assueverit</a:t>
            </a:r>
            <a:r>
              <a:rPr kumimoji="1" lang="en-US" altLang="ja-JP" dirty="0"/>
              <a:t> </a:t>
            </a:r>
            <a:r>
              <a:rPr kumimoji="1" lang="en-US" altLang="ja-JP" dirty="0" err="1"/>
              <a:t>mel</a:t>
            </a:r>
            <a:r>
              <a:rPr kumimoji="1" lang="en-US" altLang="ja-JP" dirty="0"/>
              <a:t>. </a:t>
            </a:r>
            <a:r>
              <a:rPr kumimoji="1" lang="en-US" altLang="ja-JP" dirty="0" err="1"/>
              <a:t>Harum</a:t>
            </a:r>
            <a:r>
              <a:rPr kumimoji="1" lang="en-US" altLang="ja-JP" dirty="0"/>
              <a:t> </a:t>
            </a:r>
            <a:r>
              <a:rPr kumimoji="1" lang="en-US" altLang="ja-JP" dirty="0" err="1"/>
              <a:t>ludus</a:t>
            </a:r>
            <a:r>
              <a:rPr kumimoji="1" lang="en-US" altLang="ja-JP" dirty="0"/>
              <a:t> </a:t>
            </a:r>
            <a:r>
              <a:rPr kumimoji="1" lang="en-US" altLang="ja-JP" dirty="0" err="1"/>
              <a:t>civibus</a:t>
            </a:r>
            <a:r>
              <a:rPr kumimoji="1" lang="en-US" altLang="ja-JP" dirty="0"/>
              <a:t> et </a:t>
            </a:r>
            <a:r>
              <a:rPr kumimoji="1" lang="en-US" altLang="ja-JP" dirty="0" err="1"/>
              <a:t>eos</a:t>
            </a:r>
            <a:r>
              <a:rPr kumimoji="1" lang="en-US" altLang="ja-JP" dirty="0"/>
              <a:t>, </a:t>
            </a:r>
            <a:r>
              <a:rPr kumimoji="1" lang="en-US" altLang="ja-JP" dirty="0" err="1"/>
              <a:t>mei</a:t>
            </a:r>
            <a:r>
              <a:rPr kumimoji="1" lang="en-US" altLang="ja-JP" dirty="0"/>
              <a:t> cu facer </a:t>
            </a:r>
            <a:r>
              <a:rPr kumimoji="1" lang="en-US" altLang="ja-JP" dirty="0" err="1"/>
              <a:t>affert</a:t>
            </a:r>
            <a:r>
              <a:rPr kumimoji="1" lang="en-US" altLang="ja-JP" dirty="0"/>
              <a:t> </a:t>
            </a:r>
            <a:r>
              <a:rPr kumimoji="1" lang="en-US" altLang="ja-JP" dirty="0" err="1"/>
              <a:t>adolescens</a:t>
            </a:r>
            <a:r>
              <a:rPr kumimoji="1" lang="en-US" altLang="ja-JP" dirty="0"/>
              <a:t>. </a:t>
            </a:r>
            <a:endParaRPr kumimoji="1" lang="ja-JP" altLang="en-US" dirty="0"/>
          </a:p>
          <a:p>
            <a:endParaRPr kumimoji="1" lang="ja-JP" altLang="en-US" dirty="0"/>
          </a:p>
        </p:txBody>
      </p:sp>
      <p:sp>
        <p:nvSpPr>
          <p:cNvPr id="25" name="テキスト プレースホルダー 24"/>
          <p:cNvSpPr>
            <a:spLocks noGrp="1"/>
          </p:cNvSpPr>
          <p:nvPr>
            <p:ph type="body" sz="quarter" idx="22"/>
          </p:nvPr>
        </p:nvSpPr>
        <p:spPr/>
        <p:txBody>
          <a:bodyPr/>
          <a:lstStyle/>
          <a:p>
            <a:r>
              <a:rPr kumimoji="1" lang="en-US" altLang="ja-JP" dirty="0"/>
              <a:t>Understand future</a:t>
            </a:r>
            <a:endParaRPr kumimoji="1" lang="ja-JP" altLang="en-US" dirty="0"/>
          </a:p>
        </p:txBody>
      </p:sp>
    </p:spTree>
    <p:extLst>
      <p:ext uri="{BB962C8B-B14F-4D97-AF65-F5344CB8AC3E}">
        <p14:creationId xmlns:p14="http://schemas.microsoft.com/office/powerpoint/2010/main" val="328749429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6521">
        <p15:prstTrans prst="prestige"/>
      </p:transition>
    </mc:Choice>
    <mc:Fallback xmlns="">
      <p:transition spd="slow" advTm="6521">
        <p:fade/>
      </p:transition>
    </mc:Fallback>
  </mc:AlternateContent>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タイトル 12"/>
          <p:cNvSpPr>
            <a:spLocks noGrp="1"/>
          </p:cNvSpPr>
          <p:nvPr>
            <p:ph type="title"/>
          </p:nvPr>
        </p:nvSpPr>
        <p:spPr/>
        <p:txBody>
          <a:bodyPr/>
          <a:lstStyle/>
          <a:p>
            <a:r>
              <a:rPr kumimoji="1" lang="en-US" altLang="ja-JP" dirty="0"/>
              <a:t>Marketing Principle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72</a:t>
            </a:fld>
            <a:endParaRPr lang="en-US" dirty="0"/>
          </a:p>
        </p:txBody>
      </p:sp>
      <p:sp>
        <p:nvSpPr>
          <p:cNvPr id="14" name="テキスト プレースホルダー 13"/>
          <p:cNvSpPr>
            <a:spLocks noGrp="1"/>
          </p:cNvSpPr>
          <p:nvPr>
            <p:ph type="body" sz="quarter" idx="12"/>
          </p:nvPr>
        </p:nvSpPr>
        <p:spPr/>
        <p:txBody>
          <a:bodyPr/>
          <a:lstStyle/>
          <a:p>
            <a:r>
              <a:rPr kumimoji="1" lang="en-US" altLang="ja-JP" dirty="0"/>
              <a:t>At qui </a:t>
            </a:r>
            <a:r>
              <a:rPr kumimoji="1" lang="en-US" altLang="ja-JP" dirty="0" err="1"/>
              <a:t>zril</a:t>
            </a:r>
            <a:r>
              <a:rPr kumimoji="1" lang="en-US" altLang="ja-JP" dirty="0"/>
              <a:t> </a:t>
            </a:r>
            <a:r>
              <a:rPr kumimoji="1" lang="en-US" altLang="ja-JP" dirty="0" err="1"/>
              <a:t>phaedrum</a:t>
            </a:r>
            <a:r>
              <a:rPr kumimoji="1" lang="en-US" altLang="ja-JP" dirty="0"/>
              <a:t> </a:t>
            </a:r>
            <a:r>
              <a:rPr kumimoji="1" lang="en-US" altLang="ja-JP" dirty="0" err="1"/>
              <a:t>vituperatoribus</a:t>
            </a:r>
            <a:r>
              <a:rPr kumimoji="1" lang="en-US" altLang="ja-JP" dirty="0"/>
              <a:t>, </a:t>
            </a:r>
            <a:r>
              <a:rPr kumimoji="1" lang="en-US" altLang="ja-JP" dirty="0" err="1"/>
              <a:t>clita</a:t>
            </a:r>
            <a:r>
              <a:rPr kumimoji="1" lang="en-US" altLang="ja-JP" dirty="0"/>
              <a:t> </a:t>
            </a:r>
            <a:r>
              <a:rPr kumimoji="1" lang="en-US" altLang="ja-JP" dirty="0" err="1"/>
              <a:t>scriptorem</a:t>
            </a:r>
            <a:r>
              <a:rPr kumimoji="1" lang="en-US" altLang="ja-JP" dirty="0"/>
              <a:t> id mea. </a:t>
            </a:r>
            <a:r>
              <a:rPr kumimoji="1" lang="en-US" altLang="ja-JP" dirty="0" err="1"/>
              <a:t>Adhuc</a:t>
            </a:r>
            <a:r>
              <a:rPr kumimoji="1" lang="en-US" altLang="ja-JP" dirty="0"/>
              <a:t> </a:t>
            </a:r>
            <a:r>
              <a:rPr kumimoji="1" lang="en-US" altLang="ja-JP" dirty="0" err="1"/>
              <a:t>laudem</a:t>
            </a:r>
            <a:r>
              <a:rPr kumimoji="1" lang="en-US" altLang="ja-JP" dirty="0"/>
              <a:t> </a:t>
            </a:r>
            <a:r>
              <a:rPr kumimoji="1" lang="en-US" altLang="ja-JP" dirty="0" err="1"/>
              <a:t>soluta</a:t>
            </a:r>
            <a:r>
              <a:rPr kumimoji="1" lang="en-US" altLang="ja-JP" dirty="0"/>
              <a:t> </a:t>
            </a:r>
            <a:r>
              <a:rPr kumimoji="1" lang="en-US" altLang="ja-JP" dirty="0" err="1"/>
              <a:t>vix</a:t>
            </a:r>
            <a:r>
              <a:rPr kumimoji="1" lang="en-US" altLang="ja-JP" dirty="0"/>
              <a:t> in, </a:t>
            </a:r>
            <a:r>
              <a:rPr kumimoji="1" lang="en-US" altLang="ja-JP" dirty="0" err="1"/>
              <a:t>usu</a:t>
            </a:r>
            <a:r>
              <a:rPr kumimoji="1" lang="en-US" altLang="ja-JP" dirty="0"/>
              <a:t> in </a:t>
            </a:r>
            <a:r>
              <a:rPr kumimoji="1" lang="en-US" altLang="ja-JP" dirty="0" err="1"/>
              <a:t>prodesset</a:t>
            </a:r>
            <a:r>
              <a:rPr kumimoji="1" lang="en-US" altLang="ja-JP" dirty="0"/>
              <a:t> </a:t>
            </a:r>
            <a:r>
              <a:rPr kumimoji="1" lang="en-US" altLang="ja-JP" dirty="0" err="1"/>
              <a:t>philosophia</a:t>
            </a:r>
            <a:r>
              <a:rPr kumimoji="1" lang="en-US" altLang="ja-JP" dirty="0"/>
              <a:t>. In oblique </a:t>
            </a:r>
            <a:r>
              <a:rPr kumimoji="1" lang="en-US" altLang="ja-JP" dirty="0" err="1"/>
              <a:t>dolorem</a:t>
            </a:r>
            <a:r>
              <a:rPr kumimoji="1" lang="en-US" altLang="ja-JP" dirty="0"/>
              <a:t> </a:t>
            </a:r>
            <a:r>
              <a:rPr kumimoji="1" lang="en-US" altLang="ja-JP" dirty="0" err="1"/>
              <a:t>mei</a:t>
            </a:r>
            <a:r>
              <a:rPr kumimoji="1" lang="en-US" altLang="ja-JP" dirty="0"/>
              <a:t>. Est </a:t>
            </a:r>
            <a:r>
              <a:rPr kumimoji="1" lang="en-US" altLang="ja-JP" dirty="0" err="1"/>
              <a:t>commodo</a:t>
            </a:r>
            <a:r>
              <a:rPr kumimoji="1" lang="en-US" altLang="ja-JP" dirty="0"/>
              <a:t> </a:t>
            </a:r>
            <a:r>
              <a:rPr kumimoji="1" lang="en-US" altLang="ja-JP" dirty="0" err="1"/>
              <a:t>ullamcorper</a:t>
            </a:r>
            <a:r>
              <a:rPr kumimoji="1" lang="en-US" altLang="ja-JP" dirty="0"/>
              <a:t> ne, </a:t>
            </a:r>
            <a:r>
              <a:rPr kumimoji="1" lang="en-US" altLang="ja-JP" dirty="0" err="1"/>
              <a:t>idque</a:t>
            </a:r>
            <a:r>
              <a:rPr kumimoji="1" lang="en-US" altLang="ja-JP" dirty="0"/>
              <a:t> </a:t>
            </a:r>
            <a:r>
              <a:rPr kumimoji="1" lang="en-US" altLang="ja-JP" dirty="0" err="1"/>
              <a:t>decore</a:t>
            </a:r>
            <a:r>
              <a:rPr kumimoji="1" lang="en-US" altLang="ja-JP" dirty="0"/>
              <a:t> </a:t>
            </a:r>
            <a:r>
              <a:rPr kumimoji="1" lang="en-US" altLang="ja-JP" dirty="0" err="1"/>
              <a:t>utroque</a:t>
            </a:r>
            <a:r>
              <a:rPr kumimoji="1" lang="en-US" altLang="ja-JP" dirty="0"/>
              <a:t> per ex, at </a:t>
            </a:r>
            <a:r>
              <a:rPr kumimoji="1" lang="en-US" altLang="ja-JP" dirty="0" err="1"/>
              <a:t>nam</a:t>
            </a:r>
            <a:r>
              <a:rPr kumimoji="1" lang="en-US" altLang="ja-JP" dirty="0"/>
              <a:t> </a:t>
            </a:r>
            <a:r>
              <a:rPr kumimoji="1" lang="en-US" altLang="ja-JP" dirty="0" err="1"/>
              <a:t>illum</a:t>
            </a:r>
            <a:r>
              <a:rPr kumimoji="1" lang="en-US" altLang="ja-JP" dirty="0"/>
              <a:t> </a:t>
            </a:r>
            <a:r>
              <a:rPr kumimoji="1" lang="en-US" altLang="ja-JP" dirty="0" err="1"/>
              <a:t>summo</a:t>
            </a:r>
            <a:r>
              <a:rPr kumimoji="1" lang="en-US" altLang="ja-JP" dirty="0"/>
              <a:t> </a:t>
            </a:r>
            <a:r>
              <a:rPr kumimoji="1" lang="en-US" altLang="ja-JP" dirty="0" err="1"/>
              <a:t>doctus</a:t>
            </a:r>
            <a:r>
              <a:rPr kumimoji="1" lang="en-US" altLang="ja-JP" dirty="0"/>
              <a:t>.</a:t>
            </a:r>
            <a:endParaRPr kumimoji="1" lang="ja-JP" altLang="en-US" dirty="0"/>
          </a:p>
        </p:txBody>
      </p:sp>
      <p:sp>
        <p:nvSpPr>
          <p:cNvPr id="19" name="テキスト プレースホルダー 18"/>
          <p:cNvSpPr>
            <a:spLocks noGrp="1"/>
          </p:cNvSpPr>
          <p:nvPr>
            <p:ph type="body" sz="quarter" idx="48"/>
          </p:nvPr>
        </p:nvSpPr>
        <p:spPr/>
        <p:txBody>
          <a:bodyPr/>
          <a:lstStyle/>
          <a:p>
            <a:r>
              <a:rPr kumimoji="1" lang="en-US" altLang="ja-JP" dirty="0"/>
              <a:t>Understand market</a:t>
            </a:r>
            <a:endParaRPr kumimoji="1" lang="ja-JP" altLang="en-US" dirty="0"/>
          </a:p>
        </p:txBody>
      </p:sp>
      <p:sp>
        <p:nvSpPr>
          <p:cNvPr id="18" name="テキスト プレースホルダー 17"/>
          <p:cNvSpPr>
            <a:spLocks noGrp="1"/>
          </p:cNvSpPr>
          <p:nvPr>
            <p:ph type="body" sz="quarter" idx="52"/>
          </p:nvPr>
        </p:nvSpPr>
        <p:spPr/>
        <p:txBody>
          <a:bodyPr>
            <a:normAutofit/>
          </a:bodyPr>
          <a:lstStyle/>
          <a:p>
            <a:r>
              <a:rPr kumimoji="1" lang="en-US" altLang="ja-JP" dirty="0"/>
              <a:t>Understand users</a:t>
            </a:r>
            <a:endParaRPr kumimoji="1" lang="ja-JP" altLang="en-US" dirty="0"/>
          </a:p>
        </p:txBody>
      </p:sp>
      <p:pic>
        <p:nvPicPr>
          <p:cNvPr id="36" name="図プレースホルダー 35"/>
          <p:cNvPicPr>
            <a:picLocks noGrp="1" noChangeAspect="1"/>
          </p:cNvPicPr>
          <p:nvPr>
            <p:ph type="pic" sz="quarter" idx="53"/>
          </p:nvPr>
        </p:nvPicPr>
        <p:blipFill>
          <a:blip r:embed="rId2" cstate="print">
            <a:extLst>
              <a:ext uri="{28A0092B-C50C-407E-A947-70E740481C1C}">
                <a14:useLocalDpi xmlns:a14="http://schemas.microsoft.com/office/drawing/2010/main" val="0"/>
              </a:ext>
            </a:extLst>
          </a:blip>
          <a:srcRect/>
          <a:stretch>
            <a:fillRect/>
          </a:stretch>
        </p:blipFill>
        <p:spPr/>
      </p:pic>
      <p:sp>
        <p:nvSpPr>
          <p:cNvPr id="29" name="テキスト プレースホルダー 28"/>
          <p:cNvSpPr>
            <a:spLocks noGrp="1"/>
          </p:cNvSpPr>
          <p:nvPr>
            <p:ph type="body" sz="quarter" idx="54"/>
          </p:nvPr>
        </p:nvSpPr>
        <p:spPr/>
        <p:txBody>
          <a:bodyPr/>
          <a:lstStyle/>
          <a:p>
            <a:r>
              <a:rPr kumimoji="1" lang="en-US" altLang="ja-JP" dirty="0"/>
              <a:t>Understand flow</a:t>
            </a:r>
            <a:endParaRPr kumimoji="1" lang="ja-JP" altLang="en-US" dirty="0"/>
          </a:p>
        </p:txBody>
      </p:sp>
      <p:pic>
        <p:nvPicPr>
          <p:cNvPr id="34" name="図プレースホルダー 33"/>
          <p:cNvPicPr>
            <a:picLocks noGrp="1" noChangeAspect="1"/>
          </p:cNvPicPr>
          <p:nvPr>
            <p:ph type="pic" sz="quarter" idx="14"/>
          </p:nvPr>
        </p:nvPicPr>
        <p:blipFill>
          <a:blip r:embed="rId2" cstate="print">
            <a:extLst>
              <a:ext uri="{28A0092B-C50C-407E-A947-70E740481C1C}">
                <a14:useLocalDpi xmlns:a14="http://schemas.microsoft.com/office/drawing/2010/main" val="0"/>
              </a:ext>
            </a:extLst>
          </a:blip>
          <a:srcRect/>
          <a:stretch>
            <a:fillRect/>
          </a:stretch>
        </p:blipFill>
        <p:spPr/>
      </p:pic>
      <p:pic>
        <p:nvPicPr>
          <p:cNvPr id="35" name="図プレースホルダー 34"/>
          <p:cNvPicPr>
            <a:picLocks noGrp="1" noChangeAspect="1"/>
          </p:cNvPicPr>
          <p:nvPr>
            <p:ph type="pic" sz="quarter" idx="51"/>
          </p:nvPr>
        </p:nvPicPr>
        <p:blipFill>
          <a:blip r:embed="rId2" cstate="print">
            <a:extLst>
              <a:ext uri="{28A0092B-C50C-407E-A947-70E740481C1C}">
                <a14:useLocalDpi xmlns:a14="http://schemas.microsoft.com/office/drawing/2010/main" val="0"/>
              </a:ext>
            </a:extLst>
          </a:blip>
          <a:srcRect/>
          <a:stretch>
            <a:fillRect/>
          </a:stretch>
        </p:blipFill>
        <p:spPr/>
      </p:pic>
      <p:sp>
        <p:nvSpPr>
          <p:cNvPr id="2" name="図プレースホルダー 1"/>
          <p:cNvSpPr>
            <a:spLocks noGrp="1"/>
          </p:cNvSpPr>
          <p:nvPr>
            <p:ph type="pic" sz="quarter" idx="49"/>
          </p:nvPr>
        </p:nvSpPr>
        <p:spPr/>
      </p:sp>
      <p:sp>
        <p:nvSpPr>
          <p:cNvPr id="5" name="図プレースホルダー 4"/>
          <p:cNvSpPr>
            <a:spLocks noGrp="1"/>
          </p:cNvSpPr>
          <p:nvPr>
            <p:ph type="pic" sz="quarter" idx="50"/>
          </p:nvPr>
        </p:nvSpPr>
        <p:spPr/>
      </p:sp>
    </p:spTree>
    <p:extLst>
      <p:ext uri="{BB962C8B-B14F-4D97-AF65-F5344CB8AC3E}">
        <p14:creationId xmlns:p14="http://schemas.microsoft.com/office/powerpoint/2010/main" val="55164005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6721">
        <p15:prstTrans prst="pageCurlSingle"/>
      </p:transition>
    </mc:Choice>
    <mc:Fallback xmlns="">
      <p:transition spd="slow" advTm="6721">
        <p:fade/>
      </p:transition>
    </mc:Fallback>
  </mc:AlternateContent>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8" name="直線コネクタ 67"/>
          <p:cNvCxnSpPr/>
          <p:nvPr/>
        </p:nvCxnSpPr>
        <p:spPr>
          <a:xfrm>
            <a:off x="6412140" y="2134822"/>
            <a:ext cx="0" cy="6742957"/>
          </a:xfrm>
          <a:prstGeom prst="line">
            <a:avLst/>
          </a:prstGeom>
          <a:ln w="19050">
            <a:solidFill>
              <a:schemeClr val="tx2">
                <a:lumMod val="60000"/>
                <a:lumOff val="40000"/>
              </a:schemeClr>
            </a:solidFill>
            <a:prstDash val="dash"/>
          </a:ln>
        </p:spPr>
        <p:style>
          <a:lnRef idx="1">
            <a:schemeClr val="accent1"/>
          </a:lnRef>
          <a:fillRef idx="0">
            <a:schemeClr val="accent1"/>
          </a:fillRef>
          <a:effectRef idx="0">
            <a:schemeClr val="accent1"/>
          </a:effectRef>
          <a:fontRef idx="minor">
            <a:schemeClr val="tx1"/>
          </a:fontRef>
        </p:style>
      </p:cxnSp>
      <p:sp>
        <p:nvSpPr>
          <p:cNvPr id="14" name="タイトル 13"/>
          <p:cNvSpPr>
            <a:spLocks noGrp="1"/>
          </p:cNvSpPr>
          <p:nvPr>
            <p:ph type="title"/>
          </p:nvPr>
        </p:nvSpPr>
        <p:spPr/>
        <p:txBody>
          <a:bodyPr/>
          <a:lstStyle/>
          <a:p>
            <a:r>
              <a:rPr kumimoji="1" lang="en-US" altLang="ja-JP" dirty="0"/>
              <a:t>Custom Bar Chart 1</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73</a:t>
            </a:fld>
            <a:endParaRPr lang="en-US" dirty="0"/>
          </a:p>
        </p:txBody>
      </p:sp>
      <p:sp>
        <p:nvSpPr>
          <p:cNvPr id="18" name="正方形/長方形 17"/>
          <p:cNvSpPr/>
          <p:nvPr/>
        </p:nvSpPr>
        <p:spPr>
          <a:xfrm>
            <a:off x="2892652" y="3583544"/>
            <a:ext cx="7043738" cy="528638"/>
          </a:xfrm>
          <a:prstGeom prst="rect">
            <a:avLst/>
          </a:prstGeom>
          <a:solidFill>
            <a:schemeClr val="tx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 name="正方形/長方形 18"/>
          <p:cNvSpPr/>
          <p:nvPr/>
        </p:nvSpPr>
        <p:spPr>
          <a:xfrm>
            <a:off x="2892652" y="3658554"/>
            <a:ext cx="5451829" cy="37861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23" name="グループ化 22"/>
          <p:cNvGrpSpPr/>
          <p:nvPr/>
        </p:nvGrpSpPr>
        <p:grpSpPr>
          <a:xfrm>
            <a:off x="8309995" y="3410911"/>
            <a:ext cx="873905" cy="873905"/>
            <a:chOff x="7403304" y="3284942"/>
            <a:chExt cx="873905" cy="873905"/>
          </a:xfrm>
        </p:grpSpPr>
        <p:sp>
          <p:nvSpPr>
            <p:cNvPr id="21" name="涙形 20"/>
            <p:cNvSpPr/>
            <p:nvPr/>
          </p:nvSpPr>
          <p:spPr>
            <a:xfrm rot="13500000">
              <a:off x="7403304" y="3284942"/>
              <a:ext cx="873905" cy="873905"/>
            </a:xfrm>
            <a:prstGeom prst="teardrop">
              <a:avLst/>
            </a:prstGeom>
            <a:solidFill>
              <a:schemeClr val="accent2"/>
            </a:solidFill>
            <a:ln w="57150">
              <a:solidFill>
                <a:schemeClr val="bg1"/>
              </a:solidFill>
            </a:ln>
            <a:effectLst>
              <a:outerShdw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22" name="テキスト ボックス 21"/>
            <p:cNvSpPr txBox="1"/>
            <p:nvPr/>
          </p:nvSpPr>
          <p:spPr>
            <a:xfrm>
              <a:off x="7442551" y="3491062"/>
              <a:ext cx="795411" cy="461665"/>
            </a:xfrm>
            <a:prstGeom prst="rect">
              <a:avLst/>
            </a:prstGeom>
            <a:noFill/>
          </p:spPr>
          <p:txBody>
            <a:bodyPr wrap="none" rtlCol="0">
              <a:spAutoFit/>
            </a:bodyPr>
            <a:lstStyle/>
            <a:p>
              <a:pPr algn="ctr"/>
              <a:r>
                <a:rPr kumimoji="1" lang="en-US" altLang="ja-JP" sz="2400" dirty="0">
                  <a:solidFill>
                    <a:schemeClr val="bg1"/>
                  </a:solidFill>
                </a:rPr>
                <a:t>86%</a:t>
              </a:r>
              <a:endParaRPr kumimoji="1" lang="ja-JP" altLang="en-US" sz="2400" dirty="0">
                <a:solidFill>
                  <a:schemeClr val="bg1"/>
                </a:solidFill>
              </a:endParaRPr>
            </a:p>
          </p:txBody>
        </p:sp>
      </p:grpSp>
      <p:sp>
        <p:nvSpPr>
          <p:cNvPr id="29" name="正方形/長方形 28"/>
          <p:cNvSpPr/>
          <p:nvPr/>
        </p:nvSpPr>
        <p:spPr>
          <a:xfrm>
            <a:off x="2892652" y="4664353"/>
            <a:ext cx="7043738" cy="528638"/>
          </a:xfrm>
          <a:prstGeom prst="rect">
            <a:avLst/>
          </a:prstGeom>
          <a:solidFill>
            <a:schemeClr val="tx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0" name="正方形/長方形 29"/>
          <p:cNvSpPr/>
          <p:nvPr/>
        </p:nvSpPr>
        <p:spPr>
          <a:xfrm>
            <a:off x="2892652" y="4739363"/>
            <a:ext cx="4687447" cy="378619"/>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31" name="グループ化 30"/>
          <p:cNvGrpSpPr/>
          <p:nvPr/>
        </p:nvGrpSpPr>
        <p:grpSpPr>
          <a:xfrm>
            <a:off x="7545613" y="4491720"/>
            <a:ext cx="873905" cy="873905"/>
            <a:chOff x="7403304" y="3284942"/>
            <a:chExt cx="873905" cy="873905"/>
          </a:xfrm>
        </p:grpSpPr>
        <p:sp>
          <p:nvSpPr>
            <p:cNvPr id="32" name="涙形 31"/>
            <p:cNvSpPr/>
            <p:nvPr/>
          </p:nvSpPr>
          <p:spPr>
            <a:xfrm rot="13500000">
              <a:off x="7403304" y="3284942"/>
              <a:ext cx="873905" cy="873905"/>
            </a:xfrm>
            <a:prstGeom prst="teardrop">
              <a:avLst/>
            </a:prstGeom>
            <a:solidFill>
              <a:schemeClr val="accent3"/>
            </a:solidFill>
            <a:ln w="57150">
              <a:solidFill>
                <a:schemeClr val="bg1"/>
              </a:solidFill>
            </a:ln>
            <a:effectLst>
              <a:outerShdw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33" name="テキスト ボックス 32"/>
            <p:cNvSpPr txBox="1"/>
            <p:nvPr/>
          </p:nvSpPr>
          <p:spPr>
            <a:xfrm>
              <a:off x="7442551" y="3491062"/>
              <a:ext cx="795411" cy="461665"/>
            </a:xfrm>
            <a:prstGeom prst="rect">
              <a:avLst/>
            </a:prstGeom>
            <a:noFill/>
          </p:spPr>
          <p:txBody>
            <a:bodyPr wrap="none" rtlCol="0">
              <a:spAutoFit/>
            </a:bodyPr>
            <a:lstStyle/>
            <a:p>
              <a:pPr algn="ctr"/>
              <a:r>
                <a:rPr kumimoji="1" lang="en-US" altLang="ja-JP" sz="2400" dirty="0">
                  <a:solidFill>
                    <a:schemeClr val="bg1"/>
                  </a:solidFill>
                </a:rPr>
                <a:t>72%</a:t>
              </a:r>
              <a:endParaRPr kumimoji="1" lang="ja-JP" altLang="en-US" sz="2400" dirty="0">
                <a:solidFill>
                  <a:schemeClr val="bg1"/>
                </a:solidFill>
              </a:endParaRPr>
            </a:p>
          </p:txBody>
        </p:sp>
      </p:grpSp>
      <p:sp>
        <p:nvSpPr>
          <p:cNvPr id="34" name="正方形/長方形 33"/>
          <p:cNvSpPr/>
          <p:nvPr/>
        </p:nvSpPr>
        <p:spPr>
          <a:xfrm>
            <a:off x="2892652" y="5745162"/>
            <a:ext cx="7043738" cy="528638"/>
          </a:xfrm>
          <a:prstGeom prst="rect">
            <a:avLst/>
          </a:prstGeom>
          <a:solidFill>
            <a:schemeClr val="tx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5" name="正方形/長方形 34"/>
          <p:cNvSpPr/>
          <p:nvPr/>
        </p:nvSpPr>
        <p:spPr>
          <a:xfrm>
            <a:off x="2892652" y="5820172"/>
            <a:ext cx="4920883" cy="378619"/>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36" name="グループ化 35"/>
          <p:cNvGrpSpPr/>
          <p:nvPr/>
        </p:nvGrpSpPr>
        <p:grpSpPr>
          <a:xfrm>
            <a:off x="7717873" y="5572529"/>
            <a:ext cx="873905" cy="873905"/>
            <a:chOff x="7403304" y="3284942"/>
            <a:chExt cx="873905" cy="873905"/>
          </a:xfrm>
        </p:grpSpPr>
        <p:sp>
          <p:nvSpPr>
            <p:cNvPr id="37" name="涙形 36"/>
            <p:cNvSpPr/>
            <p:nvPr/>
          </p:nvSpPr>
          <p:spPr>
            <a:xfrm rot="13500000">
              <a:off x="7403304" y="3284942"/>
              <a:ext cx="873905" cy="873905"/>
            </a:xfrm>
            <a:prstGeom prst="teardrop">
              <a:avLst/>
            </a:prstGeom>
            <a:solidFill>
              <a:schemeClr val="accent4"/>
            </a:solidFill>
            <a:ln w="57150">
              <a:solidFill>
                <a:schemeClr val="bg1"/>
              </a:solidFill>
            </a:ln>
            <a:effectLst>
              <a:outerShdw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38" name="テキスト ボックス 37"/>
            <p:cNvSpPr txBox="1"/>
            <p:nvPr/>
          </p:nvSpPr>
          <p:spPr>
            <a:xfrm>
              <a:off x="7442551" y="3491062"/>
              <a:ext cx="795411" cy="461665"/>
            </a:xfrm>
            <a:prstGeom prst="rect">
              <a:avLst/>
            </a:prstGeom>
            <a:noFill/>
          </p:spPr>
          <p:txBody>
            <a:bodyPr wrap="none" rtlCol="0">
              <a:spAutoFit/>
            </a:bodyPr>
            <a:lstStyle/>
            <a:p>
              <a:pPr algn="ctr"/>
              <a:r>
                <a:rPr kumimoji="1" lang="en-US" altLang="ja-JP" sz="2400" dirty="0">
                  <a:solidFill>
                    <a:schemeClr val="bg1"/>
                  </a:solidFill>
                </a:rPr>
                <a:t>78%</a:t>
              </a:r>
              <a:endParaRPr kumimoji="1" lang="ja-JP" altLang="en-US" sz="2400" dirty="0">
                <a:solidFill>
                  <a:schemeClr val="bg1"/>
                </a:solidFill>
              </a:endParaRPr>
            </a:p>
          </p:txBody>
        </p:sp>
      </p:grpSp>
      <p:sp>
        <p:nvSpPr>
          <p:cNvPr id="39" name="正方形/長方形 38"/>
          <p:cNvSpPr/>
          <p:nvPr/>
        </p:nvSpPr>
        <p:spPr>
          <a:xfrm>
            <a:off x="2892652" y="6825971"/>
            <a:ext cx="7043738" cy="528638"/>
          </a:xfrm>
          <a:prstGeom prst="rect">
            <a:avLst/>
          </a:prstGeom>
          <a:solidFill>
            <a:schemeClr val="tx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0" name="正方形/長方形 39"/>
          <p:cNvSpPr/>
          <p:nvPr/>
        </p:nvSpPr>
        <p:spPr>
          <a:xfrm>
            <a:off x="2892652" y="6900981"/>
            <a:ext cx="5914604" cy="378619"/>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41" name="グループ化 40"/>
          <p:cNvGrpSpPr/>
          <p:nvPr/>
        </p:nvGrpSpPr>
        <p:grpSpPr>
          <a:xfrm>
            <a:off x="8772770" y="6653338"/>
            <a:ext cx="873905" cy="873905"/>
            <a:chOff x="7403304" y="3284942"/>
            <a:chExt cx="873905" cy="873905"/>
          </a:xfrm>
        </p:grpSpPr>
        <p:sp>
          <p:nvSpPr>
            <p:cNvPr id="42" name="涙形 41"/>
            <p:cNvSpPr/>
            <p:nvPr/>
          </p:nvSpPr>
          <p:spPr>
            <a:xfrm rot="13500000">
              <a:off x="7403304" y="3284942"/>
              <a:ext cx="873905" cy="873905"/>
            </a:xfrm>
            <a:prstGeom prst="teardrop">
              <a:avLst/>
            </a:prstGeom>
            <a:solidFill>
              <a:schemeClr val="accent5"/>
            </a:solidFill>
            <a:ln w="57150">
              <a:solidFill>
                <a:schemeClr val="bg1"/>
              </a:solidFill>
            </a:ln>
            <a:effectLst>
              <a:outerShdw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43" name="テキスト ボックス 42"/>
            <p:cNvSpPr txBox="1"/>
            <p:nvPr/>
          </p:nvSpPr>
          <p:spPr>
            <a:xfrm>
              <a:off x="7442551" y="3491062"/>
              <a:ext cx="795411" cy="461665"/>
            </a:xfrm>
            <a:prstGeom prst="rect">
              <a:avLst/>
            </a:prstGeom>
            <a:noFill/>
          </p:spPr>
          <p:txBody>
            <a:bodyPr wrap="none" rtlCol="0">
              <a:spAutoFit/>
            </a:bodyPr>
            <a:lstStyle/>
            <a:p>
              <a:pPr algn="ctr"/>
              <a:r>
                <a:rPr kumimoji="1" lang="en-US" altLang="ja-JP" sz="2400" dirty="0">
                  <a:solidFill>
                    <a:schemeClr val="bg1"/>
                  </a:solidFill>
                </a:rPr>
                <a:t>91%</a:t>
              </a:r>
              <a:endParaRPr kumimoji="1" lang="ja-JP" altLang="en-US" sz="2400" dirty="0">
                <a:solidFill>
                  <a:schemeClr val="bg1"/>
                </a:solidFill>
              </a:endParaRPr>
            </a:p>
          </p:txBody>
        </p:sp>
      </p:grpSp>
      <p:sp>
        <p:nvSpPr>
          <p:cNvPr id="44" name="正方形/長方形 43"/>
          <p:cNvSpPr/>
          <p:nvPr/>
        </p:nvSpPr>
        <p:spPr>
          <a:xfrm>
            <a:off x="2892652" y="7906778"/>
            <a:ext cx="7043738" cy="528638"/>
          </a:xfrm>
          <a:prstGeom prst="rect">
            <a:avLst/>
          </a:prstGeom>
          <a:solidFill>
            <a:schemeClr val="tx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5" name="正方形/長方形 44"/>
          <p:cNvSpPr/>
          <p:nvPr/>
        </p:nvSpPr>
        <p:spPr>
          <a:xfrm>
            <a:off x="2892652" y="7981788"/>
            <a:ext cx="4206841" cy="378619"/>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grpSp>
        <p:nvGrpSpPr>
          <p:cNvPr id="46" name="グループ化 45"/>
          <p:cNvGrpSpPr/>
          <p:nvPr/>
        </p:nvGrpSpPr>
        <p:grpSpPr>
          <a:xfrm>
            <a:off x="7065007" y="7734145"/>
            <a:ext cx="873905" cy="873905"/>
            <a:chOff x="7403304" y="3284942"/>
            <a:chExt cx="873905" cy="873905"/>
          </a:xfrm>
        </p:grpSpPr>
        <p:sp>
          <p:nvSpPr>
            <p:cNvPr id="47" name="涙形 46"/>
            <p:cNvSpPr/>
            <p:nvPr/>
          </p:nvSpPr>
          <p:spPr>
            <a:xfrm rot="13500000">
              <a:off x="7403304" y="3284942"/>
              <a:ext cx="873905" cy="873905"/>
            </a:xfrm>
            <a:prstGeom prst="teardrop">
              <a:avLst/>
            </a:prstGeom>
            <a:solidFill>
              <a:schemeClr val="accent6"/>
            </a:solidFill>
            <a:ln w="57150">
              <a:solidFill>
                <a:schemeClr val="bg1"/>
              </a:solidFill>
            </a:ln>
            <a:effectLst>
              <a:outerShdw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48" name="テキスト ボックス 47"/>
            <p:cNvSpPr txBox="1"/>
            <p:nvPr/>
          </p:nvSpPr>
          <p:spPr>
            <a:xfrm>
              <a:off x="7442551" y="3491062"/>
              <a:ext cx="795411" cy="461665"/>
            </a:xfrm>
            <a:prstGeom prst="rect">
              <a:avLst/>
            </a:prstGeom>
            <a:noFill/>
          </p:spPr>
          <p:txBody>
            <a:bodyPr wrap="none" rtlCol="0">
              <a:spAutoFit/>
            </a:bodyPr>
            <a:lstStyle/>
            <a:p>
              <a:pPr algn="ctr"/>
              <a:r>
                <a:rPr kumimoji="1" lang="en-US" altLang="ja-JP" sz="2400" dirty="0">
                  <a:solidFill>
                    <a:schemeClr val="bg1"/>
                  </a:solidFill>
                </a:rPr>
                <a:t>63%</a:t>
              </a:r>
              <a:endParaRPr kumimoji="1" lang="ja-JP" altLang="en-US" sz="2400" dirty="0">
                <a:solidFill>
                  <a:schemeClr val="bg1"/>
                </a:solidFill>
              </a:endParaRPr>
            </a:p>
          </p:txBody>
        </p:sp>
      </p:grpSp>
      <p:sp>
        <p:nvSpPr>
          <p:cNvPr id="49" name="正方形/長方形 48"/>
          <p:cNvSpPr/>
          <p:nvPr/>
        </p:nvSpPr>
        <p:spPr>
          <a:xfrm>
            <a:off x="2892652" y="2502735"/>
            <a:ext cx="7043738" cy="528638"/>
          </a:xfrm>
          <a:prstGeom prst="rect">
            <a:avLst/>
          </a:prstGeom>
          <a:solidFill>
            <a:schemeClr val="tx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0" name="正方形/長方形 49"/>
          <p:cNvSpPr/>
          <p:nvPr/>
        </p:nvSpPr>
        <p:spPr>
          <a:xfrm>
            <a:off x="2892652" y="2577745"/>
            <a:ext cx="4086225" cy="37861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51" name="グループ化 50"/>
          <p:cNvGrpSpPr/>
          <p:nvPr/>
        </p:nvGrpSpPr>
        <p:grpSpPr>
          <a:xfrm>
            <a:off x="6978877" y="2330102"/>
            <a:ext cx="873905" cy="873905"/>
            <a:chOff x="7403304" y="3284942"/>
            <a:chExt cx="873905" cy="873905"/>
          </a:xfrm>
        </p:grpSpPr>
        <p:sp>
          <p:nvSpPr>
            <p:cNvPr id="52" name="涙形 51"/>
            <p:cNvSpPr/>
            <p:nvPr/>
          </p:nvSpPr>
          <p:spPr>
            <a:xfrm rot="13500000">
              <a:off x="7403304" y="3284942"/>
              <a:ext cx="873905" cy="873905"/>
            </a:xfrm>
            <a:prstGeom prst="teardrop">
              <a:avLst/>
            </a:prstGeom>
            <a:solidFill>
              <a:schemeClr val="accent1"/>
            </a:solidFill>
            <a:ln w="57150">
              <a:solidFill>
                <a:schemeClr val="bg1"/>
              </a:solidFill>
            </a:ln>
            <a:effectLst>
              <a:outerShdw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53" name="テキスト ボックス 52"/>
            <p:cNvSpPr txBox="1"/>
            <p:nvPr/>
          </p:nvSpPr>
          <p:spPr>
            <a:xfrm>
              <a:off x="7442551" y="3491062"/>
              <a:ext cx="795411" cy="461665"/>
            </a:xfrm>
            <a:prstGeom prst="rect">
              <a:avLst/>
            </a:prstGeom>
            <a:noFill/>
          </p:spPr>
          <p:txBody>
            <a:bodyPr wrap="none" rtlCol="0">
              <a:spAutoFit/>
            </a:bodyPr>
            <a:lstStyle/>
            <a:p>
              <a:pPr algn="ctr"/>
              <a:r>
                <a:rPr kumimoji="1" lang="en-US" altLang="ja-JP" sz="2400" dirty="0">
                  <a:solidFill>
                    <a:schemeClr val="bg1"/>
                  </a:solidFill>
                </a:rPr>
                <a:t>61%</a:t>
              </a:r>
              <a:endParaRPr kumimoji="1" lang="ja-JP" altLang="en-US" sz="2400" dirty="0">
                <a:solidFill>
                  <a:schemeClr val="bg1"/>
                </a:solidFill>
              </a:endParaRPr>
            </a:p>
          </p:txBody>
        </p:sp>
      </p:grpSp>
      <p:sp>
        <p:nvSpPr>
          <p:cNvPr id="61" name="テキスト ボックス 60"/>
          <p:cNvSpPr txBox="1"/>
          <p:nvPr/>
        </p:nvSpPr>
        <p:spPr>
          <a:xfrm>
            <a:off x="713015" y="2536222"/>
            <a:ext cx="2069517" cy="461665"/>
          </a:xfrm>
          <a:prstGeom prst="rect">
            <a:avLst/>
          </a:prstGeom>
          <a:noFill/>
        </p:spPr>
        <p:txBody>
          <a:bodyPr wrap="square" rtlCol="0" anchor="ctr">
            <a:spAutoFit/>
          </a:bodyPr>
          <a:lstStyle/>
          <a:p>
            <a:pPr algn="r"/>
            <a:r>
              <a:rPr kumimoji="1" lang="en-US" altLang="ja-JP" sz="2400" dirty="0">
                <a:solidFill>
                  <a:schemeClr val="tx2"/>
                </a:solidFill>
                <a:latin typeface="+mj-lt"/>
              </a:rPr>
              <a:t>New York</a:t>
            </a:r>
            <a:endParaRPr kumimoji="1" lang="ja-JP" altLang="en-US" sz="2400" dirty="0">
              <a:solidFill>
                <a:schemeClr val="tx2"/>
              </a:solidFill>
              <a:latin typeface="+mj-lt"/>
            </a:endParaRPr>
          </a:p>
        </p:txBody>
      </p:sp>
      <p:sp>
        <p:nvSpPr>
          <p:cNvPr id="62" name="テキスト ボックス 61"/>
          <p:cNvSpPr txBox="1"/>
          <p:nvPr/>
        </p:nvSpPr>
        <p:spPr>
          <a:xfrm>
            <a:off x="713015" y="6839406"/>
            <a:ext cx="2069517" cy="461665"/>
          </a:xfrm>
          <a:prstGeom prst="rect">
            <a:avLst/>
          </a:prstGeom>
          <a:noFill/>
        </p:spPr>
        <p:txBody>
          <a:bodyPr wrap="square" rtlCol="0" anchor="ctr">
            <a:spAutoFit/>
          </a:bodyPr>
          <a:lstStyle/>
          <a:p>
            <a:pPr algn="r"/>
            <a:r>
              <a:rPr kumimoji="1" lang="en-US" altLang="ja-JP" sz="2400" dirty="0">
                <a:solidFill>
                  <a:schemeClr val="tx2"/>
                </a:solidFill>
                <a:latin typeface="+mj-lt"/>
              </a:rPr>
              <a:t>Moscow</a:t>
            </a:r>
            <a:endParaRPr kumimoji="1" lang="ja-JP" altLang="en-US" sz="2400" dirty="0">
              <a:solidFill>
                <a:schemeClr val="tx2"/>
              </a:solidFill>
              <a:latin typeface="+mj-lt"/>
            </a:endParaRPr>
          </a:p>
        </p:txBody>
      </p:sp>
      <p:sp>
        <p:nvSpPr>
          <p:cNvPr id="63" name="テキスト ボックス 62"/>
          <p:cNvSpPr txBox="1"/>
          <p:nvPr/>
        </p:nvSpPr>
        <p:spPr>
          <a:xfrm>
            <a:off x="713015" y="3612018"/>
            <a:ext cx="2069517" cy="461665"/>
          </a:xfrm>
          <a:prstGeom prst="rect">
            <a:avLst/>
          </a:prstGeom>
          <a:noFill/>
        </p:spPr>
        <p:txBody>
          <a:bodyPr wrap="square" rtlCol="0" anchor="ctr">
            <a:spAutoFit/>
          </a:bodyPr>
          <a:lstStyle/>
          <a:p>
            <a:pPr algn="r"/>
            <a:r>
              <a:rPr kumimoji="1" lang="en-US" altLang="ja-JP" sz="2400" dirty="0">
                <a:solidFill>
                  <a:schemeClr val="tx2"/>
                </a:solidFill>
                <a:latin typeface="+mj-lt"/>
              </a:rPr>
              <a:t>London</a:t>
            </a:r>
            <a:endParaRPr kumimoji="1" lang="ja-JP" altLang="en-US" sz="2400" dirty="0">
              <a:solidFill>
                <a:schemeClr val="tx2"/>
              </a:solidFill>
              <a:latin typeface="+mj-lt"/>
            </a:endParaRPr>
          </a:p>
        </p:txBody>
      </p:sp>
      <p:sp>
        <p:nvSpPr>
          <p:cNvPr id="64" name="テキスト ボックス 63"/>
          <p:cNvSpPr txBox="1"/>
          <p:nvPr/>
        </p:nvSpPr>
        <p:spPr>
          <a:xfrm>
            <a:off x="713015" y="4687814"/>
            <a:ext cx="2069517" cy="461665"/>
          </a:xfrm>
          <a:prstGeom prst="rect">
            <a:avLst/>
          </a:prstGeom>
          <a:noFill/>
        </p:spPr>
        <p:txBody>
          <a:bodyPr wrap="square" rtlCol="0" anchor="ctr">
            <a:spAutoFit/>
          </a:bodyPr>
          <a:lstStyle/>
          <a:p>
            <a:pPr algn="r"/>
            <a:r>
              <a:rPr kumimoji="1" lang="en-US" altLang="ja-JP" sz="2400" dirty="0">
                <a:solidFill>
                  <a:schemeClr val="tx2"/>
                </a:solidFill>
                <a:latin typeface="+mj-lt"/>
              </a:rPr>
              <a:t>Tokyo</a:t>
            </a:r>
            <a:endParaRPr kumimoji="1" lang="ja-JP" altLang="en-US" sz="2400" dirty="0">
              <a:solidFill>
                <a:schemeClr val="tx2"/>
              </a:solidFill>
              <a:latin typeface="+mj-lt"/>
            </a:endParaRPr>
          </a:p>
        </p:txBody>
      </p:sp>
      <p:sp>
        <p:nvSpPr>
          <p:cNvPr id="65" name="テキスト ボックス 64"/>
          <p:cNvSpPr txBox="1"/>
          <p:nvPr/>
        </p:nvSpPr>
        <p:spPr>
          <a:xfrm>
            <a:off x="713015" y="5763610"/>
            <a:ext cx="2069517" cy="461665"/>
          </a:xfrm>
          <a:prstGeom prst="rect">
            <a:avLst/>
          </a:prstGeom>
          <a:noFill/>
        </p:spPr>
        <p:txBody>
          <a:bodyPr wrap="square" rtlCol="0" anchor="ctr">
            <a:spAutoFit/>
          </a:bodyPr>
          <a:lstStyle/>
          <a:p>
            <a:pPr algn="r"/>
            <a:r>
              <a:rPr kumimoji="1" lang="en-US" altLang="ja-JP" sz="2400" dirty="0">
                <a:solidFill>
                  <a:schemeClr val="tx2"/>
                </a:solidFill>
                <a:latin typeface="+mj-lt"/>
              </a:rPr>
              <a:t>Paris</a:t>
            </a:r>
            <a:endParaRPr kumimoji="1" lang="ja-JP" altLang="en-US" sz="2400" dirty="0">
              <a:solidFill>
                <a:schemeClr val="tx2"/>
              </a:solidFill>
              <a:latin typeface="+mj-lt"/>
            </a:endParaRPr>
          </a:p>
        </p:txBody>
      </p:sp>
      <p:sp>
        <p:nvSpPr>
          <p:cNvPr id="66" name="テキスト ボックス 65"/>
          <p:cNvSpPr txBox="1"/>
          <p:nvPr/>
        </p:nvSpPr>
        <p:spPr>
          <a:xfrm>
            <a:off x="713015" y="7915202"/>
            <a:ext cx="2069517" cy="461665"/>
          </a:xfrm>
          <a:prstGeom prst="rect">
            <a:avLst/>
          </a:prstGeom>
          <a:noFill/>
        </p:spPr>
        <p:txBody>
          <a:bodyPr wrap="square" rtlCol="0" anchor="ctr">
            <a:spAutoFit/>
          </a:bodyPr>
          <a:lstStyle/>
          <a:p>
            <a:pPr algn="r"/>
            <a:r>
              <a:rPr kumimoji="1" lang="en-US" altLang="ja-JP" sz="2400" dirty="0">
                <a:solidFill>
                  <a:schemeClr val="tx2"/>
                </a:solidFill>
                <a:latin typeface="+mj-lt"/>
              </a:rPr>
              <a:t>Rome</a:t>
            </a:r>
            <a:endParaRPr kumimoji="1" lang="ja-JP" altLang="en-US" sz="2400" dirty="0">
              <a:solidFill>
                <a:schemeClr val="tx2"/>
              </a:solidFill>
              <a:latin typeface="+mj-lt"/>
            </a:endParaRPr>
          </a:p>
        </p:txBody>
      </p:sp>
      <p:cxnSp>
        <p:nvCxnSpPr>
          <p:cNvPr id="67" name="直線コネクタ 66"/>
          <p:cNvCxnSpPr/>
          <p:nvPr/>
        </p:nvCxnSpPr>
        <p:spPr>
          <a:xfrm>
            <a:off x="9931628" y="2134822"/>
            <a:ext cx="0" cy="6742957"/>
          </a:xfrm>
          <a:prstGeom prst="line">
            <a:avLst/>
          </a:prstGeom>
          <a:ln w="19050">
            <a:solidFill>
              <a:schemeClr val="tx2">
                <a:lumMod val="60000"/>
                <a:lumOff val="40000"/>
              </a:schemeClr>
            </a:solidFill>
            <a:prstDash val="dash"/>
          </a:ln>
        </p:spPr>
        <p:style>
          <a:lnRef idx="1">
            <a:schemeClr val="accent1"/>
          </a:lnRef>
          <a:fillRef idx="0">
            <a:schemeClr val="accent1"/>
          </a:fillRef>
          <a:effectRef idx="0">
            <a:schemeClr val="accent1"/>
          </a:effectRef>
          <a:fontRef idx="minor">
            <a:schemeClr val="tx1"/>
          </a:fontRef>
        </p:style>
      </p:cxnSp>
      <p:sp>
        <p:nvSpPr>
          <p:cNvPr id="69" name="テキスト ボックス 68"/>
          <p:cNvSpPr txBox="1"/>
          <p:nvPr/>
        </p:nvSpPr>
        <p:spPr>
          <a:xfrm>
            <a:off x="2713757" y="8922117"/>
            <a:ext cx="357790" cy="461665"/>
          </a:xfrm>
          <a:prstGeom prst="rect">
            <a:avLst/>
          </a:prstGeom>
          <a:noFill/>
        </p:spPr>
        <p:txBody>
          <a:bodyPr wrap="none" rtlCol="0" anchor="t">
            <a:spAutoFit/>
          </a:bodyPr>
          <a:lstStyle/>
          <a:p>
            <a:pPr algn="ctr"/>
            <a:r>
              <a:rPr kumimoji="1" lang="en-US" altLang="ja-JP" sz="2400" dirty="0">
                <a:solidFill>
                  <a:schemeClr val="tx2">
                    <a:lumMod val="60000"/>
                    <a:lumOff val="40000"/>
                  </a:schemeClr>
                </a:solidFill>
              </a:rPr>
              <a:t>0</a:t>
            </a:r>
            <a:endParaRPr kumimoji="1" lang="ja-JP" altLang="en-US" sz="2400" dirty="0">
              <a:solidFill>
                <a:schemeClr val="tx2">
                  <a:lumMod val="60000"/>
                  <a:lumOff val="40000"/>
                </a:schemeClr>
              </a:solidFill>
            </a:endParaRPr>
          </a:p>
        </p:txBody>
      </p:sp>
      <p:sp>
        <p:nvSpPr>
          <p:cNvPr id="70" name="テキスト ボックス 69"/>
          <p:cNvSpPr txBox="1"/>
          <p:nvPr/>
        </p:nvSpPr>
        <p:spPr>
          <a:xfrm>
            <a:off x="6146683" y="8927515"/>
            <a:ext cx="530915" cy="461665"/>
          </a:xfrm>
          <a:prstGeom prst="rect">
            <a:avLst/>
          </a:prstGeom>
          <a:noFill/>
        </p:spPr>
        <p:txBody>
          <a:bodyPr wrap="none" rtlCol="0" anchor="t">
            <a:spAutoFit/>
          </a:bodyPr>
          <a:lstStyle/>
          <a:p>
            <a:pPr algn="ctr"/>
            <a:r>
              <a:rPr kumimoji="1" lang="en-US" altLang="ja-JP" sz="2400" dirty="0">
                <a:solidFill>
                  <a:schemeClr val="tx2">
                    <a:lumMod val="60000"/>
                    <a:lumOff val="40000"/>
                  </a:schemeClr>
                </a:solidFill>
              </a:rPr>
              <a:t>50</a:t>
            </a:r>
            <a:endParaRPr kumimoji="1" lang="ja-JP" altLang="en-US" sz="2400" dirty="0">
              <a:solidFill>
                <a:schemeClr val="tx2">
                  <a:lumMod val="60000"/>
                  <a:lumOff val="40000"/>
                </a:schemeClr>
              </a:solidFill>
            </a:endParaRPr>
          </a:p>
        </p:txBody>
      </p:sp>
      <p:sp>
        <p:nvSpPr>
          <p:cNvPr id="71" name="テキスト ボックス 70"/>
          <p:cNvSpPr txBox="1"/>
          <p:nvPr/>
        </p:nvSpPr>
        <p:spPr>
          <a:xfrm>
            <a:off x="9579609" y="8932011"/>
            <a:ext cx="704039" cy="461665"/>
          </a:xfrm>
          <a:prstGeom prst="rect">
            <a:avLst/>
          </a:prstGeom>
          <a:noFill/>
        </p:spPr>
        <p:txBody>
          <a:bodyPr wrap="none" rtlCol="0" anchor="t">
            <a:spAutoFit/>
          </a:bodyPr>
          <a:lstStyle/>
          <a:p>
            <a:pPr algn="ctr"/>
            <a:r>
              <a:rPr kumimoji="1" lang="en-US" altLang="ja-JP" sz="2400" dirty="0">
                <a:solidFill>
                  <a:schemeClr val="tx2">
                    <a:lumMod val="60000"/>
                    <a:lumOff val="40000"/>
                  </a:schemeClr>
                </a:solidFill>
              </a:rPr>
              <a:t>100</a:t>
            </a:r>
            <a:endParaRPr kumimoji="1" lang="ja-JP" altLang="en-US" sz="2400" dirty="0">
              <a:solidFill>
                <a:schemeClr val="tx2">
                  <a:lumMod val="60000"/>
                  <a:lumOff val="40000"/>
                </a:schemeClr>
              </a:solidFill>
            </a:endParaRPr>
          </a:p>
        </p:txBody>
      </p:sp>
      <p:sp>
        <p:nvSpPr>
          <p:cNvPr id="72" name="テキスト プレースホルダー 12"/>
          <p:cNvSpPr txBox="1">
            <a:spLocks/>
          </p:cNvSpPr>
          <p:nvPr/>
        </p:nvSpPr>
        <p:spPr>
          <a:xfrm>
            <a:off x="10480818" y="3945685"/>
            <a:ext cx="6630050" cy="1620835"/>
          </a:xfrm>
          <a:prstGeom prst="rect">
            <a:avLst/>
          </a:prstGeom>
        </p:spPr>
        <p:txBody>
          <a:bodyPr>
            <a:normAutofit/>
          </a:bodyPr>
          <a:lstStyle>
            <a:lvl1pPr marL="0" indent="0" algn="l" defTabSz="1371417" rtl="0" eaLnBrk="1" latinLnBrk="0" hangingPunct="1">
              <a:lnSpc>
                <a:spcPct val="130000"/>
              </a:lnSpc>
              <a:spcBef>
                <a:spcPts val="1200"/>
              </a:spcBef>
              <a:buFontTx/>
              <a:buNone/>
              <a:defRPr sz="2000" kern="1200" baseline="0">
                <a:solidFill>
                  <a:schemeClr val="tx2"/>
                </a:solidFill>
                <a:latin typeface="+mn-lt"/>
                <a:ea typeface="+mn-ea"/>
                <a:cs typeface="+mn-cs"/>
              </a:defRPr>
            </a:lvl1pPr>
            <a:lvl2pPr marL="685709" indent="0" algn="l" defTabSz="1371417" rtl="0" eaLnBrk="1" latinLnBrk="0" hangingPunct="1">
              <a:lnSpc>
                <a:spcPct val="90000"/>
              </a:lnSpc>
              <a:spcBef>
                <a:spcPts val="750"/>
              </a:spcBef>
              <a:buFontTx/>
              <a:buNone/>
              <a:defRPr sz="3600" kern="1200">
                <a:solidFill>
                  <a:schemeClr val="tx1"/>
                </a:solidFill>
                <a:latin typeface="+mn-lt"/>
                <a:ea typeface="+mn-ea"/>
                <a:cs typeface="+mn-cs"/>
              </a:defRPr>
            </a:lvl2pPr>
            <a:lvl3pPr marL="1371417" indent="0" algn="l" defTabSz="1371417" rtl="0" eaLnBrk="1" latinLnBrk="0" hangingPunct="1">
              <a:lnSpc>
                <a:spcPct val="90000"/>
              </a:lnSpc>
              <a:spcBef>
                <a:spcPts val="750"/>
              </a:spcBef>
              <a:buFontTx/>
              <a:buNone/>
              <a:defRPr sz="3000" kern="1200">
                <a:solidFill>
                  <a:schemeClr val="tx1"/>
                </a:solidFill>
                <a:latin typeface="+mn-lt"/>
                <a:ea typeface="+mn-ea"/>
                <a:cs typeface="+mn-cs"/>
              </a:defRPr>
            </a:lvl3pPr>
            <a:lvl4pPr marL="2057126" indent="0" algn="l" defTabSz="1371417" rtl="0" eaLnBrk="1" latinLnBrk="0" hangingPunct="1">
              <a:lnSpc>
                <a:spcPct val="90000"/>
              </a:lnSpc>
              <a:spcBef>
                <a:spcPts val="750"/>
              </a:spcBef>
              <a:buFontTx/>
              <a:buNone/>
              <a:defRPr sz="2700" kern="1200">
                <a:solidFill>
                  <a:schemeClr val="tx1"/>
                </a:solidFill>
                <a:latin typeface="+mn-lt"/>
                <a:ea typeface="+mn-ea"/>
                <a:cs typeface="+mn-cs"/>
              </a:defRPr>
            </a:lvl4pPr>
            <a:lvl5pPr marL="2742835" indent="0" algn="l" defTabSz="1371417" rtl="0" eaLnBrk="1" latinLnBrk="0" hangingPunct="1">
              <a:lnSpc>
                <a:spcPct val="90000"/>
              </a:lnSpc>
              <a:spcBef>
                <a:spcPts val="750"/>
              </a:spcBef>
              <a:buFontTx/>
              <a:buNone/>
              <a:defRPr sz="2700" kern="1200">
                <a:solidFill>
                  <a:schemeClr val="tx1"/>
                </a:solidFill>
                <a:latin typeface="+mn-lt"/>
                <a:ea typeface="+mn-ea"/>
                <a:cs typeface="+mn-cs"/>
              </a:defRPr>
            </a:lvl5pPr>
            <a:lvl6pPr marL="3771397"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6pPr>
            <a:lvl7pPr marL="4457106"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7pPr>
            <a:lvl8pPr marL="5142814"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8pPr>
            <a:lvl9pPr marL="5828523"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9pPr>
          </a:lstStyle>
          <a:p>
            <a:r>
              <a:rPr kumimoji="1" lang="en-US" altLang="ja-JP" dirty="0"/>
              <a:t>Has et </a:t>
            </a:r>
            <a:r>
              <a:rPr kumimoji="1" lang="en-US" altLang="ja-JP" dirty="0" err="1"/>
              <a:t>quodsi</a:t>
            </a:r>
            <a:r>
              <a:rPr kumimoji="1" lang="en-US" altLang="ja-JP" dirty="0"/>
              <a:t> </a:t>
            </a:r>
            <a:r>
              <a:rPr kumimoji="1" lang="en-US" altLang="ja-JP" dirty="0" err="1"/>
              <a:t>discere</a:t>
            </a:r>
            <a:r>
              <a:rPr kumimoji="1" lang="en-US" altLang="ja-JP" dirty="0"/>
              <a:t> </a:t>
            </a:r>
            <a:r>
              <a:rPr kumimoji="1" lang="en-US" altLang="ja-JP" dirty="0" err="1"/>
              <a:t>appareat</a:t>
            </a:r>
            <a:r>
              <a:rPr kumimoji="1" lang="en-US" altLang="ja-JP" dirty="0"/>
              <a:t>, </a:t>
            </a:r>
            <a:r>
              <a:rPr kumimoji="1" lang="en-US" altLang="ja-JP" dirty="0" err="1"/>
              <a:t>elaboraret</a:t>
            </a:r>
            <a:r>
              <a:rPr kumimoji="1" lang="en-US" altLang="ja-JP" dirty="0"/>
              <a:t> </a:t>
            </a:r>
            <a:r>
              <a:rPr kumimoji="1" lang="en-US" altLang="ja-JP" dirty="0" err="1"/>
              <a:t>definitionem</a:t>
            </a:r>
            <a:r>
              <a:rPr kumimoji="1" lang="en-US" altLang="ja-JP" dirty="0"/>
              <a:t> </a:t>
            </a:r>
            <a:r>
              <a:rPr kumimoji="1" lang="en-US" altLang="ja-JP" dirty="0" err="1"/>
              <a:t>concludaturque</a:t>
            </a:r>
            <a:r>
              <a:rPr kumimoji="1" lang="en-US" altLang="ja-JP" dirty="0"/>
              <a:t> id </a:t>
            </a:r>
            <a:r>
              <a:rPr kumimoji="1" lang="en-US" altLang="ja-JP" dirty="0" err="1"/>
              <a:t>mel</a:t>
            </a:r>
            <a:r>
              <a:rPr kumimoji="1" lang="en-US" altLang="ja-JP" dirty="0"/>
              <a:t>. </a:t>
            </a:r>
            <a:r>
              <a:rPr kumimoji="1" lang="en-US" altLang="ja-JP" dirty="0" err="1"/>
              <a:t>Nec</a:t>
            </a:r>
            <a:r>
              <a:rPr kumimoji="1" lang="en-US" altLang="ja-JP" dirty="0"/>
              <a:t> </a:t>
            </a:r>
            <a:r>
              <a:rPr kumimoji="1" lang="en-US" altLang="ja-JP" dirty="0" err="1"/>
              <a:t>amet</a:t>
            </a:r>
            <a:r>
              <a:rPr kumimoji="1" lang="en-US" altLang="ja-JP" dirty="0"/>
              <a:t> </a:t>
            </a:r>
            <a:r>
              <a:rPr kumimoji="1" lang="en-US" altLang="ja-JP" dirty="0" err="1"/>
              <a:t>urbanitas</a:t>
            </a:r>
            <a:r>
              <a:rPr kumimoji="1" lang="en-US" altLang="ja-JP" dirty="0"/>
              <a:t> </a:t>
            </a:r>
            <a:r>
              <a:rPr kumimoji="1" lang="en-US" altLang="ja-JP" dirty="0" err="1"/>
              <a:t>eu</a:t>
            </a:r>
            <a:r>
              <a:rPr kumimoji="1" lang="en-US" altLang="ja-JP" dirty="0"/>
              <a:t>, </a:t>
            </a:r>
            <a:r>
              <a:rPr kumimoji="1" lang="en-US" altLang="ja-JP" dirty="0" err="1"/>
              <a:t>pri</a:t>
            </a:r>
            <a:r>
              <a:rPr kumimoji="1" lang="en-US" altLang="ja-JP" dirty="0"/>
              <a:t> at semper </a:t>
            </a:r>
            <a:r>
              <a:rPr kumimoji="1" lang="en-US" altLang="ja-JP" dirty="0" err="1"/>
              <a:t>detracto</a:t>
            </a:r>
            <a:r>
              <a:rPr kumimoji="1" lang="en-US" altLang="ja-JP" dirty="0"/>
              <a:t> </a:t>
            </a:r>
            <a:r>
              <a:rPr kumimoji="1" lang="en-US" altLang="ja-JP" dirty="0" err="1"/>
              <a:t>signiferumque</a:t>
            </a:r>
            <a:r>
              <a:rPr kumimoji="1" lang="en-US" altLang="ja-JP" dirty="0"/>
              <a:t>.</a:t>
            </a:r>
            <a:endParaRPr kumimoji="1" lang="ja-JP" altLang="en-US" dirty="0"/>
          </a:p>
        </p:txBody>
      </p:sp>
      <p:sp>
        <p:nvSpPr>
          <p:cNvPr id="73" name="テキスト プレースホルダー 12"/>
          <p:cNvSpPr txBox="1">
            <a:spLocks/>
          </p:cNvSpPr>
          <p:nvPr/>
        </p:nvSpPr>
        <p:spPr>
          <a:xfrm>
            <a:off x="10480818" y="2869280"/>
            <a:ext cx="6630050" cy="747032"/>
          </a:xfrm>
          <a:prstGeom prst="rect">
            <a:avLst/>
          </a:prstGeom>
        </p:spPr>
        <p:txBody>
          <a:bodyPr anchor="b">
            <a:noAutofit/>
          </a:bodyPr>
          <a:lstStyle>
            <a:lvl1pPr marL="0" indent="0" algn="l" defTabSz="1371417" rtl="0" eaLnBrk="1" latinLnBrk="0" hangingPunct="1">
              <a:lnSpc>
                <a:spcPct val="100000"/>
              </a:lnSpc>
              <a:spcBef>
                <a:spcPts val="0"/>
              </a:spcBef>
              <a:buFontTx/>
              <a:buNone/>
              <a:defRPr sz="3200" kern="1200" baseline="0">
                <a:solidFill>
                  <a:schemeClr val="tx2"/>
                </a:solidFill>
                <a:latin typeface="Ubuntu Medium" panose="020B0604030602030204" pitchFamily="34" charset="0"/>
                <a:ea typeface="+mn-ea"/>
                <a:cs typeface="+mn-cs"/>
              </a:defRPr>
            </a:lvl1pPr>
            <a:lvl2pPr marL="685709" indent="0" algn="l" defTabSz="1371417" rtl="0" eaLnBrk="1" latinLnBrk="0" hangingPunct="1">
              <a:lnSpc>
                <a:spcPct val="90000"/>
              </a:lnSpc>
              <a:spcBef>
                <a:spcPts val="750"/>
              </a:spcBef>
              <a:buFontTx/>
              <a:buNone/>
              <a:defRPr sz="3600" kern="1200">
                <a:solidFill>
                  <a:schemeClr val="tx1"/>
                </a:solidFill>
                <a:latin typeface="+mn-lt"/>
                <a:ea typeface="+mn-ea"/>
                <a:cs typeface="+mn-cs"/>
              </a:defRPr>
            </a:lvl2pPr>
            <a:lvl3pPr marL="1371417" indent="0" algn="l" defTabSz="1371417" rtl="0" eaLnBrk="1" latinLnBrk="0" hangingPunct="1">
              <a:lnSpc>
                <a:spcPct val="90000"/>
              </a:lnSpc>
              <a:spcBef>
                <a:spcPts val="750"/>
              </a:spcBef>
              <a:buFontTx/>
              <a:buNone/>
              <a:defRPr sz="3000" kern="1200">
                <a:solidFill>
                  <a:schemeClr val="tx1"/>
                </a:solidFill>
                <a:latin typeface="+mn-lt"/>
                <a:ea typeface="+mn-ea"/>
                <a:cs typeface="+mn-cs"/>
              </a:defRPr>
            </a:lvl3pPr>
            <a:lvl4pPr marL="2057126" indent="0" algn="l" defTabSz="1371417" rtl="0" eaLnBrk="1" latinLnBrk="0" hangingPunct="1">
              <a:lnSpc>
                <a:spcPct val="90000"/>
              </a:lnSpc>
              <a:spcBef>
                <a:spcPts val="750"/>
              </a:spcBef>
              <a:buFontTx/>
              <a:buNone/>
              <a:defRPr sz="2700" kern="1200">
                <a:solidFill>
                  <a:schemeClr val="tx1"/>
                </a:solidFill>
                <a:latin typeface="+mn-lt"/>
                <a:ea typeface="+mn-ea"/>
                <a:cs typeface="+mn-cs"/>
              </a:defRPr>
            </a:lvl4pPr>
            <a:lvl5pPr marL="2742835" indent="0" algn="l" defTabSz="1371417" rtl="0" eaLnBrk="1" latinLnBrk="0" hangingPunct="1">
              <a:lnSpc>
                <a:spcPct val="90000"/>
              </a:lnSpc>
              <a:spcBef>
                <a:spcPts val="750"/>
              </a:spcBef>
              <a:buFontTx/>
              <a:buNone/>
              <a:defRPr sz="2700" kern="1200">
                <a:solidFill>
                  <a:schemeClr val="tx1"/>
                </a:solidFill>
                <a:latin typeface="+mn-lt"/>
                <a:ea typeface="+mn-ea"/>
                <a:cs typeface="+mn-cs"/>
              </a:defRPr>
            </a:lvl5pPr>
            <a:lvl6pPr marL="3771397"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6pPr>
            <a:lvl7pPr marL="4457106"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7pPr>
            <a:lvl8pPr marL="5142814"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8pPr>
            <a:lvl9pPr marL="5828523"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9pPr>
          </a:lstStyle>
          <a:p>
            <a:r>
              <a:rPr kumimoji="1" lang="en-US" altLang="ja-JP" dirty="0"/>
              <a:t>6 main cities</a:t>
            </a:r>
            <a:endParaRPr kumimoji="1" lang="ja-JP" altLang="en-US" dirty="0"/>
          </a:p>
        </p:txBody>
      </p:sp>
      <p:sp>
        <p:nvSpPr>
          <p:cNvPr id="74" name="正方形/長方形 73"/>
          <p:cNvSpPr/>
          <p:nvPr/>
        </p:nvSpPr>
        <p:spPr>
          <a:xfrm>
            <a:off x="10577604" y="3721530"/>
            <a:ext cx="1827899" cy="72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5" name="テキスト プレースホルダー 12"/>
          <p:cNvSpPr txBox="1">
            <a:spLocks/>
          </p:cNvSpPr>
          <p:nvPr/>
        </p:nvSpPr>
        <p:spPr>
          <a:xfrm>
            <a:off x="10480818" y="6814596"/>
            <a:ext cx="6630050" cy="1620835"/>
          </a:xfrm>
          <a:prstGeom prst="rect">
            <a:avLst/>
          </a:prstGeom>
        </p:spPr>
        <p:txBody>
          <a:bodyPr>
            <a:normAutofit/>
          </a:bodyPr>
          <a:lstStyle>
            <a:lvl1pPr marL="0" indent="0" algn="l" defTabSz="1371417" rtl="0" eaLnBrk="1" latinLnBrk="0" hangingPunct="1">
              <a:lnSpc>
                <a:spcPct val="130000"/>
              </a:lnSpc>
              <a:spcBef>
                <a:spcPts val="1200"/>
              </a:spcBef>
              <a:buFontTx/>
              <a:buNone/>
              <a:defRPr sz="2000" kern="1200" baseline="0">
                <a:solidFill>
                  <a:schemeClr val="tx2"/>
                </a:solidFill>
                <a:latin typeface="+mn-lt"/>
                <a:ea typeface="+mn-ea"/>
                <a:cs typeface="+mn-cs"/>
              </a:defRPr>
            </a:lvl1pPr>
            <a:lvl2pPr marL="685709" indent="0" algn="l" defTabSz="1371417" rtl="0" eaLnBrk="1" latinLnBrk="0" hangingPunct="1">
              <a:lnSpc>
                <a:spcPct val="90000"/>
              </a:lnSpc>
              <a:spcBef>
                <a:spcPts val="750"/>
              </a:spcBef>
              <a:buFontTx/>
              <a:buNone/>
              <a:defRPr sz="3600" kern="1200">
                <a:solidFill>
                  <a:schemeClr val="tx1"/>
                </a:solidFill>
                <a:latin typeface="+mn-lt"/>
                <a:ea typeface="+mn-ea"/>
                <a:cs typeface="+mn-cs"/>
              </a:defRPr>
            </a:lvl2pPr>
            <a:lvl3pPr marL="1371417" indent="0" algn="l" defTabSz="1371417" rtl="0" eaLnBrk="1" latinLnBrk="0" hangingPunct="1">
              <a:lnSpc>
                <a:spcPct val="90000"/>
              </a:lnSpc>
              <a:spcBef>
                <a:spcPts val="750"/>
              </a:spcBef>
              <a:buFontTx/>
              <a:buNone/>
              <a:defRPr sz="3000" kern="1200">
                <a:solidFill>
                  <a:schemeClr val="tx1"/>
                </a:solidFill>
                <a:latin typeface="+mn-lt"/>
                <a:ea typeface="+mn-ea"/>
                <a:cs typeface="+mn-cs"/>
              </a:defRPr>
            </a:lvl3pPr>
            <a:lvl4pPr marL="2057126" indent="0" algn="l" defTabSz="1371417" rtl="0" eaLnBrk="1" latinLnBrk="0" hangingPunct="1">
              <a:lnSpc>
                <a:spcPct val="90000"/>
              </a:lnSpc>
              <a:spcBef>
                <a:spcPts val="750"/>
              </a:spcBef>
              <a:buFontTx/>
              <a:buNone/>
              <a:defRPr sz="2700" kern="1200">
                <a:solidFill>
                  <a:schemeClr val="tx1"/>
                </a:solidFill>
                <a:latin typeface="+mn-lt"/>
                <a:ea typeface="+mn-ea"/>
                <a:cs typeface="+mn-cs"/>
              </a:defRPr>
            </a:lvl4pPr>
            <a:lvl5pPr marL="2742835" indent="0" algn="l" defTabSz="1371417" rtl="0" eaLnBrk="1" latinLnBrk="0" hangingPunct="1">
              <a:lnSpc>
                <a:spcPct val="90000"/>
              </a:lnSpc>
              <a:spcBef>
                <a:spcPts val="750"/>
              </a:spcBef>
              <a:buFontTx/>
              <a:buNone/>
              <a:defRPr sz="2700" kern="1200">
                <a:solidFill>
                  <a:schemeClr val="tx1"/>
                </a:solidFill>
                <a:latin typeface="+mn-lt"/>
                <a:ea typeface="+mn-ea"/>
                <a:cs typeface="+mn-cs"/>
              </a:defRPr>
            </a:lvl5pPr>
            <a:lvl6pPr marL="3771397"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6pPr>
            <a:lvl7pPr marL="4457106"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7pPr>
            <a:lvl8pPr marL="5142814"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8pPr>
            <a:lvl9pPr marL="5828523"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9pPr>
          </a:lstStyle>
          <a:p>
            <a:r>
              <a:rPr kumimoji="1" lang="en-US" altLang="ja-JP" dirty="0" err="1"/>
              <a:t>Sed</a:t>
            </a:r>
            <a:r>
              <a:rPr kumimoji="1" lang="en-US" altLang="ja-JP" dirty="0"/>
              <a:t> at </a:t>
            </a:r>
            <a:r>
              <a:rPr kumimoji="1" lang="en-US" altLang="ja-JP" dirty="0" err="1"/>
              <a:t>agam</a:t>
            </a:r>
            <a:r>
              <a:rPr kumimoji="1" lang="en-US" altLang="ja-JP" dirty="0"/>
              <a:t> </a:t>
            </a:r>
            <a:r>
              <a:rPr kumimoji="1" lang="en-US" altLang="ja-JP" dirty="0" err="1"/>
              <a:t>dignissim</a:t>
            </a:r>
            <a:r>
              <a:rPr kumimoji="1" lang="en-US" altLang="ja-JP" dirty="0"/>
              <a:t> </a:t>
            </a:r>
            <a:r>
              <a:rPr kumimoji="1" lang="en-US" altLang="ja-JP" dirty="0" err="1"/>
              <a:t>disputationi</a:t>
            </a:r>
            <a:r>
              <a:rPr kumimoji="1" lang="en-US" altLang="ja-JP" dirty="0"/>
              <a:t>, </a:t>
            </a:r>
            <a:r>
              <a:rPr kumimoji="1" lang="en-US" altLang="ja-JP" dirty="0" err="1"/>
              <a:t>nec</a:t>
            </a:r>
            <a:r>
              <a:rPr kumimoji="1" lang="en-US" altLang="ja-JP" dirty="0"/>
              <a:t> </a:t>
            </a:r>
            <a:r>
              <a:rPr kumimoji="1" lang="en-US" altLang="ja-JP" dirty="0" err="1"/>
              <a:t>erroribus</a:t>
            </a:r>
            <a:r>
              <a:rPr kumimoji="1" lang="en-US" altLang="ja-JP" dirty="0"/>
              <a:t> </a:t>
            </a:r>
            <a:r>
              <a:rPr kumimoji="1" lang="en-US" altLang="ja-JP" dirty="0" err="1"/>
              <a:t>maiestatis</a:t>
            </a:r>
            <a:r>
              <a:rPr kumimoji="1" lang="en-US" altLang="ja-JP" dirty="0"/>
              <a:t> </a:t>
            </a:r>
            <a:r>
              <a:rPr kumimoji="1" lang="en-US" altLang="ja-JP" dirty="0" err="1"/>
              <a:t>disputando</a:t>
            </a:r>
            <a:r>
              <a:rPr kumimoji="1" lang="en-US" altLang="ja-JP" dirty="0"/>
              <a:t> id. </a:t>
            </a:r>
            <a:r>
              <a:rPr kumimoji="1" lang="en-US" altLang="ja-JP" dirty="0" err="1"/>
              <a:t>Vel</a:t>
            </a:r>
            <a:r>
              <a:rPr kumimoji="1" lang="en-US" altLang="ja-JP" dirty="0"/>
              <a:t> tale </a:t>
            </a:r>
            <a:r>
              <a:rPr kumimoji="1" lang="en-US" altLang="ja-JP" dirty="0" err="1"/>
              <a:t>probo</a:t>
            </a:r>
            <a:r>
              <a:rPr kumimoji="1" lang="en-US" altLang="ja-JP" dirty="0"/>
              <a:t> </a:t>
            </a:r>
            <a:r>
              <a:rPr kumimoji="1" lang="en-US" altLang="ja-JP" dirty="0" err="1"/>
              <a:t>disputationi</a:t>
            </a:r>
            <a:r>
              <a:rPr kumimoji="1" lang="en-US" altLang="ja-JP" dirty="0"/>
              <a:t> in. Mea </a:t>
            </a:r>
            <a:r>
              <a:rPr kumimoji="1" lang="en-US" altLang="ja-JP" dirty="0" err="1"/>
              <a:t>aliquando</a:t>
            </a:r>
            <a:r>
              <a:rPr kumimoji="1" lang="en-US" altLang="ja-JP" dirty="0"/>
              <a:t> </a:t>
            </a:r>
            <a:r>
              <a:rPr kumimoji="1" lang="en-US" altLang="ja-JP" dirty="0" err="1"/>
              <a:t>elaboraret</a:t>
            </a:r>
            <a:r>
              <a:rPr kumimoji="1" lang="en-US" altLang="ja-JP" dirty="0"/>
              <a:t> </a:t>
            </a:r>
            <a:r>
              <a:rPr kumimoji="1" lang="en-US" altLang="ja-JP" dirty="0" err="1"/>
              <a:t>reprehendunt</a:t>
            </a:r>
            <a:r>
              <a:rPr kumimoji="1" lang="en-US" altLang="ja-JP" dirty="0"/>
              <a:t> in.</a:t>
            </a:r>
            <a:endParaRPr kumimoji="1" lang="ja-JP" altLang="en-US" dirty="0"/>
          </a:p>
        </p:txBody>
      </p:sp>
      <p:sp>
        <p:nvSpPr>
          <p:cNvPr id="76" name="テキスト プレースホルダー 12"/>
          <p:cNvSpPr txBox="1">
            <a:spLocks/>
          </p:cNvSpPr>
          <p:nvPr/>
        </p:nvSpPr>
        <p:spPr>
          <a:xfrm>
            <a:off x="10480818" y="5738191"/>
            <a:ext cx="6630050" cy="747032"/>
          </a:xfrm>
          <a:prstGeom prst="rect">
            <a:avLst/>
          </a:prstGeom>
        </p:spPr>
        <p:txBody>
          <a:bodyPr anchor="b">
            <a:noAutofit/>
          </a:bodyPr>
          <a:lstStyle>
            <a:lvl1pPr marL="0" indent="0" algn="l" defTabSz="1371417" rtl="0" eaLnBrk="1" latinLnBrk="0" hangingPunct="1">
              <a:lnSpc>
                <a:spcPct val="100000"/>
              </a:lnSpc>
              <a:spcBef>
                <a:spcPts val="0"/>
              </a:spcBef>
              <a:buFontTx/>
              <a:buNone/>
              <a:defRPr sz="3200" kern="1200" baseline="0">
                <a:solidFill>
                  <a:schemeClr val="tx2"/>
                </a:solidFill>
                <a:latin typeface="Ubuntu Medium" panose="020B0604030602030204" pitchFamily="34" charset="0"/>
                <a:ea typeface="+mn-ea"/>
                <a:cs typeface="+mn-cs"/>
              </a:defRPr>
            </a:lvl1pPr>
            <a:lvl2pPr marL="685709" indent="0" algn="l" defTabSz="1371417" rtl="0" eaLnBrk="1" latinLnBrk="0" hangingPunct="1">
              <a:lnSpc>
                <a:spcPct val="90000"/>
              </a:lnSpc>
              <a:spcBef>
                <a:spcPts val="750"/>
              </a:spcBef>
              <a:buFontTx/>
              <a:buNone/>
              <a:defRPr sz="3600" kern="1200">
                <a:solidFill>
                  <a:schemeClr val="tx1"/>
                </a:solidFill>
                <a:latin typeface="+mn-lt"/>
                <a:ea typeface="+mn-ea"/>
                <a:cs typeface="+mn-cs"/>
              </a:defRPr>
            </a:lvl2pPr>
            <a:lvl3pPr marL="1371417" indent="0" algn="l" defTabSz="1371417" rtl="0" eaLnBrk="1" latinLnBrk="0" hangingPunct="1">
              <a:lnSpc>
                <a:spcPct val="90000"/>
              </a:lnSpc>
              <a:spcBef>
                <a:spcPts val="750"/>
              </a:spcBef>
              <a:buFontTx/>
              <a:buNone/>
              <a:defRPr sz="3000" kern="1200">
                <a:solidFill>
                  <a:schemeClr val="tx1"/>
                </a:solidFill>
                <a:latin typeface="+mn-lt"/>
                <a:ea typeface="+mn-ea"/>
                <a:cs typeface="+mn-cs"/>
              </a:defRPr>
            </a:lvl3pPr>
            <a:lvl4pPr marL="2057126" indent="0" algn="l" defTabSz="1371417" rtl="0" eaLnBrk="1" latinLnBrk="0" hangingPunct="1">
              <a:lnSpc>
                <a:spcPct val="90000"/>
              </a:lnSpc>
              <a:spcBef>
                <a:spcPts val="750"/>
              </a:spcBef>
              <a:buFontTx/>
              <a:buNone/>
              <a:defRPr sz="2700" kern="1200">
                <a:solidFill>
                  <a:schemeClr val="tx1"/>
                </a:solidFill>
                <a:latin typeface="+mn-lt"/>
                <a:ea typeface="+mn-ea"/>
                <a:cs typeface="+mn-cs"/>
              </a:defRPr>
            </a:lvl4pPr>
            <a:lvl5pPr marL="2742835" indent="0" algn="l" defTabSz="1371417" rtl="0" eaLnBrk="1" latinLnBrk="0" hangingPunct="1">
              <a:lnSpc>
                <a:spcPct val="90000"/>
              </a:lnSpc>
              <a:spcBef>
                <a:spcPts val="750"/>
              </a:spcBef>
              <a:buFontTx/>
              <a:buNone/>
              <a:defRPr sz="2700" kern="1200">
                <a:solidFill>
                  <a:schemeClr val="tx1"/>
                </a:solidFill>
                <a:latin typeface="+mn-lt"/>
                <a:ea typeface="+mn-ea"/>
                <a:cs typeface="+mn-cs"/>
              </a:defRPr>
            </a:lvl5pPr>
            <a:lvl6pPr marL="3771397"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6pPr>
            <a:lvl7pPr marL="4457106"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7pPr>
            <a:lvl8pPr marL="5142814"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8pPr>
            <a:lvl9pPr marL="5828523"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9pPr>
          </a:lstStyle>
          <a:p>
            <a:r>
              <a:rPr kumimoji="1" lang="en-US" altLang="ja-JP" dirty="0"/>
              <a:t>Next target </a:t>
            </a:r>
            <a:endParaRPr kumimoji="1" lang="ja-JP" altLang="en-US" dirty="0"/>
          </a:p>
        </p:txBody>
      </p:sp>
      <p:sp>
        <p:nvSpPr>
          <p:cNvPr id="77" name="正方形/長方形 76"/>
          <p:cNvSpPr/>
          <p:nvPr/>
        </p:nvSpPr>
        <p:spPr>
          <a:xfrm>
            <a:off x="10577604" y="6590441"/>
            <a:ext cx="1827899" cy="720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16" name="直線コネクタ 15"/>
          <p:cNvCxnSpPr/>
          <p:nvPr/>
        </p:nvCxnSpPr>
        <p:spPr>
          <a:xfrm>
            <a:off x="2892652" y="2134822"/>
            <a:ext cx="0" cy="6742957"/>
          </a:xfrm>
          <a:prstGeom prst="line">
            <a:avLst/>
          </a:prstGeom>
          <a:ln w="19050">
            <a:solidFill>
              <a:schemeClr val="tx2">
                <a:lumMod val="60000"/>
                <a:lumOff val="4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7669753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9486">
        <p15:prstTrans prst="pageCurlSingle"/>
      </p:transition>
    </mc:Choice>
    <mc:Fallback xmlns="">
      <p:transition spd="slow" advTm="9486">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after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additive="base">
                                        <p:cTn id="7" dur="750" fill="hold"/>
                                        <p:tgtEl>
                                          <p:spTgt spid="16"/>
                                        </p:tgtEl>
                                        <p:attrNameLst>
                                          <p:attrName>ppt_x</p:attrName>
                                        </p:attrNameLst>
                                      </p:cBhvr>
                                      <p:tavLst>
                                        <p:tav tm="0">
                                          <p:val>
                                            <p:strVal val="0-#ppt_w/2"/>
                                          </p:val>
                                        </p:tav>
                                        <p:tav tm="100000">
                                          <p:val>
                                            <p:strVal val="#ppt_x"/>
                                          </p:val>
                                        </p:tav>
                                      </p:tavLst>
                                    </p:anim>
                                    <p:anim calcmode="lin" valueType="num">
                                      <p:cBhvr additive="base">
                                        <p:cTn id="8" dur="750" fill="hold"/>
                                        <p:tgtEl>
                                          <p:spTgt spid="16"/>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0"/>
                                  </p:stCondLst>
                                  <p:childTnLst>
                                    <p:set>
                                      <p:cBhvr>
                                        <p:cTn id="10" dur="1" fill="hold">
                                          <p:stCondLst>
                                            <p:cond delay="0"/>
                                          </p:stCondLst>
                                        </p:cTn>
                                        <p:tgtEl>
                                          <p:spTgt spid="69"/>
                                        </p:tgtEl>
                                        <p:attrNameLst>
                                          <p:attrName>style.visibility</p:attrName>
                                        </p:attrNameLst>
                                      </p:cBhvr>
                                      <p:to>
                                        <p:strVal val="visible"/>
                                      </p:to>
                                    </p:set>
                                    <p:anim calcmode="lin" valueType="num">
                                      <p:cBhvr additive="base">
                                        <p:cTn id="11" dur="750" fill="hold"/>
                                        <p:tgtEl>
                                          <p:spTgt spid="69"/>
                                        </p:tgtEl>
                                        <p:attrNameLst>
                                          <p:attrName>ppt_x</p:attrName>
                                        </p:attrNameLst>
                                      </p:cBhvr>
                                      <p:tavLst>
                                        <p:tav tm="0">
                                          <p:val>
                                            <p:strVal val="0-#ppt_w/2"/>
                                          </p:val>
                                        </p:tav>
                                        <p:tav tm="100000">
                                          <p:val>
                                            <p:strVal val="#ppt_x"/>
                                          </p:val>
                                        </p:tav>
                                      </p:tavLst>
                                    </p:anim>
                                    <p:anim calcmode="lin" valueType="num">
                                      <p:cBhvr additive="base">
                                        <p:cTn id="12" dur="750" fill="hold"/>
                                        <p:tgtEl>
                                          <p:spTgt spid="69"/>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0"/>
                                  </p:stCondLst>
                                  <p:childTnLst>
                                    <p:set>
                                      <p:cBhvr>
                                        <p:cTn id="14" dur="1" fill="hold">
                                          <p:stCondLst>
                                            <p:cond delay="0"/>
                                          </p:stCondLst>
                                        </p:cTn>
                                        <p:tgtEl>
                                          <p:spTgt spid="70"/>
                                        </p:tgtEl>
                                        <p:attrNameLst>
                                          <p:attrName>style.visibility</p:attrName>
                                        </p:attrNameLst>
                                      </p:cBhvr>
                                      <p:to>
                                        <p:strVal val="visible"/>
                                      </p:to>
                                    </p:set>
                                    <p:anim calcmode="lin" valueType="num">
                                      <p:cBhvr additive="base">
                                        <p:cTn id="15" dur="750" fill="hold"/>
                                        <p:tgtEl>
                                          <p:spTgt spid="70"/>
                                        </p:tgtEl>
                                        <p:attrNameLst>
                                          <p:attrName>ppt_x</p:attrName>
                                        </p:attrNameLst>
                                      </p:cBhvr>
                                      <p:tavLst>
                                        <p:tav tm="0">
                                          <p:val>
                                            <p:strVal val="0-#ppt_w/2"/>
                                          </p:val>
                                        </p:tav>
                                        <p:tav tm="100000">
                                          <p:val>
                                            <p:strVal val="#ppt_x"/>
                                          </p:val>
                                        </p:tav>
                                      </p:tavLst>
                                    </p:anim>
                                    <p:anim calcmode="lin" valueType="num">
                                      <p:cBhvr additive="base">
                                        <p:cTn id="16" dur="750" fill="hold"/>
                                        <p:tgtEl>
                                          <p:spTgt spid="70"/>
                                        </p:tgtEl>
                                        <p:attrNameLst>
                                          <p:attrName>ppt_y</p:attrName>
                                        </p:attrNameLst>
                                      </p:cBhvr>
                                      <p:tavLst>
                                        <p:tav tm="0">
                                          <p:val>
                                            <p:strVal val="#ppt_y"/>
                                          </p:val>
                                        </p:tav>
                                        <p:tav tm="100000">
                                          <p:val>
                                            <p:strVal val="#ppt_y"/>
                                          </p:val>
                                        </p:tav>
                                      </p:tavLst>
                                    </p:anim>
                                  </p:childTnLst>
                                </p:cTn>
                              </p:par>
                              <p:par>
                                <p:cTn id="17" presetID="2" presetClass="entr" presetSubtype="8" decel="100000" fill="hold" nodeType="withEffect">
                                  <p:stCondLst>
                                    <p:cond delay="0"/>
                                  </p:stCondLst>
                                  <p:childTnLst>
                                    <p:set>
                                      <p:cBhvr>
                                        <p:cTn id="18" dur="1" fill="hold">
                                          <p:stCondLst>
                                            <p:cond delay="0"/>
                                          </p:stCondLst>
                                        </p:cTn>
                                        <p:tgtEl>
                                          <p:spTgt spid="68"/>
                                        </p:tgtEl>
                                        <p:attrNameLst>
                                          <p:attrName>style.visibility</p:attrName>
                                        </p:attrNameLst>
                                      </p:cBhvr>
                                      <p:to>
                                        <p:strVal val="visible"/>
                                      </p:to>
                                    </p:set>
                                    <p:anim calcmode="lin" valueType="num">
                                      <p:cBhvr additive="base">
                                        <p:cTn id="19" dur="750" fill="hold"/>
                                        <p:tgtEl>
                                          <p:spTgt spid="68"/>
                                        </p:tgtEl>
                                        <p:attrNameLst>
                                          <p:attrName>ppt_x</p:attrName>
                                        </p:attrNameLst>
                                      </p:cBhvr>
                                      <p:tavLst>
                                        <p:tav tm="0">
                                          <p:val>
                                            <p:strVal val="0-#ppt_w/2"/>
                                          </p:val>
                                        </p:tav>
                                        <p:tav tm="100000">
                                          <p:val>
                                            <p:strVal val="#ppt_x"/>
                                          </p:val>
                                        </p:tav>
                                      </p:tavLst>
                                    </p:anim>
                                    <p:anim calcmode="lin" valueType="num">
                                      <p:cBhvr additive="base">
                                        <p:cTn id="20" dur="750" fill="hold"/>
                                        <p:tgtEl>
                                          <p:spTgt spid="68"/>
                                        </p:tgtEl>
                                        <p:attrNameLst>
                                          <p:attrName>ppt_y</p:attrName>
                                        </p:attrNameLst>
                                      </p:cBhvr>
                                      <p:tavLst>
                                        <p:tav tm="0">
                                          <p:val>
                                            <p:strVal val="#ppt_y"/>
                                          </p:val>
                                        </p:tav>
                                        <p:tav tm="100000">
                                          <p:val>
                                            <p:strVal val="#ppt_y"/>
                                          </p:val>
                                        </p:tav>
                                      </p:tavLst>
                                    </p:anim>
                                  </p:childTnLst>
                                </p:cTn>
                              </p:par>
                              <p:par>
                                <p:cTn id="21" presetID="2" presetClass="entr" presetSubtype="8" decel="100000" fill="hold" nodeType="withEffect">
                                  <p:stCondLst>
                                    <p:cond delay="0"/>
                                  </p:stCondLst>
                                  <p:childTnLst>
                                    <p:set>
                                      <p:cBhvr>
                                        <p:cTn id="22" dur="1" fill="hold">
                                          <p:stCondLst>
                                            <p:cond delay="0"/>
                                          </p:stCondLst>
                                        </p:cTn>
                                        <p:tgtEl>
                                          <p:spTgt spid="67"/>
                                        </p:tgtEl>
                                        <p:attrNameLst>
                                          <p:attrName>style.visibility</p:attrName>
                                        </p:attrNameLst>
                                      </p:cBhvr>
                                      <p:to>
                                        <p:strVal val="visible"/>
                                      </p:to>
                                    </p:set>
                                    <p:anim calcmode="lin" valueType="num">
                                      <p:cBhvr additive="base">
                                        <p:cTn id="23" dur="750" fill="hold"/>
                                        <p:tgtEl>
                                          <p:spTgt spid="67"/>
                                        </p:tgtEl>
                                        <p:attrNameLst>
                                          <p:attrName>ppt_x</p:attrName>
                                        </p:attrNameLst>
                                      </p:cBhvr>
                                      <p:tavLst>
                                        <p:tav tm="0">
                                          <p:val>
                                            <p:strVal val="0-#ppt_w/2"/>
                                          </p:val>
                                        </p:tav>
                                        <p:tav tm="100000">
                                          <p:val>
                                            <p:strVal val="#ppt_x"/>
                                          </p:val>
                                        </p:tav>
                                      </p:tavLst>
                                    </p:anim>
                                    <p:anim calcmode="lin" valueType="num">
                                      <p:cBhvr additive="base">
                                        <p:cTn id="24" dur="750" fill="hold"/>
                                        <p:tgtEl>
                                          <p:spTgt spid="67"/>
                                        </p:tgtEl>
                                        <p:attrNameLst>
                                          <p:attrName>ppt_y</p:attrName>
                                        </p:attrNameLst>
                                      </p:cBhvr>
                                      <p:tavLst>
                                        <p:tav tm="0">
                                          <p:val>
                                            <p:strVal val="#ppt_y"/>
                                          </p:val>
                                        </p:tav>
                                        <p:tav tm="100000">
                                          <p:val>
                                            <p:strVal val="#ppt_y"/>
                                          </p:val>
                                        </p:tav>
                                      </p:tavLst>
                                    </p:anim>
                                  </p:childTnLst>
                                </p:cTn>
                              </p:par>
                              <p:par>
                                <p:cTn id="25" presetID="2" presetClass="entr" presetSubtype="8" decel="100000" fill="hold" grpId="0" nodeType="withEffect">
                                  <p:stCondLst>
                                    <p:cond delay="0"/>
                                  </p:stCondLst>
                                  <p:childTnLst>
                                    <p:set>
                                      <p:cBhvr>
                                        <p:cTn id="26" dur="1" fill="hold">
                                          <p:stCondLst>
                                            <p:cond delay="0"/>
                                          </p:stCondLst>
                                        </p:cTn>
                                        <p:tgtEl>
                                          <p:spTgt spid="71"/>
                                        </p:tgtEl>
                                        <p:attrNameLst>
                                          <p:attrName>style.visibility</p:attrName>
                                        </p:attrNameLst>
                                      </p:cBhvr>
                                      <p:to>
                                        <p:strVal val="visible"/>
                                      </p:to>
                                    </p:set>
                                    <p:anim calcmode="lin" valueType="num">
                                      <p:cBhvr additive="base">
                                        <p:cTn id="27" dur="750" fill="hold"/>
                                        <p:tgtEl>
                                          <p:spTgt spid="71"/>
                                        </p:tgtEl>
                                        <p:attrNameLst>
                                          <p:attrName>ppt_x</p:attrName>
                                        </p:attrNameLst>
                                      </p:cBhvr>
                                      <p:tavLst>
                                        <p:tav tm="0">
                                          <p:val>
                                            <p:strVal val="0-#ppt_w/2"/>
                                          </p:val>
                                        </p:tav>
                                        <p:tav tm="100000">
                                          <p:val>
                                            <p:strVal val="#ppt_x"/>
                                          </p:val>
                                        </p:tav>
                                      </p:tavLst>
                                    </p:anim>
                                    <p:anim calcmode="lin" valueType="num">
                                      <p:cBhvr additive="base">
                                        <p:cTn id="28" dur="750" fill="hold"/>
                                        <p:tgtEl>
                                          <p:spTgt spid="71"/>
                                        </p:tgtEl>
                                        <p:attrNameLst>
                                          <p:attrName>ppt_y</p:attrName>
                                        </p:attrNameLst>
                                      </p:cBhvr>
                                      <p:tavLst>
                                        <p:tav tm="0">
                                          <p:val>
                                            <p:strVal val="#ppt_y"/>
                                          </p:val>
                                        </p:tav>
                                        <p:tav tm="100000">
                                          <p:val>
                                            <p:strVal val="#ppt_y"/>
                                          </p:val>
                                        </p:tav>
                                      </p:tavLst>
                                    </p:anim>
                                  </p:childTnLst>
                                </p:cTn>
                              </p:par>
                              <p:par>
                                <p:cTn id="29" presetID="2" presetClass="entr" presetSubtype="1" decel="100000" fill="hold" grpId="0" nodeType="withEffect">
                                  <p:stCondLst>
                                    <p:cond delay="250"/>
                                  </p:stCondLst>
                                  <p:childTnLst>
                                    <p:set>
                                      <p:cBhvr>
                                        <p:cTn id="30" dur="1" fill="hold">
                                          <p:stCondLst>
                                            <p:cond delay="0"/>
                                          </p:stCondLst>
                                        </p:cTn>
                                        <p:tgtEl>
                                          <p:spTgt spid="61"/>
                                        </p:tgtEl>
                                        <p:attrNameLst>
                                          <p:attrName>style.visibility</p:attrName>
                                        </p:attrNameLst>
                                      </p:cBhvr>
                                      <p:to>
                                        <p:strVal val="visible"/>
                                      </p:to>
                                    </p:set>
                                    <p:anim calcmode="lin" valueType="num">
                                      <p:cBhvr additive="base">
                                        <p:cTn id="31" dur="750" fill="hold"/>
                                        <p:tgtEl>
                                          <p:spTgt spid="61"/>
                                        </p:tgtEl>
                                        <p:attrNameLst>
                                          <p:attrName>ppt_x</p:attrName>
                                        </p:attrNameLst>
                                      </p:cBhvr>
                                      <p:tavLst>
                                        <p:tav tm="0">
                                          <p:val>
                                            <p:strVal val="#ppt_x"/>
                                          </p:val>
                                        </p:tav>
                                        <p:tav tm="100000">
                                          <p:val>
                                            <p:strVal val="#ppt_x"/>
                                          </p:val>
                                        </p:tav>
                                      </p:tavLst>
                                    </p:anim>
                                    <p:anim calcmode="lin" valueType="num">
                                      <p:cBhvr additive="base">
                                        <p:cTn id="32" dur="750" fill="hold"/>
                                        <p:tgtEl>
                                          <p:spTgt spid="61"/>
                                        </p:tgtEl>
                                        <p:attrNameLst>
                                          <p:attrName>ppt_y</p:attrName>
                                        </p:attrNameLst>
                                      </p:cBhvr>
                                      <p:tavLst>
                                        <p:tav tm="0">
                                          <p:val>
                                            <p:strVal val="0-#ppt_h/2"/>
                                          </p:val>
                                        </p:tav>
                                        <p:tav tm="100000">
                                          <p:val>
                                            <p:strVal val="#ppt_y"/>
                                          </p:val>
                                        </p:tav>
                                      </p:tavLst>
                                    </p:anim>
                                  </p:childTnLst>
                                </p:cTn>
                              </p:par>
                              <p:par>
                                <p:cTn id="33" presetID="2" presetClass="entr" presetSubtype="1" decel="100000" fill="hold" grpId="0" nodeType="withEffect">
                                  <p:stCondLst>
                                    <p:cond delay="250"/>
                                  </p:stCondLst>
                                  <p:childTnLst>
                                    <p:set>
                                      <p:cBhvr>
                                        <p:cTn id="34" dur="1" fill="hold">
                                          <p:stCondLst>
                                            <p:cond delay="0"/>
                                          </p:stCondLst>
                                        </p:cTn>
                                        <p:tgtEl>
                                          <p:spTgt spid="49"/>
                                        </p:tgtEl>
                                        <p:attrNameLst>
                                          <p:attrName>style.visibility</p:attrName>
                                        </p:attrNameLst>
                                      </p:cBhvr>
                                      <p:to>
                                        <p:strVal val="visible"/>
                                      </p:to>
                                    </p:set>
                                    <p:anim calcmode="lin" valueType="num">
                                      <p:cBhvr additive="base">
                                        <p:cTn id="35" dur="750" fill="hold"/>
                                        <p:tgtEl>
                                          <p:spTgt spid="49"/>
                                        </p:tgtEl>
                                        <p:attrNameLst>
                                          <p:attrName>ppt_x</p:attrName>
                                        </p:attrNameLst>
                                      </p:cBhvr>
                                      <p:tavLst>
                                        <p:tav tm="0">
                                          <p:val>
                                            <p:strVal val="#ppt_x"/>
                                          </p:val>
                                        </p:tav>
                                        <p:tav tm="100000">
                                          <p:val>
                                            <p:strVal val="#ppt_x"/>
                                          </p:val>
                                        </p:tav>
                                      </p:tavLst>
                                    </p:anim>
                                    <p:anim calcmode="lin" valueType="num">
                                      <p:cBhvr additive="base">
                                        <p:cTn id="36" dur="750" fill="hold"/>
                                        <p:tgtEl>
                                          <p:spTgt spid="49"/>
                                        </p:tgtEl>
                                        <p:attrNameLst>
                                          <p:attrName>ppt_y</p:attrName>
                                        </p:attrNameLst>
                                      </p:cBhvr>
                                      <p:tavLst>
                                        <p:tav tm="0">
                                          <p:val>
                                            <p:strVal val="0-#ppt_h/2"/>
                                          </p:val>
                                        </p:tav>
                                        <p:tav tm="100000">
                                          <p:val>
                                            <p:strVal val="#ppt_y"/>
                                          </p:val>
                                        </p:tav>
                                      </p:tavLst>
                                    </p:anim>
                                  </p:childTnLst>
                                </p:cTn>
                              </p:par>
                              <p:par>
                                <p:cTn id="37" presetID="2" presetClass="entr" presetSubtype="1" decel="100000" fill="hold" grpId="0" nodeType="withEffect">
                                  <p:stCondLst>
                                    <p:cond delay="250"/>
                                  </p:stCondLst>
                                  <p:childTnLst>
                                    <p:set>
                                      <p:cBhvr>
                                        <p:cTn id="38" dur="1" fill="hold">
                                          <p:stCondLst>
                                            <p:cond delay="0"/>
                                          </p:stCondLst>
                                        </p:cTn>
                                        <p:tgtEl>
                                          <p:spTgt spid="63"/>
                                        </p:tgtEl>
                                        <p:attrNameLst>
                                          <p:attrName>style.visibility</p:attrName>
                                        </p:attrNameLst>
                                      </p:cBhvr>
                                      <p:to>
                                        <p:strVal val="visible"/>
                                      </p:to>
                                    </p:set>
                                    <p:anim calcmode="lin" valueType="num">
                                      <p:cBhvr additive="base">
                                        <p:cTn id="39" dur="750" fill="hold"/>
                                        <p:tgtEl>
                                          <p:spTgt spid="63"/>
                                        </p:tgtEl>
                                        <p:attrNameLst>
                                          <p:attrName>ppt_x</p:attrName>
                                        </p:attrNameLst>
                                      </p:cBhvr>
                                      <p:tavLst>
                                        <p:tav tm="0">
                                          <p:val>
                                            <p:strVal val="#ppt_x"/>
                                          </p:val>
                                        </p:tav>
                                        <p:tav tm="100000">
                                          <p:val>
                                            <p:strVal val="#ppt_x"/>
                                          </p:val>
                                        </p:tav>
                                      </p:tavLst>
                                    </p:anim>
                                    <p:anim calcmode="lin" valueType="num">
                                      <p:cBhvr additive="base">
                                        <p:cTn id="40" dur="750" fill="hold"/>
                                        <p:tgtEl>
                                          <p:spTgt spid="63"/>
                                        </p:tgtEl>
                                        <p:attrNameLst>
                                          <p:attrName>ppt_y</p:attrName>
                                        </p:attrNameLst>
                                      </p:cBhvr>
                                      <p:tavLst>
                                        <p:tav tm="0">
                                          <p:val>
                                            <p:strVal val="0-#ppt_h/2"/>
                                          </p:val>
                                        </p:tav>
                                        <p:tav tm="100000">
                                          <p:val>
                                            <p:strVal val="#ppt_y"/>
                                          </p:val>
                                        </p:tav>
                                      </p:tavLst>
                                    </p:anim>
                                  </p:childTnLst>
                                </p:cTn>
                              </p:par>
                              <p:par>
                                <p:cTn id="41" presetID="2" presetClass="entr" presetSubtype="1" decel="100000" fill="hold" grpId="0" nodeType="withEffect">
                                  <p:stCondLst>
                                    <p:cond delay="250"/>
                                  </p:stCondLst>
                                  <p:childTnLst>
                                    <p:set>
                                      <p:cBhvr>
                                        <p:cTn id="42" dur="1" fill="hold">
                                          <p:stCondLst>
                                            <p:cond delay="0"/>
                                          </p:stCondLst>
                                        </p:cTn>
                                        <p:tgtEl>
                                          <p:spTgt spid="18"/>
                                        </p:tgtEl>
                                        <p:attrNameLst>
                                          <p:attrName>style.visibility</p:attrName>
                                        </p:attrNameLst>
                                      </p:cBhvr>
                                      <p:to>
                                        <p:strVal val="visible"/>
                                      </p:to>
                                    </p:set>
                                    <p:anim calcmode="lin" valueType="num">
                                      <p:cBhvr additive="base">
                                        <p:cTn id="43" dur="750" fill="hold"/>
                                        <p:tgtEl>
                                          <p:spTgt spid="18"/>
                                        </p:tgtEl>
                                        <p:attrNameLst>
                                          <p:attrName>ppt_x</p:attrName>
                                        </p:attrNameLst>
                                      </p:cBhvr>
                                      <p:tavLst>
                                        <p:tav tm="0">
                                          <p:val>
                                            <p:strVal val="#ppt_x"/>
                                          </p:val>
                                        </p:tav>
                                        <p:tav tm="100000">
                                          <p:val>
                                            <p:strVal val="#ppt_x"/>
                                          </p:val>
                                        </p:tav>
                                      </p:tavLst>
                                    </p:anim>
                                    <p:anim calcmode="lin" valueType="num">
                                      <p:cBhvr additive="base">
                                        <p:cTn id="44" dur="750" fill="hold"/>
                                        <p:tgtEl>
                                          <p:spTgt spid="18"/>
                                        </p:tgtEl>
                                        <p:attrNameLst>
                                          <p:attrName>ppt_y</p:attrName>
                                        </p:attrNameLst>
                                      </p:cBhvr>
                                      <p:tavLst>
                                        <p:tav tm="0">
                                          <p:val>
                                            <p:strVal val="0-#ppt_h/2"/>
                                          </p:val>
                                        </p:tav>
                                        <p:tav tm="100000">
                                          <p:val>
                                            <p:strVal val="#ppt_y"/>
                                          </p:val>
                                        </p:tav>
                                      </p:tavLst>
                                    </p:anim>
                                  </p:childTnLst>
                                </p:cTn>
                              </p:par>
                              <p:par>
                                <p:cTn id="45" presetID="2" presetClass="entr" presetSubtype="1" decel="100000" fill="hold" grpId="0" nodeType="withEffect">
                                  <p:stCondLst>
                                    <p:cond delay="250"/>
                                  </p:stCondLst>
                                  <p:childTnLst>
                                    <p:set>
                                      <p:cBhvr>
                                        <p:cTn id="46" dur="1" fill="hold">
                                          <p:stCondLst>
                                            <p:cond delay="0"/>
                                          </p:stCondLst>
                                        </p:cTn>
                                        <p:tgtEl>
                                          <p:spTgt spid="64"/>
                                        </p:tgtEl>
                                        <p:attrNameLst>
                                          <p:attrName>style.visibility</p:attrName>
                                        </p:attrNameLst>
                                      </p:cBhvr>
                                      <p:to>
                                        <p:strVal val="visible"/>
                                      </p:to>
                                    </p:set>
                                    <p:anim calcmode="lin" valueType="num">
                                      <p:cBhvr additive="base">
                                        <p:cTn id="47" dur="750" fill="hold"/>
                                        <p:tgtEl>
                                          <p:spTgt spid="64"/>
                                        </p:tgtEl>
                                        <p:attrNameLst>
                                          <p:attrName>ppt_x</p:attrName>
                                        </p:attrNameLst>
                                      </p:cBhvr>
                                      <p:tavLst>
                                        <p:tav tm="0">
                                          <p:val>
                                            <p:strVal val="#ppt_x"/>
                                          </p:val>
                                        </p:tav>
                                        <p:tav tm="100000">
                                          <p:val>
                                            <p:strVal val="#ppt_x"/>
                                          </p:val>
                                        </p:tav>
                                      </p:tavLst>
                                    </p:anim>
                                    <p:anim calcmode="lin" valueType="num">
                                      <p:cBhvr additive="base">
                                        <p:cTn id="48" dur="750" fill="hold"/>
                                        <p:tgtEl>
                                          <p:spTgt spid="64"/>
                                        </p:tgtEl>
                                        <p:attrNameLst>
                                          <p:attrName>ppt_y</p:attrName>
                                        </p:attrNameLst>
                                      </p:cBhvr>
                                      <p:tavLst>
                                        <p:tav tm="0">
                                          <p:val>
                                            <p:strVal val="0-#ppt_h/2"/>
                                          </p:val>
                                        </p:tav>
                                        <p:tav tm="100000">
                                          <p:val>
                                            <p:strVal val="#ppt_y"/>
                                          </p:val>
                                        </p:tav>
                                      </p:tavLst>
                                    </p:anim>
                                  </p:childTnLst>
                                </p:cTn>
                              </p:par>
                              <p:par>
                                <p:cTn id="49" presetID="2" presetClass="entr" presetSubtype="1" decel="100000" fill="hold" grpId="0" nodeType="withEffect">
                                  <p:stCondLst>
                                    <p:cond delay="250"/>
                                  </p:stCondLst>
                                  <p:childTnLst>
                                    <p:set>
                                      <p:cBhvr>
                                        <p:cTn id="50" dur="1" fill="hold">
                                          <p:stCondLst>
                                            <p:cond delay="0"/>
                                          </p:stCondLst>
                                        </p:cTn>
                                        <p:tgtEl>
                                          <p:spTgt spid="29"/>
                                        </p:tgtEl>
                                        <p:attrNameLst>
                                          <p:attrName>style.visibility</p:attrName>
                                        </p:attrNameLst>
                                      </p:cBhvr>
                                      <p:to>
                                        <p:strVal val="visible"/>
                                      </p:to>
                                    </p:set>
                                    <p:anim calcmode="lin" valueType="num">
                                      <p:cBhvr additive="base">
                                        <p:cTn id="51" dur="750" fill="hold"/>
                                        <p:tgtEl>
                                          <p:spTgt spid="29"/>
                                        </p:tgtEl>
                                        <p:attrNameLst>
                                          <p:attrName>ppt_x</p:attrName>
                                        </p:attrNameLst>
                                      </p:cBhvr>
                                      <p:tavLst>
                                        <p:tav tm="0">
                                          <p:val>
                                            <p:strVal val="#ppt_x"/>
                                          </p:val>
                                        </p:tav>
                                        <p:tav tm="100000">
                                          <p:val>
                                            <p:strVal val="#ppt_x"/>
                                          </p:val>
                                        </p:tav>
                                      </p:tavLst>
                                    </p:anim>
                                    <p:anim calcmode="lin" valueType="num">
                                      <p:cBhvr additive="base">
                                        <p:cTn id="52" dur="750" fill="hold"/>
                                        <p:tgtEl>
                                          <p:spTgt spid="29"/>
                                        </p:tgtEl>
                                        <p:attrNameLst>
                                          <p:attrName>ppt_y</p:attrName>
                                        </p:attrNameLst>
                                      </p:cBhvr>
                                      <p:tavLst>
                                        <p:tav tm="0">
                                          <p:val>
                                            <p:strVal val="0-#ppt_h/2"/>
                                          </p:val>
                                        </p:tav>
                                        <p:tav tm="100000">
                                          <p:val>
                                            <p:strVal val="#ppt_y"/>
                                          </p:val>
                                        </p:tav>
                                      </p:tavLst>
                                    </p:anim>
                                  </p:childTnLst>
                                </p:cTn>
                              </p:par>
                              <p:par>
                                <p:cTn id="53" presetID="2" presetClass="entr" presetSubtype="1" decel="100000" fill="hold" grpId="0" nodeType="withEffect">
                                  <p:stCondLst>
                                    <p:cond delay="250"/>
                                  </p:stCondLst>
                                  <p:childTnLst>
                                    <p:set>
                                      <p:cBhvr>
                                        <p:cTn id="54" dur="1" fill="hold">
                                          <p:stCondLst>
                                            <p:cond delay="0"/>
                                          </p:stCondLst>
                                        </p:cTn>
                                        <p:tgtEl>
                                          <p:spTgt spid="65"/>
                                        </p:tgtEl>
                                        <p:attrNameLst>
                                          <p:attrName>style.visibility</p:attrName>
                                        </p:attrNameLst>
                                      </p:cBhvr>
                                      <p:to>
                                        <p:strVal val="visible"/>
                                      </p:to>
                                    </p:set>
                                    <p:anim calcmode="lin" valueType="num">
                                      <p:cBhvr additive="base">
                                        <p:cTn id="55" dur="750" fill="hold"/>
                                        <p:tgtEl>
                                          <p:spTgt spid="65"/>
                                        </p:tgtEl>
                                        <p:attrNameLst>
                                          <p:attrName>ppt_x</p:attrName>
                                        </p:attrNameLst>
                                      </p:cBhvr>
                                      <p:tavLst>
                                        <p:tav tm="0">
                                          <p:val>
                                            <p:strVal val="#ppt_x"/>
                                          </p:val>
                                        </p:tav>
                                        <p:tav tm="100000">
                                          <p:val>
                                            <p:strVal val="#ppt_x"/>
                                          </p:val>
                                        </p:tav>
                                      </p:tavLst>
                                    </p:anim>
                                    <p:anim calcmode="lin" valueType="num">
                                      <p:cBhvr additive="base">
                                        <p:cTn id="56" dur="750" fill="hold"/>
                                        <p:tgtEl>
                                          <p:spTgt spid="65"/>
                                        </p:tgtEl>
                                        <p:attrNameLst>
                                          <p:attrName>ppt_y</p:attrName>
                                        </p:attrNameLst>
                                      </p:cBhvr>
                                      <p:tavLst>
                                        <p:tav tm="0">
                                          <p:val>
                                            <p:strVal val="0-#ppt_h/2"/>
                                          </p:val>
                                        </p:tav>
                                        <p:tav tm="100000">
                                          <p:val>
                                            <p:strVal val="#ppt_y"/>
                                          </p:val>
                                        </p:tav>
                                      </p:tavLst>
                                    </p:anim>
                                  </p:childTnLst>
                                </p:cTn>
                              </p:par>
                              <p:par>
                                <p:cTn id="57" presetID="2" presetClass="entr" presetSubtype="1" decel="100000" fill="hold" grpId="0" nodeType="withEffect">
                                  <p:stCondLst>
                                    <p:cond delay="250"/>
                                  </p:stCondLst>
                                  <p:childTnLst>
                                    <p:set>
                                      <p:cBhvr>
                                        <p:cTn id="58" dur="1" fill="hold">
                                          <p:stCondLst>
                                            <p:cond delay="0"/>
                                          </p:stCondLst>
                                        </p:cTn>
                                        <p:tgtEl>
                                          <p:spTgt spid="34"/>
                                        </p:tgtEl>
                                        <p:attrNameLst>
                                          <p:attrName>style.visibility</p:attrName>
                                        </p:attrNameLst>
                                      </p:cBhvr>
                                      <p:to>
                                        <p:strVal val="visible"/>
                                      </p:to>
                                    </p:set>
                                    <p:anim calcmode="lin" valueType="num">
                                      <p:cBhvr additive="base">
                                        <p:cTn id="59" dur="750" fill="hold"/>
                                        <p:tgtEl>
                                          <p:spTgt spid="34"/>
                                        </p:tgtEl>
                                        <p:attrNameLst>
                                          <p:attrName>ppt_x</p:attrName>
                                        </p:attrNameLst>
                                      </p:cBhvr>
                                      <p:tavLst>
                                        <p:tav tm="0">
                                          <p:val>
                                            <p:strVal val="#ppt_x"/>
                                          </p:val>
                                        </p:tav>
                                        <p:tav tm="100000">
                                          <p:val>
                                            <p:strVal val="#ppt_x"/>
                                          </p:val>
                                        </p:tav>
                                      </p:tavLst>
                                    </p:anim>
                                    <p:anim calcmode="lin" valueType="num">
                                      <p:cBhvr additive="base">
                                        <p:cTn id="60" dur="750" fill="hold"/>
                                        <p:tgtEl>
                                          <p:spTgt spid="34"/>
                                        </p:tgtEl>
                                        <p:attrNameLst>
                                          <p:attrName>ppt_y</p:attrName>
                                        </p:attrNameLst>
                                      </p:cBhvr>
                                      <p:tavLst>
                                        <p:tav tm="0">
                                          <p:val>
                                            <p:strVal val="0-#ppt_h/2"/>
                                          </p:val>
                                        </p:tav>
                                        <p:tav tm="100000">
                                          <p:val>
                                            <p:strVal val="#ppt_y"/>
                                          </p:val>
                                        </p:tav>
                                      </p:tavLst>
                                    </p:anim>
                                  </p:childTnLst>
                                </p:cTn>
                              </p:par>
                              <p:par>
                                <p:cTn id="61" presetID="2" presetClass="entr" presetSubtype="1" decel="100000" fill="hold" grpId="0" nodeType="withEffect">
                                  <p:stCondLst>
                                    <p:cond delay="250"/>
                                  </p:stCondLst>
                                  <p:childTnLst>
                                    <p:set>
                                      <p:cBhvr>
                                        <p:cTn id="62" dur="1" fill="hold">
                                          <p:stCondLst>
                                            <p:cond delay="0"/>
                                          </p:stCondLst>
                                        </p:cTn>
                                        <p:tgtEl>
                                          <p:spTgt spid="62"/>
                                        </p:tgtEl>
                                        <p:attrNameLst>
                                          <p:attrName>style.visibility</p:attrName>
                                        </p:attrNameLst>
                                      </p:cBhvr>
                                      <p:to>
                                        <p:strVal val="visible"/>
                                      </p:to>
                                    </p:set>
                                    <p:anim calcmode="lin" valueType="num">
                                      <p:cBhvr additive="base">
                                        <p:cTn id="63" dur="750" fill="hold"/>
                                        <p:tgtEl>
                                          <p:spTgt spid="62"/>
                                        </p:tgtEl>
                                        <p:attrNameLst>
                                          <p:attrName>ppt_x</p:attrName>
                                        </p:attrNameLst>
                                      </p:cBhvr>
                                      <p:tavLst>
                                        <p:tav tm="0">
                                          <p:val>
                                            <p:strVal val="#ppt_x"/>
                                          </p:val>
                                        </p:tav>
                                        <p:tav tm="100000">
                                          <p:val>
                                            <p:strVal val="#ppt_x"/>
                                          </p:val>
                                        </p:tav>
                                      </p:tavLst>
                                    </p:anim>
                                    <p:anim calcmode="lin" valueType="num">
                                      <p:cBhvr additive="base">
                                        <p:cTn id="64" dur="750" fill="hold"/>
                                        <p:tgtEl>
                                          <p:spTgt spid="62"/>
                                        </p:tgtEl>
                                        <p:attrNameLst>
                                          <p:attrName>ppt_y</p:attrName>
                                        </p:attrNameLst>
                                      </p:cBhvr>
                                      <p:tavLst>
                                        <p:tav tm="0">
                                          <p:val>
                                            <p:strVal val="0-#ppt_h/2"/>
                                          </p:val>
                                        </p:tav>
                                        <p:tav tm="100000">
                                          <p:val>
                                            <p:strVal val="#ppt_y"/>
                                          </p:val>
                                        </p:tav>
                                      </p:tavLst>
                                    </p:anim>
                                  </p:childTnLst>
                                </p:cTn>
                              </p:par>
                              <p:par>
                                <p:cTn id="65" presetID="2" presetClass="entr" presetSubtype="1" decel="100000" fill="hold" grpId="0" nodeType="withEffect">
                                  <p:stCondLst>
                                    <p:cond delay="250"/>
                                  </p:stCondLst>
                                  <p:childTnLst>
                                    <p:set>
                                      <p:cBhvr>
                                        <p:cTn id="66" dur="1" fill="hold">
                                          <p:stCondLst>
                                            <p:cond delay="0"/>
                                          </p:stCondLst>
                                        </p:cTn>
                                        <p:tgtEl>
                                          <p:spTgt spid="39"/>
                                        </p:tgtEl>
                                        <p:attrNameLst>
                                          <p:attrName>style.visibility</p:attrName>
                                        </p:attrNameLst>
                                      </p:cBhvr>
                                      <p:to>
                                        <p:strVal val="visible"/>
                                      </p:to>
                                    </p:set>
                                    <p:anim calcmode="lin" valueType="num">
                                      <p:cBhvr additive="base">
                                        <p:cTn id="67" dur="750" fill="hold"/>
                                        <p:tgtEl>
                                          <p:spTgt spid="39"/>
                                        </p:tgtEl>
                                        <p:attrNameLst>
                                          <p:attrName>ppt_x</p:attrName>
                                        </p:attrNameLst>
                                      </p:cBhvr>
                                      <p:tavLst>
                                        <p:tav tm="0">
                                          <p:val>
                                            <p:strVal val="#ppt_x"/>
                                          </p:val>
                                        </p:tav>
                                        <p:tav tm="100000">
                                          <p:val>
                                            <p:strVal val="#ppt_x"/>
                                          </p:val>
                                        </p:tav>
                                      </p:tavLst>
                                    </p:anim>
                                    <p:anim calcmode="lin" valueType="num">
                                      <p:cBhvr additive="base">
                                        <p:cTn id="68" dur="750" fill="hold"/>
                                        <p:tgtEl>
                                          <p:spTgt spid="39"/>
                                        </p:tgtEl>
                                        <p:attrNameLst>
                                          <p:attrName>ppt_y</p:attrName>
                                        </p:attrNameLst>
                                      </p:cBhvr>
                                      <p:tavLst>
                                        <p:tav tm="0">
                                          <p:val>
                                            <p:strVal val="0-#ppt_h/2"/>
                                          </p:val>
                                        </p:tav>
                                        <p:tav tm="100000">
                                          <p:val>
                                            <p:strVal val="#ppt_y"/>
                                          </p:val>
                                        </p:tav>
                                      </p:tavLst>
                                    </p:anim>
                                  </p:childTnLst>
                                </p:cTn>
                              </p:par>
                              <p:par>
                                <p:cTn id="69" presetID="2" presetClass="entr" presetSubtype="1" decel="100000" fill="hold" grpId="0" nodeType="withEffect">
                                  <p:stCondLst>
                                    <p:cond delay="250"/>
                                  </p:stCondLst>
                                  <p:childTnLst>
                                    <p:set>
                                      <p:cBhvr>
                                        <p:cTn id="70" dur="1" fill="hold">
                                          <p:stCondLst>
                                            <p:cond delay="0"/>
                                          </p:stCondLst>
                                        </p:cTn>
                                        <p:tgtEl>
                                          <p:spTgt spid="66"/>
                                        </p:tgtEl>
                                        <p:attrNameLst>
                                          <p:attrName>style.visibility</p:attrName>
                                        </p:attrNameLst>
                                      </p:cBhvr>
                                      <p:to>
                                        <p:strVal val="visible"/>
                                      </p:to>
                                    </p:set>
                                    <p:anim calcmode="lin" valueType="num">
                                      <p:cBhvr additive="base">
                                        <p:cTn id="71" dur="750" fill="hold"/>
                                        <p:tgtEl>
                                          <p:spTgt spid="66"/>
                                        </p:tgtEl>
                                        <p:attrNameLst>
                                          <p:attrName>ppt_x</p:attrName>
                                        </p:attrNameLst>
                                      </p:cBhvr>
                                      <p:tavLst>
                                        <p:tav tm="0">
                                          <p:val>
                                            <p:strVal val="#ppt_x"/>
                                          </p:val>
                                        </p:tav>
                                        <p:tav tm="100000">
                                          <p:val>
                                            <p:strVal val="#ppt_x"/>
                                          </p:val>
                                        </p:tav>
                                      </p:tavLst>
                                    </p:anim>
                                    <p:anim calcmode="lin" valueType="num">
                                      <p:cBhvr additive="base">
                                        <p:cTn id="72" dur="750" fill="hold"/>
                                        <p:tgtEl>
                                          <p:spTgt spid="66"/>
                                        </p:tgtEl>
                                        <p:attrNameLst>
                                          <p:attrName>ppt_y</p:attrName>
                                        </p:attrNameLst>
                                      </p:cBhvr>
                                      <p:tavLst>
                                        <p:tav tm="0">
                                          <p:val>
                                            <p:strVal val="0-#ppt_h/2"/>
                                          </p:val>
                                        </p:tav>
                                        <p:tav tm="100000">
                                          <p:val>
                                            <p:strVal val="#ppt_y"/>
                                          </p:val>
                                        </p:tav>
                                      </p:tavLst>
                                    </p:anim>
                                  </p:childTnLst>
                                </p:cTn>
                              </p:par>
                              <p:par>
                                <p:cTn id="73" presetID="2" presetClass="entr" presetSubtype="1" decel="100000" fill="hold" grpId="0" nodeType="withEffect">
                                  <p:stCondLst>
                                    <p:cond delay="250"/>
                                  </p:stCondLst>
                                  <p:childTnLst>
                                    <p:set>
                                      <p:cBhvr>
                                        <p:cTn id="74" dur="1" fill="hold">
                                          <p:stCondLst>
                                            <p:cond delay="0"/>
                                          </p:stCondLst>
                                        </p:cTn>
                                        <p:tgtEl>
                                          <p:spTgt spid="44"/>
                                        </p:tgtEl>
                                        <p:attrNameLst>
                                          <p:attrName>style.visibility</p:attrName>
                                        </p:attrNameLst>
                                      </p:cBhvr>
                                      <p:to>
                                        <p:strVal val="visible"/>
                                      </p:to>
                                    </p:set>
                                    <p:anim calcmode="lin" valueType="num">
                                      <p:cBhvr additive="base">
                                        <p:cTn id="75" dur="750" fill="hold"/>
                                        <p:tgtEl>
                                          <p:spTgt spid="44"/>
                                        </p:tgtEl>
                                        <p:attrNameLst>
                                          <p:attrName>ppt_x</p:attrName>
                                        </p:attrNameLst>
                                      </p:cBhvr>
                                      <p:tavLst>
                                        <p:tav tm="0">
                                          <p:val>
                                            <p:strVal val="#ppt_x"/>
                                          </p:val>
                                        </p:tav>
                                        <p:tav tm="100000">
                                          <p:val>
                                            <p:strVal val="#ppt_x"/>
                                          </p:val>
                                        </p:tav>
                                      </p:tavLst>
                                    </p:anim>
                                    <p:anim calcmode="lin" valueType="num">
                                      <p:cBhvr additive="base">
                                        <p:cTn id="76" dur="750" fill="hold"/>
                                        <p:tgtEl>
                                          <p:spTgt spid="44"/>
                                        </p:tgtEl>
                                        <p:attrNameLst>
                                          <p:attrName>ppt_y</p:attrName>
                                        </p:attrNameLst>
                                      </p:cBhvr>
                                      <p:tavLst>
                                        <p:tav tm="0">
                                          <p:val>
                                            <p:strVal val="0-#ppt_h/2"/>
                                          </p:val>
                                        </p:tav>
                                        <p:tav tm="100000">
                                          <p:val>
                                            <p:strVal val="#ppt_y"/>
                                          </p:val>
                                        </p:tav>
                                      </p:tavLst>
                                    </p:anim>
                                  </p:childTnLst>
                                </p:cTn>
                              </p:par>
                            </p:childTnLst>
                          </p:cTn>
                        </p:par>
                        <p:par>
                          <p:cTn id="77" fill="hold">
                            <p:stCondLst>
                              <p:cond delay="1000"/>
                            </p:stCondLst>
                            <p:childTnLst>
                              <p:par>
                                <p:cTn id="78" presetID="2" presetClass="entr" presetSubtype="8" decel="100000" fill="hold" nodeType="afterEffect">
                                  <p:stCondLst>
                                    <p:cond delay="0"/>
                                  </p:stCondLst>
                                  <p:childTnLst>
                                    <p:set>
                                      <p:cBhvr>
                                        <p:cTn id="79" dur="1" fill="hold">
                                          <p:stCondLst>
                                            <p:cond delay="0"/>
                                          </p:stCondLst>
                                        </p:cTn>
                                        <p:tgtEl>
                                          <p:spTgt spid="51"/>
                                        </p:tgtEl>
                                        <p:attrNameLst>
                                          <p:attrName>style.visibility</p:attrName>
                                        </p:attrNameLst>
                                      </p:cBhvr>
                                      <p:to>
                                        <p:strVal val="visible"/>
                                      </p:to>
                                    </p:set>
                                    <p:anim calcmode="lin" valueType="num">
                                      <p:cBhvr additive="base">
                                        <p:cTn id="80" dur="750" fill="hold"/>
                                        <p:tgtEl>
                                          <p:spTgt spid="51"/>
                                        </p:tgtEl>
                                        <p:attrNameLst>
                                          <p:attrName>ppt_x</p:attrName>
                                        </p:attrNameLst>
                                      </p:cBhvr>
                                      <p:tavLst>
                                        <p:tav tm="0">
                                          <p:val>
                                            <p:strVal val="0-#ppt_w/2"/>
                                          </p:val>
                                        </p:tav>
                                        <p:tav tm="100000">
                                          <p:val>
                                            <p:strVal val="#ppt_x"/>
                                          </p:val>
                                        </p:tav>
                                      </p:tavLst>
                                    </p:anim>
                                    <p:anim calcmode="lin" valueType="num">
                                      <p:cBhvr additive="base">
                                        <p:cTn id="81" dur="750" fill="hold"/>
                                        <p:tgtEl>
                                          <p:spTgt spid="51"/>
                                        </p:tgtEl>
                                        <p:attrNameLst>
                                          <p:attrName>ppt_y</p:attrName>
                                        </p:attrNameLst>
                                      </p:cBhvr>
                                      <p:tavLst>
                                        <p:tav tm="0">
                                          <p:val>
                                            <p:strVal val="#ppt_y"/>
                                          </p:val>
                                        </p:tav>
                                        <p:tav tm="100000">
                                          <p:val>
                                            <p:strVal val="#ppt_y"/>
                                          </p:val>
                                        </p:tav>
                                      </p:tavLst>
                                    </p:anim>
                                  </p:childTnLst>
                                </p:cTn>
                              </p:par>
                              <p:par>
                                <p:cTn id="82" presetID="10" presetClass="entr" presetSubtype="0" fill="hold" nodeType="withEffect">
                                  <p:stCondLst>
                                    <p:cond delay="0"/>
                                  </p:stCondLst>
                                  <p:childTnLst>
                                    <p:set>
                                      <p:cBhvr>
                                        <p:cTn id="83" dur="1" fill="hold">
                                          <p:stCondLst>
                                            <p:cond delay="0"/>
                                          </p:stCondLst>
                                        </p:cTn>
                                        <p:tgtEl>
                                          <p:spTgt spid="51"/>
                                        </p:tgtEl>
                                        <p:attrNameLst>
                                          <p:attrName>style.visibility</p:attrName>
                                        </p:attrNameLst>
                                      </p:cBhvr>
                                      <p:to>
                                        <p:strVal val="visible"/>
                                      </p:to>
                                    </p:set>
                                    <p:animEffect transition="in" filter="fade">
                                      <p:cBhvr>
                                        <p:cTn id="84" dur="750"/>
                                        <p:tgtEl>
                                          <p:spTgt spid="51"/>
                                        </p:tgtEl>
                                      </p:cBhvr>
                                    </p:animEffect>
                                  </p:childTnLst>
                                </p:cTn>
                              </p:par>
                              <p:par>
                                <p:cTn id="85" presetID="22" presetClass="entr" presetSubtype="8" fill="hold" grpId="0" nodeType="withEffect">
                                  <p:stCondLst>
                                    <p:cond delay="0"/>
                                  </p:stCondLst>
                                  <p:childTnLst>
                                    <p:set>
                                      <p:cBhvr>
                                        <p:cTn id="86" dur="1" fill="hold">
                                          <p:stCondLst>
                                            <p:cond delay="0"/>
                                          </p:stCondLst>
                                        </p:cTn>
                                        <p:tgtEl>
                                          <p:spTgt spid="50"/>
                                        </p:tgtEl>
                                        <p:attrNameLst>
                                          <p:attrName>style.visibility</p:attrName>
                                        </p:attrNameLst>
                                      </p:cBhvr>
                                      <p:to>
                                        <p:strVal val="visible"/>
                                      </p:to>
                                    </p:set>
                                    <p:animEffect transition="in" filter="wipe(left)">
                                      <p:cBhvr>
                                        <p:cTn id="87" dur="750"/>
                                        <p:tgtEl>
                                          <p:spTgt spid="50"/>
                                        </p:tgtEl>
                                      </p:cBhvr>
                                    </p:animEffect>
                                  </p:childTnLst>
                                </p:cTn>
                              </p:par>
                            </p:childTnLst>
                          </p:cTn>
                        </p:par>
                        <p:par>
                          <p:cTn id="88" fill="hold">
                            <p:stCondLst>
                              <p:cond delay="1750"/>
                            </p:stCondLst>
                            <p:childTnLst>
                              <p:par>
                                <p:cTn id="89" presetID="2" presetClass="entr" presetSubtype="8" decel="100000" fill="hold" nodeType="afterEffect">
                                  <p:stCondLst>
                                    <p:cond delay="0"/>
                                  </p:stCondLst>
                                  <p:childTnLst>
                                    <p:set>
                                      <p:cBhvr>
                                        <p:cTn id="90" dur="1" fill="hold">
                                          <p:stCondLst>
                                            <p:cond delay="0"/>
                                          </p:stCondLst>
                                        </p:cTn>
                                        <p:tgtEl>
                                          <p:spTgt spid="23"/>
                                        </p:tgtEl>
                                        <p:attrNameLst>
                                          <p:attrName>style.visibility</p:attrName>
                                        </p:attrNameLst>
                                      </p:cBhvr>
                                      <p:to>
                                        <p:strVal val="visible"/>
                                      </p:to>
                                    </p:set>
                                    <p:anim calcmode="lin" valueType="num">
                                      <p:cBhvr additive="base">
                                        <p:cTn id="91" dur="750" fill="hold"/>
                                        <p:tgtEl>
                                          <p:spTgt spid="23"/>
                                        </p:tgtEl>
                                        <p:attrNameLst>
                                          <p:attrName>ppt_x</p:attrName>
                                        </p:attrNameLst>
                                      </p:cBhvr>
                                      <p:tavLst>
                                        <p:tav tm="0">
                                          <p:val>
                                            <p:strVal val="0-#ppt_w/2"/>
                                          </p:val>
                                        </p:tav>
                                        <p:tav tm="100000">
                                          <p:val>
                                            <p:strVal val="#ppt_x"/>
                                          </p:val>
                                        </p:tav>
                                      </p:tavLst>
                                    </p:anim>
                                    <p:anim calcmode="lin" valueType="num">
                                      <p:cBhvr additive="base">
                                        <p:cTn id="92" dur="750" fill="hold"/>
                                        <p:tgtEl>
                                          <p:spTgt spid="23"/>
                                        </p:tgtEl>
                                        <p:attrNameLst>
                                          <p:attrName>ppt_y</p:attrName>
                                        </p:attrNameLst>
                                      </p:cBhvr>
                                      <p:tavLst>
                                        <p:tav tm="0">
                                          <p:val>
                                            <p:strVal val="#ppt_y"/>
                                          </p:val>
                                        </p:tav>
                                        <p:tav tm="100000">
                                          <p:val>
                                            <p:strVal val="#ppt_y"/>
                                          </p:val>
                                        </p:tav>
                                      </p:tavLst>
                                    </p:anim>
                                  </p:childTnLst>
                                </p:cTn>
                              </p:par>
                              <p:par>
                                <p:cTn id="93" presetID="10" presetClass="entr" presetSubtype="0" fill="hold" nodeType="withEffect">
                                  <p:stCondLst>
                                    <p:cond delay="0"/>
                                  </p:stCondLst>
                                  <p:childTnLst>
                                    <p:set>
                                      <p:cBhvr>
                                        <p:cTn id="94" dur="1" fill="hold">
                                          <p:stCondLst>
                                            <p:cond delay="0"/>
                                          </p:stCondLst>
                                        </p:cTn>
                                        <p:tgtEl>
                                          <p:spTgt spid="23"/>
                                        </p:tgtEl>
                                        <p:attrNameLst>
                                          <p:attrName>style.visibility</p:attrName>
                                        </p:attrNameLst>
                                      </p:cBhvr>
                                      <p:to>
                                        <p:strVal val="visible"/>
                                      </p:to>
                                    </p:set>
                                    <p:animEffect transition="in" filter="fade">
                                      <p:cBhvr>
                                        <p:cTn id="95" dur="750"/>
                                        <p:tgtEl>
                                          <p:spTgt spid="23"/>
                                        </p:tgtEl>
                                      </p:cBhvr>
                                    </p:animEffect>
                                  </p:childTnLst>
                                </p:cTn>
                              </p:par>
                              <p:par>
                                <p:cTn id="96" presetID="22" presetClass="entr" presetSubtype="8" fill="hold" grpId="0" nodeType="withEffect">
                                  <p:stCondLst>
                                    <p:cond delay="0"/>
                                  </p:stCondLst>
                                  <p:childTnLst>
                                    <p:set>
                                      <p:cBhvr>
                                        <p:cTn id="97" dur="1" fill="hold">
                                          <p:stCondLst>
                                            <p:cond delay="0"/>
                                          </p:stCondLst>
                                        </p:cTn>
                                        <p:tgtEl>
                                          <p:spTgt spid="19"/>
                                        </p:tgtEl>
                                        <p:attrNameLst>
                                          <p:attrName>style.visibility</p:attrName>
                                        </p:attrNameLst>
                                      </p:cBhvr>
                                      <p:to>
                                        <p:strVal val="visible"/>
                                      </p:to>
                                    </p:set>
                                    <p:animEffect transition="in" filter="wipe(left)">
                                      <p:cBhvr>
                                        <p:cTn id="98" dur="750"/>
                                        <p:tgtEl>
                                          <p:spTgt spid="19"/>
                                        </p:tgtEl>
                                      </p:cBhvr>
                                    </p:animEffect>
                                  </p:childTnLst>
                                </p:cTn>
                              </p:par>
                            </p:childTnLst>
                          </p:cTn>
                        </p:par>
                        <p:par>
                          <p:cTn id="99" fill="hold">
                            <p:stCondLst>
                              <p:cond delay="2500"/>
                            </p:stCondLst>
                            <p:childTnLst>
                              <p:par>
                                <p:cTn id="100" presetID="2" presetClass="entr" presetSubtype="8" decel="100000" fill="hold" nodeType="afterEffect">
                                  <p:stCondLst>
                                    <p:cond delay="0"/>
                                  </p:stCondLst>
                                  <p:childTnLst>
                                    <p:set>
                                      <p:cBhvr>
                                        <p:cTn id="101" dur="1" fill="hold">
                                          <p:stCondLst>
                                            <p:cond delay="0"/>
                                          </p:stCondLst>
                                        </p:cTn>
                                        <p:tgtEl>
                                          <p:spTgt spid="31"/>
                                        </p:tgtEl>
                                        <p:attrNameLst>
                                          <p:attrName>style.visibility</p:attrName>
                                        </p:attrNameLst>
                                      </p:cBhvr>
                                      <p:to>
                                        <p:strVal val="visible"/>
                                      </p:to>
                                    </p:set>
                                    <p:anim calcmode="lin" valueType="num">
                                      <p:cBhvr additive="base">
                                        <p:cTn id="102" dur="750" fill="hold"/>
                                        <p:tgtEl>
                                          <p:spTgt spid="31"/>
                                        </p:tgtEl>
                                        <p:attrNameLst>
                                          <p:attrName>ppt_x</p:attrName>
                                        </p:attrNameLst>
                                      </p:cBhvr>
                                      <p:tavLst>
                                        <p:tav tm="0">
                                          <p:val>
                                            <p:strVal val="0-#ppt_w/2"/>
                                          </p:val>
                                        </p:tav>
                                        <p:tav tm="100000">
                                          <p:val>
                                            <p:strVal val="#ppt_x"/>
                                          </p:val>
                                        </p:tav>
                                      </p:tavLst>
                                    </p:anim>
                                    <p:anim calcmode="lin" valueType="num">
                                      <p:cBhvr additive="base">
                                        <p:cTn id="103" dur="750" fill="hold"/>
                                        <p:tgtEl>
                                          <p:spTgt spid="31"/>
                                        </p:tgtEl>
                                        <p:attrNameLst>
                                          <p:attrName>ppt_y</p:attrName>
                                        </p:attrNameLst>
                                      </p:cBhvr>
                                      <p:tavLst>
                                        <p:tav tm="0">
                                          <p:val>
                                            <p:strVal val="#ppt_y"/>
                                          </p:val>
                                        </p:tav>
                                        <p:tav tm="100000">
                                          <p:val>
                                            <p:strVal val="#ppt_y"/>
                                          </p:val>
                                        </p:tav>
                                      </p:tavLst>
                                    </p:anim>
                                  </p:childTnLst>
                                </p:cTn>
                              </p:par>
                              <p:par>
                                <p:cTn id="104" presetID="10" presetClass="entr" presetSubtype="0" fill="hold" nodeType="withEffect">
                                  <p:stCondLst>
                                    <p:cond delay="0"/>
                                  </p:stCondLst>
                                  <p:childTnLst>
                                    <p:set>
                                      <p:cBhvr>
                                        <p:cTn id="105" dur="1" fill="hold">
                                          <p:stCondLst>
                                            <p:cond delay="0"/>
                                          </p:stCondLst>
                                        </p:cTn>
                                        <p:tgtEl>
                                          <p:spTgt spid="31"/>
                                        </p:tgtEl>
                                        <p:attrNameLst>
                                          <p:attrName>style.visibility</p:attrName>
                                        </p:attrNameLst>
                                      </p:cBhvr>
                                      <p:to>
                                        <p:strVal val="visible"/>
                                      </p:to>
                                    </p:set>
                                    <p:animEffect transition="in" filter="fade">
                                      <p:cBhvr>
                                        <p:cTn id="106" dur="750"/>
                                        <p:tgtEl>
                                          <p:spTgt spid="31"/>
                                        </p:tgtEl>
                                      </p:cBhvr>
                                    </p:animEffect>
                                  </p:childTnLst>
                                </p:cTn>
                              </p:par>
                              <p:par>
                                <p:cTn id="107" presetID="22" presetClass="entr" presetSubtype="8" fill="hold" grpId="0" nodeType="withEffect">
                                  <p:stCondLst>
                                    <p:cond delay="0"/>
                                  </p:stCondLst>
                                  <p:childTnLst>
                                    <p:set>
                                      <p:cBhvr>
                                        <p:cTn id="108" dur="1" fill="hold">
                                          <p:stCondLst>
                                            <p:cond delay="0"/>
                                          </p:stCondLst>
                                        </p:cTn>
                                        <p:tgtEl>
                                          <p:spTgt spid="30"/>
                                        </p:tgtEl>
                                        <p:attrNameLst>
                                          <p:attrName>style.visibility</p:attrName>
                                        </p:attrNameLst>
                                      </p:cBhvr>
                                      <p:to>
                                        <p:strVal val="visible"/>
                                      </p:to>
                                    </p:set>
                                    <p:animEffect transition="in" filter="wipe(left)">
                                      <p:cBhvr>
                                        <p:cTn id="109" dur="750"/>
                                        <p:tgtEl>
                                          <p:spTgt spid="30"/>
                                        </p:tgtEl>
                                      </p:cBhvr>
                                    </p:animEffect>
                                  </p:childTnLst>
                                </p:cTn>
                              </p:par>
                            </p:childTnLst>
                          </p:cTn>
                        </p:par>
                        <p:par>
                          <p:cTn id="110" fill="hold">
                            <p:stCondLst>
                              <p:cond delay="3250"/>
                            </p:stCondLst>
                            <p:childTnLst>
                              <p:par>
                                <p:cTn id="111" presetID="2" presetClass="entr" presetSubtype="8" decel="100000" fill="hold" nodeType="afterEffect">
                                  <p:stCondLst>
                                    <p:cond delay="0"/>
                                  </p:stCondLst>
                                  <p:childTnLst>
                                    <p:set>
                                      <p:cBhvr>
                                        <p:cTn id="112" dur="1" fill="hold">
                                          <p:stCondLst>
                                            <p:cond delay="0"/>
                                          </p:stCondLst>
                                        </p:cTn>
                                        <p:tgtEl>
                                          <p:spTgt spid="36"/>
                                        </p:tgtEl>
                                        <p:attrNameLst>
                                          <p:attrName>style.visibility</p:attrName>
                                        </p:attrNameLst>
                                      </p:cBhvr>
                                      <p:to>
                                        <p:strVal val="visible"/>
                                      </p:to>
                                    </p:set>
                                    <p:anim calcmode="lin" valueType="num">
                                      <p:cBhvr additive="base">
                                        <p:cTn id="113" dur="750" fill="hold"/>
                                        <p:tgtEl>
                                          <p:spTgt spid="36"/>
                                        </p:tgtEl>
                                        <p:attrNameLst>
                                          <p:attrName>ppt_x</p:attrName>
                                        </p:attrNameLst>
                                      </p:cBhvr>
                                      <p:tavLst>
                                        <p:tav tm="0">
                                          <p:val>
                                            <p:strVal val="0-#ppt_w/2"/>
                                          </p:val>
                                        </p:tav>
                                        <p:tav tm="100000">
                                          <p:val>
                                            <p:strVal val="#ppt_x"/>
                                          </p:val>
                                        </p:tav>
                                      </p:tavLst>
                                    </p:anim>
                                    <p:anim calcmode="lin" valueType="num">
                                      <p:cBhvr additive="base">
                                        <p:cTn id="114" dur="750" fill="hold"/>
                                        <p:tgtEl>
                                          <p:spTgt spid="36"/>
                                        </p:tgtEl>
                                        <p:attrNameLst>
                                          <p:attrName>ppt_y</p:attrName>
                                        </p:attrNameLst>
                                      </p:cBhvr>
                                      <p:tavLst>
                                        <p:tav tm="0">
                                          <p:val>
                                            <p:strVal val="#ppt_y"/>
                                          </p:val>
                                        </p:tav>
                                        <p:tav tm="100000">
                                          <p:val>
                                            <p:strVal val="#ppt_y"/>
                                          </p:val>
                                        </p:tav>
                                      </p:tavLst>
                                    </p:anim>
                                  </p:childTnLst>
                                </p:cTn>
                              </p:par>
                              <p:par>
                                <p:cTn id="115" presetID="10" presetClass="entr" presetSubtype="0" fill="hold" nodeType="withEffect">
                                  <p:stCondLst>
                                    <p:cond delay="0"/>
                                  </p:stCondLst>
                                  <p:childTnLst>
                                    <p:set>
                                      <p:cBhvr>
                                        <p:cTn id="116" dur="1" fill="hold">
                                          <p:stCondLst>
                                            <p:cond delay="0"/>
                                          </p:stCondLst>
                                        </p:cTn>
                                        <p:tgtEl>
                                          <p:spTgt spid="36"/>
                                        </p:tgtEl>
                                        <p:attrNameLst>
                                          <p:attrName>style.visibility</p:attrName>
                                        </p:attrNameLst>
                                      </p:cBhvr>
                                      <p:to>
                                        <p:strVal val="visible"/>
                                      </p:to>
                                    </p:set>
                                    <p:animEffect transition="in" filter="fade">
                                      <p:cBhvr>
                                        <p:cTn id="117" dur="750"/>
                                        <p:tgtEl>
                                          <p:spTgt spid="36"/>
                                        </p:tgtEl>
                                      </p:cBhvr>
                                    </p:animEffect>
                                  </p:childTnLst>
                                </p:cTn>
                              </p:par>
                              <p:par>
                                <p:cTn id="118" presetID="22" presetClass="entr" presetSubtype="8" fill="hold" grpId="0" nodeType="withEffect">
                                  <p:stCondLst>
                                    <p:cond delay="0"/>
                                  </p:stCondLst>
                                  <p:childTnLst>
                                    <p:set>
                                      <p:cBhvr>
                                        <p:cTn id="119" dur="1" fill="hold">
                                          <p:stCondLst>
                                            <p:cond delay="0"/>
                                          </p:stCondLst>
                                        </p:cTn>
                                        <p:tgtEl>
                                          <p:spTgt spid="35"/>
                                        </p:tgtEl>
                                        <p:attrNameLst>
                                          <p:attrName>style.visibility</p:attrName>
                                        </p:attrNameLst>
                                      </p:cBhvr>
                                      <p:to>
                                        <p:strVal val="visible"/>
                                      </p:to>
                                    </p:set>
                                    <p:animEffect transition="in" filter="wipe(left)">
                                      <p:cBhvr>
                                        <p:cTn id="120" dur="750"/>
                                        <p:tgtEl>
                                          <p:spTgt spid="35"/>
                                        </p:tgtEl>
                                      </p:cBhvr>
                                    </p:animEffect>
                                  </p:childTnLst>
                                </p:cTn>
                              </p:par>
                            </p:childTnLst>
                          </p:cTn>
                        </p:par>
                        <p:par>
                          <p:cTn id="121" fill="hold">
                            <p:stCondLst>
                              <p:cond delay="4000"/>
                            </p:stCondLst>
                            <p:childTnLst>
                              <p:par>
                                <p:cTn id="122" presetID="2" presetClass="entr" presetSubtype="8" decel="100000" fill="hold" nodeType="afterEffect">
                                  <p:stCondLst>
                                    <p:cond delay="0"/>
                                  </p:stCondLst>
                                  <p:childTnLst>
                                    <p:set>
                                      <p:cBhvr>
                                        <p:cTn id="123" dur="1" fill="hold">
                                          <p:stCondLst>
                                            <p:cond delay="0"/>
                                          </p:stCondLst>
                                        </p:cTn>
                                        <p:tgtEl>
                                          <p:spTgt spid="41"/>
                                        </p:tgtEl>
                                        <p:attrNameLst>
                                          <p:attrName>style.visibility</p:attrName>
                                        </p:attrNameLst>
                                      </p:cBhvr>
                                      <p:to>
                                        <p:strVal val="visible"/>
                                      </p:to>
                                    </p:set>
                                    <p:anim calcmode="lin" valueType="num">
                                      <p:cBhvr additive="base">
                                        <p:cTn id="124" dur="750" fill="hold"/>
                                        <p:tgtEl>
                                          <p:spTgt spid="41"/>
                                        </p:tgtEl>
                                        <p:attrNameLst>
                                          <p:attrName>ppt_x</p:attrName>
                                        </p:attrNameLst>
                                      </p:cBhvr>
                                      <p:tavLst>
                                        <p:tav tm="0">
                                          <p:val>
                                            <p:strVal val="0-#ppt_w/2"/>
                                          </p:val>
                                        </p:tav>
                                        <p:tav tm="100000">
                                          <p:val>
                                            <p:strVal val="#ppt_x"/>
                                          </p:val>
                                        </p:tav>
                                      </p:tavLst>
                                    </p:anim>
                                    <p:anim calcmode="lin" valueType="num">
                                      <p:cBhvr additive="base">
                                        <p:cTn id="125" dur="750" fill="hold"/>
                                        <p:tgtEl>
                                          <p:spTgt spid="41"/>
                                        </p:tgtEl>
                                        <p:attrNameLst>
                                          <p:attrName>ppt_y</p:attrName>
                                        </p:attrNameLst>
                                      </p:cBhvr>
                                      <p:tavLst>
                                        <p:tav tm="0">
                                          <p:val>
                                            <p:strVal val="#ppt_y"/>
                                          </p:val>
                                        </p:tav>
                                        <p:tav tm="100000">
                                          <p:val>
                                            <p:strVal val="#ppt_y"/>
                                          </p:val>
                                        </p:tav>
                                      </p:tavLst>
                                    </p:anim>
                                  </p:childTnLst>
                                </p:cTn>
                              </p:par>
                              <p:par>
                                <p:cTn id="126" presetID="10" presetClass="entr" presetSubtype="0" fill="hold" nodeType="withEffect">
                                  <p:stCondLst>
                                    <p:cond delay="0"/>
                                  </p:stCondLst>
                                  <p:childTnLst>
                                    <p:set>
                                      <p:cBhvr>
                                        <p:cTn id="127" dur="1" fill="hold">
                                          <p:stCondLst>
                                            <p:cond delay="0"/>
                                          </p:stCondLst>
                                        </p:cTn>
                                        <p:tgtEl>
                                          <p:spTgt spid="41"/>
                                        </p:tgtEl>
                                        <p:attrNameLst>
                                          <p:attrName>style.visibility</p:attrName>
                                        </p:attrNameLst>
                                      </p:cBhvr>
                                      <p:to>
                                        <p:strVal val="visible"/>
                                      </p:to>
                                    </p:set>
                                    <p:animEffect transition="in" filter="fade">
                                      <p:cBhvr>
                                        <p:cTn id="128" dur="750"/>
                                        <p:tgtEl>
                                          <p:spTgt spid="41"/>
                                        </p:tgtEl>
                                      </p:cBhvr>
                                    </p:animEffect>
                                  </p:childTnLst>
                                </p:cTn>
                              </p:par>
                              <p:par>
                                <p:cTn id="129" presetID="22" presetClass="entr" presetSubtype="8" fill="hold" grpId="0" nodeType="withEffect">
                                  <p:stCondLst>
                                    <p:cond delay="0"/>
                                  </p:stCondLst>
                                  <p:childTnLst>
                                    <p:set>
                                      <p:cBhvr>
                                        <p:cTn id="130" dur="1" fill="hold">
                                          <p:stCondLst>
                                            <p:cond delay="0"/>
                                          </p:stCondLst>
                                        </p:cTn>
                                        <p:tgtEl>
                                          <p:spTgt spid="40"/>
                                        </p:tgtEl>
                                        <p:attrNameLst>
                                          <p:attrName>style.visibility</p:attrName>
                                        </p:attrNameLst>
                                      </p:cBhvr>
                                      <p:to>
                                        <p:strVal val="visible"/>
                                      </p:to>
                                    </p:set>
                                    <p:animEffect transition="in" filter="wipe(left)">
                                      <p:cBhvr>
                                        <p:cTn id="131" dur="750"/>
                                        <p:tgtEl>
                                          <p:spTgt spid="40"/>
                                        </p:tgtEl>
                                      </p:cBhvr>
                                    </p:animEffect>
                                  </p:childTnLst>
                                </p:cTn>
                              </p:par>
                            </p:childTnLst>
                          </p:cTn>
                        </p:par>
                        <p:par>
                          <p:cTn id="132" fill="hold">
                            <p:stCondLst>
                              <p:cond delay="4750"/>
                            </p:stCondLst>
                            <p:childTnLst>
                              <p:par>
                                <p:cTn id="133" presetID="2" presetClass="entr" presetSubtype="8" decel="100000" fill="hold" nodeType="afterEffect">
                                  <p:stCondLst>
                                    <p:cond delay="0"/>
                                  </p:stCondLst>
                                  <p:childTnLst>
                                    <p:set>
                                      <p:cBhvr>
                                        <p:cTn id="134" dur="1" fill="hold">
                                          <p:stCondLst>
                                            <p:cond delay="0"/>
                                          </p:stCondLst>
                                        </p:cTn>
                                        <p:tgtEl>
                                          <p:spTgt spid="46"/>
                                        </p:tgtEl>
                                        <p:attrNameLst>
                                          <p:attrName>style.visibility</p:attrName>
                                        </p:attrNameLst>
                                      </p:cBhvr>
                                      <p:to>
                                        <p:strVal val="visible"/>
                                      </p:to>
                                    </p:set>
                                    <p:anim calcmode="lin" valueType="num">
                                      <p:cBhvr additive="base">
                                        <p:cTn id="135" dur="750" fill="hold"/>
                                        <p:tgtEl>
                                          <p:spTgt spid="46"/>
                                        </p:tgtEl>
                                        <p:attrNameLst>
                                          <p:attrName>ppt_x</p:attrName>
                                        </p:attrNameLst>
                                      </p:cBhvr>
                                      <p:tavLst>
                                        <p:tav tm="0">
                                          <p:val>
                                            <p:strVal val="0-#ppt_w/2"/>
                                          </p:val>
                                        </p:tav>
                                        <p:tav tm="100000">
                                          <p:val>
                                            <p:strVal val="#ppt_x"/>
                                          </p:val>
                                        </p:tav>
                                      </p:tavLst>
                                    </p:anim>
                                    <p:anim calcmode="lin" valueType="num">
                                      <p:cBhvr additive="base">
                                        <p:cTn id="136" dur="750" fill="hold"/>
                                        <p:tgtEl>
                                          <p:spTgt spid="46"/>
                                        </p:tgtEl>
                                        <p:attrNameLst>
                                          <p:attrName>ppt_y</p:attrName>
                                        </p:attrNameLst>
                                      </p:cBhvr>
                                      <p:tavLst>
                                        <p:tav tm="0">
                                          <p:val>
                                            <p:strVal val="#ppt_y"/>
                                          </p:val>
                                        </p:tav>
                                        <p:tav tm="100000">
                                          <p:val>
                                            <p:strVal val="#ppt_y"/>
                                          </p:val>
                                        </p:tav>
                                      </p:tavLst>
                                    </p:anim>
                                  </p:childTnLst>
                                </p:cTn>
                              </p:par>
                              <p:par>
                                <p:cTn id="137" presetID="10" presetClass="entr" presetSubtype="0" fill="hold" nodeType="withEffect">
                                  <p:stCondLst>
                                    <p:cond delay="0"/>
                                  </p:stCondLst>
                                  <p:childTnLst>
                                    <p:set>
                                      <p:cBhvr>
                                        <p:cTn id="138" dur="1" fill="hold">
                                          <p:stCondLst>
                                            <p:cond delay="0"/>
                                          </p:stCondLst>
                                        </p:cTn>
                                        <p:tgtEl>
                                          <p:spTgt spid="46"/>
                                        </p:tgtEl>
                                        <p:attrNameLst>
                                          <p:attrName>style.visibility</p:attrName>
                                        </p:attrNameLst>
                                      </p:cBhvr>
                                      <p:to>
                                        <p:strVal val="visible"/>
                                      </p:to>
                                    </p:set>
                                    <p:animEffect transition="in" filter="fade">
                                      <p:cBhvr>
                                        <p:cTn id="139" dur="750"/>
                                        <p:tgtEl>
                                          <p:spTgt spid="46"/>
                                        </p:tgtEl>
                                      </p:cBhvr>
                                    </p:animEffect>
                                  </p:childTnLst>
                                </p:cTn>
                              </p:par>
                              <p:par>
                                <p:cTn id="140" presetID="22" presetClass="entr" presetSubtype="8" fill="hold" grpId="0" nodeType="withEffect">
                                  <p:stCondLst>
                                    <p:cond delay="0"/>
                                  </p:stCondLst>
                                  <p:childTnLst>
                                    <p:set>
                                      <p:cBhvr>
                                        <p:cTn id="141" dur="1" fill="hold">
                                          <p:stCondLst>
                                            <p:cond delay="0"/>
                                          </p:stCondLst>
                                        </p:cTn>
                                        <p:tgtEl>
                                          <p:spTgt spid="45"/>
                                        </p:tgtEl>
                                        <p:attrNameLst>
                                          <p:attrName>style.visibility</p:attrName>
                                        </p:attrNameLst>
                                      </p:cBhvr>
                                      <p:to>
                                        <p:strVal val="visible"/>
                                      </p:to>
                                    </p:set>
                                    <p:animEffect transition="in" filter="wipe(left)">
                                      <p:cBhvr>
                                        <p:cTn id="142" dur="750"/>
                                        <p:tgtEl>
                                          <p:spTgt spid="45"/>
                                        </p:tgtEl>
                                      </p:cBhvr>
                                    </p:animEffect>
                                  </p:childTnLst>
                                </p:cTn>
                              </p:par>
                            </p:childTnLst>
                          </p:cTn>
                        </p:par>
                        <p:par>
                          <p:cTn id="143" fill="hold">
                            <p:stCondLst>
                              <p:cond delay="5500"/>
                            </p:stCondLst>
                            <p:childTnLst>
                              <p:par>
                                <p:cTn id="144" presetID="2" presetClass="entr" presetSubtype="8" decel="100000" fill="hold" grpId="0" nodeType="afterEffect">
                                  <p:stCondLst>
                                    <p:cond delay="0"/>
                                  </p:stCondLst>
                                  <p:childTnLst>
                                    <p:set>
                                      <p:cBhvr>
                                        <p:cTn id="145" dur="1" fill="hold">
                                          <p:stCondLst>
                                            <p:cond delay="0"/>
                                          </p:stCondLst>
                                        </p:cTn>
                                        <p:tgtEl>
                                          <p:spTgt spid="73">
                                            <p:txEl>
                                              <p:pRg st="0" end="0"/>
                                            </p:txEl>
                                          </p:spTgt>
                                        </p:tgtEl>
                                        <p:attrNameLst>
                                          <p:attrName>style.visibility</p:attrName>
                                        </p:attrNameLst>
                                      </p:cBhvr>
                                      <p:to>
                                        <p:strVal val="visible"/>
                                      </p:to>
                                    </p:set>
                                    <p:anim calcmode="lin" valueType="num">
                                      <p:cBhvr additive="base">
                                        <p:cTn id="146" dur="500" fill="hold"/>
                                        <p:tgtEl>
                                          <p:spTgt spid="73">
                                            <p:txEl>
                                              <p:pRg st="0" end="0"/>
                                            </p:txEl>
                                          </p:spTgt>
                                        </p:tgtEl>
                                        <p:attrNameLst>
                                          <p:attrName>ppt_x</p:attrName>
                                        </p:attrNameLst>
                                      </p:cBhvr>
                                      <p:tavLst>
                                        <p:tav tm="0">
                                          <p:val>
                                            <p:strVal val="0-#ppt_w/2"/>
                                          </p:val>
                                        </p:tav>
                                        <p:tav tm="100000">
                                          <p:val>
                                            <p:strVal val="#ppt_x"/>
                                          </p:val>
                                        </p:tav>
                                      </p:tavLst>
                                    </p:anim>
                                    <p:anim calcmode="lin" valueType="num">
                                      <p:cBhvr additive="base">
                                        <p:cTn id="147" dur="500" fill="hold"/>
                                        <p:tgtEl>
                                          <p:spTgt spid="73">
                                            <p:txEl>
                                              <p:pRg st="0" end="0"/>
                                            </p:txEl>
                                          </p:spTgt>
                                        </p:tgtEl>
                                        <p:attrNameLst>
                                          <p:attrName>ppt_y</p:attrName>
                                        </p:attrNameLst>
                                      </p:cBhvr>
                                      <p:tavLst>
                                        <p:tav tm="0">
                                          <p:val>
                                            <p:strVal val="#ppt_y"/>
                                          </p:val>
                                        </p:tav>
                                        <p:tav tm="100000">
                                          <p:val>
                                            <p:strVal val="#ppt_y"/>
                                          </p:val>
                                        </p:tav>
                                      </p:tavLst>
                                    </p:anim>
                                  </p:childTnLst>
                                </p:cTn>
                              </p:par>
                              <p:par>
                                <p:cTn id="148" presetID="2" presetClass="entr" presetSubtype="4" decel="100000" fill="hold" grpId="0" nodeType="withEffect">
                                  <p:stCondLst>
                                    <p:cond delay="0"/>
                                  </p:stCondLst>
                                  <p:childTnLst>
                                    <p:set>
                                      <p:cBhvr>
                                        <p:cTn id="149" dur="1" fill="hold">
                                          <p:stCondLst>
                                            <p:cond delay="0"/>
                                          </p:stCondLst>
                                        </p:cTn>
                                        <p:tgtEl>
                                          <p:spTgt spid="74"/>
                                        </p:tgtEl>
                                        <p:attrNameLst>
                                          <p:attrName>style.visibility</p:attrName>
                                        </p:attrNameLst>
                                      </p:cBhvr>
                                      <p:to>
                                        <p:strVal val="visible"/>
                                      </p:to>
                                    </p:set>
                                    <p:anim calcmode="lin" valueType="num">
                                      <p:cBhvr additive="base">
                                        <p:cTn id="150" dur="500" fill="hold"/>
                                        <p:tgtEl>
                                          <p:spTgt spid="74"/>
                                        </p:tgtEl>
                                        <p:attrNameLst>
                                          <p:attrName>ppt_x</p:attrName>
                                        </p:attrNameLst>
                                      </p:cBhvr>
                                      <p:tavLst>
                                        <p:tav tm="0">
                                          <p:val>
                                            <p:strVal val="#ppt_x"/>
                                          </p:val>
                                        </p:tav>
                                        <p:tav tm="100000">
                                          <p:val>
                                            <p:strVal val="#ppt_x"/>
                                          </p:val>
                                        </p:tav>
                                      </p:tavLst>
                                    </p:anim>
                                    <p:anim calcmode="lin" valueType="num">
                                      <p:cBhvr additive="base">
                                        <p:cTn id="151" dur="500" fill="hold"/>
                                        <p:tgtEl>
                                          <p:spTgt spid="74"/>
                                        </p:tgtEl>
                                        <p:attrNameLst>
                                          <p:attrName>ppt_y</p:attrName>
                                        </p:attrNameLst>
                                      </p:cBhvr>
                                      <p:tavLst>
                                        <p:tav tm="0">
                                          <p:val>
                                            <p:strVal val="1+#ppt_h/2"/>
                                          </p:val>
                                        </p:tav>
                                        <p:tav tm="100000">
                                          <p:val>
                                            <p:strVal val="#ppt_y"/>
                                          </p:val>
                                        </p:tav>
                                      </p:tavLst>
                                    </p:anim>
                                  </p:childTnLst>
                                </p:cTn>
                              </p:par>
                            </p:childTnLst>
                          </p:cTn>
                        </p:par>
                        <p:par>
                          <p:cTn id="152" fill="hold">
                            <p:stCondLst>
                              <p:cond delay="6000"/>
                            </p:stCondLst>
                            <p:childTnLst>
                              <p:par>
                                <p:cTn id="153" presetID="22" presetClass="entr" presetSubtype="8" fill="hold" grpId="0" nodeType="afterEffect">
                                  <p:stCondLst>
                                    <p:cond delay="0"/>
                                  </p:stCondLst>
                                  <p:childTnLst>
                                    <p:set>
                                      <p:cBhvr>
                                        <p:cTn id="154" dur="1" fill="hold">
                                          <p:stCondLst>
                                            <p:cond delay="0"/>
                                          </p:stCondLst>
                                        </p:cTn>
                                        <p:tgtEl>
                                          <p:spTgt spid="72"/>
                                        </p:tgtEl>
                                        <p:attrNameLst>
                                          <p:attrName>style.visibility</p:attrName>
                                        </p:attrNameLst>
                                      </p:cBhvr>
                                      <p:to>
                                        <p:strVal val="visible"/>
                                      </p:to>
                                    </p:set>
                                    <p:animEffect transition="in" filter="wipe(left)">
                                      <p:cBhvr>
                                        <p:cTn id="155" dur="500"/>
                                        <p:tgtEl>
                                          <p:spTgt spid="72"/>
                                        </p:tgtEl>
                                      </p:cBhvr>
                                    </p:animEffect>
                                  </p:childTnLst>
                                </p:cTn>
                              </p:par>
                            </p:childTnLst>
                          </p:cTn>
                        </p:par>
                        <p:par>
                          <p:cTn id="156" fill="hold">
                            <p:stCondLst>
                              <p:cond delay="6500"/>
                            </p:stCondLst>
                            <p:childTnLst>
                              <p:par>
                                <p:cTn id="157" presetID="2" presetClass="entr" presetSubtype="8" decel="100000" fill="hold" grpId="0" nodeType="afterEffect">
                                  <p:stCondLst>
                                    <p:cond delay="0"/>
                                  </p:stCondLst>
                                  <p:childTnLst>
                                    <p:set>
                                      <p:cBhvr>
                                        <p:cTn id="158" dur="1" fill="hold">
                                          <p:stCondLst>
                                            <p:cond delay="0"/>
                                          </p:stCondLst>
                                        </p:cTn>
                                        <p:tgtEl>
                                          <p:spTgt spid="76">
                                            <p:txEl>
                                              <p:pRg st="0" end="0"/>
                                            </p:txEl>
                                          </p:spTgt>
                                        </p:tgtEl>
                                        <p:attrNameLst>
                                          <p:attrName>style.visibility</p:attrName>
                                        </p:attrNameLst>
                                      </p:cBhvr>
                                      <p:to>
                                        <p:strVal val="visible"/>
                                      </p:to>
                                    </p:set>
                                    <p:anim calcmode="lin" valueType="num">
                                      <p:cBhvr additive="base">
                                        <p:cTn id="159" dur="500" fill="hold"/>
                                        <p:tgtEl>
                                          <p:spTgt spid="76">
                                            <p:txEl>
                                              <p:pRg st="0" end="0"/>
                                            </p:txEl>
                                          </p:spTgt>
                                        </p:tgtEl>
                                        <p:attrNameLst>
                                          <p:attrName>ppt_x</p:attrName>
                                        </p:attrNameLst>
                                      </p:cBhvr>
                                      <p:tavLst>
                                        <p:tav tm="0">
                                          <p:val>
                                            <p:strVal val="0-#ppt_w/2"/>
                                          </p:val>
                                        </p:tav>
                                        <p:tav tm="100000">
                                          <p:val>
                                            <p:strVal val="#ppt_x"/>
                                          </p:val>
                                        </p:tav>
                                      </p:tavLst>
                                    </p:anim>
                                    <p:anim calcmode="lin" valueType="num">
                                      <p:cBhvr additive="base">
                                        <p:cTn id="160" dur="500" fill="hold"/>
                                        <p:tgtEl>
                                          <p:spTgt spid="76">
                                            <p:txEl>
                                              <p:pRg st="0" end="0"/>
                                            </p:txEl>
                                          </p:spTgt>
                                        </p:tgtEl>
                                        <p:attrNameLst>
                                          <p:attrName>ppt_y</p:attrName>
                                        </p:attrNameLst>
                                      </p:cBhvr>
                                      <p:tavLst>
                                        <p:tav tm="0">
                                          <p:val>
                                            <p:strVal val="#ppt_y"/>
                                          </p:val>
                                        </p:tav>
                                        <p:tav tm="100000">
                                          <p:val>
                                            <p:strVal val="#ppt_y"/>
                                          </p:val>
                                        </p:tav>
                                      </p:tavLst>
                                    </p:anim>
                                  </p:childTnLst>
                                </p:cTn>
                              </p:par>
                              <p:par>
                                <p:cTn id="161" presetID="2" presetClass="entr" presetSubtype="4" decel="100000" fill="hold" grpId="0" nodeType="withEffect">
                                  <p:stCondLst>
                                    <p:cond delay="0"/>
                                  </p:stCondLst>
                                  <p:childTnLst>
                                    <p:set>
                                      <p:cBhvr>
                                        <p:cTn id="162" dur="1" fill="hold">
                                          <p:stCondLst>
                                            <p:cond delay="0"/>
                                          </p:stCondLst>
                                        </p:cTn>
                                        <p:tgtEl>
                                          <p:spTgt spid="77"/>
                                        </p:tgtEl>
                                        <p:attrNameLst>
                                          <p:attrName>style.visibility</p:attrName>
                                        </p:attrNameLst>
                                      </p:cBhvr>
                                      <p:to>
                                        <p:strVal val="visible"/>
                                      </p:to>
                                    </p:set>
                                    <p:anim calcmode="lin" valueType="num">
                                      <p:cBhvr additive="base">
                                        <p:cTn id="163" dur="500" fill="hold"/>
                                        <p:tgtEl>
                                          <p:spTgt spid="77"/>
                                        </p:tgtEl>
                                        <p:attrNameLst>
                                          <p:attrName>ppt_x</p:attrName>
                                        </p:attrNameLst>
                                      </p:cBhvr>
                                      <p:tavLst>
                                        <p:tav tm="0">
                                          <p:val>
                                            <p:strVal val="#ppt_x"/>
                                          </p:val>
                                        </p:tav>
                                        <p:tav tm="100000">
                                          <p:val>
                                            <p:strVal val="#ppt_x"/>
                                          </p:val>
                                        </p:tav>
                                      </p:tavLst>
                                    </p:anim>
                                    <p:anim calcmode="lin" valueType="num">
                                      <p:cBhvr additive="base">
                                        <p:cTn id="164" dur="500" fill="hold"/>
                                        <p:tgtEl>
                                          <p:spTgt spid="77"/>
                                        </p:tgtEl>
                                        <p:attrNameLst>
                                          <p:attrName>ppt_y</p:attrName>
                                        </p:attrNameLst>
                                      </p:cBhvr>
                                      <p:tavLst>
                                        <p:tav tm="0">
                                          <p:val>
                                            <p:strVal val="1+#ppt_h/2"/>
                                          </p:val>
                                        </p:tav>
                                        <p:tav tm="100000">
                                          <p:val>
                                            <p:strVal val="#ppt_y"/>
                                          </p:val>
                                        </p:tav>
                                      </p:tavLst>
                                    </p:anim>
                                  </p:childTnLst>
                                </p:cTn>
                              </p:par>
                            </p:childTnLst>
                          </p:cTn>
                        </p:par>
                        <p:par>
                          <p:cTn id="165" fill="hold">
                            <p:stCondLst>
                              <p:cond delay="7000"/>
                            </p:stCondLst>
                            <p:childTnLst>
                              <p:par>
                                <p:cTn id="166" presetID="22" presetClass="entr" presetSubtype="8" fill="hold" grpId="0" nodeType="afterEffect">
                                  <p:stCondLst>
                                    <p:cond delay="0"/>
                                  </p:stCondLst>
                                  <p:childTnLst>
                                    <p:set>
                                      <p:cBhvr>
                                        <p:cTn id="167" dur="1" fill="hold">
                                          <p:stCondLst>
                                            <p:cond delay="0"/>
                                          </p:stCondLst>
                                        </p:cTn>
                                        <p:tgtEl>
                                          <p:spTgt spid="75"/>
                                        </p:tgtEl>
                                        <p:attrNameLst>
                                          <p:attrName>style.visibility</p:attrName>
                                        </p:attrNameLst>
                                      </p:cBhvr>
                                      <p:to>
                                        <p:strVal val="visible"/>
                                      </p:to>
                                    </p:set>
                                    <p:animEffect transition="in" filter="wipe(left)">
                                      <p:cBhvr>
                                        <p:cTn id="168" dur="500"/>
                                        <p:tgtEl>
                                          <p:spTgt spid="7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9" grpId="0" animBg="1"/>
      <p:bldP spid="29" grpId="0" animBg="1"/>
      <p:bldP spid="30" grpId="0" animBg="1"/>
      <p:bldP spid="34" grpId="0" animBg="1"/>
      <p:bldP spid="35" grpId="0" animBg="1"/>
      <p:bldP spid="39" grpId="0" animBg="1"/>
      <p:bldP spid="40" grpId="0" animBg="1"/>
      <p:bldP spid="44" grpId="0" animBg="1"/>
      <p:bldP spid="45" grpId="0" animBg="1"/>
      <p:bldP spid="49" grpId="0" animBg="1"/>
      <p:bldP spid="50" grpId="0" animBg="1"/>
      <p:bldP spid="61" grpId="0"/>
      <p:bldP spid="62" grpId="0"/>
      <p:bldP spid="63" grpId="0"/>
      <p:bldP spid="64" grpId="0"/>
      <p:bldP spid="65" grpId="0"/>
      <p:bldP spid="66" grpId="0"/>
      <p:bldP spid="69" grpId="0"/>
      <p:bldP spid="70" grpId="0"/>
      <p:bldP spid="71" grpId="0"/>
      <p:bldP spid="72" grpId="0">
        <p:tmplLst>
          <p:tmpl>
            <p:tnLst>
              <p:par>
                <p:cTn presetID="22" presetClass="entr" presetSubtype="8" fill="hold" nodeType="afterEffect">
                  <p:stCondLst>
                    <p:cond delay="0"/>
                  </p:stCondLst>
                  <p:childTnLst>
                    <p:set>
                      <p:cBhvr>
                        <p:cTn dur="1" fill="hold">
                          <p:stCondLst>
                            <p:cond delay="0"/>
                          </p:stCondLst>
                        </p:cTn>
                        <p:tgtEl>
                          <p:spTgt spid="72"/>
                        </p:tgtEl>
                        <p:attrNameLst>
                          <p:attrName>style.visibility</p:attrName>
                        </p:attrNameLst>
                      </p:cBhvr>
                      <p:to>
                        <p:strVal val="visible"/>
                      </p:to>
                    </p:set>
                    <p:animEffect transition="in" filter="wipe(left)">
                      <p:cBhvr>
                        <p:cTn dur="500"/>
                        <p:tgtEl>
                          <p:spTgt spid="72"/>
                        </p:tgtEl>
                      </p:cBhvr>
                    </p:animEffect>
                  </p:childTnLst>
                </p:cTn>
              </p:par>
            </p:tnLst>
          </p:tmpl>
        </p:tmplLst>
      </p:bldP>
      <p:bldP spid="73" grpId="0" build="p">
        <p:tmplLst>
          <p:tmpl lvl="1">
            <p:tnLst>
              <p:par>
                <p:cTn presetID="2" presetClass="entr" presetSubtype="8" decel="100000" fill="hold" nodeType="afterEffect">
                  <p:stCondLst>
                    <p:cond delay="0"/>
                  </p:stCondLst>
                  <p:childTnLst>
                    <p:set>
                      <p:cBhvr>
                        <p:cTn dur="1" fill="hold">
                          <p:stCondLst>
                            <p:cond delay="0"/>
                          </p:stCondLst>
                        </p:cTn>
                        <p:tgtEl>
                          <p:spTgt spid="73"/>
                        </p:tgtEl>
                        <p:attrNameLst>
                          <p:attrName>style.visibility</p:attrName>
                        </p:attrNameLst>
                      </p:cBhvr>
                      <p:to>
                        <p:strVal val="visible"/>
                      </p:to>
                    </p:set>
                    <p:anim calcmode="lin" valueType="num">
                      <p:cBhvr additive="base">
                        <p:cTn dur="500" fill="hold"/>
                        <p:tgtEl>
                          <p:spTgt spid="73"/>
                        </p:tgtEl>
                        <p:attrNameLst>
                          <p:attrName>ppt_x</p:attrName>
                        </p:attrNameLst>
                      </p:cBhvr>
                      <p:tavLst>
                        <p:tav tm="0">
                          <p:val>
                            <p:strVal val="0-#ppt_w/2"/>
                          </p:val>
                        </p:tav>
                        <p:tav tm="100000">
                          <p:val>
                            <p:strVal val="#ppt_x"/>
                          </p:val>
                        </p:tav>
                      </p:tavLst>
                    </p:anim>
                    <p:anim calcmode="lin" valueType="num">
                      <p:cBhvr additive="base">
                        <p:cTn dur="500" fill="hold"/>
                        <p:tgtEl>
                          <p:spTgt spid="73"/>
                        </p:tgtEl>
                        <p:attrNameLst>
                          <p:attrName>ppt_y</p:attrName>
                        </p:attrNameLst>
                      </p:cBhvr>
                      <p:tavLst>
                        <p:tav tm="0">
                          <p:val>
                            <p:strVal val="#ppt_y"/>
                          </p:val>
                        </p:tav>
                        <p:tav tm="100000">
                          <p:val>
                            <p:strVal val="#ppt_y"/>
                          </p:val>
                        </p:tav>
                      </p:tavLst>
                    </p:anim>
                  </p:childTnLst>
                </p:cTn>
              </p:par>
            </p:tnLst>
          </p:tmpl>
        </p:tmplLst>
      </p:bldP>
      <p:bldP spid="74" grpId="0" animBg="1"/>
      <p:bldP spid="75" grpId="0">
        <p:tmplLst>
          <p:tmpl>
            <p:tnLst>
              <p:par>
                <p:cTn presetID="22" presetClass="entr" presetSubtype="8" fill="hold" nodeType="afterEffect">
                  <p:stCondLst>
                    <p:cond delay="0"/>
                  </p:stCondLst>
                  <p:childTnLst>
                    <p:set>
                      <p:cBhvr>
                        <p:cTn dur="1" fill="hold">
                          <p:stCondLst>
                            <p:cond delay="0"/>
                          </p:stCondLst>
                        </p:cTn>
                        <p:tgtEl>
                          <p:spTgt spid="75"/>
                        </p:tgtEl>
                        <p:attrNameLst>
                          <p:attrName>style.visibility</p:attrName>
                        </p:attrNameLst>
                      </p:cBhvr>
                      <p:to>
                        <p:strVal val="visible"/>
                      </p:to>
                    </p:set>
                    <p:animEffect transition="in" filter="wipe(left)">
                      <p:cBhvr>
                        <p:cTn dur="500"/>
                        <p:tgtEl>
                          <p:spTgt spid="75"/>
                        </p:tgtEl>
                      </p:cBhvr>
                    </p:animEffect>
                  </p:childTnLst>
                </p:cTn>
              </p:par>
            </p:tnLst>
          </p:tmpl>
        </p:tmplLst>
      </p:bldP>
      <p:bldP spid="76" grpId="0" build="p">
        <p:tmplLst>
          <p:tmpl lvl="1">
            <p:tnLst>
              <p:par>
                <p:cTn presetID="2" presetClass="entr" presetSubtype="8" decel="100000" fill="hold" nodeType="afterEffect">
                  <p:stCondLst>
                    <p:cond delay="0"/>
                  </p:stCondLst>
                  <p:childTnLst>
                    <p:set>
                      <p:cBhvr>
                        <p:cTn dur="1" fill="hold">
                          <p:stCondLst>
                            <p:cond delay="0"/>
                          </p:stCondLst>
                        </p:cTn>
                        <p:tgtEl>
                          <p:spTgt spid="76"/>
                        </p:tgtEl>
                        <p:attrNameLst>
                          <p:attrName>style.visibility</p:attrName>
                        </p:attrNameLst>
                      </p:cBhvr>
                      <p:to>
                        <p:strVal val="visible"/>
                      </p:to>
                    </p:set>
                    <p:anim calcmode="lin" valueType="num">
                      <p:cBhvr additive="base">
                        <p:cTn dur="500" fill="hold"/>
                        <p:tgtEl>
                          <p:spTgt spid="76"/>
                        </p:tgtEl>
                        <p:attrNameLst>
                          <p:attrName>ppt_x</p:attrName>
                        </p:attrNameLst>
                      </p:cBhvr>
                      <p:tavLst>
                        <p:tav tm="0">
                          <p:val>
                            <p:strVal val="0-#ppt_w/2"/>
                          </p:val>
                        </p:tav>
                        <p:tav tm="100000">
                          <p:val>
                            <p:strVal val="#ppt_x"/>
                          </p:val>
                        </p:tav>
                      </p:tavLst>
                    </p:anim>
                    <p:anim calcmode="lin" valueType="num">
                      <p:cBhvr additive="base">
                        <p:cTn dur="500" fill="hold"/>
                        <p:tgtEl>
                          <p:spTgt spid="76"/>
                        </p:tgtEl>
                        <p:attrNameLst>
                          <p:attrName>ppt_y</p:attrName>
                        </p:attrNameLst>
                      </p:cBhvr>
                      <p:tavLst>
                        <p:tav tm="0">
                          <p:val>
                            <p:strVal val="#ppt_y"/>
                          </p:val>
                        </p:tav>
                        <p:tav tm="100000">
                          <p:val>
                            <p:strVal val="#ppt_y"/>
                          </p:val>
                        </p:tav>
                      </p:tavLst>
                    </p:anim>
                  </p:childTnLst>
                </p:cTn>
              </p:par>
            </p:tnLst>
          </p:tmpl>
        </p:tmplLst>
      </p:bldP>
      <p:bldP spid="77" grpId="0" animBg="1"/>
    </p:bld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 name="正方形/長方形 46"/>
          <p:cNvSpPr/>
          <p:nvPr/>
        </p:nvSpPr>
        <p:spPr>
          <a:xfrm>
            <a:off x="3249206" y="3106725"/>
            <a:ext cx="720184" cy="4778374"/>
          </a:xfrm>
          <a:prstGeom prst="rect">
            <a:avLst/>
          </a:prstGeom>
          <a:solidFill>
            <a:schemeClr val="tx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6" name="正方形/長方形 45"/>
          <p:cNvSpPr/>
          <p:nvPr/>
        </p:nvSpPr>
        <p:spPr>
          <a:xfrm>
            <a:off x="2246946" y="3106725"/>
            <a:ext cx="720184" cy="4778374"/>
          </a:xfrm>
          <a:prstGeom prst="rect">
            <a:avLst/>
          </a:prstGeom>
          <a:solidFill>
            <a:schemeClr val="tx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5" name="正方形/長方形 44"/>
          <p:cNvSpPr/>
          <p:nvPr/>
        </p:nvSpPr>
        <p:spPr>
          <a:xfrm>
            <a:off x="1276988" y="3106725"/>
            <a:ext cx="720184" cy="4778374"/>
          </a:xfrm>
          <a:prstGeom prst="rect">
            <a:avLst/>
          </a:prstGeom>
          <a:solidFill>
            <a:schemeClr val="tx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タイトル 5"/>
          <p:cNvSpPr>
            <a:spLocks noGrp="1"/>
          </p:cNvSpPr>
          <p:nvPr>
            <p:ph type="title"/>
          </p:nvPr>
        </p:nvSpPr>
        <p:spPr/>
        <p:txBody>
          <a:bodyPr/>
          <a:lstStyle/>
          <a:p>
            <a:r>
              <a:rPr kumimoji="1" lang="en-US" altLang="ja-JP" dirty="0"/>
              <a:t>Custom Bar Chart 2</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74</a:t>
            </a:fld>
            <a:endParaRPr lang="en-US" dirty="0"/>
          </a:p>
        </p:txBody>
      </p:sp>
      <p:sp>
        <p:nvSpPr>
          <p:cNvPr id="19" name="正方形/長方形 18"/>
          <p:cNvSpPr/>
          <p:nvPr/>
        </p:nvSpPr>
        <p:spPr>
          <a:xfrm>
            <a:off x="1440317" y="5631877"/>
            <a:ext cx="377371" cy="225322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 name="正方形/長方形 19"/>
          <p:cNvSpPr/>
          <p:nvPr/>
        </p:nvSpPr>
        <p:spPr>
          <a:xfrm>
            <a:off x="2426432" y="5088387"/>
            <a:ext cx="377371" cy="279671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 name="正方形/長方形 20"/>
          <p:cNvSpPr/>
          <p:nvPr/>
        </p:nvSpPr>
        <p:spPr>
          <a:xfrm>
            <a:off x="3412547" y="5869655"/>
            <a:ext cx="377371" cy="201544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22" name="グループ化 21"/>
          <p:cNvGrpSpPr/>
          <p:nvPr/>
        </p:nvGrpSpPr>
        <p:grpSpPr>
          <a:xfrm rot="16200000">
            <a:off x="1192049" y="4858738"/>
            <a:ext cx="873905" cy="873905"/>
            <a:chOff x="7403304" y="3284942"/>
            <a:chExt cx="873905" cy="873905"/>
          </a:xfrm>
        </p:grpSpPr>
        <p:sp>
          <p:nvSpPr>
            <p:cNvPr id="23" name="涙形 22"/>
            <p:cNvSpPr/>
            <p:nvPr/>
          </p:nvSpPr>
          <p:spPr>
            <a:xfrm rot="13500000">
              <a:off x="7403304" y="3284942"/>
              <a:ext cx="873905" cy="873905"/>
            </a:xfrm>
            <a:prstGeom prst="teardrop">
              <a:avLst/>
            </a:prstGeom>
            <a:solidFill>
              <a:schemeClr val="accent1"/>
            </a:solidFill>
            <a:ln w="57150">
              <a:solidFill>
                <a:schemeClr val="bg1"/>
              </a:solidFill>
            </a:ln>
            <a:effectLst>
              <a:outerShdw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24" name="テキスト ボックス 23"/>
            <p:cNvSpPr txBox="1"/>
            <p:nvPr/>
          </p:nvSpPr>
          <p:spPr>
            <a:xfrm rot="5400000">
              <a:off x="7488242" y="3491068"/>
              <a:ext cx="704039" cy="461665"/>
            </a:xfrm>
            <a:prstGeom prst="rect">
              <a:avLst/>
            </a:prstGeom>
            <a:noFill/>
          </p:spPr>
          <p:txBody>
            <a:bodyPr wrap="none" rtlCol="0">
              <a:spAutoFit/>
            </a:bodyPr>
            <a:lstStyle/>
            <a:p>
              <a:pPr algn="ctr"/>
              <a:r>
                <a:rPr kumimoji="1" lang="en-US" altLang="ja-JP" sz="2400" dirty="0">
                  <a:solidFill>
                    <a:schemeClr val="bg1"/>
                  </a:solidFill>
                </a:rPr>
                <a:t>221</a:t>
              </a:r>
              <a:endParaRPr kumimoji="1" lang="ja-JP" altLang="en-US" sz="2400" dirty="0">
                <a:solidFill>
                  <a:schemeClr val="bg1"/>
                </a:solidFill>
              </a:endParaRPr>
            </a:p>
          </p:txBody>
        </p:sp>
      </p:grpSp>
      <p:grpSp>
        <p:nvGrpSpPr>
          <p:cNvPr id="25" name="グループ化 24"/>
          <p:cNvGrpSpPr/>
          <p:nvPr/>
        </p:nvGrpSpPr>
        <p:grpSpPr>
          <a:xfrm rot="16200000">
            <a:off x="2178164" y="4214481"/>
            <a:ext cx="873905" cy="873905"/>
            <a:chOff x="7403304" y="3284942"/>
            <a:chExt cx="873905" cy="873905"/>
          </a:xfrm>
        </p:grpSpPr>
        <p:sp>
          <p:nvSpPr>
            <p:cNvPr id="26" name="涙形 25"/>
            <p:cNvSpPr/>
            <p:nvPr/>
          </p:nvSpPr>
          <p:spPr>
            <a:xfrm rot="13500000">
              <a:off x="7403304" y="3284942"/>
              <a:ext cx="873905" cy="873905"/>
            </a:xfrm>
            <a:prstGeom prst="teardrop">
              <a:avLst/>
            </a:prstGeom>
            <a:solidFill>
              <a:schemeClr val="accent2"/>
            </a:solidFill>
            <a:ln w="57150">
              <a:solidFill>
                <a:schemeClr val="bg1"/>
              </a:solidFill>
            </a:ln>
            <a:effectLst>
              <a:outerShdw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27" name="テキスト ボックス 26"/>
            <p:cNvSpPr txBox="1"/>
            <p:nvPr/>
          </p:nvSpPr>
          <p:spPr>
            <a:xfrm rot="5400000">
              <a:off x="7488242" y="3491072"/>
              <a:ext cx="704039" cy="461665"/>
            </a:xfrm>
            <a:prstGeom prst="rect">
              <a:avLst/>
            </a:prstGeom>
            <a:noFill/>
          </p:spPr>
          <p:txBody>
            <a:bodyPr wrap="none" rtlCol="0">
              <a:spAutoFit/>
            </a:bodyPr>
            <a:lstStyle/>
            <a:p>
              <a:pPr algn="ctr"/>
              <a:r>
                <a:rPr kumimoji="1" lang="en-US" altLang="ja-JP" sz="2400" dirty="0">
                  <a:solidFill>
                    <a:schemeClr val="bg1"/>
                  </a:solidFill>
                </a:rPr>
                <a:t>330</a:t>
              </a:r>
              <a:endParaRPr kumimoji="1" lang="ja-JP" altLang="en-US" sz="2400" dirty="0">
                <a:solidFill>
                  <a:schemeClr val="bg1"/>
                </a:solidFill>
              </a:endParaRPr>
            </a:p>
          </p:txBody>
        </p:sp>
      </p:grpSp>
      <p:grpSp>
        <p:nvGrpSpPr>
          <p:cNvPr id="28" name="グループ化 27"/>
          <p:cNvGrpSpPr/>
          <p:nvPr/>
        </p:nvGrpSpPr>
        <p:grpSpPr>
          <a:xfrm rot="16200000">
            <a:off x="3164279" y="5039730"/>
            <a:ext cx="873905" cy="873905"/>
            <a:chOff x="7403304" y="3284942"/>
            <a:chExt cx="873905" cy="873905"/>
          </a:xfrm>
        </p:grpSpPr>
        <p:sp>
          <p:nvSpPr>
            <p:cNvPr id="29" name="涙形 28"/>
            <p:cNvSpPr/>
            <p:nvPr/>
          </p:nvSpPr>
          <p:spPr>
            <a:xfrm rot="13500000">
              <a:off x="7403304" y="3284942"/>
              <a:ext cx="873905" cy="873905"/>
            </a:xfrm>
            <a:prstGeom prst="teardrop">
              <a:avLst/>
            </a:prstGeom>
            <a:solidFill>
              <a:schemeClr val="accent3"/>
            </a:solidFill>
            <a:ln w="57150">
              <a:solidFill>
                <a:schemeClr val="bg1"/>
              </a:solidFill>
            </a:ln>
            <a:effectLst>
              <a:outerShdw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30" name="テキスト ボックス 29"/>
            <p:cNvSpPr txBox="1"/>
            <p:nvPr/>
          </p:nvSpPr>
          <p:spPr>
            <a:xfrm rot="5400000">
              <a:off x="7488242" y="3491070"/>
              <a:ext cx="704039" cy="461665"/>
            </a:xfrm>
            <a:prstGeom prst="rect">
              <a:avLst/>
            </a:prstGeom>
            <a:noFill/>
          </p:spPr>
          <p:txBody>
            <a:bodyPr wrap="none" rtlCol="0">
              <a:spAutoFit/>
            </a:bodyPr>
            <a:lstStyle/>
            <a:p>
              <a:pPr algn="ctr"/>
              <a:r>
                <a:rPr kumimoji="1" lang="en-US" altLang="ja-JP" sz="2400" dirty="0">
                  <a:solidFill>
                    <a:schemeClr val="bg1"/>
                  </a:solidFill>
                </a:rPr>
                <a:t>201</a:t>
              </a:r>
              <a:endParaRPr kumimoji="1" lang="ja-JP" altLang="en-US" sz="2400" dirty="0">
                <a:solidFill>
                  <a:schemeClr val="bg1"/>
                </a:solidFill>
              </a:endParaRPr>
            </a:p>
          </p:txBody>
        </p:sp>
      </p:grpSp>
      <p:cxnSp>
        <p:nvCxnSpPr>
          <p:cNvPr id="13" name="直線コネクタ 12"/>
          <p:cNvCxnSpPr/>
          <p:nvPr/>
        </p:nvCxnSpPr>
        <p:spPr>
          <a:xfrm>
            <a:off x="796168" y="7885099"/>
            <a:ext cx="3607888" cy="0"/>
          </a:xfrm>
          <a:prstGeom prst="line">
            <a:avLst/>
          </a:prstGeom>
          <a:ln w="19050">
            <a:solidFill>
              <a:schemeClr val="tx2">
                <a:lumMod val="60000"/>
                <a:lumOff val="40000"/>
              </a:schemeClr>
            </a:solidFill>
          </a:ln>
        </p:spPr>
        <p:style>
          <a:lnRef idx="1">
            <a:schemeClr val="accent1"/>
          </a:lnRef>
          <a:fillRef idx="0">
            <a:schemeClr val="accent1"/>
          </a:fillRef>
          <a:effectRef idx="0">
            <a:schemeClr val="accent1"/>
          </a:effectRef>
          <a:fontRef idx="minor">
            <a:schemeClr val="tx1"/>
          </a:fontRef>
        </p:style>
      </p:cxnSp>
      <p:sp>
        <p:nvSpPr>
          <p:cNvPr id="48" name="テキスト ボックス 47"/>
          <p:cNvSpPr txBox="1"/>
          <p:nvPr/>
        </p:nvSpPr>
        <p:spPr>
          <a:xfrm>
            <a:off x="1480830" y="7990457"/>
            <a:ext cx="2268570" cy="1200329"/>
          </a:xfrm>
          <a:prstGeom prst="rect">
            <a:avLst/>
          </a:prstGeom>
          <a:noFill/>
        </p:spPr>
        <p:txBody>
          <a:bodyPr wrap="none" rtlCol="0">
            <a:spAutoFit/>
          </a:bodyPr>
          <a:lstStyle/>
          <a:p>
            <a:pPr algn="ctr"/>
            <a:r>
              <a:rPr kumimoji="1" lang="en-US" altLang="ja-JP" sz="7200" dirty="0">
                <a:solidFill>
                  <a:schemeClr val="tx2">
                    <a:lumMod val="40000"/>
                    <a:lumOff val="60000"/>
                  </a:schemeClr>
                </a:solidFill>
              </a:rPr>
              <a:t>2014</a:t>
            </a:r>
            <a:endParaRPr kumimoji="1" lang="ja-JP" altLang="en-US" sz="7200" dirty="0">
              <a:solidFill>
                <a:schemeClr val="tx2">
                  <a:lumMod val="40000"/>
                  <a:lumOff val="60000"/>
                </a:schemeClr>
              </a:solidFill>
            </a:endParaRPr>
          </a:p>
        </p:txBody>
      </p:sp>
      <p:sp>
        <p:nvSpPr>
          <p:cNvPr id="49" name="正方形/長方形 48"/>
          <p:cNvSpPr/>
          <p:nvPr/>
        </p:nvSpPr>
        <p:spPr>
          <a:xfrm>
            <a:off x="7009354" y="3106724"/>
            <a:ext cx="720184" cy="4778374"/>
          </a:xfrm>
          <a:prstGeom prst="rect">
            <a:avLst/>
          </a:prstGeom>
          <a:solidFill>
            <a:schemeClr val="tx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0" name="正方形/長方形 49"/>
          <p:cNvSpPr/>
          <p:nvPr/>
        </p:nvSpPr>
        <p:spPr>
          <a:xfrm>
            <a:off x="6007094" y="3106724"/>
            <a:ext cx="720184" cy="4778374"/>
          </a:xfrm>
          <a:prstGeom prst="rect">
            <a:avLst/>
          </a:prstGeom>
          <a:solidFill>
            <a:schemeClr val="tx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1" name="正方形/長方形 50"/>
          <p:cNvSpPr/>
          <p:nvPr/>
        </p:nvSpPr>
        <p:spPr>
          <a:xfrm>
            <a:off x="5037136" y="3106724"/>
            <a:ext cx="720184" cy="4778374"/>
          </a:xfrm>
          <a:prstGeom prst="rect">
            <a:avLst/>
          </a:prstGeom>
          <a:solidFill>
            <a:schemeClr val="tx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2" name="正方形/長方形 51"/>
          <p:cNvSpPr/>
          <p:nvPr/>
        </p:nvSpPr>
        <p:spPr>
          <a:xfrm>
            <a:off x="5200465" y="4382534"/>
            <a:ext cx="377371" cy="350256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3" name="正方形/長方形 52"/>
          <p:cNvSpPr/>
          <p:nvPr/>
        </p:nvSpPr>
        <p:spPr>
          <a:xfrm>
            <a:off x="6186580" y="4629090"/>
            <a:ext cx="377371" cy="32560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4" name="正方形/長方形 53"/>
          <p:cNvSpPr/>
          <p:nvPr/>
        </p:nvSpPr>
        <p:spPr>
          <a:xfrm>
            <a:off x="7172695" y="5631877"/>
            <a:ext cx="377371" cy="2253221"/>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55" name="グループ化 54"/>
          <p:cNvGrpSpPr/>
          <p:nvPr/>
        </p:nvGrpSpPr>
        <p:grpSpPr>
          <a:xfrm rot="16200000">
            <a:off x="4952197" y="3609396"/>
            <a:ext cx="873905" cy="873905"/>
            <a:chOff x="7403304" y="3284942"/>
            <a:chExt cx="873905" cy="873905"/>
          </a:xfrm>
        </p:grpSpPr>
        <p:sp>
          <p:nvSpPr>
            <p:cNvPr id="56" name="涙形 55"/>
            <p:cNvSpPr/>
            <p:nvPr/>
          </p:nvSpPr>
          <p:spPr>
            <a:xfrm rot="13500000">
              <a:off x="7403304" y="3284942"/>
              <a:ext cx="873905" cy="873905"/>
            </a:xfrm>
            <a:prstGeom prst="teardrop">
              <a:avLst/>
            </a:prstGeom>
            <a:solidFill>
              <a:schemeClr val="accent1"/>
            </a:solidFill>
            <a:ln w="57150">
              <a:solidFill>
                <a:schemeClr val="bg1"/>
              </a:solidFill>
            </a:ln>
            <a:effectLst>
              <a:outerShdw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57" name="テキスト ボックス 56"/>
            <p:cNvSpPr txBox="1"/>
            <p:nvPr/>
          </p:nvSpPr>
          <p:spPr>
            <a:xfrm rot="5400000">
              <a:off x="7488242" y="3491070"/>
              <a:ext cx="704039" cy="461665"/>
            </a:xfrm>
            <a:prstGeom prst="rect">
              <a:avLst/>
            </a:prstGeom>
            <a:noFill/>
          </p:spPr>
          <p:txBody>
            <a:bodyPr wrap="none" rtlCol="0">
              <a:spAutoFit/>
            </a:bodyPr>
            <a:lstStyle/>
            <a:p>
              <a:pPr algn="ctr"/>
              <a:r>
                <a:rPr kumimoji="1" lang="en-US" altLang="ja-JP" sz="2400" dirty="0">
                  <a:solidFill>
                    <a:schemeClr val="bg1"/>
                  </a:solidFill>
                </a:rPr>
                <a:t>366</a:t>
              </a:r>
              <a:endParaRPr kumimoji="1" lang="ja-JP" altLang="en-US" sz="2400" dirty="0">
                <a:solidFill>
                  <a:schemeClr val="bg1"/>
                </a:solidFill>
              </a:endParaRPr>
            </a:p>
          </p:txBody>
        </p:sp>
      </p:grpSp>
      <p:grpSp>
        <p:nvGrpSpPr>
          <p:cNvPr id="58" name="グループ化 57"/>
          <p:cNvGrpSpPr/>
          <p:nvPr/>
        </p:nvGrpSpPr>
        <p:grpSpPr>
          <a:xfrm rot="16200000">
            <a:off x="5938312" y="3777528"/>
            <a:ext cx="873905" cy="873905"/>
            <a:chOff x="7403304" y="3284942"/>
            <a:chExt cx="873905" cy="873905"/>
          </a:xfrm>
        </p:grpSpPr>
        <p:sp>
          <p:nvSpPr>
            <p:cNvPr id="59" name="涙形 58"/>
            <p:cNvSpPr/>
            <p:nvPr/>
          </p:nvSpPr>
          <p:spPr>
            <a:xfrm rot="13500000">
              <a:off x="7403304" y="3284942"/>
              <a:ext cx="873905" cy="873905"/>
            </a:xfrm>
            <a:prstGeom prst="teardrop">
              <a:avLst/>
            </a:prstGeom>
            <a:solidFill>
              <a:schemeClr val="accent2"/>
            </a:solidFill>
            <a:ln w="57150">
              <a:solidFill>
                <a:schemeClr val="bg1"/>
              </a:solidFill>
            </a:ln>
            <a:effectLst>
              <a:outerShdw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60" name="テキスト ボックス 59"/>
            <p:cNvSpPr txBox="1"/>
            <p:nvPr/>
          </p:nvSpPr>
          <p:spPr>
            <a:xfrm rot="5400000">
              <a:off x="7488242" y="3491070"/>
              <a:ext cx="704039" cy="461665"/>
            </a:xfrm>
            <a:prstGeom prst="rect">
              <a:avLst/>
            </a:prstGeom>
            <a:noFill/>
          </p:spPr>
          <p:txBody>
            <a:bodyPr wrap="none" rtlCol="0">
              <a:spAutoFit/>
            </a:bodyPr>
            <a:lstStyle/>
            <a:p>
              <a:pPr algn="ctr"/>
              <a:r>
                <a:rPr kumimoji="1" lang="en-US" altLang="ja-JP" sz="2400" dirty="0">
                  <a:solidFill>
                    <a:schemeClr val="bg1"/>
                  </a:solidFill>
                </a:rPr>
                <a:t>352</a:t>
              </a:r>
              <a:endParaRPr kumimoji="1" lang="ja-JP" altLang="en-US" sz="2400" dirty="0">
                <a:solidFill>
                  <a:schemeClr val="bg1"/>
                </a:solidFill>
              </a:endParaRPr>
            </a:p>
          </p:txBody>
        </p:sp>
      </p:grpSp>
      <p:grpSp>
        <p:nvGrpSpPr>
          <p:cNvPr id="61" name="グループ化 60"/>
          <p:cNvGrpSpPr/>
          <p:nvPr/>
        </p:nvGrpSpPr>
        <p:grpSpPr>
          <a:xfrm rot="16200000">
            <a:off x="6924427" y="4810082"/>
            <a:ext cx="873905" cy="873905"/>
            <a:chOff x="7403304" y="3284942"/>
            <a:chExt cx="873905" cy="873905"/>
          </a:xfrm>
        </p:grpSpPr>
        <p:sp>
          <p:nvSpPr>
            <p:cNvPr id="62" name="涙形 61"/>
            <p:cNvSpPr/>
            <p:nvPr/>
          </p:nvSpPr>
          <p:spPr>
            <a:xfrm rot="13500000">
              <a:off x="7403304" y="3284942"/>
              <a:ext cx="873905" cy="873905"/>
            </a:xfrm>
            <a:prstGeom prst="teardrop">
              <a:avLst/>
            </a:prstGeom>
            <a:solidFill>
              <a:schemeClr val="accent3"/>
            </a:solidFill>
            <a:ln w="57150">
              <a:solidFill>
                <a:schemeClr val="bg1"/>
              </a:solidFill>
            </a:ln>
            <a:effectLst>
              <a:outerShdw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63" name="テキスト ボックス 62"/>
            <p:cNvSpPr txBox="1"/>
            <p:nvPr/>
          </p:nvSpPr>
          <p:spPr>
            <a:xfrm rot="5400000">
              <a:off x="7488242" y="3491070"/>
              <a:ext cx="704039" cy="461665"/>
            </a:xfrm>
            <a:prstGeom prst="rect">
              <a:avLst/>
            </a:prstGeom>
            <a:noFill/>
          </p:spPr>
          <p:txBody>
            <a:bodyPr wrap="none" rtlCol="0">
              <a:spAutoFit/>
            </a:bodyPr>
            <a:lstStyle/>
            <a:p>
              <a:pPr algn="ctr"/>
              <a:r>
                <a:rPr kumimoji="1" lang="en-US" altLang="ja-JP" sz="2400" dirty="0">
                  <a:solidFill>
                    <a:schemeClr val="bg1"/>
                  </a:solidFill>
                </a:rPr>
                <a:t>225</a:t>
              </a:r>
              <a:endParaRPr kumimoji="1" lang="ja-JP" altLang="en-US" sz="2400" dirty="0">
                <a:solidFill>
                  <a:schemeClr val="bg1"/>
                </a:solidFill>
              </a:endParaRPr>
            </a:p>
          </p:txBody>
        </p:sp>
      </p:grpSp>
      <p:cxnSp>
        <p:nvCxnSpPr>
          <p:cNvPr id="64" name="直線コネクタ 63"/>
          <p:cNvCxnSpPr/>
          <p:nvPr/>
        </p:nvCxnSpPr>
        <p:spPr>
          <a:xfrm>
            <a:off x="4556316" y="7885098"/>
            <a:ext cx="3607888" cy="0"/>
          </a:xfrm>
          <a:prstGeom prst="line">
            <a:avLst/>
          </a:prstGeom>
          <a:ln w="19050">
            <a:solidFill>
              <a:schemeClr val="tx2">
                <a:lumMod val="60000"/>
                <a:lumOff val="40000"/>
              </a:schemeClr>
            </a:solidFill>
          </a:ln>
        </p:spPr>
        <p:style>
          <a:lnRef idx="1">
            <a:schemeClr val="accent1"/>
          </a:lnRef>
          <a:fillRef idx="0">
            <a:schemeClr val="accent1"/>
          </a:fillRef>
          <a:effectRef idx="0">
            <a:schemeClr val="accent1"/>
          </a:effectRef>
          <a:fontRef idx="minor">
            <a:schemeClr val="tx1"/>
          </a:fontRef>
        </p:style>
      </p:cxnSp>
      <p:sp>
        <p:nvSpPr>
          <p:cNvPr id="65" name="テキスト ボックス 64"/>
          <p:cNvSpPr txBox="1"/>
          <p:nvPr/>
        </p:nvSpPr>
        <p:spPr>
          <a:xfrm>
            <a:off x="5240978" y="7990456"/>
            <a:ext cx="2268571" cy="1200329"/>
          </a:xfrm>
          <a:prstGeom prst="rect">
            <a:avLst/>
          </a:prstGeom>
          <a:noFill/>
        </p:spPr>
        <p:txBody>
          <a:bodyPr wrap="none" rtlCol="0">
            <a:spAutoFit/>
          </a:bodyPr>
          <a:lstStyle/>
          <a:p>
            <a:pPr algn="ctr"/>
            <a:r>
              <a:rPr kumimoji="1" lang="en-US" altLang="ja-JP" sz="7200" dirty="0">
                <a:solidFill>
                  <a:schemeClr val="tx2">
                    <a:lumMod val="40000"/>
                    <a:lumOff val="60000"/>
                  </a:schemeClr>
                </a:solidFill>
              </a:rPr>
              <a:t>2016</a:t>
            </a:r>
            <a:endParaRPr kumimoji="1" lang="ja-JP" altLang="en-US" sz="7200" dirty="0">
              <a:solidFill>
                <a:schemeClr val="tx2">
                  <a:lumMod val="40000"/>
                  <a:lumOff val="60000"/>
                </a:schemeClr>
              </a:solidFill>
            </a:endParaRPr>
          </a:p>
        </p:txBody>
      </p:sp>
      <p:sp>
        <p:nvSpPr>
          <p:cNvPr id="66" name="正方形/長方形 65"/>
          <p:cNvSpPr/>
          <p:nvPr/>
        </p:nvSpPr>
        <p:spPr>
          <a:xfrm>
            <a:off x="10792761" y="3106725"/>
            <a:ext cx="720184" cy="4778374"/>
          </a:xfrm>
          <a:prstGeom prst="rect">
            <a:avLst/>
          </a:prstGeom>
          <a:solidFill>
            <a:schemeClr val="tx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7" name="正方形/長方形 66"/>
          <p:cNvSpPr/>
          <p:nvPr/>
        </p:nvSpPr>
        <p:spPr>
          <a:xfrm>
            <a:off x="9790501" y="3106725"/>
            <a:ext cx="720184" cy="4778374"/>
          </a:xfrm>
          <a:prstGeom prst="rect">
            <a:avLst/>
          </a:prstGeom>
          <a:solidFill>
            <a:schemeClr val="tx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8" name="正方形/長方形 67"/>
          <p:cNvSpPr/>
          <p:nvPr/>
        </p:nvSpPr>
        <p:spPr>
          <a:xfrm>
            <a:off x="8820543" y="3106725"/>
            <a:ext cx="720184" cy="4778374"/>
          </a:xfrm>
          <a:prstGeom prst="rect">
            <a:avLst/>
          </a:prstGeom>
          <a:solidFill>
            <a:schemeClr val="tx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9" name="正方形/長方形 68"/>
          <p:cNvSpPr/>
          <p:nvPr/>
        </p:nvSpPr>
        <p:spPr>
          <a:xfrm>
            <a:off x="8983872" y="4420597"/>
            <a:ext cx="377371" cy="346450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0" name="正方形/長方形 69"/>
          <p:cNvSpPr/>
          <p:nvPr/>
        </p:nvSpPr>
        <p:spPr>
          <a:xfrm>
            <a:off x="9969987" y="3815511"/>
            <a:ext cx="377371" cy="40695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1" name="正方形/長方形 70"/>
          <p:cNvSpPr/>
          <p:nvPr/>
        </p:nvSpPr>
        <p:spPr>
          <a:xfrm>
            <a:off x="10956102" y="6303949"/>
            <a:ext cx="377371" cy="1581149"/>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72" name="グループ化 71"/>
          <p:cNvGrpSpPr/>
          <p:nvPr/>
        </p:nvGrpSpPr>
        <p:grpSpPr>
          <a:xfrm rot="16200000">
            <a:off x="8735604" y="3546463"/>
            <a:ext cx="873905" cy="873905"/>
            <a:chOff x="7403304" y="3284942"/>
            <a:chExt cx="873905" cy="873905"/>
          </a:xfrm>
        </p:grpSpPr>
        <p:sp>
          <p:nvSpPr>
            <p:cNvPr id="73" name="涙形 72"/>
            <p:cNvSpPr/>
            <p:nvPr/>
          </p:nvSpPr>
          <p:spPr>
            <a:xfrm rot="13500000">
              <a:off x="7403304" y="3284942"/>
              <a:ext cx="873905" cy="873905"/>
            </a:xfrm>
            <a:prstGeom prst="teardrop">
              <a:avLst/>
            </a:prstGeom>
            <a:solidFill>
              <a:schemeClr val="accent1"/>
            </a:solidFill>
            <a:ln w="57150">
              <a:solidFill>
                <a:schemeClr val="bg1"/>
              </a:solidFill>
            </a:ln>
            <a:effectLst>
              <a:outerShdw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74" name="テキスト ボックス 73"/>
            <p:cNvSpPr txBox="1"/>
            <p:nvPr/>
          </p:nvSpPr>
          <p:spPr>
            <a:xfrm rot="5400000">
              <a:off x="7488244" y="3491070"/>
              <a:ext cx="704039" cy="461665"/>
            </a:xfrm>
            <a:prstGeom prst="rect">
              <a:avLst/>
            </a:prstGeom>
            <a:noFill/>
          </p:spPr>
          <p:txBody>
            <a:bodyPr wrap="none" rtlCol="0">
              <a:spAutoFit/>
            </a:bodyPr>
            <a:lstStyle/>
            <a:p>
              <a:pPr algn="ctr"/>
              <a:r>
                <a:rPr kumimoji="1" lang="en-US" altLang="ja-JP" sz="2400" dirty="0">
                  <a:solidFill>
                    <a:schemeClr val="bg1"/>
                  </a:solidFill>
                </a:rPr>
                <a:t>370</a:t>
              </a:r>
              <a:endParaRPr kumimoji="1" lang="ja-JP" altLang="en-US" sz="2400" dirty="0">
                <a:solidFill>
                  <a:schemeClr val="bg1"/>
                </a:solidFill>
              </a:endParaRPr>
            </a:p>
          </p:txBody>
        </p:sp>
      </p:grpSp>
      <p:grpSp>
        <p:nvGrpSpPr>
          <p:cNvPr id="75" name="グループ化 74"/>
          <p:cNvGrpSpPr/>
          <p:nvPr/>
        </p:nvGrpSpPr>
        <p:grpSpPr>
          <a:xfrm rot="16200000">
            <a:off x="9721719" y="2941606"/>
            <a:ext cx="873905" cy="873905"/>
            <a:chOff x="7403304" y="3284942"/>
            <a:chExt cx="873905" cy="873905"/>
          </a:xfrm>
        </p:grpSpPr>
        <p:sp>
          <p:nvSpPr>
            <p:cNvPr id="76" name="涙形 75"/>
            <p:cNvSpPr/>
            <p:nvPr/>
          </p:nvSpPr>
          <p:spPr>
            <a:xfrm rot="13500000">
              <a:off x="7403304" y="3284942"/>
              <a:ext cx="873905" cy="873905"/>
            </a:xfrm>
            <a:prstGeom prst="teardrop">
              <a:avLst/>
            </a:prstGeom>
            <a:solidFill>
              <a:schemeClr val="accent2"/>
            </a:solidFill>
            <a:ln w="57150">
              <a:solidFill>
                <a:schemeClr val="bg1"/>
              </a:solidFill>
            </a:ln>
            <a:effectLst>
              <a:outerShdw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77" name="テキスト ボックス 76"/>
            <p:cNvSpPr txBox="1"/>
            <p:nvPr/>
          </p:nvSpPr>
          <p:spPr>
            <a:xfrm rot="5400000">
              <a:off x="7488244" y="3491070"/>
              <a:ext cx="704039" cy="461665"/>
            </a:xfrm>
            <a:prstGeom prst="rect">
              <a:avLst/>
            </a:prstGeom>
            <a:noFill/>
          </p:spPr>
          <p:txBody>
            <a:bodyPr wrap="none" rtlCol="0">
              <a:spAutoFit/>
            </a:bodyPr>
            <a:lstStyle/>
            <a:p>
              <a:pPr algn="ctr"/>
              <a:r>
                <a:rPr kumimoji="1" lang="en-US" altLang="ja-JP" sz="2400" dirty="0">
                  <a:solidFill>
                    <a:schemeClr val="bg1"/>
                  </a:solidFill>
                </a:rPr>
                <a:t>398</a:t>
              </a:r>
              <a:endParaRPr kumimoji="1" lang="ja-JP" altLang="en-US" sz="2400" dirty="0">
                <a:solidFill>
                  <a:schemeClr val="bg1"/>
                </a:solidFill>
              </a:endParaRPr>
            </a:p>
          </p:txBody>
        </p:sp>
      </p:grpSp>
      <p:grpSp>
        <p:nvGrpSpPr>
          <p:cNvPr id="78" name="グループ化 77"/>
          <p:cNvGrpSpPr/>
          <p:nvPr/>
        </p:nvGrpSpPr>
        <p:grpSpPr>
          <a:xfrm rot="16200000">
            <a:off x="10707834" y="5472125"/>
            <a:ext cx="873905" cy="873905"/>
            <a:chOff x="7403304" y="3284942"/>
            <a:chExt cx="873905" cy="873905"/>
          </a:xfrm>
        </p:grpSpPr>
        <p:sp>
          <p:nvSpPr>
            <p:cNvPr id="79" name="涙形 78"/>
            <p:cNvSpPr/>
            <p:nvPr/>
          </p:nvSpPr>
          <p:spPr>
            <a:xfrm rot="13500000">
              <a:off x="7403304" y="3284942"/>
              <a:ext cx="873905" cy="873905"/>
            </a:xfrm>
            <a:prstGeom prst="teardrop">
              <a:avLst/>
            </a:prstGeom>
            <a:solidFill>
              <a:schemeClr val="accent3"/>
            </a:solidFill>
            <a:ln w="57150">
              <a:solidFill>
                <a:schemeClr val="bg1"/>
              </a:solidFill>
            </a:ln>
            <a:effectLst>
              <a:outerShdw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80" name="テキスト ボックス 79"/>
            <p:cNvSpPr txBox="1"/>
            <p:nvPr/>
          </p:nvSpPr>
          <p:spPr>
            <a:xfrm rot="5400000">
              <a:off x="7488244" y="3491068"/>
              <a:ext cx="704039" cy="461665"/>
            </a:xfrm>
            <a:prstGeom prst="rect">
              <a:avLst/>
            </a:prstGeom>
            <a:noFill/>
          </p:spPr>
          <p:txBody>
            <a:bodyPr wrap="none" rtlCol="0">
              <a:spAutoFit/>
            </a:bodyPr>
            <a:lstStyle/>
            <a:p>
              <a:pPr algn="ctr"/>
              <a:r>
                <a:rPr kumimoji="1" lang="en-US" altLang="ja-JP" sz="2400" dirty="0">
                  <a:solidFill>
                    <a:schemeClr val="bg1"/>
                  </a:solidFill>
                </a:rPr>
                <a:t>179</a:t>
              </a:r>
              <a:endParaRPr kumimoji="1" lang="ja-JP" altLang="en-US" sz="2400" dirty="0">
                <a:solidFill>
                  <a:schemeClr val="bg1"/>
                </a:solidFill>
              </a:endParaRPr>
            </a:p>
          </p:txBody>
        </p:sp>
      </p:grpSp>
      <p:cxnSp>
        <p:nvCxnSpPr>
          <p:cNvPr id="81" name="直線コネクタ 80"/>
          <p:cNvCxnSpPr/>
          <p:nvPr/>
        </p:nvCxnSpPr>
        <p:spPr>
          <a:xfrm>
            <a:off x="8339723" y="7885099"/>
            <a:ext cx="3607888" cy="0"/>
          </a:xfrm>
          <a:prstGeom prst="line">
            <a:avLst/>
          </a:prstGeom>
          <a:ln w="19050">
            <a:solidFill>
              <a:schemeClr val="tx2">
                <a:lumMod val="60000"/>
                <a:lumOff val="40000"/>
              </a:schemeClr>
            </a:solidFill>
          </a:ln>
        </p:spPr>
        <p:style>
          <a:lnRef idx="1">
            <a:schemeClr val="accent1"/>
          </a:lnRef>
          <a:fillRef idx="0">
            <a:schemeClr val="accent1"/>
          </a:fillRef>
          <a:effectRef idx="0">
            <a:schemeClr val="accent1"/>
          </a:effectRef>
          <a:fontRef idx="minor">
            <a:schemeClr val="tx1"/>
          </a:fontRef>
        </p:style>
      </p:cxnSp>
      <p:sp>
        <p:nvSpPr>
          <p:cNvPr id="82" name="テキスト ボックス 81"/>
          <p:cNvSpPr txBox="1"/>
          <p:nvPr/>
        </p:nvSpPr>
        <p:spPr>
          <a:xfrm>
            <a:off x="9024385" y="7990457"/>
            <a:ext cx="2268571" cy="1200329"/>
          </a:xfrm>
          <a:prstGeom prst="rect">
            <a:avLst/>
          </a:prstGeom>
          <a:noFill/>
        </p:spPr>
        <p:txBody>
          <a:bodyPr wrap="none" rtlCol="0">
            <a:spAutoFit/>
          </a:bodyPr>
          <a:lstStyle/>
          <a:p>
            <a:pPr algn="ctr"/>
            <a:r>
              <a:rPr kumimoji="1" lang="en-US" altLang="ja-JP" sz="7200" dirty="0">
                <a:solidFill>
                  <a:schemeClr val="tx2">
                    <a:lumMod val="40000"/>
                    <a:lumOff val="60000"/>
                  </a:schemeClr>
                </a:solidFill>
              </a:rPr>
              <a:t>2018</a:t>
            </a:r>
            <a:endParaRPr kumimoji="1" lang="ja-JP" altLang="en-US" sz="7200" dirty="0">
              <a:solidFill>
                <a:schemeClr val="tx2">
                  <a:lumMod val="40000"/>
                  <a:lumOff val="60000"/>
                </a:schemeClr>
              </a:solidFill>
            </a:endParaRPr>
          </a:p>
        </p:txBody>
      </p:sp>
      <p:grpSp>
        <p:nvGrpSpPr>
          <p:cNvPr id="92" name="グループ化 91"/>
          <p:cNvGrpSpPr/>
          <p:nvPr/>
        </p:nvGrpSpPr>
        <p:grpSpPr>
          <a:xfrm>
            <a:off x="2386352" y="2087137"/>
            <a:ext cx="3568041" cy="747032"/>
            <a:chOff x="12530139" y="2929252"/>
            <a:chExt cx="3568041" cy="747032"/>
          </a:xfrm>
        </p:grpSpPr>
        <p:sp>
          <p:nvSpPr>
            <p:cNvPr id="83" name="正方形/長方形 82"/>
            <p:cNvSpPr/>
            <p:nvPr/>
          </p:nvSpPr>
          <p:spPr>
            <a:xfrm>
              <a:off x="12530139" y="3176928"/>
              <a:ext cx="300037" cy="28068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6" name="テキスト プレースホルダー 12"/>
            <p:cNvSpPr txBox="1">
              <a:spLocks/>
            </p:cNvSpPr>
            <p:nvPr/>
          </p:nvSpPr>
          <p:spPr>
            <a:xfrm>
              <a:off x="13001626" y="2929252"/>
              <a:ext cx="3096554" cy="747032"/>
            </a:xfrm>
            <a:prstGeom prst="rect">
              <a:avLst/>
            </a:prstGeom>
          </p:spPr>
          <p:txBody>
            <a:bodyPr anchor="ctr">
              <a:noAutofit/>
            </a:bodyPr>
            <a:lstStyle>
              <a:lvl1pPr marL="0" indent="0" algn="l" defTabSz="1371417" rtl="0" eaLnBrk="1" latinLnBrk="0" hangingPunct="1">
                <a:lnSpc>
                  <a:spcPct val="100000"/>
                </a:lnSpc>
                <a:spcBef>
                  <a:spcPts val="0"/>
                </a:spcBef>
                <a:buFontTx/>
                <a:buNone/>
                <a:defRPr sz="3200" kern="1200" baseline="0">
                  <a:solidFill>
                    <a:schemeClr val="tx2"/>
                  </a:solidFill>
                  <a:latin typeface="Ubuntu Medium" panose="020B0604030602030204" pitchFamily="34" charset="0"/>
                  <a:ea typeface="+mn-ea"/>
                  <a:cs typeface="+mn-cs"/>
                </a:defRPr>
              </a:lvl1pPr>
              <a:lvl2pPr marL="685709" indent="0" algn="l" defTabSz="1371417" rtl="0" eaLnBrk="1" latinLnBrk="0" hangingPunct="1">
                <a:lnSpc>
                  <a:spcPct val="90000"/>
                </a:lnSpc>
                <a:spcBef>
                  <a:spcPts val="750"/>
                </a:spcBef>
                <a:buFontTx/>
                <a:buNone/>
                <a:defRPr sz="3600" kern="1200">
                  <a:solidFill>
                    <a:schemeClr val="tx1"/>
                  </a:solidFill>
                  <a:latin typeface="+mn-lt"/>
                  <a:ea typeface="+mn-ea"/>
                  <a:cs typeface="+mn-cs"/>
                </a:defRPr>
              </a:lvl2pPr>
              <a:lvl3pPr marL="1371417" indent="0" algn="l" defTabSz="1371417" rtl="0" eaLnBrk="1" latinLnBrk="0" hangingPunct="1">
                <a:lnSpc>
                  <a:spcPct val="90000"/>
                </a:lnSpc>
                <a:spcBef>
                  <a:spcPts val="750"/>
                </a:spcBef>
                <a:buFontTx/>
                <a:buNone/>
                <a:defRPr sz="3000" kern="1200">
                  <a:solidFill>
                    <a:schemeClr val="tx1"/>
                  </a:solidFill>
                  <a:latin typeface="+mn-lt"/>
                  <a:ea typeface="+mn-ea"/>
                  <a:cs typeface="+mn-cs"/>
                </a:defRPr>
              </a:lvl3pPr>
              <a:lvl4pPr marL="2057126" indent="0" algn="l" defTabSz="1371417" rtl="0" eaLnBrk="1" latinLnBrk="0" hangingPunct="1">
                <a:lnSpc>
                  <a:spcPct val="90000"/>
                </a:lnSpc>
                <a:spcBef>
                  <a:spcPts val="750"/>
                </a:spcBef>
                <a:buFontTx/>
                <a:buNone/>
                <a:defRPr sz="2700" kern="1200">
                  <a:solidFill>
                    <a:schemeClr val="tx1"/>
                  </a:solidFill>
                  <a:latin typeface="+mn-lt"/>
                  <a:ea typeface="+mn-ea"/>
                  <a:cs typeface="+mn-cs"/>
                </a:defRPr>
              </a:lvl4pPr>
              <a:lvl5pPr marL="2742835" indent="0" algn="l" defTabSz="1371417" rtl="0" eaLnBrk="1" latinLnBrk="0" hangingPunct="1">
                <a:lnSpc>
                  <a:spcPct val="90000"/>
                </a:lnSpc>
                <a:spcBef>
                  <a:spcPts val="750"/>
                </a:spcBef>
                <a:buFontTx/>
                <a:buNone/>
                <a:defRPr sz="2700" kern="1200">
                  <a:solidFill>
                    <a:schemeClr val="tx1"/>
                  </a:solidFill>
                  <a:latin typeface="+mn-lt"/>
                  <a:ea typeface="+mn-ea"/>
                  <a:cs typeface="+mn-cs"/>
                </a:defRPr>
              </a:lvl5pPr>
              <a:lvl6pPr marL="3771397"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6pPr>
              <a:lvl7pPr marL="4457106"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7pPr>
              <a:lvl8pPr marL="5142814"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8pPr>
              <a:lvl9pPr marL="5828523"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9pPr>
            </a:lstStyle>
            <a:p>
              <a:r>
                <a:rPr kumimoji="1" lang="en-US" altLang="ja-JP" sz="2400" dirty="0"/>
                <a:t>Application</a:t>
              </a:r>
              <a:endParaRPr kumimoji="1" lang="ja-JP" altLang="en-US" sz="2400" dirty="0"/>
            </a:p>
          </p:txBody>
        </p:sp>
      </p:grpSp>
      <p:grpSp>
        <p:nvGrpSpPr>
          <p:cNvPr id="93" name="グループ化 92"/>
          <p:cNvGrpSpPr/>
          <p:nvPr/>
        </p:nvGrpSpPr>
        <p:grpSpPr>
          <a:xfrm>
            <a:off x="4978535" y="2088756"/>
            <a:ext cx="3566727" cy="747032"/>
            <a:chOff x="12532513" y="3548127"/>
            <a:chExt cx="3566727" cy="747032"/>
          </a:xfrm>
        </p:grpSpPr>
        <p:sp>
          <p:nvSpPr>
            <p:cNvPr id="84" name="正方形/長方形 83"/>
            <p:cNvSpPr/>
            <p:nvPr/>
          </p:nvSpPr>
          <p:spPr>
            <a:xfrm>
              <a:off x="12532513" y="3781302"/>
              <a:ext cx="300037" cy="28068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7" name="テキスト プレースホルダー 12"/>
            <p:cNvSpPr txBox="1">
              <a:spLocks/>
            </p:cNvSpPr>
            <p:nvPr/>
          </p:nvSpPr>
          <p:spPr>
            <a:xfrm>
              <a:off x="13002686" y="3548127"/>
              <a:ext cx="3096554" cy="747032"/>
            </a:xfrm>
            <a:prstGeom prst="rect">
              <a:avLst/>
            </a:prstGeom>
          </p:spPr>
          <p:txBody>
            <a:bodyPr anchor="ctr">
              <a:noAutofit/>
            </a:bodyPr>
            <a:lstStyle>
              <a:lvl1pPr marL="0" indent="0" algn="l" defTabSz="1371417" rtl="0" eaLnBrk="1" latinLnBrk="0" hangingPunct="1">
                <a:lnSpc>
                  <a:spcPct val="100000"/>
                </a:lnSpc>
                <a:spcBef>
                  <a:spcPts val="0"/>
                </a:spcBef>
                <a:buFontTx/>
                <a:buNone/>
                <a:defRPr sz="3200" kern="1200" baseline="0">
                  <a:solidFill>
                    <a:schemeClr val="tx2"/>
                  </a:solidFill>
                  <a:latin typeface="Ubuntu Medium" panose="020B0604030602030204" pitchFamily="34" charset="0"/>
                  <a:ea typeface="+mn-ea"/>
                  <a:cs typeface="+mn-cs"/>
                </a:defRPr>
              </a:lvl1pPr>
              <a:lvl2pPr marL="685709" indent="0" algn="l" defTabSz="1371417" rtl="0" eaLnBrk="1" latinLnBrk="0" hangingPunct="1">
                <a:lnSpc>
                  <a:spcPct val="90000"/>
                </a:lnSpc>
                <a:spcBef>
                  <a:spcPts val="750"/>
                </a:spcBef>
                <a:buFontTx/>
                <a:buNone/>
                <a:defRPr sz="3600" kern="1200">
                  <a:solidFill>
                    <a:schemeClr val="tx1"/>
                  </a:solidFill>
                  <a:latin typeface="+mn-lt"/>
                  <a:ea typeface="+mn-ea"/>
                  <a:cs typeface="+mn-cs"/>
                </a:defRPr>
              </a:lvl2pPr>
              <a:lvl3pPr marL="1371417" indent="0" algn="l" defTabSz="1371417" rtl="0" eaLnBrk="1" latinLnBrk="0" hangingPunct="1">
                <a:lnSpc>
                  <a:spcPct val="90000"/>
                </a:lnSpc>
                <a:spcBef>
                  <a:spcPts val="750"/>
                </a:spcBef>
                <a:buFontTx/>
                <a:buNone/>
                <a:defRPr sz="3000" kern="1200">
                  <a:solidFill>
                    <a:schemeClr val="tx1"/>
                  </a:solidFill>
                  <a:latin typeface="+mn-lt"/>
                  <a:ea typeface="+mn-ea"/>
                  <a:cs typeface="+mn-cs"/>
                </a:defRPr>
              </a:lvl3pPr>
              <a:lvl4pPr marL="2057126" indent="0" algn="l" defTabSz="1371417" rtl="0" eaLnBrk="1" latinLnBrk="0" hangingPunct="1">
                <a:lnSpc>
                  <a:spcPct val="90000"/>
                </a:lnSpc>
                <a:spcBef>
                  <a:spcPts val="750"/>
                </a:spcBef>
                <a:buFontTx/>
                <a:buNone/>
                <a:defRPr sz="2700" kern="1200">
                  <a:solidFill>
                    <a:schemeClr val="tx1"/>
                  </a:solidFill>
                  <a:latin typeface="+mn-lt"/>
                  <a:ea typeface="+mn-ea"/>
                  <a:cs typeface="+mn-cs"/>
                </a:defRPr>
              </a:lvl4pPr>
              <a:lvl5pPr marL="2742835" indent="0" algn="l" defTabSz="1371417" rtl="0" eaLnBrk="1" latinLnBrk="0" hangingPunct="1">
                <a:lnSpc>
                  <a:spcPct val="90000"/>
                </a:lnSpc>
                <a:spcBef>
                  <a:spcPts val="750"/>
                </a:spcBef>
                <a:buFontTx/>
                <a:buNone/>
                <a:defRPr sz="2700" kern="1200">
                  <a:solidFill>
                    <a:schemeClr val="tx1"/>
                  </a:solidFill>
                  <a:latin typeface="+mn-lt"/>
                  <a:ea typeface="+mn-ea"/>
                  <a:cs typeface="+mn-cs"/>
                </a:defRPr>
              </a:lvl5pPr>
              <a:lvl6pPr marL="3771397"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6pPr>
              <a:lvl7pPr marL="4457106"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7pPr>
              <a:lvl8pPr marL="5142814"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8pPr>
              <a:lvl9pPr marL="5828523"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9pPr>
            </a:lstStyle>
            <a:p>
              <a:r>
                <a:rPr kumimoji="1" lang="en-US" altLang="ja-JP" sz="2400" dirty="0"/>
                <a:t>Web design</a:t>
              </a:r>
              <a:endParaRPr kumimoji="1" lang="ja-JP" altLang="en-US" sz="2400" dirty="0"/>
            </a:p>
          </p:txBody>
        </p:sp>
      </p:grpSp>
      <p:grpSp>
        <p:nvGrpSpPr>
          <p:cNvPr id="94" name="グループ化 93"/>
          <p:cNvGrpSpPr/>
          <p:nvPr/>
        </p:nvGrpSpPr>
        <p:grpSpPr>
          <a:xfrm>
            <a:off x="7569405" y="2082395"/>
            <a:ext cx="3583676" cy="747032"/>
            <a:chOff x="12530139" y="4167003"/>
            <a:chExt cx="3583676" cy="747032"/>
          </a:xfrm>
        </p:grpSpPr>
        <p:sp>
          <p:nvSpPr>
            <p:cNvPr id="85" name="正方形/長方形 84"/>
            <p:cNvSpPr/>
            <p:nvPr/>
          </p:nvSpPr>
          <p:spPr>
            <a:xfrm>
              <a:off x="12530139" y="4400178"/>
              <a:ext cx="300037" cy="280683"/>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8" name="テキスト プレースホルダー 12"/>
            <p:cNvSpPr txBox="1">
              <a:spLocks/>
            </p:cNvSpPr>
            <p:nvPr/>
          </p:nvSpPr>
          <p:spPr>
            <a:xfrm>
              <a:off x="13017261" y="4167003"/>
              <a:ext cx="3096554" cy="747032"/>
            </a:xfrm>
            <a:prstGeom prst="rect">
              <a:avLst/>
            </a:prstGeom>
          </p:spPr>
          <p:txBody>
            <a:bodyPr anchor="ctr">
              <a:noAutofit/>
            </a:bodyPr>
            <a:lstStyle>
              <a:lvl1pPr marL="0" indent="0" algn="l" defTabSz="1371417" rtl="0" eaLnBrk="1" latinLnBrk="0" hangingPunct="1">
                <a:lnSpc>
                  <a:spcPct val="100000"/>
                </a:lnSpc>
                <a:spcBef>
                  <a:spcPts val="0"/>
                </a:spcBef>
                <a:buFontTx/>
                <a:buNone/>
                <a:defRPr sz="3200" kern="1200" baseline="0">
                  <a:solidFill>
                    <a:schemeClr val="tx2"/>
                  </a:solidFill>
                  <a:latin typeface="Ubuntu Medium" panose="020B0604030602030204" pitchFamily="34" charset="0"/>
                  <a:ea typeface="+mn-ea"/>
                  <a:cs typeface="+mn-cs"/>
                </a:defRPr>
              </a:lvl1pPr>
              <a:lvl2pPr marL="685709" indent="0" algn="l" defTabSz="1371417" rtl="0" eaLnBrk="1" latinLnBrk="0" hangingPunct="1">
                <a:lnSpc>
                  <a:spcPct val="90000"/>
                </a:lnSpc>
                <a:spcBef>
                  <a:spcPts val="750"/>
                </a:spcBef>
                <a:buFontTx/>
                <a:buNone/>
                <a:defRPr sz="3600" kern="1200">
                  <a:solidFill>
                    <a:schemeClr val="tx1"/>
                  </a:solidFill>
                  <a:latin typeface="+mn-lt"/>
                  <a:ea typeface="+mn-ea"/>
                  <a:cs typeface="+mn-cs"/>
                </a:defRPr>
              </a:lvl2pPr>
              <a:lvl3pPr marL="1371417" indent="0" algn="l" defTabSz="1371417" rtl="0" eaLnBrk="1" latinLnBrk="0" hangingPunct="1">
                <a:lnSpc>
                  <a:spcPct val="90000"/>
                </a:lnSpc>
                <a:spcBef>
                  <a:spcPts val="750"/>
                </a:spcBef>
                <a:buFontTx/>
                <a:buNone/>
                <a:defRPr sz="3000" kern="1200">
                  <a:solidFill>
                    <a:schemeClr val="tx1"/>
                  </a:solidFill>
                  <a:latin typeface="+mn-lt"/>
                  <a:ea typeface="+mn-ea"/>
                  <a:cs typeface="+mn-cs"/>
                </a:defRPr>
              </a:lvl3pPr>
              <a:lvl4pPr marL="2057126" indent="0" algn="l" defTabSz="1371417" rtl="0" eaLnBrk="1" latinLnBrk="0" hangingPunct="1">
                <a:lnSpc>
                  <a:spcPct val="90000"/>
                </a:lnSpc>
                <a:spcBef>
                  <a:spcPts val="750"/>
                </a:spcBef>
                <a:buFontTx/>
                <a:buNone/>
                <a:defRPr sz="2700" kern="1200">
                  <a:solidFill>
                    <a:schemeClr val="tx1"/>
                  </a:solidFill>
                  <a:latin typeface="+mn-lt"/>
                  <a:ea typeface="+mn-ea"/>
                  <a:cs typeface="+mn-cs"/>
                </a:defRPr>
              </a:lvl4pPr>
              <a:lvl5pPr marL="2742835" indent="0" algn="l" defTabSz="1371417" rtl="0" eaLnBrk="1" latinLnBrk="0" hangingPunct="1">
                <a:lnSpc>
                  <a:spcPct val="90000"/>
                </a:lnSpc>
                <a:spcBef>
                  <a:spcPts val="750"/>
                </a:spcBef>
                <a:buFontTx/>
                <a:buNone/>
                <a:defRPr sz="2700" kern="1200">
                  <a:solidFill>
                    <a:schemeClr val="tx1"/>
                  </a:solidFill>
                  <a:latin typeface="+mn-lt"/>
                  <a:ea typeface="+mn-ea"/>
                  <a:cs typeface="+mn-cs"/>
                </a:defRPr>
              </a:lvl5pPr>
              <a:lvl6pPr marL="3771397"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6pPr>
              <a:lvl7pPr marL="4457106"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7pPr>
              <a:lvl8pPr marL="5142814"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8pPr>
              <a:lvl9pPr marL="5828523"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9pPr>
            </a:lstStyle>
            <a:p>
              <a:r>
                <a:rPr kumimoji="1" lang="en-US" altLang="ja-JP" sz="2400" dirty="0"/>
                <a:t>Publishing</a:t>
              </a:r>
              <a:endParaRPr kumimoji="1" lang="ja-JP" altLang="en-US" sz="2400" dirty="0"/>
            </a:p>
          </p:txBody>
        </p:sp>
      </p:grpSp>
      <p:sp>
        <p:nvSpPr>
          <p:cNvPr id="98" name="テキスト プレースホルダー 12"/>
          <p:cNvSpPr txBox="1">
            <a:spLocks/>
          </p:cNvSpPr>
          <p:nvPr/>
        </p:nvSpPr>
        <p:spPr>
          <a:xfrm>
            <a:off x="12330917" y="3945685"/>
            <a:ext cx="5498318" cy="2024604"/>
          </a:xfrm>
          <a:prstGeom prst="rect">
            <a:avLst/>
          </a:prstGeom>
        </p:spPr>
        <p:txBody>
          <a:bodyPr>
            <a:normAutofit/>
          </a:bodyPr>
          <a:lstStyle>
            <a:lvl1pPr marL="0" indent="0" algn="l" defTabSz="1371417" rtl="0" eaLnBrk="1" latinLnBrk="0" hangingPunct="1">
              <a:lnSpc>
                <a:spcPct val="130000"/>
              </a:lnSpc>
              <a:spcBef>
                <a:spcPts val="1200"/>
              </a:spcBef>
              <a:buFontTx/>
              <a:buNone/>
              <a:defRPr sz="2000" kern="1200" baseline="0">
                <a:solidFill>
                  <a:schemeClr val="tx2"/>
                </a:solidFill>
                <a:latin typeface="+mn-lt"/>
                <a:ea typeface="+mn-ea"/>
                <a:cs typeface="+mn-cs"/>
              </a:defRPr>
            </a:lvl1pPr>
            <a:lvl2pPr marL="685709" indent="0" algn="l" defTabSz="1371417" rtl="0" eaLnBrk="1" latinLnBrk="0" hangingPunct="1">
              <a:lnSpc>
                <a:spcPct val="90000"/>
              </a:lnSpc>
              <a:spcBef>
                <a:spcPts val="750"/>
              </a:spcBef>
              <a:buFontTx/>
              <a:buNone/>
              <a:defRPr sz="3600" kern="1200">
                <a:solidFill>
                  <a:schemeClr val="tx1"/>
                </a:solidFill>
                <a:latin typeface="+mn-lt"/>
                <a:ea typeface="+mn-ea"/>
                <a:cs typeface="+mn-cs"/>
              </a:defRPr>
            </a:lvl2pPr>
            <a:lvl3pPr marL="1371417" indent="0" algn="l" defTabSz="1371417" rtl="0" eaLnBrk="1" latinLnBrk="0" hangingPunct="1">
              <a:lnSpc>
                <a:spcPct val="90000"/>
              </a:lnSpc>
              <a:spcBef>
                <a:spcPts val="750"/>
              </a:spcBef>
              <a:buFontTx/>
              <a:buNone/>
              <a:defRPr sz="3000" kern="1200">
                <a:solidFill>
                  <a:schemeClr val="tx1"/>
                </a:solidFill>
                <a:latin typeface="+mn-lt"/>
                <a:ea typeface="+mn-ea"/>
                <a:cs typeface="+mn-cs"/>
              </a:defRPr>
            </a:lvl3pPr>
            <a:lvl4pPr marL="2057126" indent="0" algn="l" defTabSz="1371417" rtl="0" eaLnBrk="1" latinLnBrk="0" hangingPunct="1">
              <a:lnSpc>
                <a:spcPct val="90000"/>
              </a:lnSpc>
              <a:spcBef>
                <a:spcPts val="750"/>
              </a:spcBef>
              <a:buFontTx/>
              <a:buNone/>
              <a:defRPr sz="2700" kern="1200">
                <a:solidFill>
                  <a:schemeClr val="tx1"/>
                </a:solidFill>
                <a:latin typeface="+mn-lt"/>
                <a:ea typeface="+mn-ea"/>
                <a:cs typeface="+mn-cs"/>
              </a:defRPr>
            </a:lvl4pPr>
            <a:lvl5pPr marL="2742835" indent="0" algn="l" defTabSz="1371417" rtl="0" eaLnBrk="1" latinLnBrk="0" hangingPunct="1">
              <a:lnSpc>
                <a:spcPct val="90000"/>
              </a:lnSpc>
              <a:spcBef>
                <a:spcPts val="750"/>
              </a:spcBef>
              <a:buFontTx/>
              <a:buNone/>
              <a:defRPr sz="2700" kern="1200">
                <a:solidFill>
                  <a:schemeClr val="tx1"/>
                </a:solidFill>
                <a:latin typeface="+mn-lt"/>
                <a:ea typeface="+mn-ea"/>
                <a:cs typeface="+mn-cs"/>
              </a:defRPr>
            </a:lvl5pPr>
            <a:lvl6pPr marL="3771397"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6pPr>
            <a:lvl7pPr marL="4457106"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7pPr>
            <a:lvl8pPr marL="5142814"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8pPr>
            <a:lvl9pPr marL="5828523"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9pPr>
          </a:lstStyle>
          <a:p>
            <a:r>
              <a:rPr kumimoji="1" lang="en-US" altLang="ja-JP" dirty="0"/>
              <a:t>Has et </a:t>
            </a:r>
            <a:r>
              <a:rPr kumimoji="1" lang="en-US" altLang="ja-JP" dirty="0" err="1"/>
              <a:t>quodsi</a:t>
            </a:r>
            <a:r>
              <a:rPr kumimoji="1" lang="en-US" altLang="ja-JP" dirty="0"/>
              <a:t> </a:t>
            </a:r>
            <a:r>
              <a:rPr kumimoji="1" lang="en-US" altLang="ja-JP" dirty="0" err="1"/>
              <a:t>discere</a:t>
            </a:r>
            <a:r>
              <a:rPr kumimoji="1" lang="en-US" altLang="ja-JP" dirty="0"/>
              <a:t> </a:t>
            </a:r>
            <a:r>
              <a:rPr kumimoji="1" lang="en-US" altLang="ja-JP" dirty="0" err="1"/>
              <a:t>appareat</a:t>
            </a:r>
            <a:r>
              <a:rPr kumimoji="1" lang="en-US" altLang="ja-JP" dirty="0"/>
              <a:t>, </a:t>
            </a:r>
            <a:r>
              <a:rPr kumimoji="1" lang="en-US" altLang="ja-JP" dirty="0" err="1"/>
              <a:t>elaboraret</a:t>
            </a:r>
            <a:r>
              <a:rPr kumimoji="1" lang="en-US" altLang="ja-JP" dirty="0"/>
              <a:t> </a:t>
            </a:r>
            <a:r>
              <a:rPr kumimoji="1" lang="en-US" altLang="ja-JP" dirty="0" err="1"/>
              <a:t>definitionem</a:t>
            </a:r>
            <a:r>
              <a:rPr kumimoji="1" lang="en-US" altLang="ja-JP" dirty="0"/>
              <a:t> </a:t>
            </a:r>
            <a:r>
              <a:rPr kumimoji="1" lang="en-US" altLang="ja-JP" dirty="0" err="1"/>
              <a:t>concludaturque</a:t>
            </a:r>
            <a:r>
              <a:rPr kumimoji="1" lang="en-US" altLang="ja-JP" dirty="0"/>
              <a:t> id </a:t>
            </a:r>
            <a:r>
              <a:rPr kumimoji="1" lang="en-US" altLang="ja-JP" dirty="0" err="1"/>
              <a:t>mel</a:t>
            </a:r>
            <a:r>
              <a:rPr kumimoji="1" lang="en-US" altLang="ja-JP" dirty="0"/>
              <a:t>. </a:t>
            </a:r>
            <a:r>
              <a:rPr kumimoji="1" lang="en-US" altLang="ja-JP" dirty="0" err="1"/>
              <a:t>Nec</a:t>
            </a:r>
            <a:r>
              <a:rPr kumimoji="1" lang="en-US" altLang="ja-JP" dirty="0"/>
              <a:t> </a:t>
            </a:r>
            <a:r>
              <a:rPr kumimoji="1" lang="en-US" altLang="ja-JP" dirty="0" err="1"/>
              <a:t>amet</a:t>
            </a:r>
            <a:r>
              <a:rPr kumimoji="1" lang="en-US" altLang="ja-JP" dirty="0"/>
              <a:t> </a:t>
            </a:r>
            <a:r>
              <a:rPr kumimoji="1" lang="en-US" altLang="ja-JP" dirty="0" err="1"/>
              <a:t>urbanitas</a:t>
            </a:r>
            <a:r>
              <a:rPr kumimoji="1" lang="en-US" altLang="ja-JP" dirty="0"/>
              <a:t> </a:t>
            </a:r>
            <a:r>
              <a:rPr kumimoji="1" lang="en-US" altLang="ja-JP" dirty="0" err="1"/>
              <a:t>eu</a:t>
            </a:r>
            <a:r>
              <a:rPr kumimoji="1" lang="en-US" altLang="ja-JP" dirty="0"/>
              <a:t>, </a:t>
            </a:r>
            <a:r>
              <a:rPr kumimoji="1" lang="en-US" altLang="ja-JP" dirty="0" err="1"/>
              <a:t>pri</a:t>
            </a:r>
            <a:r>
              <a:rPr kumimoji="1" lang="en-US" altLang="ja-JP" dirty="0"/>
              <a:t> at semper </a:t>
            </a:r>
            <a:r>
              <a:rPr kumimoji="1" lang="en-US" altLang="ja-JP" dirty="0" err="1"/>
              <a:t>detracto</a:t>
            </a:r>
            <a:r>
              <a:rPr kumimoji="1" lang="en-US" altLang="ja-JP" dirty="0"/>
              <a:t> </a:t>
            </a:r>
            <a:r>
              <a:rPr kumimoji="1" lang="en-US" altLang="ja-JP" dirty="0" err="1"/>
              <a:t>signiferumque</a:t>
            </a:r>
            <a:r>
              <a:rPr kumimoji="1" lang="en-US" altLang="ja-JP" dirty="0"/>
              <a:t>.</a:t>
            </a:r>
            <a:endParaRPr kumimoji="1" lang="ja-JP" altLang="en-US" dirty="0"/>
          </a:p>
        </p:txBody>
      </p:sp>
      <p:sp>
        <p:nvSpPr>
          <p:cNvPr id="99" name="テキスト プレースホルダー 12"/>
          <p:cNvSpPr txBox="1">
            <a:spLocks/>
          </p:cNvSpPr>
          <p:nvPr/>
        </p:nvSpPr>
        <p:spPr>
          <a:xfrm>
            <a:off x="12330917" y="2869280"/>
            <a:ext cx="5498318" cy="747032"/>
          </a:xfrm>
          <a:prstGeom prst="rect">
            <a:avLst/>
          </a:prstGeom>
        </p:spPr>
        <p:txBody>
          <a:bodyPr anchor="b">
            <a:noAutofit/>
          </a:bodyPr>
          <a:lstStyle>
            <a:lvl1pPr marL="0" indent="0" algn="l" defTabSz="1371417" rtl="0" eaLnBrk="1" latinLnBrk="0" hangingPunct="1">
              <a:lnSpc>
                <a:spcPct val="100000"/>
              </a:lnSpc>
              <a:spcBef>
                <a:spcPts val="0"/>
              </a:spcBef>
              <a:buFontTx/>
              <a:buNone/>
              <a:defRPr sz="3200" kern="1200" baseline="0">
                <a:solidFill>
                  <a:schemeClr val="tx2"/>
                </a:solidFill>
                <a:latin typeface="Ubuntu Medium" panose="020B0604030602030204" pitchFamily="34" charset="0"/>
                <a:ea typeface="+mn-ea"/>
                <a:cs typeface="+mn-cs"/>
              </a:defRPr>
            </a:lvl1pPr>
            <a:lvl2pPr marL="685709" indent="0" algn="l" defTabSz="1371417" rtl="0" eaLnBrk="1" latinLnBrk="0" hangingPunct="1">
              <a:lnSpc>
                <a:spcPct val="90000"/>
              </a:lnSpc>
              <a:spcBef>
                <a:spcPts val="750"/>
              </a:spcBef>
              <a:buFontTx/>
              <a:buNone/>
              <a:defRPr sz="3600" kern="1200">
                <a:solidFill>
                  <a:schemeClr val="tx1"/>
                </a:solidFill>
                <a:latin typeface="+mn-lt"/>
                <a:ea typeface="+mn-ea"/>
                <a:cs typeface="+mn-cs"/>
              </a:defRPr>
            </a:lvl2pPr>
            <a:lvl3pPr marL="1371417" indent="0" algn="l" defTabSz="1371417" rtl="0" eaLnBrk="1" latinLnBrk="0" hangingPunct="1">
              <a:lnSpc>
                <a:spcPct val="90000"/>
              </a:lnSpc>
              <a:spcBef>
                <a:spcPts val="750"/>
              </a:spcBef>
              <a:buFontTx/>
              <a:buNone/>
              <a:defRPr sz="3000" kern="1200">
                <a:solidFill>
                  <a:schemeClr val="tx1"/>
                </a:solidFill>
                <a:latin typeface="+mn-lt"/>
                <a:ea typeface="+mn-ea"/>
                <a:cs typeface="+mn-cs"/>
              </a:defRPr>
            </a:lvl3pPr>
            <a:lvl4pPr marL="2057126" indent="0" algn="l" defTabSz="1371417" rtl="0" eaLnBrk="1" latinLnBrk="0" hangingPunct="1">
              <a:lnSpc>
                <a:spcPct val="90000"/>
              </a:lnSpc>
              <a:spcBef>
                <a:spcPts val="750"/>
              </a:spcBef>
              <a:buFontTx/>
              <a:buNone/>
              <a:defRPr sz="2700" kern="1200">
                <a:solidFill>
                  <a:schemeClr val="tx1"/>
                </a:solidFill>
                <a:latin typeface="+mn-lt"/>
                <a:ea typeface="+mn-ea"/>
                <a:cs typeface="+mn-cs"/>
              </a:defRPr>
            </a:lvl4pPr>
            <a:lvl5pPr marL="2742835" indent="0" algn="l" defTabSz="1371417" rtl="0" eaLnBrk="1" latinLnBrk="0" hangingPunct="1">
              <a:lnSpc>
                <a:spcPct val="90000"/>
              </a:lnSpc>
              <a:spcBef>
                <a:spcPts val="750"/>
              </a:spcBef>
              <a:buFontTx/>
              <a:buNone/>
              <a:defRPr sz="2700" kern="1200">
                <a:solidFill>
                  <a:schemeClr val="tx1"/>
                </a:solidFill>
                <a:latin typeface="+mn-lt"/>
                <a:ea typeface="+mn-ea"/>
                <a:cs typeface="+mn-cs"/>
              </a:defRPr>
            </a:lvl5pPr>
            <a:lvl6pPr marL="3771397"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6pPr>
            <a:lvl7pPr marL="4457106"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7pPr>
            <a:lvl8pPr marL="5142814"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8pPr>
            <a:lvl9pPr marL="5828523"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9pPr>
          </a:lstStyle>
          <a:p>
            <a:r>
              <a:rPr kumimoji="1" lang="en-US" altLang="ja-JP" dirty="0"/>
              <a:t>Web design business</a:t>
            </a:r>
            <a:endParaRPr kumimoji="1" lang="ja-JP" altLang="en-US" dirty="0"/>
          </a:p>
        </p:txBody>
      </p:sp>
      <p:sp>
        <p:nvSpPr>
          <p:cNvPr id="100" name="正方形/長方形 99"/>
          <p:cNvSpPr/>
          <p:nvPr/>
        </p:nvSpPr>
        <p:spPr>
          <a:xfrm>
            <a:off x="12427703" y="3721530"/>
            <a:ext cx="1827899" cy="72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1" name="テキスト プレースホルダー 12"/>
          <p:cNvSpPr txBox="1">
            <a:spLocks/>
          </p:cNvSpPr>
          <p:nvPr/>
        </p:nvSpPr>
        <p:spPr>
          <a:xfrm>
            <a:off x="12330917" y="6814596"/>
            <a:ext cx="5498318" cy="2024604"/>
          </a:xfrm>
          <a:prstGeom prst="rect">
            <a:avLst/>
          </a:prstGeom>
        </p:spPr>
        <p:txBody>
          <a:bodyPr>
            <a:normAutofit/>
          </a:bodyPr>
          <a:lstStyle>
            <a:lvl1pPr marL="0" indent="0" algn="l" defTabSz="1371417" rtl="0" eaLnBrk="1" latinLnBrk="0" hangingPunct="1">
              <a:lnSpc>
                <a:spcPct val="130000"/>
              </a:lnSpc>
              <a:spcBef>
                <a:spcPts val="1200"/>
              </a:spcBef>
              <a:buFontTx/>
              <a:buNone/>
              <a:defRPr sz="2000" kern="1200" baseline="0">
                <a:solidFill>
                  <a:schemeClr val="tx2"/>
                </a:solidFill>
                <a:latin typeface="+mn-lt"/>
                <a:ea typeface="+mn-ea"/>
                <a:cs typeface="+mn-cs"/>
              </a:defRPr>
            </a:lvl1pPr>
            <a:lvl2pPr marL="685709" indent="0" algn="l" defTabSz="1371417" rtl="0" eaLnBrk="1" latinLnBrk="0" hangingPunct="1">
              <a:lnSpc>
                <a:spcPct val="90000"/>
              </a:lnSpc>
              <a:spcBef>
                <a:spcPts val="750"/>
              </a:spcBef>
              <a:buFontTx/>
              <a:buNone/>
              <a:defRPr sz="3600" kern="1200">
                <a:solidFill>
                  <a:schemeClr val="tx1"/>
                </a:solidFill>
                <a:latin typeface="+mn-lt"/>
                <a:ea typeface="+mn-ea"/>
                <a:cs typeface="+mn-cs"/>
              </a:defRPr>
            </a:lvl2pPr>
            <a:lvl3pPr marL="1371417" indent="0" algn="l" defTabSz="1371417" rtl="0" eaLnBrk="1" latinLnBrk="0" hangingPunct="1">
              <a:lnSpc>
                <a:spcPct val="90000"/>
              </a:lnSpc>
              <a:spcBef>
                <a:spcPts val="750"/>
              </a:spcBef>
              <a:buFontTx/>
              <a:buNone/>
              <a:defRPr sz="3000" kern="1200">
                <a:solidFill>
                  <a:schemeClr val="tx1"/>
                </a:solidFill>
                <a:latin typeface="+mn-lt"/>
                <a:ea typeface="+mn-ea"/>
                <a:cs typeface="+mn-cs"/>
              </a:defRPr>
            </a:lvl3pPr>
            <a:lvl4pPr marL="2057126" indent="0" algn="l" defTabSz="1371417" rtl="0" eaLnBrk="1" latinLnBrk="0" hangingPunct="1">
              <a:lnSpc>
                <a:spcPct val="90000"/>
              </a:lnSpc>
              <a:spcBef>
                <a:spcPts val="750"/>
              </a:spcBef>
              <a:buFontTx/>
              <a:buNone/>
              <a:defRPr sz="2700" kern="1200">
                <a:solidFill>
                  <a:schemeClr val="tx1"/>
                </a:solidFill>
                <a:latin typeface="+mn-lt"/>
                <a:ea typeface="+mn-ea"/>
                <a:cs typeface="+mn-cs"/>
              </a:defRPr>
            </a:lvl4pPr>
            <a:lvl5pPr marL="2742835" indent="0" algn="l" defTabSz="1371417" rtl="0" eaLnBrk="1" latinLnBrk="0" hangingPunct="1">
              <a:lnSpc>
                <a:spcPct val="90000"/>
              </a:lnSpc>
              <a:spcBef>
                <a:spcPts val="750"/>
              </a:spcBef>
              <a:buFontTx/>
              <a:buNone/>
              <a:defRPr sz="2700" kern="1200">
                <a:solidFill>
                  <a:schemeClr val="tx1"/>
                </a:solidFill>
                <a:latin typeface="+mn-lt"/>
                <a:ea typeface="+mn-ea"/>
                <a:cs typeface="+mn-cs"/>
              </a:defRPr>
            </a:lvl5pPr>
            <a:lvl6pPr marL="3771397"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6pPr>
            <a:lvl7pPr marL="4457106"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7pPr>
            <a:lvl8pPr marL="5142814"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8pPr>
            <a:lvl9pPr marL="5828523"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9pPr>
          </a:lstStyle>
          <a:p>
            <a:r>
              <a:rPr kumimoji="1" lang="en-US" altLang="ja-JP" dirty="0" err="1"/>
              <a:t>Sed</a:t>
            </a:r>
            <a:r>
              <a:rPr kumimoji="1" lang="en-US" altLang="ja-JP" dirty="0"/>
              <a:t> at </a:t>
            </a:r>
            <a:r>
              <a:rPr kumimoji="1" lang="en-US" altLang="ja-JP" dirty="0" err="1"/>
              <a:t>agam</a:t>
            </a:r>
            <a:r>
              <a:rPr kumimoji="1" lang="en-US" altLang="ja-JP" dirty="0"/>
              <a:t> </a:t>
            </a:r>
            <a:r>
              <a:rPr kumimoji="1" lang="en-US" altLang="ja-JP" dirty="0" err="1"/>
              <a:t>dignissim</a:t>
            </a:r>
            <a:r>
              <a:rPr kumimoji="1" lang="en-US" altLang="ja-JP" dirty="0"/>
              <a:t> </a:t>
            </a:r>
            <a:r>
              <a:rPr kumimoji="1" lang="en-US" altLang="ja-JP" dirty="0" err="1"/>
              <a:t>disputationi</a:t>
            </a:r>
            <a:r>
              <a:rPr kumimoji="1" lang="en-US" altLang="ja-JP" dirty="0"/>
              <a:t>, </a:t>
            </a:r>
            <a:r>
              <a:rPr kumimoji="1" lang="en-US" altLang="ja-JP" dirty="0" err="1"/>
              <a:t>nec</a:t>
            </a:r>
            <a:r>
              <a:rPr kumimoji="1" lang="en-US" altLang="ja-JP" dirty="0"/>
              <a:t> </a:t>
            </a:r>
            <a:r>
              <a:rPr kumimoji="1" lang="en-US" altLang="ja-JP" dirty="0" err="1"/>
              <a:t>erroribus</a:t>
            </a:r>
            <a:r>
              <a:rPr kumimoji="1" lang="en-US" altLang="ja-JP" dirty="0"/>
              <a:t> </a:t>
            </a:r>
            <a:r>
              <a:rPr kumimoji="1" lang="en-US" altLang="ja-JP" dirty="0" err="1"/>
              <a:t>maiestatis</a:t>
            </a:r>
            <a:r>
              <a:rPr kumimoji="1" lang="en-US" altLang="ja-JP" dirty="0"/>
              <a:t> </a:t>
            </a:r>
            <a:r>
              <a:rPr kumimoji="1" lang="en-US" altLang="ja-JP" dirty="0" err="1"/>
              <a:t>disputando</a:t>
            </a:r>
            <a:r>
              <a:rPr kumimoji="1" lang="en-US" altLang="ja-JP" dirty="0"/>
              <a:t> id. </a:t>
            </a:r>
            <a:r>
              <a:rPr kumimoji="1" lang="en-US" altLang="ja-JP" dirty="0" err="1"/>
              <a:t>Vel</a:t>
            </a:r>
            <a:r>
              <a:rPr kumimoji="1" lang="en-US" altLang="ja-JP" dirty="0"/>
              <a:t> tale </a:t>
            </a:r>
            <a:r>
              <a:rPr kumimoji="1" lang="en-US" altLang="ja-JP" dirty="0" err="1"/>
              <a:t>probo</a:t>
            </a:r>
            <a:r>
              <a:rPr kumimoji="1" lang="en-US" altLang="ja-JP" dirty="0"/>
              <a:t> </a:t>
            </a:r>
            <a:r>
              <a:rPr kumimoji="1" lang="en-US" altLang="ja-JP" dirty="0" err="1"/>
              <a:t>disputationi</a:t>
            </a:r>
            <a:r>
              <a:rPr kumimoji="1" lang="en-US" altLang="ja-JP" dirty="0"/>
              <a:t> in. Mea </a:t>
            </a:r>
            <a:r>
              <a:rPr kumimoji="1" lang="en-US" altLang="ja-JP" dirty="0" err="1"/>
              <a:t>aliquando</a:t>
            </a:r>
            <a:r>
              <a:rPr kumimoji="1" lang="en-US" altLang="ja-JP" dirty="0"/>
              <a:t> </a:t>
            </a:r>
            <a:r>
              <a:rPr kumimoji="1" lang="en-US" altLang="ja-JP" dirty="0" err="1"/>
              <a:t>elaboraret</a:t>
            </a:r>
            <a:r>
              <a:rPr kumimoji="1" lang="en-US" altLang="ja-JP" dirty="0"/>
              <a:t> </a:t>
            </a:r>
            <a:r>
              <a:rPr kumimoji="1" lang="en-US" altLang="ja-JP" dirty="0" err="1"/>
              <a:t>reprehendunt</a:t>
            </a:r>
            <a:r>
              <a:rPr kumimoji="1" lang="en-US" altLang="ja-JP" dirty="0"/>
              <a:t> in.</a:t>
            </a:r>
            <a:endParaRPr kumimoji="1" lang="ja-JP" altLang="en-US" dirty="0"/>
          </a:p>
        </p:txBody>
      </p:sp>
      <p:sp>
        <p:nvSpPr>
          <p:cNvPr id="102" name="テキスト プレースホルダー 12"/>
          <p:cNvSpPr txBox="1">
            <a:spLocks/>
          </p:cNvSpPr>
          <p:nvPr/>
        </p:nvSpPr>
        <p:spPr>
          <a:xfrm>
            <a:off x="12330917" y="5738191"/>
            <a:ext cx="5498318" cy="747032"/>
          </a:xfrm>
          <a:prstGeom prst="rect">
            <a:avLst/>
          </a:prstGeom>
        </p:spPr>
        <p:txBody>
          <a:bodyPr anchor="b">
            <a:noAutofit/>
          </a:bodyPr>
          <a:lstStyle>
            <a:lvl1pPr marL="0" indent="0" algn="l" defTabSz="1371417" rtl="0" eaLnBrk="1" latinLnBrk="0" hangingPunct="1">
              <a:lnSpc>
                <a:spcPct val="100000"/>
              </a:lnSpc>
              <a:spcBef>
                <a:spcPts val="0"/>
              </a:spcBef>
              <a:buFontTx/>
              <a:buNone/>
              <a:defRPr sz="3200" kern="1200" baseline="0">
                <a:solidFill>
                  <a:schemeClr val="tx2"/>
                </a:solidFill>
                <a:latin typeface="Ubuntu Medium" panose="020B0604030602030204" pitchFamily="34" charset="0"/>
                <a:ea typeface="+mn-ea"/>
                <a:cs typeface="+mn-cs"/>
              </a:defRPr>
            </a:lvl1pPr>
            <a:lvl2pPr marL="685709" indent="0" algn="l" defTabSz="1371417" rtl="0" eaLnBrk="1" latinLnBrk="0" hangingPunct="1">
              <a:lnSpc>
                <a:spcPct val="90000"/>
              </a:lnSpc>
              <a:spcBef>
                <a:spcPts val="750"/>
              </a:spcBef>
              <a:buFontTx/>
              <a:buNone/>
              <a:defRPr sz="3600" kern="1200">
                <a:solidFill>
                  <a:schemeClr val="tx1"/>
                </a:solidFill>
                <a:latin typeface="+mn-lt"/>
                <a:ea typeface="+mn-ea"/>
                <a:cs typeface="+mn-cs"/>
              </a:defRPr>
            </a:lvl2pPr>
            <a:lvl3pPr marL="1371417" indent="0" algn="l" defTabSz="1371417" rtl="0" eaLnBrk="1" latinLnBrk="0" hangingPunct="1">
              <a:lnSpc>
                <a:spcPct val="90000"/>
              </a:lnSpc>
              <a:spcBef>
                <a:spcPts val="750"/>
              </a:spcBef>
              <a:buFontTx/>
              <a:buNone/>
              <a:defRPr sz="3000" kern="1200">
                <a:solidFill>
                  <a:schemeClr val="tx1"/>
                </a:solidFill>
                <a:latin typeface="+mn-lt"/>
                <a:ea typeface="+mn-ea"/>
                <a:cs typeface="+mn-cs"/>
              </a:defRPr>
            </a:lvl3pPr>
            <a:lvl4pPr marL="2057126" indent="0" algn="l" defTabSz="1371417" rtl="0" eaLnBrk="1" latinLnBrk="0" hangingPunct="1">
              <a:lnSpc>
                <a:spcPct val="90000"/>
              </a:lnSpc>
              <a:spcBef>
                <a:spcPts val="750"/>
              </a:spcBef>
              <a:buFontTx/>
              <a:buNone/>
              <a:defRPr sz="2700" kern="1200">
                <a:solidFill>
                  <a:schemeClr val="tx1"/>
                </a:solidFill>
                <a:latin typeface="+mn-lt"/>
                <a:ea typeface="+mn-ea"/>
                <a:cs typeface="+mn-cs"/>
              </a:defRPr>
            </a:lvl4pPr>
            <a:lvl5pPr marL="2742835" indent="0" algn="l" defTabSz="1371417" rtl="0" eaLnBrk="1" latinLnBrk="0" hangingPunct="1">
              <a:lnSpc>
                <a:spcPct val="90000"/>
              </a:lnSpc>
              <a:spcBef>
                <a:spcPts val="750"/>
              </a:spcBef>
              <a:buFontTx/>
              <a:buNone/>
              <a:defRPr sz="2700" kern="1200">
                <a:solidFill>
                  <a:schemeClr val="tx1"/>
                </a:solidFill>
                <a:latin typeface="+mn-lt"/>
                <a:ea typeface="+mn-ea"/>
                <a:cs typeface="+mn-cs"/>
              </a:defRPr>
            </a:lvl5pPr>
            <a:lvl6pPr marL="3771397"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6pPr>
            <a:lvl7pPr marL="4457106"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7pPr>
            <a:lvl8pPr marL="5142814"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8pPr>
            <a:lvl9pPr marL="5828523"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9pPr>
          </a:lstStyle>
          <a:p>
            <a:r>
              <a:rPr kumimoji="1" lang="en-US" altLang="ja-JP" dirty="0"/>
              <a:t>Transition phase</a:t>
            </a:r>
            <a:endParaRPr kumimoji="1" lang="ja-JP" altLang="en-US" dirty="0"/>
          </a:p>
        </p:txBody>
      </p:sp>
      <p:sp>
        <p:nvSpPr>
          <p:cNvPr id="103" name="正方形/長方形 102"/>
          <p:cNvSpPr/>
          <p:nvPr/>
        </p:nvSpPr>
        <p:spPr>
          <a:xfrm>
            <a:off x="12427703" y="6590441"/>
            <a:ext cx="1827899" cy="720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424996470"/>
      </p:ext>
    </p:extLst>
  </p:cSld>
  <p:clrMapOvr>
    <a:masterClrMapping/>
  </p:clrMapOvr>
  <mc:AlternateContent xmlns:mc="http://schemas.openxmlformats.org/markup-compatibility/2006" xmlns:p14="http://schemas.microsoft.com/office/powerpoint/2010/main">
    <mc:Choice Requires="p14">
      <p:transition spd="slow" p14:dur="800" advTm="17937">
        <p14:flythrough/>
      </p:transition>
    </mc:Choice>
    <mc:Fallback xmlns="">
      <p:transition spd="slow" advTm="17937">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afterEffect">
                                  <p:stCondLst>
                                    <p:cond delay="0"/>
                                  </p:stCondLst>
                                  <p:childTnLst>
                                    <p:set>
                                      <p:cBhvr>
                                        <p:cTn id="6" dur="1" fill="hold">
                                          <p:stCondLst>
                                            <p:cond delay="0"/>
                                          </p:stCondLst>
                                        </p:cTn>
                                        <p:tgtEl>
                                          <p:spTgt spid="45"/>
                                        </p:tgtEl>
                                        <p:attrNameLst>
                                          <p:attrName>style.visibility</p:attrName>
                                        </p:attrNameLst>
                                      </p:cBhvr>
                                      <p:to>
                                        <p:strVal val="visible"/>
                                      </p:to>
                                    </p:set>
                                    <p:anim calcmode="lin" valueType="num">
                                      <p:cBhvr additive="base">
                                        <p:cTn id="7" dur="750" fill="hold"/>
                                        <p:tgtEl>
                                          <p:spTgt spid="45"/>
                                        </p:tgtEl>
                                        <p:attrNameLst>
                                          <p:attrName>ppt_x</p:attrName>
                                        </p:attrNameLst>
                                      </p:cBhvr>
                                      <p:tavLst>
                                        <p:tav tm="0">
                                          <p:val>
                                            <p:strVal val="#ppt_x"/>
                                          </p:val>
                                        </p:tav>
                                        <p:tav tm="100000">
                                          <p:val>
                                            <p:strVal val="#ppt_x"/>
                                          </p:val>
                                        </p:tav>
                                      </p:tavLst>
                                    </p:anim>
                                    <p:anim calcmode="lin" valueType="num">
                                      <p:cBhvr additive="base">
                                        <p:cTn id="8" dur="750" fill="hold"/>
                                        <p:tgtEl>
                                          <p:spTgt spid="45"/>
                                        </p:tgtEl>
                                        <p:attrNameLst>
                                          <p:attrName>ppt_y</p:attrName>
                                        </p:attrNameLst>
                                      </p:cBhvr>
                                      <p:tavLst>
                                        <p:tav tm="0">
                                          <p:val>
                                            <p:strVal val="1+#ppt_h/2"/>
                                          </p:val>
                                        </p:tav>
                                        <p:tav tm="100000">
                                          <p:val>
                                            <p:strVal val="#ppt_y"/>
                                          </p:val>
                                        </p:tav>
                                      </p:tavLst>
                                    </p:anim>
                                  </p:childTnLst>
                                </p:cTn>
                              </p:par>
                              <p:par>
                                <p:cTn id="9" presetID="2" presetClass="entr" presetSubtype="4" decel="100000" fill="hold" grpId="0" nodeType="withEffect">
                                  <p:stCondLst>
                                    <p:cond delay="250"/>
                                  </p:stCondLst>
                                  <p:childTnLst>
                                    <p:set>
                                      <p:cBhvr>
                                        <p:cTn id="10" dur="1" fill="hold">
                                          <p:stCondLst>
                                            <p:cond delay="0"/>
                                          </p:stCondLst>
                                        </p:cTn>
                                        <p:tgtEl>
                                          <p:spTgt spid="46"/>
                                        </p:tgtEl>
                                        <p:attrNameLst>
                                          <p:attrName>style.visibility</p:attrName>
                                        </p:attrNameLst>
                                      </p:cBhvr>
                                      <p:to>
                                        <p:strVal val="visible"/>
                                      </p:to>
                                    </p:set>
                                    <p:anim calcmode="lin" valueType="num">
                                      <p:cBhvr additive="base">
                                        <p:cTn id="11" dur="750" fill="hold"/>
                                        <p:tgtEl>
                                          <p:spTgt spid="46"/>
                                        </p:tgtEl>
                                        <p:attrNameLst>
                                          <p:attrName>ppt_x</p:attrName>
                                        </p:attrNameLst>
                                      </p:cBhvr>
                                      <p:tavLst>
                                        <p:tav tm="0">
                                          <p:val>
                                            <p:strVal val="#ppt_x"/>
                                          </p:val>
                                        </p:tav>
                                        <p:tav tm="100000">
                                          <p:val>
                                            <p:strVal val="#ppt_x"/>
                                          </p:val>
                                        </p:tav>
                                      </p:tavLst>
                                    </p:anim>
                                    <p:anim calcmode="lin" valueType="num">
                                      <p:cBhvr additive="base">
                                        <p:cTn id="12" dur="750" fill="hold"/>
                                        <p:tgtEl>
                                          <p:spTgt spid="46"/>
                                        </p:tgtEl>
                                        <p:attrNameLst>
                                          <p:attrName>ppt_y</p:attrName>
                                        </p:attrNameLst>
                                      </p:cBhvr>
                                      <p:tavLst>
                                        <p:tav tm="0">
                                          <p:val>
                                            <p:strVal val="1+#ppt_h/2"/>
                                          </p:val>
                                        </p:tav>
                                        <p:tav tm="100000">
                                          <p:val>
                                            <p:strVal val="#ppt_y"/>
                                          </p:val>
                                        </p:tav>
                                      </p:tavLst>
                                    </p:anim>
                                  </p:childTnLst>
                                </p:cTn>
                              </p:par>
                              <p:par>
                                <p:cTn id="13" presetID="2" presetClass="entr" presetSubtype="4" decel="100000" fill="hold" grpId="0" nodeType="withEffect">
                                  <p:stCondLst>
                                    <p:cond delay="250"/>
                                  </p:stCondLst>
                                  <p:childTnLst>
                                    <p:set>
                                      <p:cBhvr>
                                        <p:cTn id="14" dur="1" fill="hold">
                                          <p:stCondLst>
                                            <p:cond delay="0"/>
                                          </p:stCondLst>
                                        </p:cTn>
                                        <p:tgtEl>
                                          <p:spTgt spid="47"/>
                                        </p:tgtEl>
                                        <p:attrNameLst>
                                          <p:attrName>style.visibility</p:attrName>
                                        </p:attrNameLst>
                                      </p:cBhvr>
                                      <p:to>
                                        <p:strVal val="visible"/>
                                      </p:to>
                                    </p:set>
                                    <p:anim calcmode="lin" valueType="num">
                                      <p:cBhvr additive="base">
                                        <p:cTn id="15" dur="750" fill="hold"/>
                                        <p:tgtEl>
                                          <p:spTgt spid="47"/>
                                        </p:tgtEl>
                                        <p:attrNameLst>
                                          <p:attrName>ppt_x</p:attrName>
                                        </p:attrNameLst>
                                      </p:cBhvr>
                                      <p:tavLst>
                                        <p:tav tm="0">
                                          <p:val>
                                            <p:strVal val="#ppt_x"/>
                                          </p:val>
                                        </p:tav>
                                        <p:tav tm="100000">
                                          <p:val>
                                            <p:strVal val="#ppt_x"/>
                                          </p:val>
                                        </p:tav>
                                      </p:tavLst>
                                    </p:anim>
                                    <p:anim calcmode="lin" valueType="num">
                                      <p:cBhvr additive="base">
                                        <p:cTn id="16" dur="750" fill="hold"/>
                                        <p:tgtEl>
                                          <p:spTgt spid="47"/>
                                        </p:tgtEl>
                                        <p:attrNameLst>
                                          <p:attrName>ppt_y</p:attrName>
                                        </p:attrNameLst>
                                      </p:cBhvr>
                                      <p:tavLst>
                                        <p:tav tm="0">
                                          <p:val>
                                            <p:strVal val="1+#ppt_h/2"/>
                                          </p:val>
                                        </p:tav>
                                        <p:tav tm="100000">
                                          <p:val>
                                            <p:strVal val="#ppt_y"/>
                                          </p:val>
                                        </p:tav>
                                      </p:tavLst>
                                    </p:anim>
                                  </p:childTnLst>
                                </p:cTn>
                              </p:par>
                              <p:par>
                                <p:cTn id="17" presetID="2" presetClass="entr" presetSubtype="8" decel="100000" fill="hold" nodeType="withEffect">
                                  <p:stCondLst>
                                    <p:cond delay="250"/>
                                  </p:stCondLst>
                                  <p:childTnLst>
                                    <p:set>
                                      <p:cBhvr>
                                        <p:cTn id="18" dur="1" fill="hold">
                                          <p:stCondLst>
                                            <p:cond delay="0"/>
                                          </p:stCondLst>
                                        </p:cTn>
                                        <p:tgtEl>
                                          <p:spTgt spid="13"/>
                                        </p:tgtEl>
                                        <p:attrNameLst>
                                          <p:attrName>style.visibility</p:attrName>
                                        </p:attrNameLst>
                                      </p:cBhvr>
                                      <p:to>
                                        <p:strVal val="visible"/>
                                      </p:to>
                                    </p:set>
                                    <p:anim calcmode="lin" valueType="num">
                                      <p:cBhvr additive="base">
                                        <p:cTn id="19" dur="750" fill="hold"/>
                                        <p:tgtEl>
                                          <p:spTgt spid="13"/>
                                        </p:tgtEl>
                                        <p:attrNameLst>
                                          <p:attrName>ppt_x</p:attrName>
                                        </p:attrNameLst>
                                      </p:cBhvr>
                                      <p:tavLst>
                                        <p:tav tm="0">
                                          <p:val>
                                            <p:strVal val="0-#ppt_w/2"/>
                                          </p:val>
                                        </p:tav>
                                        <p:tav tm="100000">
                                          <p:val>
                                            <p:strVal val="#ppt_x"/>
                                          </p:val>
                                        </p:tav>
                                      </p:tavLst>
                                    </p:anim>
                                    <p:anim calcmode="lin" valueType="num">
                                      <p:cBhvr additive="base">
                                        <p:cTn id="20" dur="750" fill="hold"/>
                                        <p:tgtEl>
                                          <p:spTgt spid="13"/>
                                        </p:tgtEl>
                                        <p:attrNameLst>
                                          <p:attrName>ppt_y</p:attrName>
                                        </p:attrNameLst>
                                      </p:cBhvr>
                                      <p:tavLst>
                                        <p:tav tm="0">
                                          <p:val>
                                            <p:strVal val="#ppt_y"/>
                                          </p:val>
                                        </p:tav>
                                        <p:tav tm="100000">
                                          <p:val>
                                            <p:strVal val="#ppt_y"/>
                                          </p:val>
                                        </p:tav>
                                      </p:tavLst>
                                    </p:anim>
                                  </p:childTnLst>
                                </p:cTn>
                              </p:par>
                            </p:childTnLst>
                          </p:cTn>
                        </p:par>
                        <p:par>
                          <p:cTn id="21" fill="hold">
                            <p:stCondLst>
                              <p:cond delay="1000"/>
                            </p:stCondLst>
                            <p:childTnLst>
                              <p:par>
                                <p:cTn id="22" presetID="2" presetClass="entr" presetSubtype="4" decel="100000" fill="hold" grpId="0" nodeType="afterEffect">
                                  <p:stCondLst>
                                    <p:cond delay="0"/>
                                  </p:stCondLst>
                                  <p:iterate type="lt">
                                    <p:tmPct val="10000"/>
                                  </p:iterate>
                                  <p:childTnLst>
                                    <p:set>
                                      <p:cBhvr>
                                        <p:cTn id="23" dur="1" fill="hold">
                                          <p:stCondLst>
                                            <p:cond delay="0"/>
                                          </p:stCondLst>
                                        </p:cTn>
                                        <p:tgtEl>
                                          <p:spTgt spid="48"/>
                                        </p:tgtEl>
                                        <p:attrNameLst>
                                          <p:attrName>style.visibility</p:attrName>
                                        </p:attrNameLst>
                                      </p:cBhvr>
                                      <p:to>
                                        <p:strVal val="visible"/>
                                      </p:to>
                                    </p:set>
                                    <p:anim calcmode="lin" valueType="num">
                                      <p:cBhvr additive="base">
                                        <p:cTn id="24" dur="500" fill="hold"/>
                                        <p:tgtEl>
                                          <p:spTgt spid="48"/>
                                        </p:tgtEl>
                                        <p:attrNameLst>
                                          <p:attrName>ppt_x</p:attrName>
                                        </p:attrNameLst>
                                      </p:cBhvr>
                                      <p:tavLst>
                                        <p:tav tm="0">
                                          <p:val>
                                            <p:strVal val="#ppt_x"/>
                                          </p:val>
                                        </p:tav>
                                        <p:tav tm="100000">
                                          <p:val>
                                            <p:strVal val="#ppt_x"/>
                                          </p:val>
                                        </p:tav>
                                      </p:tavLst>
                                    </p:anim>
                                    <p:anim calcmode="lin" valueType="num">
                                      <p:cBhvr additive="base">
                                        <p:cTn id="25" dur="500" fill="hold"/>
                                        <p:tgtEl>
                                          <p:spTgt spid="48"/>
                                        </p:tgtEl>
                                        <p:attrNameLst>
                                          <p:attrName>ppt_y</p:attrName>
                                        </p:attrNameLst>
                                      </p:cBhvr>
                                      <p:tavLst>
                                        <p:tav tm="0">
                                          <p:val>
                                            <p:strVal val="1+#ppt_h/2"/>
                                          </p:val>
                                        </p:tav>
                                        <p:tav tm="100000">
                                          <p:val>
                                            <p:strVal val="#ppt_y"/>
                                          </p:val>
                                        </p:tav>
                                      </p:tavLst>
                                    </p:anim>
                                  </p:childTnLst>
                                </p:cTn>
                              </p:par>
                            </p:childTnLst>
                          </p:cTn>
                        </p:par>
                        <p:par>
                          <p:cTn id="26" fill="hold">
                            <p:stCondLst>
                              <p:cond delay="1650"/>
                            </p:stCondLst>
                            <p:childTnLst>
                              <p:par>
                                <p:cTn id="27" presetID="22" presetClass="entr" presetSubtype="4" fill="hold" grpId="0" nodeType="afterEffect">
                                  <p:stCondLst>
                                    <p:cond delay="0"/>
                                  </p:stCondLst>
                                  <p:childTnLst>
                                    <p:set>
                                      <p:cBhvr>
                                        <p:cTn id="28" dur="1" fill="hold">
                                          <p:stCondLst>
                                            <p:cond delay="0"/>
                                          </p:stCondLst>
                                        </p:cTn>
                                        <p:tgtEl>
                                          <p:spTgt spid="19"/>
                                        </p:tgtEl>
                                        <p:attrNameLst>
                                          <p:attrName>style.visibility</p:attrName>
                                        </p:attrNameLst>
                                      </p:cBhvr>
                                      <p:to>
                                        <p:strVal val="visible"/>
                                      </p:to>
                                    </p:set>
                                    <p:animEffect transition="in" filter="wipe(down)">
                                      <p:cBhvr>
                                        <p:cTn id="29" dur="500"/>
                                        <p:tgtEl>
                                          <p:spTgt spid="19"/>
                                        </p:tgtEl>
                                      </p:cBhvr>
                                    </p:animEffect>
                                  </p:childTnLst>
                                </p:cTn>
                              </p:par>
                            </p:childTnLst>
                          </p:cTn>
                        </p:par>
                        <p:par>
                          <p:cTn id="30" fill="hold">
                            <p:stCondLst>
                              <p:cond delay="2150"/>
                            </p:stCondLst>
                            <p:childTnLst>
                              <p:par>
                                <p:cTn id="31" presetID="22" presetClass="entr" presetSubtype="4" fill="hold" grpId="0" nodeType="afterEffect">
                                  <p:stCondLst>
                                    <p:cond delay="0"/>
                                  </p:stCondLst>
                                  <p:childTnLst>
                                    <p:set>
                                      <p:cBhvr>
                                        <p:cTn id="32" dur="1" fill="hold">
                                          <p:stCondLst>
                                            <p:cond delay="0"/>
                                          </p:stCondLst>
                                        </p:cTn>
                                        <p:tgtEl>
                                          <p:spTgt spid="20"/>
                                        </p:tgtEl>
                                        <p:attrNameLst>
                                          <p:attrName>style.visibility</p:attrName>
                                        </p:attrNameLst>
                                      </p:cBhvr>
                                      <p:to>
                                        <p:strVal val="visible"/>
                                      </p:to>
                                    </p:set>
                                    <p:animEffect transition="in" filter="wipe(down)">
                                      <p:cBhvr>
                                        <p:cTn id="33" dur="500"/>
                                        <p:tgtEl>
                                          <p:spTgt spid="20"/>
                                        </p:tgtEl>
                                      </p:cBhvr>
                                    </p:animEffect>
                                  </p:childTnLst>
                                </p:cTn>
                              </p:par>
                            </p:childTnLst>
                          </p:cTn>
                        </p:par>
                        <p:par>
                          <p:cTn id="34" fill="hold">
                            <p:stCondLst>
                              <p:cond delay="2650"/>
                            </p:stCondLst>
                            <p:childTnLst>
                              <p:par>
                                <p:cTn id="35" presetID="22" presetClass="entr" presetSubtype="4" fill="hold" grpId="0" nodeType="afterEffect">
                                  <p:stCondLst>
                                    <p:cond delay="0"/>
                                  </p:stCondLst>
                                  <p:childTnLst>
                                    <p:set>
                                      <p:cBhvr>
                                        <p:cTn id="36" dur="1" fill="hold">
                                          <p:stCondLst>
                                            <p:cond delay="0"/>
                                          </p:stCondLst>
                                        </p:cTn>
                                        <p:tgtEl>
                                          <p:spTgt spid="21"/>
                                        </p:tgtEl>
                                        <p:attrNameLst>
                                          <p:attrName>style.visibility</p:attrName>
                                        </p:attrNameLst>
                                      </p:cBhvr>
                                      <p:to>
                                        <p:strVal val="visible"/>
                                      </p:to>
                                    </p:set>
                                    <p:animEffect transition="in" filter="wipe(down)">
                                      <p:cBhvr>
                                        <p:cTn id="37" dur="500"/>
                                        <p:tgtEl>
                                          <p:spTgt spid="21"/>
                                        </p:tgtEl>
                                      </p:cBhvr>
                                    </p:animEffect>
                                  </p:childTnLst>
                                </p:cTn>
                              </p:par>
                            </p:childTnLst>
                          </p:cTn>
                        </p:par>
                        <p:par>
                          <p:cTn id="38" fill="hold">
                            <p:stCondLst>
                              <p:cond delay="3150"/>
                            </p:stCondLst>
                            <p:childTnLst>
                              <p:par>
                                <p:cTn id="39" presetID="2" presetClass="entr" presetSubtype="1" decel="100000" fill="hold" nodeType="afterEffect">
                                  <p:stCondLst>
                                    <p:cond delay="0"/>
                                  </p:stCondLst>
                                  <p:childTnLst>
                                    <p:set>
                                      <p:cBhvr>
                                        <p:cTn id="40" dur="1" fill="hold">
                                          <p:stCondLst>
                                            <p:cond delay="0"/>
                                          </p:stCondLst>
                                        </p:cTn>
                                        <p:tgtEl>
                                          <p:spTgt spid="22"/>
                                        </p:tgtEl>
                                        <p:attrNameLst>
                                          <p:attrName>style.visibility</p:attrName>
                                        </p:attrNameLst>
                                      </p:cBhvr>
                                      <p:to>
                                        <p:strVal val="visible"/>
                                      </p:to>
                                    </p:set>
                                    <p:anim calcmode="lin" valueType="num">
                                      <p:cBhvr additive="base">
                                        <p:cTn id="41" dur="750" fill="hold"/>
                                        <p:tgtEl>
                                          <p:spTgt spid="22"/>
                                        </p:tgtEl>
                                        <p:attrNameLst>
                                          <p:attrName>ppt_x</p:attrName>
                                        </p:attrNameLst>
                                      </p:cBhvr>
                                      <p:tavLst>
                                        <p:tav tm="0">
                                          <p:val>
                                            <p:strVal val="#ppt_x"/>
                                          </p:val>
                                        </p:tav>
                                        <p:tav tm="100000">
                                          <p:val>
                                            <p:strVal val="#ppt_x"/>
                                          </p:val>
                                        </p:tav>
                                      </p:tavLst>
                                    </p:anim>
                                    <p:anim calcmode="lin" valueType="num">
                                      <p:cBhvr additive="base">
                                        <p:cTn id="42" dur="750" fill="hold"/>
                                        <p:tgtEl>
                                          <p:spTgt spid="22"/>
                                        </p:tgtEl>
                                        <p:attrNameLst>
                                          <p:attrName>ppt_y</p:attrName>
                                        </p:attrNameLst>
                                      </p:cBhvr>
                                      <p:tavLst>
                                        <p:tav tm="0">
                                          <p:val>
                                            <p:strVal val="0-#ppt_h/2"/>
                                          </p:val>
                                        </p:tav>
                                        <p:tav tm="100000">
                                          <p:val>
                                            <p:strVal val="#ppt_y"/>
                                          </p:val>
                                        </p:tav>
                                      </p:tavLst>
                                    </p:anim>
                                  </p:childTnLst>
                                </p:cTn>
                              </p:par>
                              <p:par>
                                <p:cTn id="43" presetID="10" presetClass="entr" presetSubtype="0" fill="hold" nodeType="withEffect">
                                  <p:stCondLst>
                                    <p:cond delay="0"/>
                                  </p:stCondLst>
                                  <p:childTnLst>
                                    <p:set>
                                      <p:cBhvr>
                                        <p:cTn id="44" dur="1" fill="hold">
                                          <p:stCondLst>
                                            <p:cond delay="0"/>
                                          </p:stCondLst>
                                        </p:cTn>
                                        <p:tgtEl>
                                          <p:spTgt spid="22"/>
                                        </p:tgtEl>
                                        <p:attrNameLst>
                                          <p:attrName>style.visibility</p:attrName>
                                        </p:attrNameLst>
                                      </p:cBhvr>
                                      <p:to>
                                        <p:strVal val="visible"/>
                                      </p:to>
                                    </p:set>
                                    <p:animEffect transition="in" filter="fade">
                                      <p:cBhvr>
                                        <p:cTn id="45" dur="750"/>
                                        <p:tgtEl>
                                          <p:spTgt spid="22"/>
                                        </p:tgtEl>
                                      </p:cBhvr>
                                    </p:animEffect>
                                  </p:childTnLst>
                                </p:cTn>
                              </p:par>
                              <p:par>
                                <p:cTn id="46" presetID="2" presetClass="entr" presetSubtype="1" decel="100000" fill="hold" nodeType="withEffect">
                                  <p:stCondLst>
                                    <p:cond delay="250"/>
                                  </p:stCondLst>
                                  <p:childTnLst>
                                    <p:set>
                                      <p:cBhvr>
                                        <p:cTn id="47" dur="1" fill="hold">
                                          <p:stCondLst>
                                            <p:cond delay="0"/>
                                          </p:stCondLst>
                                        </p:cTn>
                                        <p:tgtEl>
                                          <p:spTgt spid="25"/>
                                        </p:tgtEl>
                                        <p:attrNameLst>
                                          <p:attrName>style.visibility</p:attrName>
                                        </p:attrNameLst>
                                      </p:cBhvr>
                                      <p:to>
                                        <p:strVal val="visible"/>
                                      </p:to>
                                    </p:set>
                                    <p:anim calcmode="lin" valueType="num">
                                      <p:cBhvr additive="base">
                                        <p:cTn id="48" dur="750" fill="hold"/>
                                        <p:tgtEl>
                                          <p:spTgt spid="25"/>
                                        </p:tgtEl>
                                        <p:attrNameLst>
                                          <p:attrName>ppt_x</p:attrName>
                                        </p:attrNameLst>
                                      </p:cBhvr>
                                      <p:tavLst>
                                        <p:tav tm="0">
                                          <p:val>
                                            <p:strVal val="#ppt_x"/>
                                          </p:val>
                                        </p:tav>
                                        <p:tav tm="100000">
                                          <p:val>
                                            <p:strVal val="#ppt_x"/>
                                          </p:val>
                                        </p:tav>
                                      </p:tavLst>
                                    </p:anim>
                                    <p:anim calcmode="lin" valueType="num">
                                      <p:cBhvr additive="base">
                                        <p:cTn id="49" dur="750" fill="hold"/>
                                        <p:tgtEl>
                                          <p:spTgt spid="25"/>
                                        </p:tgtEl>
                                        <p:attrNameLst>
                                          <p:attrName>ppt_y</p:attrName>
                                        </p:attrNameLst>
                                      </p:cBhvr>
                                      <p:tavLst>
                                        <p:tav tm="0">
                                          <p:val>
                                            <p:strVal val="0-#ppt_h/2"/>
                                          </p:val>
                                        </p:tav>
                                        <p:tav tm="100000">
                                          <p:val>
                                            <p:strVal val="#ppt_y"/>
                                          </p:val>
                                        </p:tav>
                                      </p:tavLst>
                                    </p:anim>
                                  </p:childTnLst>
                                </p:cTn>
                              </p:par>
                              <p:par>
                                <p:cTn id="50" presetID="10" presetClass="entr" presetSubtype="0" fill="hold" nodeType="withEffect">
                                  <p:stCondLst>
                                    <p:cond delay="250"/>
                                  </p:stCondLst>
                                  <p:childTnLst>
                                    <p:set>
                                      <p:cBhvr>
                                        <p:cTn id="51" dur="1" fill="hold">
                                          <p:stCondLst>
                                            <p:cond delay="0"/>
                                          </p:stCondLst>
                                        </p:cTn>
                                        <p:tgtEl>
                                          <p:spTgt spid="25"/>
                                        </p:tgtEl>
                                        <p:attrNameLst>
                                          <p:attrName>style.visibility</p:attrName>
                                        </p:attrNameLst>
                                      </p:cBhvr>
                                      <p:to>
                                        <p:strVal val="visible"/>
                                      </p:to>
                                    </p:set>
                                    <p:animEffect transition="in" filter="fade">
                                      <p:cBhvr>
                                        <p:cTn id="52" dur="750"/>
                                        <p:tgtEl>
                                          <p:spTgt spid="25"/>
                                        </p:tgtEl>
                                      </p:cBhvr>
                                    </p:animEffect>
                                  </p:childTnLst>
                                </p:cTn>
                              </p:par>
                              <p:par>
                                <p:cTn id="53" presetID="2" presetClass="entr" presetSubtype="1" decel="100000" fill="hold" nodeType="withEffect">
                                  <p:stCondLst>
                                    <p:cond delay="500"/>
                                  </p:stCondLst>
                                  <p:childTnLst>
                                    <p:set>
                                      <p:cBhvr>
                                        <p:cTn id="54" dur="1" fill="hold">
                                          <p:stCondLst>
                                            <p:cond delay="0"/>
                                          </p:stCondLst>
                                        </p:cTn>
                                        <p:tgtEl>
                                          <p:spTgt spid="28"/>
                                        </p:tgtEl>
                                        <p:attrNameLst>
                                          <p:attrName>style.visibility</p:attrName>
                                        </p:attrNameLst>
                                      </p:cBhvr>
                                      <p:to>
                                        <p:strVal val="visible"/>
                                      </p:to>
                                    </p:set>
                                    <p:anim calcmode="lin" valueType="num">
                                      <p:cBhvr additive="base">
                                        <p:cTn id="55" dur="750" fill="hold"/>
                                        <p:tgtEl>
                                          <p:spTgt spid="28"/>
                                        </p:tgtEl>
                                        <p:attrNameLst>
                                          <p:attrName>ppt_x</p:attrName>
                                        </p:attrNameLst>
                                      </p:cBhvr>
                                      <p:tavLst>
                                        <p:tav tm="0">
                                          <p:val>
                                            <p:strVal val="#ppt_x"/>
                                          </p:val>
                                        </p:tav>
                                        <p:tav tm="100000">
                                          <p:val>
                                            <p:strVal val="#ppt_x"/>
                                          </p:val>
                                        </p:tav>
                                      </p:tavLst>
                                    </p:anim>
                                    <p:anim calcmode="lin" valueType="num">
                                      <p:cBhvr additive="base">
                                        <p:cTn id="56" dur="750" fill="hold"/>
                                        <p:tgtEl>
                                          <p:spTgt spid="28"/>
                                        </p:tgtEl>
                                        <p:attrNameLst>
                                          <p:attrName>ppt_y</p:attrName>
                                        </p:attrNameLst>
                                      </p:cBhvr>
                                      <p:tavLst>
                                        <p:tav tm="0">
                                          <p:val>
                                            <p:strVal val="0-#ppt_h/2"/>
                                          </p:val>
                                        </p:tav>
                                        <p:tav tm="100000">
                                          <p:val>
                                            <p:strVal val="#ppt_y"/>
                                          </p:val>
                                        </p:tav>
                                      </p:tavLst>
                                    </p:anim>
                                  </p:childTnLst>
                                </p:cTn>
                              </p:par>
                              <p:par>
                                <p:cTn id="57" presetID="10" presetClass="entr" presetSubtype="0" fill="hold" nodeType="withEffect">
                                  <p:stCondLst>
                                    <p:cond delay="500"/>
                                  </p:stCondLst>
                                  <p:childTnLst>
                                    <p:set>
                                      <p:cBhvr>
                                        <p:cTn id="58" dur="1" fill="hold">
                                          <p:stCondLst>
                                            <p:cond delay="0"/>
                                          </p:stCondLst>
                                        </p:cTn>
                                        <p:tgtEl>
                                          <p:spTgt spid="28"/>
                                        </p:tgtEl>
                                        <p:attrNameLst>
                                          <p:attrName>style.visibility</p:attrName>
                                        </p:attrNameLst>
                                      </p:cBhvr>
                                      <p:to>
                                        <p:strVal val="visible"/>
                                      </p:to>
                                    </p:set>
                                    <p:animEffect transition="in" filter="fade">
                                      <p:cBhvr>
                                        <p:cTn id="59" dur="750"/>
                                        <p:tgtEl>
                                          <p:spTgt spid="28"/>
                                        </p:tgtEl>
                                      </p:cBhvr>
                                    </p:animEffect>
                                  </p:childTnLst>
                                </p:cTn>
                              </p:par>
                            </p:childTnLst>
                          </p:cTn>
                        </p:par>
                        <p:par>
                          <p:cTn id="60" fill="hold">
                            <p:stCondLst>
                              <p:cond delay="4400"/>
                            </p:stCondLst>
                            <p:childTnLst>
                              <p:par>
                                <p:cTn id="61" presetID="2" presetClass="entr" presetSubtype="4" decel="100000" fill="hold" grpId="0" nodeType="afterEffect">
                                  <p:stCondLst>
                                    <p:cond delay="250"/>
                                  </p:stCondLst>
                                  <p:childTnLst>
                                    <p:set>
                                      <p:cBhvr>
                                        <p:cTn id="62" dur="1" fill="hold">
                                          <p:stCondLst>
                                            <p:cond delay="0"/>
                                          </p:stCondLst>
                                        </p:cTn>
                                        <p:tgtEl>
                                          <p:spTgt spid="51"/>
                                        </p:tgtEl>
                                        <p:attrNameLst>
                                          <p:attrName>style.visibility</p:attrName>
                                        </p:attrNameLst>
                                      </p:cBhvr>
                                      <p:to>
                                        <p:strVal val="visible"/>
                                      </p:to>
                                    </p:set>
                                    <p:anim calcmode="lin" valueType="num">
                                      <p:cBhvr additive="base">
                                        <p:cTn id="63" dur="750" fill="hold"/>
                                        <p:tgtEl>
                                          <p:spTgt spid="51"/>
                                        </p:tgtEl>
                                        <p:attrNameLst>
                                          <p:attrName>ppt_x</p:attrName>
                                        </p:attrNameLst>
                                      </p:cBhvr>
                                      <p:tavLst>
                                        <p:tav tm="0">
                                          <p:val>
                                            <p:strVal val="#ppt_x"/>
                                          </p:val>
                                        </p:tav>
                                        <p:tav tm="100000">
                                          <p:val>
                                            <p:strVal val="#ppt_x"/>
                                          </p:val>
                                        </p:tav>
                                      </p:tavLst>
                                    </p:anim>
                                    <p:anim calcmode="lin" valueType="num">
                                      <p:cBhvr additive="base">
                                        <p:cTn id="64" dur="750" fill="hold"/>
                                        <p:tgtEl>
                                          <p:spTgt spid="51"/>
                                        </p:tgtEl>
                                        <p:attrNameLst>
                                          <p:attrName>ppt_y</p:attrName>
                                        </p:attrNameLst>
                                      </p:cBhvr>
                                      <p:tavLst>
                                        <p:tav tm="0">
                                          <p:val>
                                            <p:strVal val="1+#ppt_h/2"/>
                                          </p:val>
                                        </p:tav>
                                        <p:tav tm="100000">
                                          <p:val>
                                            <p:strVal val="#ppt_y"/>
                                          </p:val>
                                        </p:tav>
                                      </p:tavLst>
                                    </p:anim>
                                  </p:childTnLst>
                                </p:cTn>
                              </p:par>
                              <p:par>
                                <p:cTn id="65" presetID="2" presetClass="entr" presetSubtype="4" decel="100000" fill="hold" grpId="0" nodeType="withEffect">
                                  <p:stCondLst>
                                    <p:cond delay="250"/>
                                  </p:stCondLst>
                                  <p:childTnLst>
                                    <p:set>
                                      <p:cBhvr>
                                        <p:cTn id="66" dur="1" fill="hold">
                                          <p:stCondLst>
                                            <p:cond delay="0"/>
                                          </p:stCondLst>
                                        </p:cTn>
                                        <p:tgtEl>
                                          <p:spTgt spid="50"/>
                                        </p:tgtEl>
                                        <p:attrNameLst>
                                          <p:attrName>style.visibility</p:attrName>
                                        </p:attrNameLst>
                                      </p:cBhvr>
                                      <p:to>
                                        <p:strVal val="visible"/>
                                      </p:to>
                                    </p:set>
                                    <p:anim calcmode="lin" valueType="num">
                                      <p:cBhvr additive="base">
                                        <p:cTn id="67" dur="750" fill="hold"/>
                                        <p:tgtEl>
                                          <p:spTgt spid="50"/>
                                        </p:tgtEl>
                                        <p:attrNameLst>
                                          <p:attrName>ppt_x</p:attrName>
                                        </p:attrNameLst>
                                      </p:cBhvr>
                                      <p:tavLst>
                                        <p:tav tm="0">
                                          <p:val>
                                            <p:strVal val="#ppt_x"/>
                                          </p:val>
                                        </p:tav>
                                        <p:tav tm="100000">
                                          <p:val>
                                            <p:strVal val="#ppt_x"/>
                                          </p:val>
                                        </p:tav>
                                      </p:tavLst>
                                    </p:anim>
                                    <p:anim calcmode="lin" valueType="num">
                                      <p:cBhvr additive="base">
                                        <p:cTn id="68" dur="750" fill="hold"/>
                                        <p:tgtEl>
                                          <p:spTgt spid="50"/>
                                        </p:tgtEl>
                                        <p:attrNameLst>
                                          <p:attrName>ppt_y</p:attrName>
                                        </p:attrNameLst>
                                      </p:cBhvr>
                                      <p:tavLst>
                                        <p:tav tm="0">
                                          <p:val>
                                            <p:strVal val="1+#ppt_h/2"/>
                                          </p:val>
                                        </p:tav>
                                        <p:tav tm="100000">
                                          <p:val>
                                            <p:strVal val="#ppt_y"/>
                                          </p:val>
                                        </p:tav>
                                      </p:tavLst>
                                    </p:anim>
                                  </p:childTnLst>
                                </p:cTn>
                              </p:par>
                              <p:par>
                                <p:cTn id="69" presetID="2" presetClass="entr" presetSubtype="4" decel="100000" fill="hold" grpId="0" nodeType="withEffect">
                                  <p:stCondLst>
                                    <p:cond delay="250"/>
                                  </p:stCondLst>
                                  <p:childTnLst>
                                    <p:set>
                                      <p:cBhvr>
                                        <p:cTn id="70" dur="1" fill="hold">
                                          <p:stCondLst>
                                            <p:cond delay="0"/>
                                          </p:stCondLst>
                                        </p:cTn>
                                        <p:tgtEl>
                                          <p:spTgt spid="49"/>
                                        </p:tgtEl>
                                        <p:attrNameLst>
                                          <p:attrName>style.visibility</p:attrName>
                                        </p:attrNameLst>
                                      </p:cBhvr>
                                      <p:to>
                                        <p:strVal val="visible"/>
                                      </p:to>
                                    </p:set>
                                    <p:anim calcmode="lin" valueType="num">
                                      <p:cBhvr additive="base">
                                        <p:cTn id="71" dur="750" fill="hold"/>
                                        <p:tgtEl>
                                          <p:spTgt spid="49"/>
                                        </p:tgtEl>
                                        <p:attrNameLst>
                                          <p:attrName>ppt_x</p:attrName>
                                        </p:attrNameLst>
                                      </p:cBhvr>
                                      <p:tavLst>
                                        <p:tav tm="0">
                                          <p:val>
                                            <p:strVal val="#ppt_x"/>
                                          </p:val>
                                        </p:tav>
                                        <p:tav tm="100000">
                                          <p:val>
                                            <p:strVal val="#ppt_x"/>
                                          </p:val>
                                        </p:tav>
                                      </p:tavLst>
                                    </p:anim>
                                    <p:anim calcmode="lin" valueType="num">
                                      <p:cBhvr additive="base">
                                        <p:cTn id="72" dur="750" fill="hold"/>
                                        <p:tgtEl>
                                          <p:spTgt spid="49"/>
                                        </p:tgtEl>
                                        <p:attrNameLst>
                                          <p:attrName>ppt_y</p:attrName>
                                        </p:attrNameLst>
                                      </p:cBhvr>
                                      <p:tavLst>
                                        <p:tav tm="0">
                                          <p:val>
                                            <p:strVal val="1+#ppt_h/2"/>
                                          </p:val>
                                        </p:tav>
                                        <p:tav tm="100000">
                                          <p:val>
                                            <p:strVal val="#ppt_y"/>
                                          </p:val>
                                        </p:tav>
                                      </p:tavLst>
                                    </p:anim>
                                  </p:childTnLst>
                                </p:cTn>
                              </p:par>
                              <p:par>
                                <p:cTn id="73" presetID="2" presetClass="entr" presetSubtype="8" decel="100000" fill="hold" nodeType="withEffect">
                                  <p:stCondLst>
                                    <p:cond delay="250"/>
                                  </p:stCondLst>
                                  <p:childTnLst>
                                    <p:set>
                                      <p:cBhvr>
                                        <p:cTn id="74" dur="1" fill="hold">
                                          <p:stCondLst>
                                            <p:cond delay="0"/>
                                          </p:stCondLst>
                                        </p:cTn>
                                        <p:tgtEl>
                                          <p:spTgt spid="64"/>
                                        </p:tgtEl>
                                        <p:attrNameLst>
                                          <p:attrName>style.visibility</p:attrName>
                                        </p:attrNameLst>
                                      </p:cBhvr>
                                      <p:to>
                                        <p:strVal val="visible"/>
                                      </p:to>
                                    </p:set>
                                    <p:anim calcmode="lin" valueType="num">
                                      <p:cBhvr additive="base">
                                        <p:cTn id="75" dur="750" fill="hold"/>
                                        <p:tgtEl>
                                          <p:spTgt spid="64"/>
                                        </p:tgtEl>
                                        <p:attrNameLst>
                                          <p:attrName>ppt_x</p:attrName>
                                        </p:attrNameLst>
                                      </p:cBhvr>
                                      <p:tavLst>
                                        <p:tav tm="0">
                                          <p:val>
                                            <p:strVal val="0-#ppt_w/2"/>
                                          </p:val>
                                        </p:tav>
                                        <p:tav tm="100000">
                                          <p:val>
                                            <p:strVal val="#ppt_x"/>
                                          </p:val>
                                        </p:tav>
                                      </p:tavLst>
                                    </p:anim>
                                    <p:anim calcmode="lin" valueType="num">
                                      <p:cBhvr additive="base">
                                        <p:cTn id="76" dur="750" fill="hold"/>
                                        <p:tgtEl>
                                          <p:spTgt spid="64"/>
                                        </p:tgtEl>
                                        <p:attrNameLst>
                                          <p:attrName>ppt_y</p:attrName>
                                        </p:attrNameLst>
                                      </p:cBhvr>
                                      <p:tavLst>
                                        <p:tav tm="0">
                                          <p:val>
                                            <p:strVal val="#ppt_y"/>
                                          </p:val>
                                        </p:tav>
                                        <p:tav tm="100000">
                                          <p:val>
                                            <p:strVal val="#ppt_y"/>
                                          </p:val>
                                        </p:tav>
                                      </p:tavLst>
                                    </p:anim>
                                  </p:childTnLst>
                                </p:cTn>
                              </p:par>
                            </p:childTnLst>
                          </p:cTn>
                        </p:par>
                        <p:par>
                          <p:cTn id="77" fill="hold">
                            <p:stCondLst>
                              <p:cond delay="5400"/>
                            </p:stCondLst>
                            <p:childTnLst>
                              <p:par>
                                <p:cTn id="78" presetID="2" presetClass="entr" presetSubtype="4" decel="100000" fill="hold" grpId="0" nodeType="afterEffect">
                                  <p:stCondLst>
                                    <p:cond delay="0"/>
                                  </p:stCondLst>
                                  <p:iterate type="lt">
                                    <p:tmPct val="10000"/>
                                  </p:iterate>
                                  <p:childTnLst>
                                    <p:set>
                                      <p:cBhvr>
                                        <p:cTn id="79" dur="1" fill="hold">
                                          <p:stCondLst>
                                            <p:cond delay="0"/>
                                          </p:stCondLst>
                                        </p:cTn>
                                        <p:tgtEl>
                                          <p:spTgt spid="65"/>
                                        </p:tgtEl>
                                        <p:attrNameLst>
                                          <p:attrName>style.visibility</p:attrName>
                                        </p:attrNameLst>
                                      </p:cBhvr>
                                      <p:to>
                                        <p:strVal val="visible"/>
                                      </p:to>
                                    </p:set>
                                    <p:anim calcmode="lin" valueType="num">
                                      <p:cBhvr additive="base">
                                        <p:cTn id="80" dur="500" fill="hold"/>
                                        <p:tgtEl>
                                          <p:spTgt spid="65"/>
                                        </p:tgtEl>
                                        <p:attrNameLst>
                                          <p:attrName>ppt_x</p:attrName>
                                        </p:attrNameLst>
                                      </p:cBhvr>
                                      <p:tavLst>
                                        <p:tav tm="0">
                                          <p:val>
                                            <p:strVal val="#ppt_x"/>
                                          </p:val>
                                        </p:tav>
                                        <p:tav tm="100000">
                                          <p:val>
                                            <p:strVal val="#ppt_x"/>
                                          </p:val>
                                        </p:tav>
                                      </p:tavLst>
                                    </p:anim>
                                    <p:anim calcmode="lin" valueType="num">
                                      <p:cBhvr additive="base">
                                        <p:cTn id="81" dur="500" fill="hold"/>
                                        <p:tgtEl>
                                          <p:spTgt spid="65"/>
                                        </p:tgtEl>
                                        <p:attrNameLst>
                                          <p:attrName>ppt_y</p:attrName>
                                        </p:attrNameLst>
                                      </p:cBhvr>
                                      <p:tavLst>
                                        <p:tav tm="0">
                                          <p:val>
                                            <p:strVal val="1+#ppt_h/2"/>
                                          </p:val>
                                        </p:tav>
                                        <p:tav tm="100000">
                                          <p:val>
                                            <p:strVal val="#ppt_y"/>
                                          </p:val>
                                        </p:tav>
                                      </p:tavLst>
                                    </p:anim>
                                  </p:childTnLst>
                                </p:cTn>
                              </p:par>
                            </p:childTnLst>
                          </p:cTn>
                        </p:par>
                        <p:par>
                          <p:cTn id="82" fill="hold">
                            <p:stCondLst>
                              <p:cond delay="6050"/>
                            </p:stCondLst>
                            <p:childTnLst>
                              <p:par>
                                <p:cTn id="83" presetID="22" presetClass="entr" presetSubtype="4" fill="hold" grpId="0" nodeType="afterEffect">
                                  <p:stCondLst>
                                    <p:cond delay="0"/>
                                  </p:stCondLst>
                                  <p:childTnLst>
                                    <p:set>
                                      <p:cBhvr>
                                        <p:cTn id="84" dur="1" fill="hold">
                                          <p:stCondLst>
                                            <p:cond delay="0"/>
                                          </p:stCondLst>
                                        </p:cTn>
                                        <p:tgtEl>
                                          <p:spTgt spid="52"/>
                                        </p:tgtEl>
                                        <p:attrNameLst>
                                          <p:attrName>style.visibility</p:attrName>
                                        </p:attrNameLst>
                                      </p:cBhvr>
                                      <p:to>
                                        <p:strVal val="visible"/>
                                      </p:to>
                                    </p:set>
                                    <p:animEffect transition="in" filter="wipe(down)">
                                      <p:cBhvr>
                                        <p:cTn id="85" dur="500"/>
                                        <p:tgtEl>
                                          <p:spTgt spid="52"/>
                                        </p:tgtEl>
                                      </p:cBhvr>
                                    </p:animEffect>
                                  </p:childTnLst>
                                </p:cTn>
                              </p:par>
                            </p:childTnLst>
                          </p:cTn>
                        </p:par>
                        <p:par>
                          <p:cTn id="86" fill="hold">
                            <p:stCondLst>
                              <p:cond delay="6550"/>
                            </p:stCondLst>
                            <p:childTnLst>
                              <p:par>
                                <p:cTn id="87" presetID="22" presetClass="entr" presetSubtype="4" fill="hold" grpId="0" nodeType="afterEffect">
                                  <p:stCondLst>
                                    <p:cond delay="0"/>
                                  </p:stCondLst>
                                  <p:childTnLst>
                                    <p:set>
                                      <p:cBhvr>
                                        <p:cTn id="88" dur="1" fill="hold">
                                          <p:stCondLst>
                                            <p:cond delay="0"/>
                                          </p:stCondLst>
                                        </p:cTn>
                                        <p:tgtEl>
                                          <p:spTgt spid="53"/>
                                        </p:tgtEl>
                                        <p:attrNameLst>
                                          <p:attrName>style.visibility</p:attrName>
                                        </p:attrNameLst>
                                      </p:cBhvr>
                                      <p:to>
                                        <p:strVal val="visible"/>
                                      </p:to>
                                    </p:set>
                                    <p:animEffect transition="in" filter="wipe(down)">
                                      <p:cBhvr>
                                        <p:cTn id="89" dur="500"/>
                                        <p:tgtEl>
                                          <p:spTgt spid="53"/>
                                        </p:tgtEl>
                                      </p:cBhvr>
                                    </p:animEffect>
                                  </p:childTnLst>
                                </p:cTn>
                              </p:par>
                            </p:childTnLst>
                          </p:cTn>
                        </p:par>
                        <p:par>
                          <p:cTn id="90" fill="hold">
                            <p:stCondLst>
                              <p:cond delay="7050"/>
                            </p:stCondLst>
                            <p:childTnLst>
                              <p:par>
                                <p:cTn id="91" presetID="22" presetClass="entr" presetSubtype="4" fill="hold" grpId="0" nodeType="afterEffect">
                                  <p:stCondLst>
                                    <p:cond delay="0"/>
                                  </p:stCondLst>
                                  <p:childTnLst>
                                    <p:set>
                                      <p:cBhvr>
                                        <p:cTn id="92" dur="1" fill="hold">
                                          <p:stCondLst>
                                            <p:cond delay="0"/>
                                          </p:stCondLst>
                                        </p:cTn>
                                        <p:tgtEl>
                                          <p:spTgt spid="54"/>
                                        </p:tgtEl>
                                        <p:attrNameLst>
                                          <p:attrName>style.visibility</p:attrName>
                                        </p:attrNameLst>
                                      </p:cBhvr>
                                      <p:to>
                                        <p:strVal val="visible"/>
                                      </p:to>
                                    </p:set>
                                    <p:animEffect transition="in" filter="wipe(down)">
                                      <p:cBhvr>
                                        <p:cTn id="93" dur="500"/>
                                        <p:tgtEl>
                                          <p:spTgt spid="54"/>
                                        </p:tgtEl>
                                      </p:cBhvr>
                                    </p:animEffect>
                                  </p:childTnLst>
                                </p:cTn>
                              </p:par>
                            </p:childTnLst>
                          </p:cTn>
                        </p:par>
                        <p:par>
                          <p:cTn id="94" fill="hold">
                            <p:stCondLst>
                              <p:cond delay="7550"/>
                            </p:stCondLst>
                            <p:childTnLst>
                              <p:par>
                                <p:cTn id="95" presetID="2" presetClass="entr" presetSubtype="1" decel="100000" fill="hold" nodeType="afterEffect">
                                  <p:stCondLst>
                                    <p:cond delay="0"/>
                                  </p:stCondLst>
                                  <p:childTnLst>
                                    <p:set>
                                      <p:cBhvr>
                                        <p:cTn id="96" dur="1" fill="hold">
                                          <p:stCondLst>
                                            <p:cond delay="0"/>
                                          </p:stCondLst>
                                        </p:cTn>
                                        <p:tgtEl>
                                          <p:spTgt spid="55"/>
                                        </p:tgtEl>
                                        <p:attrNameLst>
                                          <p:attrName>style.visibility</p:attrName>
                                        </p:attrNameLst>
                                      </p:cBhvr>
                                      <p:to>
                                        <p:strVal val="visible"/>
                                      </p:to>
                                    </p:set>
                                    <p:anim calcmode="lin" valueType="num">
                                      <p:cBhvr additive="base">
                                        <p:cTn id="97" dur="750" fill="hold"/>
                                        <p:tgtEl>
                                          <p:spTgt spid="55"/>
                                        </p:tgtEl>
                                        <p:attrNameLst>
                                          <p:attrName>ppt_x</p:attrName>
                                        </p:attrNameLst>
                                      </p:cBhvr>
                                      <p:tavLst>
                                        <p:tav tm="0">
                                          <p:val>
                                            <p:strVal val="#ppt_x"/>
                                          </p:val>
                                        </p:tav>
                                        <p:tav tm="100000">
                                          <p:val>
                                            <p:strVal val="#ppt_x"/>
                                          </p:val>
                                        </p:tav>
                                      </p:tavLst>
                                    </p:anim>
                                    <p:anim calcmode="lin" valueType="num">
                                      <p:cBhvr additive="base">
                                        <p:cTn id="98" dur="750" fill="hold"/>
                                        <p:tgtEl>
                                          <p:spTgt spid="55"/>
                                        </p:tgtEl>
                                        <p:attrNameLst>
                                          <p:attrName>ppt_y</p:attrName>
                                        </p:attrNameLst>
                                      </p:cBhvr>
                                      <p:tavLst>
                                        <p:tav tm="0">
                                          <p:val>
                                            <p:strVal val="0-#ppt_h/2"/>
                                          </p:val>
                                        </p:tav>
                                        <p:tav tm="100000">
                                          <p:val>
                                            <p:strVal val="#ppt_y"/>
                                          </p:val>
                                        </p:tav>
                                      </p:tavLst>
                                    </p:anim>
                                  </p:childTnLst>
                                </p:cTn>
                              </p:par>
                              <p:par>
                                <p:cTn id="99" presetID="10" presetClass="entr" presetSubtype="0" fill="hold" nodeType="withEffect">
                                  <p:stCondLst>
                                    <p:cond delay="0"/>
                                  </p:stCondLst>
                                  <p:childTnLst>
                                    <p:set>
                                      <p:cBhvr>
                                        <p:cTn id="100" dur="1" fill="hold">
                                          <p:stCondLst>
                                            <p:cond delay="0"/>
                                          </p:stCondLst>
                                        </p:cTn>
                                        <p:tgtEl>
                                          <p:spTgt spid="55"/>
                                        </p:tgtEl>
                                        <p:attrNameLst>
                                          <p:attrName>style.visibility</p:attrName>
                                        </p:attrNameLst>
                                      </p:cBhvr>
                                      <p:to>
                                        <p:strVal val="visible"/>
                                      </p:to>
                                    </p:set>
                                    <p:animEffect transition="in" filter="fade">
                                      <p:cBhvr>
                                        <p:cTn id="101" dur="750"/>
                                        <p:tgtEl>
                                          <p:spTgt spid="55"/>
                                        </p:tgtEl>
                                      </p:cBhvr>
                                    </p:animEffect>
                                  </p:childTnLst>
                                </p:cTn>
                              </p:par>
                              <p:par>
                                <p:cTn id="102" presetID="2" presetClass="entr" presetSubtype="1" decel="100000" fill="hold" nodeType="withEffect">
                                  <p:stCondLst>
                                    <p:cond delay="250"/>
                                  </p:stCondLst>
                                  <p:childTnLst>
                                    <p:set>
                                      <p:cBhvr>
                                        <p:cTn id="103" dur="1" fill="hold">
                                          <p:stCondLst>
                                            <p:cond delay="0"/>
                                          </p:stCondLst>
                                        </p:cTn>
                                        <p:tgtEl>
                                          <p:spTgt spid="58"/>
                                        </p:tgtEl>
                                        <p:attrNameLst>
                                          <p:attrName>style.visibility</p:attrName>
                                        </p:attrNameLst>
                                      </p:cBhvr>
                                      <p:to>
                                        <p:strVal val="visible"/>
                                      </p:to>
                                    </p:set>
                                    <p:anim calcmode="lin" valueType="num">
                                      <p:cBhvr additive="base">
                                        <p:cTn id="104" dur="750" fill="hold"/>
                                        <p:tgtEl>
                                          <p:spTgt spid="58"/>
                                        </p:tgtEl>
                                        <p:attrNameLst>
                                          <p:attrName>ppt_x</p:attrName>
                                        </p:attrNameLst>
                                      </p:cBhvr>
                                      <p:tavLst>
                                        <p:tav tm="0">
                                          <p:val>
                                            <p:strVal val="#ppt_x"/>
                                          </p:val>
                                        </p:tav>
                                        <p:tav tm="100000">
                                          <p:val>
                                            <p:strVal val="#ppt_x"/>
                                          </p:val>
                                        </p:tav>
                                      </p:tavLst>
                                    </p:anim>
                                    <p:anim calcmode="lin" valueType="num">
                                      <p:cBhvr additive="base">
                                        <p:cTn id="105" dur="750" fill="hold"/>
                                        <p:tgtEl>
                                          <p:spTgt spid="58"/>
                                        </p:tgtEl>
                                        <p:attrNameLst>
                                          <p:attrName>ppt_y</p:attrName>
                                        </p:attrNameLst>
                                      </p:cBhvr>
                                      <p:tavLst>
                                        <p:tav tm="0">
                                          <p:val>
                                            <p:strVal val="0-#ppt_h/2"/>
                                          </p:val>
                                        </p:tav>
                                        <p:tav tm="100000">
                                          <p:val>
                                            <p:strVal val="#ppt_y"/>
                                          </p:val>
                                        </p:tav>
                                      </p:tavLst>
                                    </p:anim>
                                  </p:childTnLst>
                                </p:cTn>
                              </p:par>
                              <p:par>
                                <p:cTn id="106" presetID="10" presetClass="entr" presetSubtype="0" fill="hold" nodeType="withEffect">
                                  <p:stCondLst>
                                    <p:cond delay="250"/>
                                  </p:stCondLst>
                                  <p:childTnLst>
                                    <p:set>
                                      <p:cBhvr>
                                        <p:cTn id="107" dur="1" fill="hold">
                                          <p:stCondLst>
                                            <p:cond delay="0"/>
                                          </p:stCondLst>
                                        </p:cTn>
                                        <p:tgtEl>
                                          <p:spTgt spid="58"/>
                                        </p:tgtEl>
                                        <p:attrNameLst>
                                          <p:attrName>style.visibility</p:attrName>
                                        </p:attrNameLst>
                                      </p:cBhvr>
                                      <p:to>
                                        <p:strVal val="visible"/>
                                      </p:to>
                                    </p:set>
                                    <p:animEffect transition="in" filter="fade">
                                      <p:cBhvr>
                                        <p:cTn id="108" dur="750"/>
                                        <p:tgtEl>
                                          <p:spTgt spid="58"/>
                                        </p:tgtEl>
                                      </p:cBhvr>
                                    </p:animEffect>
                                  </p:childTnLst>
                                </p:cTn>
                              </p:par>
                              <p:par>
                                <p:cTn id="109" presetID="2" presetClass="entr" presetSubtype="1" decel="100000" fill="hold" nodeType="withEffect">
                                  <p:stCondLst>
                                    <p:cond delay="500"/>
                                  </p:stCondLst>
                                  <p:childTnLst>
                                    <p:set>
                                      <p:cBhvr>
                                        <p:cTn id="110" dur="1" fill="hold">
                                          <p:stCondLst>
                                            <p:cond delay="0"/>
                                          </p:stCondLst>
                                        </p:cTn>
                                        <p:tgtEl>
                                          <p:spTgt spid="61"/>
                                        </p:tgtEl>
                                        <p:attrNameLst>
                                          <p:attrName>style.visibility</p:attrName>
                                        </p:attrNameLst>
                                      </p:cBhvr>
                                      <p:to>
                                        <p:strVal val="visible"/>
                                      </p:to>
                                    </p:set>
                                    <p:anim calcmode="lin" valueType="num">
                                      <p:cBhvr additive="base">
                                        <p:cTn id="111" dur="750" fill="hold"/>
                                        <p:tgtEl>
                                          <p:spTgt spid="61"/>
                                        </p:tgtEl>
                                        <p:attrNameLst>
                                          <p:attrName>ppt_x</p:attrName>
                                        </p:attrNameLst>
                                      </p:cBhvr>
                                      <p:tavLst>
                                        <p:tav tm="0">
                                          <p:val>
                                            <p:strVal val="#ppt_x"/>
                                          </p:val>
                                        </p:tav>
                                        <p:tav tm="100000">
                                          <p:val>
                                            <p:strVal val="#ppt_x"/>
                                          </p:val>
                                        </p:tav>
                                      </p:tavLst>
                                    </p:anim>
                                    <p:anim calcmode="lin" valueType="num">
                                      <p:cBhvr additive="base">
                                        <p:cTn id="112" dur="750" fill="hold"/>
                                        <p:tgtEl>
                                          <p:spTgt spid="61"/>
                                        </p:tgtEl>
                                        <p:attrNameLst>
                                          <p:attrName>ppt_y</p:attrName>
                                        </p:attrNameLst>
                                      </p:cBhvr>
                                      <p:tavLst>
                                        <p:tav tm="0">
                                          <p:val>
                                            <p:strVal val="0-#ppt_h/2"/>
                                          </p:val>
                                        </p:tav>
                                        <p:tav tm="100000">
                                          <p:val>
                                            <p:strVal val="#ppt_y"/>
                                          </p:val>
                                        </p:tav>
                                      </p:tavLst>
                                    </p:anim>
                                  </p:childTnLst>
                                </p:cTn>
                              </p:par>
                              <p:par>
                                <p:cTn id="113" presetID="10" presetClass="entr" presetSubtype="0" fill="hold" nodeType="withEffect">
                                  <p:stCondLst>
                                    <p:cond delay="500"/>
                                  </p:stCondLst>
                                  <p:childTnLst>
                                    <p:set>
                                      <p:cBhvr>
                                        <p:cTn id="114" dur="1" fill="hold">
                                          <p:stCondLst>
                                            <p:cond delay="0"/>
                                          </p:stCondLst>
                                        </p:cTn>
                                        <p:tgtEl>
                                          <p:spTgt spid="61"/>
                                        </p:tgtEl>
                                        <p:attrNameLst>
                                          <p:attrName>style.visibility</p:attrName>
                                        </p:attrNameLst>
                                      </p:cBhvr>
                                      <p:to>
                                        <p:strVal val="visible"/>
                                      </p:to>
                                    </p:set>
                                    <p:animEffect transition="in" filter="fade">
                                      <p:cBhvr>
                                        <p:cTn id="115" dur="750"/>
                                        <p:tgtEl>
                                          <p:spTgt spid="61"/>
                                        </p:tgtEl>
                                      </p:cBhvr>
                                    </p:animEffect>
                                  </p:childTnLst>
                                </p:cTn>
                              </p:par>
                            </p:childTnLst>
                          </p:cTn>
                        </p:par>
                        <p:par>
                          <p:cTn id="116" fill="hold">
                            <p:stCondLst>
                              <p:cond delay="8800"/>
                            </p:stCondLst>
                            <p:childTnLst>
                              <p:par>
                                <p:cTn id="117" presetID="2" presetClass="entr" presetSubtype="4" decel="100000" fill="hold" grpId="0" nodeType="afterEffect">
                                  <p:stCondLst>
                                    <p:cond delay="250"/>
                                  </p:stCondLst>
                                  <p:childTnLst>
                                    <p:set>
                                      <p:cBhvr>
                                        <p:cTn id="118" dur="1" fill="hold">
                                          <p:stCondLst>
                                            <p:cond delay="0"/>
                                          </p:stCondLst>
                                        </p:cTn>
                                        <p:tgtEl>
                                          <p:spTgt spid="68"/>
                                        </p:tgtEl>
                                        <p:attrNameLst>
                                          <p:attrName>style.visibility</p:attrName>
                                        </p:attrNameLst>
                                      </p:cBhvr>
                                      <p:to>
                                        <p:strVal val="visible"/>
                                      </p:to>
                                    </p:set>
                                    <p:anim calcmode="lin" valueType="num">
                                      <p:cBhvr additive="base">
                                        <p:cTn id="119" dur="750" fill="hold"/>
                                        <p:tgtEl>
                                          <p:spTgt spid="68"/>
                                        </p:tgtEl>
                                        <p:attrNameLst>
                                          <p:attrName>ppt_x</p:attrName>
                                        </p:attrNameLst>
                                      </p:cBhvr>
                                      <p:tavLst>
                                        <p:tav tm="0">
                                          <p:val>
                                            <p:strVal val="#ppt_x"/>
                                          </p:val>
                                        </p:tav>
                                        <p:tav tm="100000">
                                          <p:val>
                                            <p:strVal val="#ppt_x"/>
                                          </p:val>
                                        </p:tav>
                                      </p:tavLst>
                                    </p:anim>
                                    <p:anim calcmode="lin" valueType="num">
                                      <p:cBhvr additive="base">
                                        <p:cTn id="120" dur="750" fill="hold"/>
                                        <p:tgtEl>
                                          <p:spTgt spid="68"/>
                                        </p:tgtEl>
                                        <p:attrNameLst>
                                          <p:attrName>ppt_y</p:attrName>
                                        </p:attrNameLst>
                                      </p:cBhvr>
                                      <p:tavLst>
                                        <p:tav tm="0">
                                          <p:val>
                                            <p:strVal val="1+#ppt_h/2"/>
                                          </p:val>
                                        </p:tav>
                                        <p:tav tm="100000">
                                          <p:val>
                                            <p:strVal val="#ppt_y"/>
                                          </p:val>
                                        </p:tav>
                                      </p:tavLst>
                                    </p:anim>
                                  </p:childTnLst>
                                </p:cTn>
                              </p:par>
                              <p:par>
                                <p:cTn id="121" presetID="2" presetClass="entr" presetSubtype="4" decel="100000" fill="hold" grpId="0" nodeType="withEffect">
                                  <p:stCondLst>
                                    <p:cond delay="250"/>
                                  </p:stCondLst>
                                  <p:childTnLst>
                                    <p:set>
                                      <p:cBhvr>
                                        <p:cTn id="122" dur="1" fill="hold">
                                          <p:stCondLst>
                                            <p:cond delay="0"/>
                                          </p:stCondLst>
                                        </p:cTn>
                                        <p:tgtEl>
                                          <p:spTgt spid="67"/>
                                        </p:tgtEl>
                                        <p:attrNameLst>
                                          <p:attrName>style.visibility</p:attrName>
                                        </p:attrNameLst>
                                      </p:cBhvr>
                                      <p:to>
                                        <p:strVal val="visible"/>
                                      </p:to>
                                    </p:set>
                                    <p:anim calcmode="lin" valueType="num">
                                      <p:cBhvr additive="base">
                                        <p:cTn id="123" dur="750" fill="hold"/>
                                        <p:tgtEl>
                                          <p:spTgt spid="67"/>
                                        </p:tgtEl>
                                        <p:attrNameLst>
                                          <p:attrName>ppt_x</p:attrName>
                                        </p:attrNameLst>
                                      </p:cBhvr>
                                      <p:tavLst>
                                        <p:tav tm="0">
                                          <p:val>
                                            <p:strVal val="#ppt_x"/>
                                          </p:val>
                                        </p:tav>
                                        <p:tav tm="100000">
                                          <p:val>
                                            <p:strVal val="#ppt_x"/>
                                          </p:val>
                                        </p:tav>
                                      </p:tavLst>
                                    </p:anim>
                                    <p:anim calcmode="lin" valueType="num">
                                      <p:cBhvr additive="base">
                                        <p:cTn id="124" dur="750" fill="hold"/>
                                        <p:tgtEl>
                                          <p:spTgt spid="67"/>
                                        </p:tgtEl>
                                        <p:attrNameLst>
                                          <p:attrName>ppt_y</p:attrName>
                                        </p:attrNameLst>
                                      </p:cBhvr>
                                      <p:tavLst>
                                        <p:tav tm="0">
                                          <p:val>
                                            <p:strVal val="1+#ppt_h/2"/>
                                          </p:val>
                                        </p:tav>
                                        <p:tav tm="100000">
                                          <p:val>
                                            <p:strVal val="#ppt_y"/>
                                          </p:val>
                                        </p:tav>
                                      </p:tavLst>
                                    </p:anim>
                                  </p:childTnLst>
                                </p:cTn>
                              </p:par>
                              <p:par>
                                <p:cTn id="125" presetID="2" presetClass="entr" presetSubtype="4" decel="100000" fill="hold" grpId="0" nodeType="withEffect">
                                  <p:stCondLst>
                                    <p:cond delay="250"/>
                                  </p:stCondLst>
                                  <p:childTnLst>
                                    <p:set>
                                      <p:cBhvr>
                                        <p:cTn id="126" dur="1" fill="hold">
                                          <p:stCondLst>
                                            <p:cond delay="0"/>
                                          </p:stCondLst>
                                        </p:cTn>
                                        <p:tgtEl>
                                          <p:spTgt spid="66"/>
                                        </p:tgtEl>
                                        <p:attrNameLst>
                                          <p:attrName>style.visibility</p:attrName>
                                        </p:attrNameLst>
                                      </p:cBhvr>
                                      <p:to>
                                        <p:strVal val="visible"/>
                                      </p:to>
                                    </p:set>
                                    <p:anim calcmode="lin" valueType="num">
                                      <p:cBhvr additive="base">
                                        <p:cTn id="127" dur="750" fill="hold"/>
                                        <p:tgtEl>
                                          <p:spTgt spid="66"/>
                                        </p:tgtEl>
                                        <p:attrNameLst>
                                          <p:attrName>ppt_x</p:attrName>
                                        </p:attrNameLst>
                                      </p:cBhvr>
                                      <p:tavLst>
                                        <p:tav tm="0">
                                          <p:val>
                                            <p:strVal val="#ppt_x"/>
                                          </p:val>
                                        </p:tav>
                                        <p:tav tm="100000">
                                          <p:val>
                                            <p:strVal val="#ppt_x"/>
                                          </p:val>
                                        </p:tav>
                                      </p:tavLst>
                                    </p:anim>
                                    <p:anim calcmode="lin" valueType="num">
                                      <p:cBhvr additive="base">
                                        <p:cTn id="128" dur="750" fill="hold"/>
                                        <p:tgtEl>
                                          <p:spTgt spid="66"/>
                                        </p:tgtEl>
                                        <p:attrNameLst>
                                          <p:attrName>ppt_y</p:attrName>
                                        </p:attrNameLst>
                                      </p:cBhvr>
                                      <p:tavLst>
                                        <p:tav tm="0">
                                          <p:val>
                                            <p:strVal val="1+#ppt_h/2"/>
                                          </p:val>
                                        </p:tav>
                                        <p:tav tm="100000">
                                          <p:val>
                                            <p:strVal val="#ppt_y"/>
                                          </p:val>
                                        </p:tav>
                                      </p:tavLst>
                                    </p:anim>
                                  </p:childTnLst>
                                </p:cTn>
                              </p:par>
                              <p:par>
                                <p:cTn id="129" presetID="2" presetClass="entr" presetSubtype="8" decel="100000" fill="hold" nodeType="withEffect">
                                  <p:stCondLst>
                                    <p:cond delay="250"/>
                                  </p:stCondLst>
                                  <p:childTnLst>
                                    <p:set>
                                      <p:cBhvr>
                                        <p:cTn id="130" dur="1" fill="hold">
                                          <p:stCondLst>
                                            <p:cond delay="0"/>
                                          </p:stCondLst>
                                        </p:cTn>
                                        <p:tgtEl>
                                          <p:spTgt spid="81"/>
                                        </p:tgtEl>
                                        <p:attrNameLst>
                                          <p:attrName>style.visibility</p:attrName>
                                        </p:attrNameLst>
                                      </p:cBhvr>
                                      <p:to>
                                        <p:strVal val="visible"/>
                                      </p:to>
                                    </p:set>
                                    <p:anim calcmode="lin" valueType="num">
                                      <p:cBhvr additive="base">
                                        <p:cTn id="131" dur="750" fill="hold"/>
                                        <p:tgtEl>
                                          <p:spTgt spid="81"/>
                                        </p:tgtEl>
                                        <p:attrNameLst>
                                          <p:attrName>ppt_x</p:attrName>
                                        </p:attrNameLst>
                                      </p:cBhvr>
                                      <p:tavLst>
                                        <p:tav tm="0">
                                          <p:val>
                                            <p:strVal val="0-#ppt_w/2"/>
                                          </p:val>
                                        </p:tav>
                                        <p:tav tm="100000">
                                          <p:val>
                                            <p:strVal val="#ppt_x"/>
                                          </p:val>
                                        </p:tav>
                                      </p:tavLst>
                                    </p:anim>
                                    <p:anim calcmode="lin" valueType="num">
                                      <p:cBhvr additive="base">
                                        <p:cTn id="132" dur="750" fill="hold"/>
                                        <p:tgtEl>
                                          <p:spTgt spid="81"/>
                                        </p:tgtEl>
                                        <p:attrNameLst>
                                          <p:attrName>ppt_y</p:attrName>
                                        </p:attrNameLst>
                                      </p:cBhvr>
                                      <p:tavLst>
                                        <p:tav tm="0">
                                          <p:val>
                                            <p:strVal val="#ppt_y"/>
                                          </p:val>
                                        </p:tav>
                                        <p:tav tm="100000">
                                          <p:val>
                                            <p:strVal val="#ppt_y"/>
                                          </p:val>
                                        </p:tav>
                                      </p:tavLst>
                                    </p:anim>
                                  </p:childTnLst>
                                </p:cTn>
                              </p:par>
                            </p:childTnLst>
                          </p:cTn>
                        </p:par>
                        <p:par>
                          <p:cTn id="133" fill="hold">
                            <p:stCondLst>
                              <p:cond delay="9800"/>
                            </p:stCondLst>
                            <p:childTnLst>
                              <p:par>
                                <p:cTn id="134" presetID="2" presetClass="entr" presetSubtype="4" decel="100000" fill="hold" grpId="0" nodeType="afterEffect">
                                  <p:stCondLst>
                                    <p:cond delay="0"/>
                                  </p:stCondLst>
                                  <p:iterate type="lt">
                                    <p:tmPct val="10000"/>
                                  </p:iterate>
                                  <p:childTnLst>
                                    <p:set>
                                      <p:cBhvr>
                                        <p:cTn id="135" dur="1" fill="hold">
                                          <p:stCondLst>
                                            <p:cond delay="0"/>
                                          </p:stCondLst>
                                        </p:cTn>
                                        <p:tgtEl>
                                          <p:spTgt spid="82"/>
                                        </p:tgtEl>
                                        <p:attrNameLst>
                                          <p:attrName>style.visibility</p:attrName>
                                        </p:attrNameLst>
                                      </p:cBhvr>
                                      <p:to>
                                        <p:strVal val="visible"/>
                                      </p:to>
                                    </p:set>
                                    <p:anim calcmode="lin" valueType="num">
                                      <p:cBhvr additive="base">
                                        <p:cTn id="136" dur="500" fill="hold"/>
                                        <p:tgtEl>
                                          <p:spTgt spid="82"/>
                                        </p:tgtEl>
                                        <p:attrNameLst>
                                          <p:attrName>ppt_x</p:attrName>
                                        </p:attrNameLst>
                                      </p:cBhvr>
                                      <p:tavLst>
                                        <p:tav tm="0">
                                          <p:val>
                                            <p:strVal val="#ppt_x"/>
                                          </p:val>
                                        </p:tav>
                                        <p:tav tm="100000">
                                          <p:val>
                                            <p:strVal val="#ppt_x"/>
                                          </p:val>
                                        </p:tav>
                                      </p:tavLst>
                                    </p:anim>
                                    <p:anim calcmode="lin" valueType="num">
                                      <p:cBhvr additive="base">
                                        <p:cTn id="137" dur="500" fill="hold"/>
                                        <p:tgtEl>
                                          <p:spTgt spid="82"/>
                                        </p:tgtEl>
                                        <p:attrNameLst>
                                          <p:attrName>ppt_y</p:attrName>
                                        </p:attrNameLst>
                                      </p:cBhvr>
                                      <p:tavLst>
                                        <p:tav tm="0">
                                          <p:val>
                                            <p:strVal val="1+#ppt_h/2"/>
                                          </p:val>
                                        </p:tav>
                                        <p:tav tm="100000">
                                          <p:val>
                                            <p:strVal val="#ppt_y"/>
                                          </p:val>
                                        </p:tav>
                                      </p:tavLst>
                                    </p:anim>
                                  </p:childTnLst>
                                </p:cTn>
                              </p:par>
                            </p:childTnLst>
                          </p:cTn>
                        </p:par>
                        <p:par>
                          <p:cTn id="138" fill="hold">
                            <p:stCondLst>
                              <p:cond delay="10450"/>
                            </p:stCondLst>
                            <p:childTnLst>
                              <p:par>
                                <p:cTn id="139" presetID="22" presetClass="entr" presetSubtype="4" fill="hold" grpId="0" nodeType="afterEffect">
                                  <p:stCondLst>
                                    <p:cond delay="0"/>
                                  </p:stCondLst>
                                  <p:childTnLst>
                                    <p:set>
                                      <p:cBhvr>
                                        <p:cTn id="140" dur="1" fill="hold">
                                          <p:stCondLst>
                                            <p:cond delay="0"/>
                                          </p:stCondLst>
                                        </p:cTn>
                                        <p:tgtEl>
                                          <p:spTgt spid="69"/>
                                        </p:tgtEl>
                                        <p:attrNameLst>
                                          <p:attrName>style.visibility</p:attrName>
                                        </p:attrNameLst>
                                      </p:cBhvr>
                                      <p:to>
                                        <p:strVal val="visible"/>
                                      </p:to>
                                    </p:set>
                                    <p:animEffect transition="in" filter="wipe(down)">
                                      <p:cBhvr>
                                        <p:cTn id="141" dur="500"/>
                                        <p:tgtEl>
                                          <p:spTgt spid="69"/>
                                        </p:tgtEl>
                                      </p:cBhvr>
                                    </p:animEffect>
                                  </p:childTnLst>
                                </p:cTn>
                              </p:par>
                            </p:childTnLst>
                          </p:cTn>
                        </p:par>
                        <p:par>
                          <p:cTn id="142" fill="hold">
                            <p:stCondLst>
                              <p:cond delay="10950"/>
                            </p:stCondLst>
                            <p:childTnLst>
                              <p:par>
                                <p:cTn id="143" presetID="22" presetClass="entr" presetSubtype="4" fill="hold" grpId="0" nodeType="afterEffect">
                                  <p:stCondLst>
                                    <p:cond delay="0"/>
                                  </p:stCondLst>
                                  <p:childTnLst>
                                    <p:set>
                                      <p:cBhvr>
                                        <p:cTn id="144" dur="1" fill="hold">
                                          <p:stCondLst>
                                            <p:cond delay="0"/>
                                          </p:stCondLst>
                                        </p:cTn>
                                        <p:tgtEl>
                                          <p:spTgt spid="70"/>
                                        </p:tgtEl>
                                        <p:attrNameLst>
                                          <p:attrName>style.visibility</p:attrName>
                                        </p:attrNameLst>
                                      </p:cBhvr>
                                      <p:to>
                                        <p:strVal val="visible"/>
                                      </p:to>
                                    </p:set>
                                    <p:animEffect transition="in" filter="wipe(down)">
                                      <p:cBhvr>
                                        <p:cTn id="145" dur="500"/>
                                        <p:tgtEl>
                                          <p:spTgt spid="70"/>
                                        </p:tgtEl>
                                      </p:cBhvr>
                                    </p:animEffect>
                                  </p:childTnLst>
                                </p:cTn>
                              </p:par>
                            </p:childTnLst>
                          </p:cTn>
                        </p:par>
                        <p:par>
                          <p:cTn id="146" fill="hold">
                            <p:stCondLst>
                              <p:cond delay="11450"/>
                            </p:stCondLst>
                            <p:childTnLst>
                              <p:par>
                                <p:cTn id="147" presetID="22" presetClass="entr" presetSubtype="4" fill="hold" grpId="0" nodeType="afterEffect">
                                  <p:stCondLst>
                                    <p:cond delay="0"/>
                                  </p:stCondLst>
                                  <p:childTnLst>
                                    <p:set>
                                      <p:cBhvr>
                                        <p:cTn id="148" dur="1" fill="hold">
                                          <p:stCondLst>
                                            <p:cond delay="0"/>
                                          </p:stCondLst>
                                        </p:cTn>
                                        <p:tgtEl>
                                          <p:spTgt spid="71"/>
                                        </p:tgtEl>
                                        <p:attrNameLst>
                                          <p:attrName>style.visibility</p:attrName>
                                        </p:attrNameLst>
                                      </p:cBhvr>
                                      <p:to>
                                        <p:strVal val="visible"/>
                                      </p:to>
                                    </p:set>
                                    <p:animEffect transition="in" filter="wipe(down)">
                                      <p:cBhvr>
                                        <p:cTn id="149" dur="500"/>
                                        <p:tgtEl>
                                          <p:spTgt spid="71"/>
                                        </p:tgtEl>
                                      </p:cBhvr>
                                    </p:animEffect>
                                  </p:childTnLst>
                                </p:cTn>
                              </p:par>
                            </p:childTnLst>
                          </p:cTn>
                        </p:par>
                        <p:par>
                          <p:cTn id="150" fill="hold">
                            <p:stCondLst>
                              <p:cond delay="11950"/>
                            </p:stCondLst>
                            <p:childTnLst>
                              <p:par>
                                <p:cTn id="151" presetID="2" presetClass="entr" presetSubtype="1" decel="100000" fill="hold" nodeType="afterEffect">
                                  <p:stCondLst>
                                    <p:cond delay="0"/>
                                  </p:stCondLst>
                                  <p:childTnLst>
                                    <p:set>
                                      <p:cBhvr>
                                        <p:cTn id="152" dur="1" fill="hold">
                                          <p:stCondLst>
                                            <p:cond delay="0"/>
                                          </p:stCondLst>
                                        </p:cTn>
                                        <p:tgtEl>
                                          <p:spTgt spid="72"/>
                                        </p:tgtEl>
                                        <p:attrNameLst>
                                          <p:attrName>style.visibility</p:attrName>
                                        </p:attrNameLst>
                                      </p:cBhvr>
                                      <p:to>
                                        <p:strVal val="visible"/>
                                      </p:to>
                                    </p:set>
                                    <p:anim calcmode="lin" valueType="num">
                                      <p:cBhvr additive="base">
                                        <p:cTn id="153" dur="750" fill="hold"/>
                                        <p:tgtEl>
                                          <p:spTgt spid="72"/>
                                        </p:tgtEl>
                                        <p:attrNameLst>
                                          <p:attrName>ppt_x</p:attrName>
                                        </p:attrNameLst>
                                      </p:cBhvr>
                                      <p:tavLst>
                                        <p:tav tm="0">
                                          <p:val>
                                            <p:strVal val="#ppt_x"/>
                                          </p:val>
                                        </p:tav>
                                        <p:tav tm="100000">
                                          <p:val>
                                            <p:strVal val="#ppt_x"/>
                                          </p:val>
                                        </p:tav>
                                      </p:tavLst>
                                    </p:anim>
                                    <p:anim calcmode="lin" valueType="num">
                                      <p:cBhvr additive="base">
                                        <p:cTn id="154" dur="750" fill="hold"/>
                                        <p:tgtEl>
                                          <p:spTgt spid="72"/>
                                        </p:tgtEl>
                                        <p:attrNameLst>
                                          <p:attrName>ppt_y</p:attrName>
                                        </p:attrNameLst>
                                      </p:cBhvr>
                                      <p:tavLst>
                                        <p:tav tm="0">
                                          <p:val>
                                            <p:strVal val="0-#ppt_h/2"/>
                                          </p:val>
                                        </p:tav>
                                        <p:tav tm="100000">
                                          <p:val>
                                            <p:strVal val="#ppt_y"/>
                                          </p:val>
                                        </p:tav>
                                      </p:tavLst>
                                    </p:anim>
                                  </p:childTnLst>
                                </p:cTn>
                              </p:par>
                              <p:par>
                                <p:cTn id="155" presetID="10" presetClass="entr" presetSubtype="0" fill="hold" nodeType="withEffect">
                                  <p:stCondLst>
                                    <p:cond delay="0"/>
                                  </p:stCondLst>
                                  <p:childTnLst>
                                    <p:set>
                                      <p:cBhvr>
                                        <p:cTn id="156" dur="1" fill="hold">
                                          <p:stCondLst>
                                            <p:cond delay="0"/>
                                          </p:stCondLst>
                                        </p:cTn>
                                        <p:tgtEl>
                                          <p:spTgt spid="72"/>
                                        </p:tgtEl>
                                        <p:attrNameLst>
                                          <p:attrName>style.visibility</p:attrName>
                                        </p:attrNameLst>
                                      </p:cBhvr>
                                      <p:to>
                                        <p:strVal val="visible"/>
                                      </p:to>
                                    </p:set>
                                    <p:animEffect transition="in" filter="fade">
                                      <p:cBhvr>
                                        <p:cTn id="157" dur="750"/>
                                        <p:tgtEl>
                                          <p:spTgt spid="72"/>
                                        </p:tgtEl>
                                      </p:cBhvr>
                                    </p:animEffect>
                                  </p:childTnLst>
                                </p:cTn>
                              </p:par>
                              <p:par>
                                <p:cTn id="158" presetID="2" presetClass="entr" presetSubtype="1" decel="100000" fill="hold" nodeType="withEffect">
                                  <p:stCondLst>
                                    <p:cond delay="250"/>
                                  </p:stCondLst>
                                  <p:childTnLst>
                                    <p:set>
                                      <p:cBhvr>
                                        <p:cTn id="159" dur="1" fill="hold">
                                          <p:stCondLst>
                                            <p:cond delay="0"/>
                                          </p:stCondLst>
                                        </p:cTn>
                                        <p:tgtEl>
                                          <p:spTgt spid="75"/>
                                        </p:tgtEl>
                                        <p:attrNameLst>
                                          <p:attrName>style.visibility</p:attrName>
                                        </p:attrNameLst>
                                      </p:cBhvr>
                                      <p:to>
                                        <p:strVal val="visible"/>
                                      </p:to>
                                    </p:set>
                                    <p:anim calcmode="lin" valueType="num">
                                      <p:cBhvr additive="base">
                                        <p:cTn id="160" dur="750" fill="hold"/>
                                        <p:tgtEl>
                                          <p:spTgt spid="75"/>
                                        </p:tgtEl>
                                        <p:attrNameLst>
                                          <p:attrName>ppt_x</p:attrName>
                                        </p:attrNameLst>
                                      </p:cBhvr>
                                      <p:tavLst>
                                        <p:tav tm="0">
                                          <p:val>
                                            <p:strVal val="#ppt_x"/>
                                          </p:val>
                                        </p:tav>
                                        <p:tav tm="100000">
                                          <p:val>
                                            <p:strVal val="#ppt_x"/>
                                          </p:val>
                                        </p:tav>
                                      </p:tavLst>
                                    </p:anim>
                                    <p:anim calcmode="lin" valueType="num">
                                      <p:cBhvr additive="base">
                                        <p:cTn id="161" dur="750" fill="hold"/>
                                        <p:tgtEl>
                                          <p:spTgt spid="75"/>
                                        </p:tgtEl>
                                        <p:attrNameLst>
                                          <p:attrName>ppt_y</p:attrName>
                                        </p:attrNameLst>
                                      </p:cBhvr>
                                      <p:tavLst>
                                        <p:tav tm="0">
                                          <p:val>
                                            <p:strVal val="0-#ppt_h/2"/>
                                          </p:val>
                                        </p:tav>
                                        <p:tav tm="100000">
                                          <p:val>
                                            <p:strVal val="#ppt_y"/>
                                          </p:val>
                                        </p:tav>
                                      </p:tavLst>
                                    </p:anim>
                                  </p:childTnLst>
                                </p:cTn>
                              </p:par>
                              <p:par>
                                <p:cTn id="162" presetID="10" presetClass="entr" presetSubtype="0" fill="hold" nodeType="withEffect">
                                  <p:stCondLst>
                                    <p:cond delay="250"/>
                                  </p:stCondLst>
                                  <p:childTnLst>
                                    <p:set>
                                      <p:cBhvr>
                                        <p:cTn id="163" dur="1" fill="hold">
                                          <p:stCondLst>
                                            <p:cond delay="0"/>
                                          </p:stCondLst>
                                        </p:cTn>
                                        <p:tgtEl>
                                          <p:spTgt spid="75"/>
                                        </p:tgtEl>
                                        <p:attrNameLst>
                                          <p:attrName>style.visibility</p:attrName>
                                        </p:attrNameLst>
                                      </p:cBhvr>
                                      <p:to>
                                        <p:strVal val="visible"/>
                                      </p:to>
                                    </p:set>
                                    <p:animEffect transition="in" filter="fade">
                                      <p:cBhvr>
                                        <p:cTn id="164" dur="750"/>
                                        <p:tgtEl>
                                          <p:spTgt spid="75"/>
                                        </p:tgtEl>
                                      </p:cBhvr>
                                    </p:animEffect>
                                  </p:childTnLst>
                                </p:cTn>
                              </p:par>
                              <p:par>
                                <p:cTn id="165" presetID="2" presetClass="entr" presetSubtype="1" decel="100000" fill="hold" nodeType="withEffect">
                                  <p:stCondLst>
                                    <p:cond delay="500"/>
                                  </p:stCondLst>
                                  <p:childTnLst>
                                    <p:set>
                                      <p:cBhvr>
                                        <p:cTn id="166" dur="1" fill="hold">
                                          <p:stCondLst>
                                            <p:cond delay="0"/>
                                          </p:stCondLst>
                                        </p:cTn>
                                        <p:tgtEl>
                                          <p:spTgt spid="78"/>
                                        </p:tgtEl>
                                        <p:attrNameLst>
                                          <p:attrName>style.visibility</p:attrName>
                                        </p:attrNameLst>
                                      </p:cBhvr>
                                      <p:to>
                                        <p:strVal val="visible"/>
                                      </p:to>
                                    </p:set>
                                    <p:anim calcmode="lin" valueType="num">
                                      <p:cBhvr additive="base">
                                        <p:cTn id="167" dur="750" fill="hold"/>
                                        <p:tgtEl>
                                          <p:spTgt spid="78"/>
                                        </p:tgtEl>
                                        <p:attrNameLst>
                                          <p:attrName>ppt_x</p:attrName>
                                        </p:attrNameLst>
                                      </p:cBhvr>
                                      <p:tavLst>
                                        <p:tav tm="0">
                                          <p:val>
                                            <p:strVal val="#ppt_x"/>
                                          </p:val>
                                        </p:tav>
                                        <p:tav tm="100000">
                                          <p:val>
                                            <p:strVal val="#ppt_x"/>
                                          </p:val>
                                        </p:tav>
                                      </p:tavLst>
                                    </p:anim>
                                    <p:anim calcmode="lin" valueType="num">
                                      <p:cBhvr additive="base">
                                        <p:cTn id="168" dur="750" fill="hold"/>
                                        <p:tgtEl>
                                          <p:spTgt spid="78"/>
                                        </p:tgtEl>
                                        <p:attrNameLst>
                                          <p:attrName>ppt_y</p:attrName>
                                        </p:attrNameLst>
                                      </p:cBhvr>
                                      <p:tavLst>
                                        <p:tav tm="0">
                                          <p:val>
                                            <p:strVal val="0-#ppt_h/2"/>
                                          </p:val>
                                        </p:tav>
                                        <p:tav tm="100000">
                                          <p:val>
                                            <p:strVal val="#ppt_y"/>
                                          </p:val>
                                        </p:tav>
                                      </p:tavLst>
                                    </p:anim>
                                  </p:childTnLst>
                                </p:cTn>
                              </p:par>
                              <p:par>
                                <p:cTn id="169" presetID="10" presetClass="entr" presetSubtype="0" fill="hold" nodeType="withEffect">
                                  <p:stCondLst>
                                    <p:cond delay="500"/>
                                  </p:stCondLst>
                                  <p:childTnLst>
                                    <p:set>
                                      <p:cBhvr>
                                        <p:cTn id="170" dur="1" fill="hold">
                                          <p:stCondLst>
                                            <p:cond delay="0"/>
                                          </p:stCondLst>
                                        </p:cTn>
                                        <p:tgtEl>
                                          <p:spTgt spid="78"/>
                                        </p:tgtEl>
                                        <p:attrNameLst>
                                          <p:attrName>style.visibility</p:attrName>
                                        </p:attrNameLst>
                                      </p:cBhvr>
                                      <p:to>
                                        <p:strVal val="visible"/>
                                      </p:to>
                                    </p:set>
                                    <p:animEffect transition="in" filter="fade">
                                      <p:cBhvr>
                                        <p:cTn id="171" dur="750"/>
                                        <p:tgtEl>
                                          <p:spTgt spid="78"/>
                                        </p:tgtEl>
                                      </p:cBhvr>
                                    </p:animEffect>
                                  </p:childTnLst>
                                </p:cTn>
                              </p:par>
                            </p:childTnLst>
                          </p:cTn>
                        </p:par>
                        <p:par>
                          <p:cTn id="172" fill="hold">
                            <p:stCondLst>
                              <p:cond delay="13200"/>
                            </p:stCondLst>
                            <p:childTnLst>
                              <p:par>
                                <p:cTn id="173" presetID="22" presetClass="entr" presetSubtype="8" fill="hold" nodeType="afterEffect">
                                  <p:stCondLst>
                                    <p:cond delay="0"/>
                                  </p:stCondLst>
                                  <p:childTnLst>
                                    <p:set>
                                      <p:cBhvr>
                                        <p:cTn id="174" dur="1" fill="hold">
                                          <p:stCondLst>
                                            <p:cond delay="0"/>
                                          </p:stCondLst>
                                        </p:cTn>
                                        <p:tgtEl>
                                          <p:spTgt spid="92"/>
                                        </p:tgtEl>
                                        <p:attrNameLst>
                                          <p:attrName>style.visibility</p:attrName>
                                        </p:attrNameLst>
                                      </p:cBhvr>
                                      <p:to>
                                        <p:strVal val="visible"/>
                                      </p:to>
                                    </p:set>
                                    <p:animEffect transition="in" filter="wipe(left)">
                                      <p:cBhvr>
                                        <p:cTn id="175" dur="500"/>
                                        <p:tgtEl>
                                          <p:spTgt spid="92"/>
                                        </p:tgtEl>
                                      </p:cBhvr>
                                    </p:animEffect>
                                  </p:childTnLst>
                                </p:cTn>
                              </p:par>
                              <p:par>
                                <p:cTn id="176" presetID="22" presetClass="entr" presetSubtype="8" fill="hold" nodeType="withEffect">
                                  <p:stCondLst>
                                    <p:cond delay="0"/>
                                  </p:stCondLst>
                                  <p:childTnLst>
                                    <p:set>
                                      <p:cBhvr>
                                        <p:cTn id="177" dur="1" fill="hold">
                                          <p:stCondLst>
                                            <p:cond delay="0"/>
                                          </p:stCondLst>
                                        </p:cTn>
                                        <p:tgtEl>
                                          <p:spTgt spid="94"/>
                                        </p:tgtEl>
                                        <p:attrNameLst>
                                          <p:attrName>style.visibility</p:attrName>
                                        </p:attrNameLst>
                                      </p:cBhvr>
                                      <p:to>
                                        <p:strVal val="visible"/>
                                      </p:to>
                                    </p:set>
                                    <p:animEffect transition="in" filter="wipe(left)">
                                      <p:cBhvr>
                                        <p:cTn id="178" dur="500"/>
                                        <p:tgtEl>
                                          <p:spTgt spid="94"/>
                                        </p:tgtEl>
                                      </p:cBhvr>
                                    </p:animEffect>
                                  </p:childTnLst>
                                </p:cTn>
                              </p:par>
                              <p:par>
                                <p:cTn id="179" presetID="22" presetClass="entr" presetSubtype="8" fill="hold" nodeType="withEffect">
                                  <p:stCondLst>
                                    <p:cond delay="0"/>
                                  </p:stCondLst>
                                  <p:childTnLst>
                                    <p:set>
                                      <p:cBhvr>
                                        <p:cTn id="180" dur="1" fill="hold">
                                          <p:stCondLst>
                                            <p:cond delay="0"/>
                                          </p:stCondLst>
                                        </p:cTn>
                                        <p:tgtEl>
                                          <p:spTgt spid="93"/>
                                        </p:tgtEl>
                                        <p:attrNameLst>
                                          <p:attrName>style.visibility</p:attrName>
                                        </p:attrNameLst>
                                      </p:cBhvr>
                                      <p:to>
                                        <p:strVal val="visible"/>
                                      </p:to>
                                    </p:set>
                                    <p:animEffect transition="in" filter="wipe(left)">
                                      <p:cBhvr>
                                        <p:cTn id="181" dur="500"/>
                                        <p:tgtEl>
                                          <p:spTgt spid="93"/>
                                        </p:tgtEl>
                                      </p:cBhvr>
                                    </p:animEffect>
                                  </p:childTnLst>
                                </p:cTn>
                              </p:par>
                            </p:childTnLst>
                          </p:cTn>
                        </p:par>
                        <p:par>
                          <p:cTn id="182" fill="hold">
                            <p:stCondLst>
                              <p:cond delay="13700"/>
                            </p:stCondLst>
                            <p:childTnLst>
                              <p:par>
                                <p:cTn id="183" presetID="2" presetClass="entr" presetSubtype="8" decel="100000" fill="hold" grpId="0" nodeType="afterEffect">
                                  <p:stCondLst>
                                    <p:cond delay="0"/>
                                  </p:stCondLst>
                                  <p:childTnLst>
                                    <p:set>
                                      <p:cBhvr>
                                        <p:cTn id="184" dur="1" fill="hold">
                                          <p:stCondLst>
                                            <p:cond delay="0"/>
                                          </p:stCondLst>
                                        </p:cTn>
                                        <p:tgtEl>
                                          <p:spTgt spid="99">
                                            <p:txEl>
                                              <p:pRg st="0" end="0"/>
                                            </p:txEl>
                                          </p:spTgt>
                                        </p:tgtEl>
                                        <p:attrNameLst>
                                          <p:attrName>style.visibility</p:attrName>
                                        </p:attrNameLst>
                                      </p:cBhvr>
                                      <p:to>
                                        <p:strVal val="visible"/>
                                      </p:to>
                                    </p:set>
                                    <p:anim calcmode="lin" valueType="num">
                                      <p:cBhvr additive="base">
                                        <p:cTn id="185" dur="500" fill="hold"/>
                                        <p:tgtEl>
                                          <p:spTgt spid="99">
                                            <p:txEl>
                                              <p:pRg st="0" end="0"/>
                                            </p:txEl>
                                          </p:spTgt>
                                        </p:tgtEl>
                                        <p:attrNameLst>
                                          <p:attrName>ppt_x</p:attrName>
                                        </p:attrNameLst>
                                      </p:cBhvr>
                                      <p:tavLst>
                                        <p:tav tm="0">
                                          <p:val>
                                            <p:strVal val="0-#ppt_w/2"/>
                                          </p:val>
                                        </p:tav>
                                        <p:tav tm="100000">
                                          <p:val>
                                            <p:strVal val="#ppt_x"/>
                                          </p:val>
                                        </p:tav>
                                      </p:tavLst>
                                    </p:anim>
                                    <p:anim calcmode="lin" valueType="num">
                                      <p:cBhvr additive="base">
                                        <p:cTn id="186" dur="500" fill="hold"/>
                                        <p:tgtEl>
                                          <p:spTgt spid="99">
                                            <p:txEl>
                                              <p:pRg st="0" end="0"/>
                                            </p:txEl>
                                          </p:spTgt>
                                        </p:tgtEl>
                                        <p:attrNameLst>
                                          <p:attrName>ppt_y</p:attrName>
                                        </p:attrNameLst>
                                      </p:cBhvr>
                                      <p:tavLst>
                                        <p:tav tm="0">
                                          <p:val>
                                            <p:strVal val="#ppt_y"/>
                                          </p:val>
                                        </p:tav>
                                        <p:tav tm="100000">
                                          <p:val>
                                            <p:strVal val="#ppt_y"/>
                                          </p:val>
                                        </p:tav>
                                      </p:tavLst>
                                    </p:anim>
                                  </p:childTnLst>
                                </p:cTn>
                              </p:par>
                              <p:par>
                                <p:cTn id="187" presetID="2" presetClass="entr" presetSubtype="4" decel="100000" fill="hold" grpId="0" nodeType="withEffect">
                                  <p:stCondLst>
                                    <p:cond delay="0"/>
                                  </p:stCondLst>
                                  <p:childTnLst>
                                    <p:set>
                                      <p:cBhvr>
                                        <p:cTn id="188" dur="1" fill="hold">
                                          <p:stCondLst>
                                            <p:cond delay="0"/>
                                          </p:stCondLst>
                                        </p:cTn>
                                        <p:tgtEl>
                                          <p:spTgt spid="100"/>
                                        </p:tgtEl>
                                        <p:attrNameLst>
                                          <p:attrName>style.visibility</p:attrName>
                                        </p:attrNameLst>
                                      </p:cBhvr>
                                      <p:to>
                                        <p:strVal val="visible"/>
                                      </p:to>
                                    </p:set>
                                    <p:anim calcmode="lin" valueType="num">
                                      <p:cBhvr additive="base">
                                        <p:cTn id="189" dur="500" fill="hold"/>
                                        <p:tgtEl>
                                          <p:spTgt spid="100"/>
                                        </p:tgtEl>
                                        <p:attrNameLst>
                                          <p:attrName>ppt_x</p:attrName>
                                        </p:attrNameLst>
                                      </p:cBhvr>
                                      <p:tavLst>
                                        <p:tav tm="0">
                                          <p:val>
                                            <p:strVal val="#ppt_x"/>
                                          </p:val>
                                        </p:tav>
                                        <p:tav tm="100000">
                                          <p:val>
                                            <p:strVal val="#ppt_x"/>
                                          </p:val>
                                        </p:tav>
                                      </p:tavLst>
                                    </p:anim>
                                    <p:anim calcmode="lin" valueType="num">
                                      <p:cBhvr additive="base">
                                        <p:cTn id="190" dur="500" fill="hold"/>
                                        <p:tgtEl>
                                          <p:spTgt spid="100"/>
                                        </p:tgtEl>
                                        <p:attrNameLst>
                                          <p:attrName>ppt_y</p:attrName>
                                        </p:attrNameLst>
                                      </p:cBhvr>
                                      <p:tavLst>
                                        <p:tav tm="0">
                                          <p:val>
                                            <p:strVal val="1+#ppt_h/2"/>
                                          </p:val>
                                        </p:tav>
                                        <p:tav tm="100000">
                                          <p:val>
                                            <p:strVal val="#ppt_y"/>
                                          </p:val>
                                        </p:tav>
                                      </p:tavLst>
                                    </p:anim>
                                  </p:childTnLst>
                                </p:cTn>
                              </p:par>
                            </p:childTnLst>
                          </p:cTn>
                        </p:par>
                        <p:par>
                          <p:cTn id="191" fill="hold">
                            <p:stCondLst>
                              <p:cond delay="14200"/>
                            </p:stCondLst>
                            <p:childTnLst>
                              <p:par>
                                <p:cTn id="192" presetID="22" presetClass="entr" presetSubtype="8" fill="hold" grpId="0" nodeType="afterEffect">
                                  <p:stCondLst>
                                    <p:cond delay="0"/>
                                  </p:stCondLst>
                                  <p:childTnLst>
                                    <p:set>
                                      <p:cBhvr>
                                        <p:cTn id="193" dur="1" fill="hold">
                                          <p:stCondLst>
                                            <p:cond delay="0"/>
                                          </p:stCondLst>
                                        </p:cTn>
                                        <p:tgtEl>
                                          <p:spTgt spid="98"/>
                                        </p:tgtEl>
                                        <p:attrNameLst>
                                          <p:attrName>style.visibility</p:attrName>
                                        </p:attrNameLst>
                                      </p:cBhvr>
                                      <p:to>
                                        <p:strVal val="visible"/>
                                      </p:to>
                                    </p:set>
                                    <p:animEffect transition="in" filter="wipe(left)">
                                      <p:cBhvr>
                                        <p:cTn id="194" dur="500"/>
                                        <p:tgtEl>
                                          <p:spTgt spid="98"/>
                                        </p:tgtEl>
                                      </p:cBhvr>
                                    </p:animEffect>
                                  </p:childTnLst>
                                </p:cTn>
                              </p:par>
                            </p:childTnLst>
                          </p:cTn>
                        </p:par>
                        <p:par>
                          <p:cTn id="195" fill="hold">
                            <p:stCondLst>
                              <p:cond delay="14700"/>
                            </p:stCondLst>
                            <p:childTnLst>
                              <p:par>
                                <p:cTn id="196" presetID="2" presetClass="entr" presetSubtype="8" decel="100000" fill="hold" grpId="0" nodeType="afterEffect">
                                  <p:stCondLst>
                                    <p:cond delay="0"/>
                                  </p:stCondLst>
                                  <p:childTnLst>
                                    <p:set>
                                      <p:cBhvr>
                                        <p:cTn id="197" dur="1" fill="hold">
                                          <p:stCondLst>
                                            <p:cond delay="0"/>
                                          </p:stCondLst>
                                        </p:cTn>
                                        <p:tgtEl>
                                          <p:spTgt spid="102">
                                            <p:txEl>
                                              <p:pRg st="0" end="0"/>
                                            </p:txEl>
                                          </p:spTgt>
                                        </p:tgtEl>
                                        <p:attrNameLst>
                                          <p:attrName>style.visibility</p:attrName>
                                        </p:attrNameLst>
                                      </p:cBhvr>
                                      <p:to>
                                        <p:strVal val="visible"/>
                                      </p:to>
                                    </p:set>
                                    <p:anim calcmode="lin" valueType="num">
                                      <p:cBhvr additive="base">
                                        <p:cTn id="198" dur="500" fill="hold"/>
                                        <p:tgtEl>
                                          <p:spTgt spid="102">
                                            <p:txEl>
                                              <p:pRg st="0" end="0"/>
                                            </p:txEl>
                                          </p:spTgt>
                                        </p:tgtEl>
                                        <p:attrNameLst>
                                          <p:attrName>ppt_x</p:attrName>
                                        </p:attrNameLst>
                                      </p:cBhvr>
                                      <p:tavLst>
                                        <p:tav tm="0">
                                          <p:val>
                                            <p:strVal val="0-#ppt_w/2"/>
                                          </p:val>
                                        </p:tav>
                                        <p:tav tm="100000">
                                          <p:val>
                                            <p:strVal val="#ppt_x"/>
                                          </p:val>
                                        </p:tav>
                                      </p:tavLst>
                                    </p:anim>
                                    <p:anim calcmode="lin" valueType="num">
                                      <p:cBhvr additive="base">
                                        <p:cTn id="199" dur="500" fill="hold"/>
                                        <p:tgtEl>
                                          <p:spTgt spid="102">
                                            <p:txEl>
                                              <p:pRg st="0" end="0"/>
                                            </p:txEl>
                                          </p:spTgt>
                                        </p:tgtEl>
                                        <p:attrNameLst>
                                          <p:attrName>ppt_y</p:attrName>
                                        </p:attrNameLst>
                                      </p:cBhvr>
                                      <p:tavLst>
                                        <p:tav tm="0">
                                          <p:val>
                                            <p:strVal val="#ppt_y"/>
                                          </p:val>
                                        </p:tav>
                                        <p:tav tm="100000">
                                          <p:val>
                                            <p:strVal val="#ppt_y"/>
                                          </p:val>
                                        </p:tav>
                                      </p:tavLst>
                                    </p:anim>
                                  </p:childTnLst>
                                </p:cTn>
                              </p:par>
                              <p:par>
                                <p:cTn id="200" presetID="2" presetClass="entr" presetSubtype="4" decel="100000" fill="hold" grpId="0" nodeType="withEffect">
                                  <p:stCondLst>
                                    <p:cond delay="0"/>
                                  </p:stCondLst>
                                  <p:childTnLst>
                                    <p:set>
                                      <p:cBhvr>
                                        <p:cTn id="201" dur="1" fill="hold">
                                          <p:stCondLst>
                                            <p:cond delay="0"/>
                                          </p:stCondLst>
                                        </p:cTn>
                                        <p:tgtEl>
                                          <p:spTgt spid="103"/>
                                        </p:tgtEl>
                                        <p:attrNameLst>
                                          <p:attrName>style.visibility</p:attrName>
                                        </p:attrNameLst>
                                      </p:cBhvr>
                                      <p:to>
                                        <p:strVal val="visible"/>
                                      </p:to>
                                    </p:set>
                                    <p:anim calcmode="lin" valueType="num">
                                      <p:cBhvr additive="base">
                                        <p:cTn id="202" dur="500" fill="hold"/>
                                        <p:tgtEl>
                                          <p:spTgt spid="103"/>
                                        </p:tgtEl>
                                        <p:attrNameLst>
                                          <p:attrName>ppt_x</p:attrName>
                                        </p:attrNameLst>
                                      </p:cBhvr>
                                      <p:tavLst>
                                        <p:tav tm="0">
                                          <p:val>
                                            <p:strVal val="#ppt_x"/>
                                          </p:val>
                                        </p:tav>
                                        <p:tav tm="100000">
                                          <p:val>
                                            <p:strVal val="#ppt_x"/>
                                          </p:val>
                                        </p:tav>
                                      </p:tavLst>
                                    </p:anim>
                                    <p:anim calcmode="lin" valueType="num">
                                      <p:cBhvr additive="base">
                                        <p:cTn id="203" dur="500" fill="hold"/>
                                        <p:tgtEl>
                                          <p:spTgt spid="103"/>
                                        </p:tgtEl>
                                        <p:attrNameLst>
                                          <p:attrName>ppt_y</p:attrName>
                                        </p:attrNameLst>
                                      </p:cBhvr>
                                      <p:tavLst>
                                        <p:tav tm="0">
                                          <p:val>
                                            <p:strVal val="1+#ppt_h/2"/>
                                          </p:val>
                                        </p:tav>
                                        <p:tav tm="100000">
                                          <p:val>
                                            <p:strVal val="#ppt_y"/>
                                          </p:val>
                                        </p:tav>
                                      </p:tavLst>
                                    </p:anim>
                                  </p:childTnLst>
                                </p:cTn>
                              </p:par>
                            </p:childTnLst>
                          </p:cTn>
                        </p:par>
                        <p:par>
                          <p:cTn id="204" fill="hold">
                            <p:stCondLst>
                              <p:cond delay="15200"/>
                            </p:stCondLst>
                            <p:childTnLst>
                              <p:par>
                                <p:cTn id="205" presetID="22" presetClass="entr" presetSubtype="8" fill="hold" grpId="0" nodeType="afterEffect">
                                  <p:stCondLst>
                                    <p:cond delay="0"/>
                                  </p:stCondLst>
                                  <p:childTnLst>
                                    <p:set>
                                      <p:cBhvr>
                                        <p:cTn id="206" dur="1" fill="hold">
                                          <p:stCondLst>
                                            <p:cond delay="0"/>
                                          </p:stCondLst>
                                        </p:cTn>
                                        <p:tgtEl>
                                          <p:spTgt spid="101"/>
                                        </p:tgtEl>
                                        <p:attrNameLst>
                                          <p:attrName>style.visibility</p:attrName>
                                        </p:attrNameLst>
                                      </p:cBhvr>
                                      <p:to>
                                        <p:strVal val="visible"/>
                                      </p:to>
                                    </p:set>
                                    <p:animEffect transition="in" filter="wipe(left)">
                                      <p:cBhvr>
                                        <p:cTn id="207" dur="500"/>
                                        <p:tgtEl>
                                          <p:spTgt spid="10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 grpId="0" animBg="1"/>
      <p:bldP spid="46" grpId="0" animBg="1"/>
      <p:bldP spid="45" grpId="0" animBg="1"/>
      <p:bldP spid="19" grpId="0" animBg="1"/>
      <p:bldP spid="20" grpId="0" animBg="1"/>
      <p:bldP spid="21" grpId="0" animBg="1"/>
      <p:bldP spid="48" grpId="0"/>
      <p:bldP spid="49" grpId="0" animBg="1"/>
      <p:bldP spid="50" grpId="0" animBg="1"/>
      <p:bldP spid="51" grpId="0" animBg="1"/>
      <p:bldP spid="52" grpId="0" animBg="1"/>
      <p:bldP spid="53" grpId="0" animBg="1"/>
      <p:bldP spid="54" grpId="0" animBg="1"/>
      <p:bldP spid="65" grpId="0"/>
      <p:bldP spid="66" grpId="0" animBg="1"/>
      <p:bldP spid="67" grpId="0" animBg="1"/>
      <p:bldP spid="68" grpId="0" animBg="1"/>
      <p:bldP spid="69" grpId="0" animBg="1"/>
      <p:bldP spid="70" grpId="0" animBg="1"/>
      <p:bldP spid="71" grpId="0" animBg="1"/>
      <p:bldP spid="82" grpId="0"/>
      <p:bldP spid="98" grpId="0">
        <p:tmplLst>
          <p:tmpl>
            <p:tnLst>
              <p:par>
                <p:cTn presetID="22" presetClass="entr" presetSubtype="8" fill="hold" nodeType="afterEffect">
                  <p:stCondLst>
                    <p:cond delay="0"/>
                  </p:stCondLst>
                  <p:childTnLst>
                    <p:set>
                      <p:cBhvr>
                        <p:cTn dur="1" fill="hold">
                          <p:stCondLst>
                            <p:cond delay="0"/>
                          </p:stCondLst>
                        </p:cTn>
                        <p:tgtEl>
                          <p:spTgt spid="98"/>
                        </p:tgtEl>
                        <p:attrNameLst>
                          <p:attrName>style.visibility</p:attrName>
                        </p:attrNameLst>
                      </p:cBhvr>
                      <p:to>
                        <p:strVal val="visible"/>
                      </p:to>
                    </p:set>
                    <p:animEffect transition="in" filter="wipe(left)">
                      <p:cBhvr>
                        <p:cTn dur="500"/>
                        <p:tgtEl>
                          <p:spTgt spid="98"/>
                        </p:tgtEl>
                      </p:cBhvr>
                    </p:animEffect>
                  </p:childTnLst>
                </p:cTn>
              </p:par>
            </p:tnLst>
          </p:tmpl>
        </p:tmplLst>
      </p:bldP>
      <p:bldP spid="99" grpId="0" build="p">
        <p:tmplLst>
          <p:tmpl lvl="1">
            <p:tnLst>
              <p:par>
                <p:cTn presetID="2" presetClass="entr" presetSubtype="8" decel="100000" fill="hold" nodeType="afterEffect">
                  <p:stCondLst>
                    <p:cond delay="0"/>
                  </p:stCondLst>
                  <p:childTnLst>
                    <p:set>
                      <p:cBhvr>
                        <p:cTn dur="1" fill="hold">
                          <p:stCondLst>
                            <p:cond delay="0"/>
                          </p:stCondLst>
                        </p:cTn>
                        <p:tgtEl>
                          <p:spTgt spid="99"/>
                        </p:tgtEl>
                        <p:attrNameLst>
                          <p:attrName>style.visibility</p:attrName>
                        </p:attrNameLst>
                      </p:cBhvr>
                      <p:to>
                        <p:strVal val="visible"/>
                      </p:to>
                    </p:set>
                    <p:anim calcmode="lin" valueType="num">
                      <p:cBhvr additive="base">
                        <p:cTn dur="500" fill="hold"/>
                        <p:tgtEl>
                          <p:spTgt spid="99"/>
                        </p:tgtEl>
                        <p:attrNameLst>
                          <p:attrName>ppt_x</p:attrName>
                        </p:attrNameLst>
                      </p:cBhvr>
                      <p:tavLst>
                        <p:tav tm="0">
                          <p:val>
                            <p:strVal val="0-#ppt_w/2"/>
                          </p:val>
                        </p:tav>
                        <p:tav tm="100000">
                          <p:val>
                            <p:strVal val="#ppt_x"/>
                          </p:val>
                        </p:tav>
                      </p:tavLst>
                    </p:anim>
                    <p:anim calcmode="lin" valueType="num">
                      <p:cBhvr additive="base">
                        <p:cTn dur="500" fill="hold"/>
                        <p:tgtEl>
                          <p:spTgt spid="99"/>
                        </p:tgtEl>
                        <p:attrNameLst>
                          <p:attrName>ppt_y</p:attrName>
                        </p:attrNameLst>
                      </p:cBhvr>
                      <p:tavLst>
                        <p:tav tm="0">
                          <p:val>
                            <p:strVal val="#ppt_y"/>
                          </p:val>
                        </p:tav>
                        <p:tav tm="100000">
                          <p:val>
                            <p:strVal val="#ppt_y"/>
                          </p:val>
                        </p:tav>
                      </p:tavLst>
                    </p:anim>
                  </p:childTnLst>
                </p:cTn>
              </p:par>
            </p:tnLst>
          </p:tmpl>
        </p:tmplLst>
      </p:bldP>
      <p:bldP spid="100" grpId="0" animBg="1"/>
      <p:bldP spid="101" grpId="0">
        <p:tmplLst>
          <p:tmpl>
            <p:tnLst>
              <p:par>
                <p:cTn presetID="22" presetClass="entr" presetSubtype="8" fill="hold" nodeType="afterEffect">
                  <p:stCondLst>
                    <p:cond delay="0"/>
                  </p:stCondLst>
                  <p:childTnLst>
                    <p:set>
                      <p:cBhvr>
                        <p:cTn dur="1" fill="hold">
                          <p:stCondLst>
                            <p:cond delay="0"/>
                          </p:stCondLst>
                        </p:cTn>
                        <p:tgtEl>
                          <p:spTgt spid="101"/>
                        </p:tgtEl>
                        <p:attrNameLst>
                          <p:attrName>style.visibility</p:attrName>
                        </p:attrNameLst>
                      </p:cBhvr>
                      <p:to>
                        <p:strVal val="visible"/>
                      </p:to>
                    </p:set>
                    <p:animEffect transition="in" filter="wipe(left)">
                      <p:cBhvr>
                        <p:cTn dur="500"/>
                        <p:tgtEl>
                          <p:spTgt spid="101"/>
                        </p:tgtEl>
                      </p:cBhvr>
                    </p:animEffect>
                  </p:childTnLst>
                </p:cTn>
              </p:par>
            </p:tnLst>
          </p:tmpl>
        </p:tmplLst>
      </p:bldP>
      <p:bldP spid="102" grpId="0" build="p">
        <p:tmplLst>
          <p:tmpl lvl="1">
            <p:tnLst>
              <p:par>
                <p:cTn presetID="2" presetClass="entr" presetSubtype="8" decel="100000" fill="hold" nodeType="afterEffect">
                  <p:stCondLst>
                    <p:cond delay="0"/>
                  </p:stCondLst>
                  <p:childTnLst>
                    <p:set>
                      <p:cBhvr>
                        <p:cTn dur="1" fill="hold">
                          <p:stCondLst>
                            <p:cond delay="0"/>
                          </p:stCondLst>
                        </p:cTn>
                        <p:tgtEl>
                          <p:spTgt spid="102"/>
                        </p:tgtEl>
                        <p:attrNameLst>
                          <p:attrName>style.visibility</p:attrName>
                        </p:attrNameLst>
                      </p:cBhvr>
                      <p:to>
                        <p:strVal val="visible"/>
                      </p:to>
                    </p:set>
                    <p:anim calcmode="lin" valueType="num">
                      <p:cBhvr additive="base">
                        <p:cTn dur="500" fill="hold"/>
                        <p:tgtEl>
                          <p:spTgt spid="102"/>
                        </p:tgtEl>
                        <p:attrNameLst>
                          <p:attrName>ppt_x</p:attrName>
                        </p:attrNameLst>
                      </p:cBhvr>
                      <p:tavLst>
                        <p:tav tm="0">
                          <p:val>
                            <p:strVal val="0-#ppt_w/2"/>
                          </p:val>
                        </p:tav>
                        <p:tav tm="100000">
                          <p:val>
                            <p:strVal val="#ppt_x"/>
                          </p:val>
                        </p:tav>
                      </p:tavLst>
                    </p:anim>
                    <p:anim calcmode="lin" valueType="num">
                      <p:cBhvr additive="base">
                        <p:cTn dur="500" fill="hold"/>
                        <p:tgtEl>
                          <p:spTgt spid="102"/>
                        </p:tgtEl>
                        <p:attrNameLst>
                          <p:attrName>ppt_y</p:attrName>
                        </p:attrNameLst>
                      </p:cBhvr>
                      <p:tavLst>
                        <p:tav tm="0">
                          <p:val>
                            <p:strVal val="#ppt_y"/>
                          </p:val>
                        </p:tav>
                        <p:tav tm="100000">
                          <p:val>
                            <p:strVal val="#ppt_y"/>
                          </p:val>
                        </p:tav>
                      </p:tavLst>
                    </p:anim>
                  </p:childTnLst>
                </p:cTn>
              </p:par>
            </p:tnLst>
          </p:tmpl>
        </p:tmplLst>
      </p:bldP>
      <p:bldP spid="103" grpId="0" animBg="1"/>
    </p:bld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タイトル 5"/>
          <p:cNvSpPr>
            <a:spLocks noGrp="1"/>
          </p:cNvSpPr>
          <p:nvPr>
            <p:ph type="title"/>
          </p:nvPr>
        </p:nvSpPr>
        <p:spPr/>
        <p:txBody>
          <a:bodyPr/>
          <a:lstStyle/>
          <a:p>
            <a:r>
              <a:rPr kumimoji="1" lang="en-US" altLang="ja-JP" dirty="0"/>
              <a:t>Custom Pie Chart</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75</a:t>
            </a:fld>
            <a:endParaRPr lang="en-US" dirty="0"/>
          </a:p>
        </p:txBody>
      </p:sp>
      <p:sp>
        <p:nvSpPr>
          <p:cNvPr id="7" name="円/楕円 15"/>
          <p:cNvSpPr/>
          <p:nvPr/>
        </p:nvSpPr>
        <p:spPr>
          <a:xfrm>
            <a:off x="1623896" y="3171204"/>
            <a:ext cx="2576619" cy="2576619"/>
          </a:xfrm>
          <a:prstGeom prst="ellipse">
            <a:avLst/>
          </a:prstGeom>
          <a:solidFill>
            <a:schemeClr val="tx1">
              <a:lumMod val="60000"/>
              <a:lumOff val="40000"/>
            </a:schemeClr>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grpSp>
        <p:nvGrpSpPr>
          <p:cNvPr id="8" name="グループ化 7"/>
          <p:cNvGrpSpPr/>
          <p:nvPr/>
        </p:nvGrpSpPr>
        <p:grpSpPr>
          <a:xfrm>
            <a:off x="1245184" y="2778032"/>
            <a:ext cx="3334044" cy="3334044"/>
            <a:chOff x="1623897" y="3474718"/>
            <a:chExt cx="3334044" cy="3334044"/>
          </a:xfrm>
        </p:grpSpPr>
        <p:sp>
          <p:nvSpPr>
            <p:cNvPr id="9" name="円/楕円 23"/>
            <p:cNvSpPr/>
            <p:nvPr/>
          </p:nvSpPr>
          <p:spPr>
            <a:xfrm>
              <a:off x="1623897" y="3474718"/>
              <a:ext cx="3333600" cy="3333600"/>
            </a:xfrm>
            <a:prstGeom prst="ellipse">
              <a:avLst/>
            </a:prstGeom>
            <a:no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sp>
          <p:nvSpPr>
            <p:cNvPr id="10" name="パイ 20"/>
            <p:cNvSpPr/>
            <p:nvPr/>
          </p:nvSpPr>
          <p:spPr>
            <a:xfrm>
              <a:off x="1623897" y="3474718"/>
              <a:ext cx="3334044" cy="3334044"/>
            </a:xfrm>
            <a:prstGeom prst="pie">
              <a:avLst>
                <a:gd name="adj1" fmla="val 16206171"/>
                <a:gd name="adj2" fmla="val 8474496"/>
              </a:avLst>
            </a:prstGeom>
            <a:solidFill>
              <a:schemeClr val="accent1"/>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grpSp>
      <p:sp>
        <p:nvSpPr>
          <p:cNvPr id="11" name="円/楕円 25"/>
          <p:cNvSpPr/>
          <p:nvPr/>
        </p:nvSpPr>
        <p:spPr>
          <a:xfrm>
            <a:off x="5748819" y="3170760"/>
            <a:ext cx="2576619" cy="2576619"/>
          </a:xfrm>
          <a:prstGeom prst="ellipse">
            <a:avLst/>
          </a:prstGeom>
          <a:solidFill>
            <a:schemeClr val="tx1">
              <a:lumMod val="60000"/>
              <a:lumOff val="40000"/>
            </a:schemeClr>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grpSp>
        <p:nvGrpSpPr>
          <p:cNvPr id="12" name="グループ化 11"/>
          <p:cNvGrpSpPr/>
          <p:nvPr/>
        </p:nvGrpSpPr>
        <p:grpSpPr>
          <a:xfrm>
            <a:off x="5370107" y="2777588"/>
            <a:ext cx="3334044" cy="3334044"/>
            <a:chOff x="1623897" y="3474718"/>
            <a:chExt cx="3334044" cy="3334044"/>
          </a:xfrm>
        </p:grpSpPr>
        <p:sp>
          <p:nvSpPr>
            <p:cNvPr id="13" name="円/楕円 27"/>
            <p:cNvSpPr/>
            <p:nvPr/>
          </p:nvSpPr>
          <p:spPr>
            <a:xfrm>
              <a:off x="1623897" y="3474718"/>
              <a:ext cx="3333600" cy="3333600"/>
            </a:xfrm>
            <a:prstGeom prst="ellipse">
              <a:avLst/>
            </a:prstGeom>
            <a:no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sp>
          <p:nvSpPr>
            <p:cNvPr id="14" name="パイ 28"/>
            <p:cNvSpPr/>
            <p:nvPr/>
          </p:nvSpPr>
          <p:spPr>
            <a:xfrm>
              <a:off x="1623897" y="3474718"/>
              <a:ext cx="3334044" cy="3334044"/>
            </a:xfrm>
            <a:prstGeom prst="pie">
              <a:avLst>
                <a:gd name="adj1" fmla="val 16206171"/>
                <a:gd name="adj2" fmla="val 11585920"/>
              </a:avLst>
            </a:prstGeom>
            <a:solidFill>
              <a:schemeClr val="accent2"/>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grpSp>
      <p:sp>
        <p:nvSpPr>
          <p:cNvPr id="15" name="円/楕円 29"/>
          <p:cNvSpPr/>
          <p:nvPr/>
        </p:nvSpPr>
        <p:spPr>
          <a:xfrm>
            <a:off x="9873742" y="3156078"/>
            <a:ext cx="2576619" cy="2576619"/>
          </a:xfrm>
          <a:prstGeom prst="ellipse">
            <a:avLst/>
          </a:prstGeom>
          <a:solidFill>
            <a:schemeClr val="tx1">
              <a:lumMod val="60000"/>
              <a:lumOff val="40000"/>
            </a:schemeClr>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grpSp>
        <p:nvGrpSpPr>
          <p:cNvPr id="16" name="グループ化 15"/>
          <p:cNvGrpSpPr/>
          <p:nvPr/>
        </p:nvGrpSpPr>
        <p:grpSpPr>
          <a:xfrm>
            <a:off x="9495030" y="2762906"/>
            <a:ext cx="3334044" cy="3334044"/>
            <a:chOff x="1623897" y="3474718"/>
            <a:chExt cx="3334044" cy="3334044"/>
          </a:xfrm>
        </p:grpSpPr>
        <p:sp>
          <p:nvSpPr>
            <p:cNvPr id="17" name="円/楕円 31"/>
            <p:cNvSpPr/>
            <p:nvPr/>
          </p:nvSpPr>
          <p:spPr>
            <a:xfrm>
              <a:off x="1623897" y="3474718"/>
              <a:ext cx="3333600" cy="3333600"/>
            </a:xfrm>
            <a:prstGeom prst="ellipse">
              <a:avLst/>
            </a:prstGeom>
            <a:no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sp>
          <p:nvSpPr>
            <p:cNvPr id="18" name="パイ 32"/>
            <p:cNvSpPr/>
            <p:nvPr/>
          </p:nvSpPr>
          <p:spPr>
            <a:xfrm>
              <a:off x="1623897" y="3474718"/>
              <a:ext cx="3334044" cy="3334044"/>
            </a:xfrm>
            <a:prstGeom prst="pie">
              <a:avLst>
                <a:gd name="adj1" fmla="val 16206171"/>
                <a:gd name="adj2" fmla="val 3843499"/>
              </a:avLst>
            </a:prstGeom>
            <a:solidFill>
              <a:schemeClr val="accent3"/>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grpSp>
      <p:sp>
        <p:nvSpPr>
          <p:cNvPr id="19" name="円/楕円 33"/>
          <p:cNvSpPr/>
          <p:nvPr/>
        </p:nvSpPr>
        <p:spPr>
          <a:xfrm>
            <a:off x="13998666" y="3170316"/>
            <a:ext cx="2576619" cy="2576619"/>
          </a:xfrm>
          <a:prstGeom prst="ellipse">
            <a:avLst/>
          </a:prstGeom>
          <a:solidFill>
            <a:schemeClr val="tx1">
              <a:lumMod val="60000"/>
              <a:lumOff val="40000"/>
            </a:schemeClr>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grpSp>
        <p:nvGrpSpPr>
          <p:cNvPr id="20" name="グループ化 19"/>
          <p:cNvGrpSpPr/>
          <p:nvPr/>
        </p:nvGrpSpPr>
        <p:grpSpPr>
          <a:xfrm>
            <a:off x="13619954" y="2777144"/>
            <a:ext cx="3334044" cy="3334044"/>
            <a:chOff x="1623897" y="3474718"/>
            <a:chExt cx="3334044" cy="3334044"/>
          </a:xfrm>
        </p:grpSpPr>
        <p:sp>
          <p:nvSpPr>
            <p:cNvPr id="21" name="円/楕円 35"/>
            <p:cNvSpPr/>
            <p:nvPr/>
          </p:nvSpPr>
          <p:spPr>
            <a:xfrm>
              <a:off x="1623897" y="3474718"/>
              <a:ext cx="3333600" cy="3333600"/>
            </a:xfrm>
            <a:prstGeom prst="ellipse">
              <a:avLst/>
            </a:prstGeom>
            <a:no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sp>
          <p:nvSpPr>
            <p:cNvPr id="22" name="パイ 36"/>
            <p:cNvSpPr/>
            <p:nvPr/>
          </p:nvSpPr>
          <p:spPr>
            <a:xfrm>
              <a:off x="1623897" y="3474718"/>
              <a:ext cx="3334044" cy="3334044"/>
            </a:xfrm>
            <a:prstGeom prst="pie">
              <a:avLst>
                <a:gd name="adj1" fmla="val 16206171"/>
                <a:gd name="adj2" fmla="val 14500704"/>
              </a:avLst>
            </a:prstGeom>
            <a:solidFill>
              <a:schemeClr val="accent5"/>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grpSp>
      <p:sp>
        <p:nvSpPr>
          <p:cNvPr id="23" name="テキスト ボックス 22"/>
          <p:cNvSpPr txBox="1"/>
          <p:nvPr/>
        </p:nvSpPr>
        <p:spPr>
          <a:xfrm>
            <a:off x="3086152" y="3546087"/>
            <a:ext cx="880369" cy="507831"/>
          </a:xfrm>
          <a:prstGeom prst="rect">
            <a:avLst/>
          </a:prstGeom>
          <a:noFill/>
        </p:spPr>
        <p:txBody>
          <a:bodyPr wrap="none" rtlCol="0" anchor="b">
            <a:spAutoFit/>
          </a:bodyPr>
          <a:lstStyle/>
          <a:p>
            <a:r>
              <a:rPr lang="en-US" altLang="ja-JP" dirty="0">
                <a:solidFill>
                  <a:schemeClr val="bg1"/>
                </a:solidFill>
              </a:rPr>
              <a:t>67</a:t>
            </a:r>
            <a:r>
              <a:rPr kumimoji="1" lang="en-US" altLang="ja-JP" dirty="0">
                <a:solidFill>
                  <a:schemeClr val="bg1"/>
                </a:solidFill>
              </a:rPr>
              <a:t>%</a:t>
            </a:r>
            <a:endParaRPr kumimoji="1" lang="ja-JP" altLang="en-US" dirty="0">
              <a:solidFill>
                <a:schemeClr val="bg1"/>
              </a:solidFill>
            </a:endParaRPr>
          </a:p>
        </p:txBody>
      </p:sp>
      <p:sp>
        <p:nvSpPr>
          <p:cNvPr id="24" name="テキスト ボックス 23"/>
          <p:cNvSpPr txBox="1"/>
          <p:nvPr/>
        </p:nvSpPr>
        <p:spPr>
          <a:xfrm>
            <a:off x="7244495" y="3528748"/>
            <a:ext cx="880369" cy="507831"/>
          </a:xfrm>
          <a:prstGeom prst="rect">
            <a:avLst/>
          </a:prstGeom>
          <a:noFill/>
        </p:spPr>
        <p:txBody>
          <a:bodyPr wrap="none" rtlCol="0" anchor="b">
            <a:spAutoFit/>
          </a:bodyPr>
          <a:lstStyle/>
          <a:p>
            <a:r>
              <a:rPr kumimoji="1" lang="en-US" altLang="ja-JP" dirty="0">
                <a:solidFill>
                  <a:schemeClr val="bg1"/>
                </a:solidFill>
              </a:rPr>
              <a:t>75%</a:t>
            </a:r>
            <a:endParaRPr kumimoji="1" lang="ja-JP" altLang="en-US" dirty="0">
              <a:solidFill>
                <a:schemeClr val="bg1"/>
              </a:solidFill>
            </a:endParaRPr>
          </a:p>
        </p:txBody>
      </p:sp>
      <p:sp>
        <p:nvSpPr>
          <p:cNvPr id="25" name="テキスト ボックス 24"/>
          <p:cNvSpPr txBox="1"/>
          <p:nvPr/>
        </p:nvSpPr>
        <p:spPr>
          <a:xfrm>
            <a:off x="11410094" y="3546087"/>
            <a:ext cx="880369" cy="507831"/>
          </a:xfrm>
          <a:prstGeom prst="rect">
            <a:avLst/>
          </a:prstGeom>
          <a:noFill/>
        </p:spPr>
        <p:txBody>
          <a:bodyPr wrap="none" rtlCol="0" anchor="b">
            <a:spAutoFit/>
          </a:bodyPr>
          <a:lstStyle/>
          <a:p>
            <a:r>
              <a:rPr lang="en-US" altLang="ja-JP" dirty="0">
                <a:solidFill>
                  <a:schemeClr val="bg1"/>
                </a:solidFill>
              </a:rPr>
              <a:t>43</a:t>
            </a:r>
            <a:r>
              <a:rPr kumimoji="1" lang="en-US" altLang="ja-JP" dirty="0">
                <a:solidFill>
                  <a:schemeClr val="bg1"/>
                </a:solidFill>
              </a:rPr>
              <a:t>%</a:t>
            </a:r>
            <a:endParaRPr kumimoji="1" lang="ja-JP" altLang="en-US" dirty="0">
              <a:solidFill>
                <a:schemeClr val="bg1"/>
              </a:solidFill>
            </a:endParaRPr>
          </a:p>
        </p:txBody>
      </p:sp>
      <p:sp>
        <p:nvSpPr>
          <p:cNvPr id="26" name="テキスト ボックス 25"/>
          <p:cNvSpPr txBox="1"/>
          <p:nvPr/>
        </p:nvSpPr>
        <p:spPr>
          <a:xfrm>
            <a:off x="15568437" y="3528748"/>
            <a:ext cx="880369" cy="507831"/>
          </a:xfrm>
          <a:prstGeom prst="rect">
            <a:avLst/>
          </a:prstGeom>
          <a:noFill/>
        </p:spPr>
        <p:txBody>
          <a:bodyPr wrap="none" rtlCol="0" anchor="b">
            <a:spAutoFit/>
          </a:bodyPr>
          <a:lstStyle/>
          <a:p>
            <a:r>
              <a:rPr kumimoji="1" lang="en-US" altLang="ja-JP" dirty="0">
                <a:solidFill>
                  <a:schemeClr val="bg1"/>
                </a:solidFill>
              </a:rPr>
              <a:t>92%</a:t>
            </a:r>
            <a:endParaRPr kumimoji="1" lang="ja-JP" altLang="en-US" dirty="0">
              <a:solidFill>
                <a:schemeClr val="bg1"/>
              </a:solidFill>
            </a:endParaRPr>
          </a:p>
        </p:txBody>
      </p:sp>
      <p:sp>
        <p:nvSpPr>
          <p:cNvPr id="27" name="テキスト プレースホルダー 6"/>
          <p:cNvSpPr txBox="1">
            <a:spLocks/>
          </p:cNvSpPr>
          <p:nvPr/>
        </p:nvSpPr>
        <p:spPr>
          <a:xfrm>
            <a:off x="882803" y="6335327"/>
            <a:ext cx="3977631" cy="720080"/>
          </a:xfrm>
          <a:prstGeom prst="rect">
            <a:avLst/>
          </a:prstGeom>
        </p:spPr>
        <p:txBody>
          <a:bodyPr anchor="t">
            <a:noAutofit/>
          </a:bodyPr>
          <a:lstStyle>
            <a:lvl1pPr marL="0" indent="0" algn="ctr" defTabSz="1632753" rtl="0" eaLnBrk="1" latinLnBrk="0" hangingPunct="1">
              <a:lnSpc>
                <a:spcPct val="120000"/>
              </a:lnSpc>
              <a:spcBef>
                <a:spcPts val="1200"/>
              </a:spcBef>
              <a:buFont typeface="Arial" panose="020B0604020202020204" pitchFamily="34" charset="0"/>
              <a:buNone/>
              <a:defRPr kumimoji="1" sz="2800" i="0" kern="1200" baseline="0">
                <a:solidFill>
                  <a:schemeClr val="accent1"/>
                </a:solidFill>
                <a:latin typeface="Route 159 SemiBold" pitchFamily="50" charset="0"/>
                <a:ea typeface="+mn-ea"/>
                <a:cs typeface="+mn-cs"/>
              </a:defRPr>
            </a:lvl1pPr>
            <a:lvl2pPr marL="1326612" indent="-510235" algn="l" defTabSz="1632753" rtl="0" eaLnBrk="1" latinLnBrk="0" hangingPunct="1">
              <a:spcBef>
                <a:spcPct val="20000"/>
              </a:spcBef>
              <a:buFont typeface="Arial" panose="020B0604020202020204" pitchFamily="34" charset="0"/>
              <a:buChar char="–"/>
              <a:defRPr kumimoji="1" sz="50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kumimoji="1" sz="43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9pPr>
          </a:lstStyle>
          <a:p>
            <a:r>
              <a:rPr lang="en-US" altLang="ja-JP" sz="3200" dirty="0">
                <a:solidFill>
                  <a:schemeClr val="tx2"/>
                </a:solidFill>
                <a:latin typeface="+mj-lt"/>
              </a:rPr>
              <a:t>Europe</a:t>
            </a:r>
            <a:endParaRPr lang="ja-JP" altLang="en-US" sz="3200" dirty="0">
              <a:solidFill>
                <a:schemeClr val="tx2"/>
              </a:solidFill>
              <a:latin typeface="+mj-lt"/>
            </a:endParaRPr>
          </a:p>
        </p:txBody>
      </p:sp>
      <p:sp>
        <p:nvSpPr>
          <p:cNvPr id="28" name="テキスト プレースホルダー 6"/>
          <p:cNvSpPr txBox="1">
            <a:spLocks/>
          </p:cNvSpPr>
          <p:nvPr/>
        </p:nvSpPr>
        <p:spPr>
          <a:xfrm>
            <a:off x="1013779" y="7305570"/>
            <a:ext cx="3715678" cy="1898306"/>
          </a:xfrm>
          <a:prstGeom prst="rect">
            <a:avLst/>
          </a:prstGeom>
        </p:spPr>
        <p:txBody>
          <a:bodyPr anchor="t">
            <a:noAutofit/>
          </a:bodyPr>
          <a:lstStyle>
            <a:lvl1pPr marL="0" indent="0" algn="ctr" defTabSz="1632753" rtl="0" eaLnBrk="1" latinLnBrk="0" hangingPunct="1">
              <a:lnSpc>
                <a:spcPct val="120000"/>
              </a:lnSpc>
              <a:spcBef>
                <a:spcPts val="1200"/>
              </a:spcBef>
              <a:buFont typeface="Arial" panose="020B0604020202020204" pitchFamily="34" charset="0"/>
              <a:buNone/>
              <a:defRPr kumimoji="1" sz="1800" i="0" kern="1200" baseline="0">
                <a:solidFill>
                  <a:schemeClr val="tx2"/>
                </a:solidFill>
                <a:latin typeface="+mn-lt"/>
                <a:ea typeface="+mn-ea"/>
                <a:cs typeface="+mn-cs"/>
              </a:defRPr>
            </a:lvl1pPr>
            <a:lvl2pPr marL="1326612" indent="-510235" algn="l" defTabSz="1632753" rtl="0" eaLnBrk="1" latinLnBrk="0" hangingPunct="1">
              <a:spcBef>
                <a:spcPct val="20000"/>
              </a:spcBef>
              <a:buFont typeface="Arial" panose="020B0604020202020204" pitchFamily="34" charset="0"/>
              <a:buChar char="–"/>
              <a:defRPr kumimoji="1" sz="50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kumimoji="1" sz="43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9pPr>
          </a:lstStyle>
          <a:p>
            <a:r>
              <a:rPr lang="en-US" altLang="ja-JP" sz="2000" dirty="0"/>
              <a:t>Accusamus torquatos eos ne, ex eum vero zril, qui atqui homero ea. Et iusto ponderum vim. </a:t>
            </a:r>
            <a:endParaRPr lang="ja-JP" altLang="en-US" sz="2000" dirty="0"/>
          </a:p>
        </p:txBody>
      </p:sp>
      <p:sp>
        <p:nvSpPr>
          <p:cNvPr id="29" name="正方形/長方形 28"/>
          <p:cNvSpPr/>
          <p:nvPr/>
        </p:nvSpPr>
        <p:spPr>
          <a:xfrm>
            <a:off x="1957218" y="7085781"/>
            <a:ext cx="1828800" cy="72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0" name="テキスト プレースホルダー 6"/>
          <p:cNvSpPr txBox="1">
            <a:spLocks/>
          </p:cNvSpPr>
          <p:nvPr/>
        </p:nvSpPr>
        <p:spPr>
          <a:xfrm>
            <a:off x="5020318" y="6332983"/>
            <a:ext cx="4012911" cy="720080"/>
          </a:xfrm>
          <a:prstGeom prst="rect">
            <a:avLst/>
          </a:prstGeom>
        </p:spPr>
        <p:txBody>
          <a:bodyPr anchor="t">
            <a:noAutofit/>
          </a:bodyPr>
          <a:lstStyle>
            <a:lvl1pPr marL="0" indent="0" algn="ctr" defTabSz="1632753" rtl="0" eaLnBrk="1" latinLnBrk="0" hangingPunct="1">
              <a:lnSpc>
                <a:spcPct val="120000"/>
              </a:lnSpc>
              <a:spcBef>
                <a:spcPts val="1200"/>
              </a:spcBef>
              <a:buFont typeface="Arial" panose="020B0604020202020204" pitchFamily="34" charset="0"/>
              <a:buNone/>
              <a:defRPr kumimoji="1" sz="2800" i="0" kern="1200" baseline="0">
                <a:solidFill>
                  <a:schemeClr val="accent3"/>
                </a:solidFill>
                <a:latin typeface="Route 159 SemiBold" pitchFamily="50" charset="0"/>
                <a:ea typeface="+mn-ea"/>
                <a:cs typeface="+mn-cs"/>
              </a:defRPr>
            </a:lvl1pPr>
            <a:lvl2pPr marL="1326612" indent="-510235" algn="l" defTabSz="1632753" rtl="0" eaLnBrk="1" latinLnBrk="0" hangingPunct="1">
              <a:spcBef>
                <a:spcPct val="20000"/>
              </a:spcBef>
              <a:buFont typeface="Arial" panose="020B0604020202020204" pitchFamily="34" charset="0"/>
              <a:buChar char="–"/>
              <a:defRPr kumimoji="1" sz="50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kumimoji="1" sz="43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9pPr>
          </a:lstStyle>
          <a:p>
            <a:r>
              <a:rPr lang="en-US" altLang="ja-JP" sz="3200" dirty="0">
                <a:solidFill>
                  <a:schemeClr val="tx2"/>
                </a:solidFill>
                <a:latin typeface="+mj-lt"/>
              </a:rPr>
              <a:t>North America</a:t>
            </a:r>
            <a:endParaRPr lang="ja-JP" altLang="en-US" sz="3200" dirty="0">
              <a:solidFill>
                <a:schemeClr val="tx2"/>
              </a:solidFill>
              <a:latin typeface="+mj-lt"/>
            </a:endParaRPr>
          </a:p>
        </p:txBody>
      </p:sp>
      <p:sp>
        <p:nvSpPr>
          <p:cNvPr id="31" name="テキスト プレースホルダー 6"/>
          <p:cNvSpPr txBox="1">
            <a:spLocks/>
          </p:cNvSpPr>
          <p:nvPr/>
        </p:nvSpPr>
        <p:spPr>
          <a:xfrm>
            <a:off x="5168934" y="7303226"/>
            <a:ext cx="3715678" cy="1898306"/>
          </a:xfrm>
          <a:prstGeom prst="rect">
            <a:avLst/>
          </a:prstGeom>
        </p:spPr>
        <p:txBody>
          <a:bodyPr anchor="t">
            <a:noAutofit/>
          </a:bodyPr>
          <a:lstStyle>
            <a:lvl1pPr marL="0" indent="0" algn="ctr" defTabSz="1632753" rtl="0" eaLnBrk="1" latinLnBrk="0" hangingPunct="1">
              <a:lnSpc>
                <a:spcPct val="120000"/>
              </a:lnSpc>
              <a:spcBef>
                <a:spcPts val="1200"/>
              </a:spcBef>
              <a:buFont typeface="Arial" panose="020B0604020202020204" pitchFamily="34" charset="0"/>
              <a:buNone/>
              <a:defRPr kumimoji="1" sz="1800" i="0" kern="1200" baseline="0">
                <a:solidFill>
                  <a:schemeClr val="tx2"/>
                </a:solidFill>
                <a:latin typeface="+mn-lt"/>
                <a:ea typeface="+mn-ea"/>
                <a:cs typeface="+mn-cs"/>
              </a:defRPr>
            </a:lvl1pPr>
            <a:lvl2pPr marL="1326612" indent="-510235" algn="l" defTabSz="1632753" rtl="0" eaLnBrk="1" latinLnBrk="0" hangingPunct="1">
              <a:spcBef>
                <a:spcPct val="20000"/>
              </a:spcBef>
              <a:buFont typeface="Arial" panose="020B0604020202020204" pitchFamily="34" charset="0"/>
              <a:buChar char="–"/>
              <a:defRPr kumimoji="1" sz="50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kumimoji="1" sz="43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9pPr>
          </a:lstStyle>
          <a:p>
            <a:r>
              <a:rPr lang="en-US" altLang="ja-JP" sz="2000" dirty="0"/>
              <a:t>Pro dicunt albucius eligendi an, has volumus omittam contentiones at. Facilis dissentias et per. </a:t>
            </a:r>
          </a:p>
        </p:txBody>
      </p:sp>
      <p:sp>
        <p:nvSpPr>
          <p:cNvPr id="32" name="正方形/長方形 31"/>
          <p:cNvSpPr/>
          <p:nvPr/>
        </p:nvSpPr>
        <p:spPr>
          <a:xfrm>
            <a:off x="6112373" y="7083437"/>
            <a:ext cx="1828800" cy="720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3" name="テキスト プレースホルダー 6"/>
          <p:cNvSpPr txBox="1">
            <a:spLocks/>
          </p:cNvSpPr>
          <p:nvPr/>
        </p:nvSpPr>
        <p:spPr>
          <a:xfrm>
            <a:off x="9190501" y="6335327"/>
            <a:ext cx="4012911" cy="720080"/>
          </a:xfrm>
          <a:prstGeom prst="rect">
            <a:avLst/>
          </a:prstGeom>
        </p:spPr>
        <p:txBody>
          <a:bodyPr anchor="t">
            <a:noAutofit/>
          </a:bodyPr>
          <a:lstStyle>
            <a:lvl1pPr marL="0" indent="0" algn="ctr" defTabSz="1632753" rtl="0" eaLnBrk="1" latinLnBrk="0" hangingPunct="1">
              <a:lnSpc>
                <a:spcPct val="120000"/>
              </a:lnSpc>
              <a:spcBef>
                <a:spcPts val="1200"/>
              </a:spcBef>
              <a:buFont typeface="Arial" panose="020B0604020202020204" pitchFamily="34" charset="0"/>
              <a:buNone/>
              <a:defRPr kumimoji="1" sz="2800" i="0" kern="1200" baseline="0">
                <a:solidFill>
                  <a:schemeClr val="accent2"/>
                </a:solidFill>
                <a:latin typeface="Route 159 SemiBold" pitchFamily="50" charset="0"/>
                <a:ea typeface="+mn-ea"/>
                <a:cs typeface="+mn-cs"/>
              </a:defRPr>
            </a:lvl1pPr>
            <a:lvl2pPr marL="1326612" indent="-510235" algn="l" defTabSz="1632753" rtl="0" eaLnBrk="1" latinLnBrk="0" hangingPunct="1">
              <a:spcBef>
                <a:spcPct val="20000"/>
              </a:spcBef>
              <a:buFont typeface="Arial" panose="020B0604020202020204" pitchFamily="34" charset="0"/>
              <a:buChar char="–"/>
              <a:defRPr kumimoji="1" sz="50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kumimoji="1" sz="43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9pPr>
          </a:lstStyle>
          <a:p>
            <a:r>
              <a:rPr lang="en-US" altLang="ja-JP" sz="3200" dirty="0">
                <a:solidFill>
                  <a:schemeClr val="tx2"/>
                </a:solidFill>
                <a:latin typeface="+mj-lt"/>
              </a:rPr>
              <a:t>Asia</a:t>
            </a:r>
            <a:endParaRPr lang="ja-JP" altLang="en-US" sz="3200" dirty="0">
              <a:solidFill>
                <a:schemeClr val="tx2"/>
              </a:solidFill>
              <a:latin typeface="+mj-lt"/>
            </a:endParaRPr>
          </a:p>
        </p:txBody>
      </p:sp>
      <p:sp>
        <p:nvSpPr>
          <p:cNvPr id="34" name="テキスト プレースホルダー 6"/>
          <p:cNvSpPr txBox="1">
            <a:spLocks/>
          </p:cNvSpPr>
          <p:nvPr/>
        </p:nvSpPr>
        <p:spPr>
          <a:xfrm>
            <a:off x="9339117" y="7305570"/>
            <a:ext cx="3715678" cy="1898306"/>
          </a:xfrm>
          <a:prstGeom prst="rect">
            <a:avLst/>
          </a:prstGeom>
        </p:spPr>
        <p:txBody>
          <a:bodyPr anchor="t">
            <a:noAutofit/>
          </a:bodyPr>
          <a:lstStyle>
            <a:lvl1pPr marL="0" indent="0" algn="ctr" defTabSz="1632753" rtl="0" eaLnBrk="1" latinLnBrk="0" hangingPunct="1">
              <a:lnSpc>
                <a:spcPct val="120000"/>
              </a:lnSpc>
              <a:spcBef>
                <a:spcPts val="1200"/>
              </a:spcBef>
              <a:buFont typeface="Arial" panose="020B0604020202020204" pitchFamily="34" charset="0"/>
              <a:buNone/>
              <a:defRPr kumimoji="1" sz="1800" i="0" kern="1200" baseline="0">
                <a:solidFill>
                  <a:schemeClr val="tx2"/>
                </a:solidFill>
                <a:latin typeface="+mn-lt"/>
                <a:ea typeface="+mn-ea"/>
                <a:cs typeface="+mn-cs"/>
              </a:defRPr>
            </a:lvl1pPr>
            <a:lvl2pPr marL="1326612" indent="-510235" algn="l" defTabSz="1632753" rtl="0" eaLnBrk="1" latinLnBrk="0" hangingPunct="1">
              <a:spcBef>
                <a:spcPct val="20000"/>
              </a:spcBef>
              <a:buFont typeface="Arial" panose="020B0604020202020204" pitchFamily="34" charset="0"/>
              <a:buChar char="–"/>
              <a:defRPr kumimoji="1" sz="50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kumimoji="1" sz="43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9pPr>
          </a:lstStyle>
          <a:p>
            <a:r>
              <a:rPr lang="en-US" altLang="ja-JP" sz="2000" dirty="0"/>
              <a:t>Nec summo discere no, cum quod graeco ei. Has debitis tibique periculis ne, vix sensibus </a:t>
            </a:r>
            <a:r>
              <a:rPr lang="en-US" altLang="ja-JP" sz="2000" dirty="0" err="1"/>
              <a:t>referrentur</a:t>
            </a:r>
            <a:r>
              <a:rPr lang="en-US" altLang="ja-JP" sz="2000" dirty="0"/>
              <a:t> no.</a:t>
            </a:r>
            <a:endParaRPr lang="ja-JP" altLang="en-US" sz="2000" dirty="0"/>
          </a:p>
        </p:txBody>
      </p:sp>
      <p:sp>
        <p:nvSpPr>
          <p:cNvPr id="35" name="正方形/長方形 34"/>
          <p:cNvSpPr/>
          <p:nvPr/>
        </p:nvSpPr>
        <p:spPr>
          <a:xfrm>
            <a:off x="10282556" y="7085781"/>
            <a:ext cx="1828800" cy="7200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6" name="テキスト プレースホルダー 6"/>
          <p:cNvSpPr txBox="1">
            <a:spLocks/>
          </p:cNvSpPr>
          <p:nvPr/>
        </p:nvSpPr>
        <p:spPr>
          <a:xfrm>
            <a:off x="13360684" y="6335327"/>
            <a:ext cx="4012911" cy="720080"/>
          </a:xfrm>
          <a:prstGeom prst="rect">
            <a:avLst/>
          </a:prstGeom>
        </p:spPr>
        <p:txBody>
          <a:bodyPr anchor="t">
            <a:noAutofit/>
          </a:bodyPr>
          <a:lstStyle>
            <a:lvl1pPr marL="0" indent="0" algn="ctr" defTabSz="1632753" rtl="0" eaLnBrk="1" latinLnBrk="0" hangingPunct="1">
              <a:lnSpc>
                <a:spcPct val="120000"/>
              </a:lnSpc>
              <a:spcBef>
                <a:spcPts val="1200"/>
              </a:spcBef>
              <a:buFont typeface="Arial" panose="020B0604020202020204" pitchFamily="34" charset="0"/>
              <a:buNone/>
              <a:defRPr kumimoji="1" sz="2800" i="0" kern="1200" baseline="0">
                <a:solidFill>
                  <a:schemeClr val="accent4"/>
                </a:solidFill>
                <a:latin typeface="Route 159 SemiBold" pitchFamily="50" charset="0"/>
                <a:ea typeface="+mn-ea"/>
                <a:cs typeface="+mn-cs"/>
              </a:defRPr>
            </a:lvl1pPr>
            <a:lvl2pPr marL="1326612" indent="-510235" algn="l" defTabSz="1632753" rtl="0" eaLnBrk="1" latinLnBrk="0" hangingPunct="1">
              <a:spcBef>
                <a:spcPct val="20000"/>
              </a:spcBef>
              <a:buFont typeface="Arial" panose="020B0604020202020204" pitchFamily="34" charset="0"/>
              <a:buChar char="–"/>
              <a:defRPr kumimoji="1" sz="50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kumimoji="1" sz="43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9pPr>
          </a:lstStyle>
          <a:p>
            <a:r>
              <a:rPr lang="en-US" altLang="ja-JP" sz="3200" dirty="0">
                <a:solidFill>
                  <a:schemeClr val="tx2"/>
                </a:solidFill>
                <a:latin typeface="+mj-lt"/>
              </a:rPr>
              <a:t>Africa</a:t>
            </a:r>
            <a:endParaRPr lang="ja-JP" altLang="en-US" sz="3200" dirty="0">
              <a:solidFill>
                <a:schemeClr val="tx2"/>
              </a:solidFill>
              <a:latin typeface="+mj-lt"/>
            </a:endParaRPr>
          </a:p>
        </p:txBody>
      </p:sp>
      <p:sp>
        <p:nvSpPr>
          <p:cNvPr id="37" name="テキスト プレースホルダー 6"/>
          <p:cNvSpPr txBox="1">
            <a:spLocks/>
          </p:cNvSpPr>
          <p:nvPr/>
        </p:nvSpPr>
        <p:spPr>
          <a:xfrm>
            <a:off x="13509300" y="7305570"/>
            <a:ext cx="3715678" cy="1898306"/>
          </a:xfrm>
          <a:prstGeom prst="rect">
            <a:avLst/>
          </a:prstGeom>
        </p:spPr>
        <p:txBody>
          <a:bodyPr anchor="t">
            <a:noAutofit/>
          </a:bodyPr>
          <a:lstStyle>
            <a:lvl1pPr marL="0" indent="0" algn="ctr" defTabSz="1632753" rtl="0" eaLnBrk="1" latinLnBrk="0" hangingPunct="1">
              <a:lnSpc>
                <a:spcPct val="120000"/>
              </a:lnSpc>
              <a:spcBef>
                <a:spcPts val="1200"/>
              </a:spcBef>
              <a:buFont typeface="Arial" panose="020B0604020202020204" pitchFamily="34" charset="0"/>
              <a:buNone/>
              <a:defRPr kumimoji="1" sz="1800" i="0" kern="1200" baseline="0">
                <a:solidFill>
                  <a:schemeClr val="tx2"/>
                </a:solidFill>
                <a:latin typeface="+mn-lt"/>
                <a:ea typeface="+mn-ea"/>
                <a:cs typeface="+mn-cs"/>
              </a:defRPr>
            </a:lvl1pPr>
            <a:lvl2pPr marL="1326612" indent="-510235" algn="l" defTabSz="1632753" rtl="0" eaLnBrk="1" latinLnBrk="0" hangingPunct="1">
              <a:spcBef>
                <a:spcPct val="20000"/>
              </a:spcBef>
              <a:buFont typeface="Arial" panose="020B0604020202020204" pitchFamily="34" charset="0"/>
              <a:buChar char="–"/>
              <a:defRPr kumimoji="1" sz="50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kumimoji="1" sz="43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9pPr>
          </a:lstStyle>
          <a:p>
            <a:r>
              <a:rPr lang="en-US" altLang="ja-JP" sz="2000" dirty="0"/>
              <a:t>Et mel noster salutandi, cum ad omnes tamquam postulant. Cu vis graeco </a:t>
            </a:r>
            <a:r>
              <a:rPr lang="en-US" altLang="ja-JP" sz="2000" dirty="0" err="1"/>
              <a:t>epicuri</a:t>
            </a:r>
            <a:r>
              <a:rPr lang="en-US" altLang="ja-JP" sz="2000" dirty="0"/>
              <a:t> contentions.</a:t>
            </a:r>
            <a:endParaRPr lang="ja-JP" altLang="en-US" sz="2000" dirty="0"/>
          </a:p>
        </p:txBody>
      </p:sp>
      <p:sp>
        <p:nvSpPr>
          <p:cNvPr id="38" name="正方形/長方形 37"/>
          <p:cNvSpPr/>
          <p:nvPr/>
        </p:nvSpPr>
        <p:spPr>
          <a:xfrm>
            <a:off x="14452739" y="7085781"/>
            <a:ext cx="1828800" cy="72008"/>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485218446"/>
      </p:ext>
    </p:extLst>
  </p:cSld>
  <p:clrMapOvr>
    <a:masterClrMapping/>
  </p:clrMapOvr>
  <mc:AlternateContent xmlns:mc="http://schemas.openxmlformats.org/markup-compatibility/2006" xmlns:p14="http://schemas.microsoft.com/office/powerpoint/2010/main">
    <mc:Choice Requires="p14">
      <p:transition spd="slow" p14:dur="800" advTm="10920">
        <p14:flythrough/>
      </p:transition>
    </mc:Choice>
    <mc:Fallback xmlns="">
      <p:transition spd="slow" advTm="1092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par>
                          <p:cTn id="8" fill="hold">
                            <p:stCondLst>
                              <p:cond delay="500"/>
                            </p:stCondLst>
                            <p:childTnLst>
                              <p:par>
                                <p:cTn id="9" presetID="21" presetClass="entr" presetSubtype="1" fill="hold"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wheel(1)">
                                      <p:cBhvr>
                                        <p:cTn id="11" dur="1000"/>
                                        <p:tgtEl>
                                          <p:spTgt spid="8"/>
                                        </p:tgtEl>
                                      </p:cBhvr>
                                    </p:animEffect>
                                  </p:childTnLst>
                                </p:cTn>
                              </p:par>
                              <p:par>
                                <p:cTn id="12" presetID="2" presetClass="entr" presetSubtype="1" decel="100000" fill="hold" grpId="0" nodeType="withEffect">
                                  <p:stCondLst>
                                    <p:cond delay="0"/>
                                  </p:stCondLst>
                                  <p:childTnLst>
                                    <p:set>
                                      <p:cBhvr>
                                        <p:cTn id="13" dur="1" fill="hold">
                                          <p:stCondLst>
                                            <p:cond delay="0"/>
                                          </p:stCondLst>
                                        </p:cTn>
                                        <p:tgtEl>
                                          <p:spTgt spid="23"/>
                                        </p:tgtEl>
                                        <p:attrNameLst>
                                          <p:attrName>style.visibility</p:attrName>
                                        </p:attrNameLst>
                                      </p:cBhvr>
                                      <p:to>
                                        <p:strVal val="visible"/>
                                      </p:to>
                                    </p:set>
                                    <p:anim calcmode="lin" valueType="num">
                                      <p:cBhvr additive="base">
                                        <p:cTn id="14" dur="1000" fill="hold"/>
                                        <p:tgtEl>
                                          <p:spTgt spid="23"/>
                                        </p:tgtEl>
                                        <p:attrNameLst>
                                          <p:attrName>ppt_x</p:attrName>
                                        </p:attrNameLst>
                                      </p:cBhvr>
                                      <p:tavLst>
                                        <p:tav tm="0">
                                          <p:val>
                                            <p:strVal val="#ppt_x"/>
                                          </p:val>
                                        </p:tav>
                                        <p:tav tm="100000">
                                          <p:val>
                                            <p:strVal val="#ppt_x"/>
                                          </p:val>
                                        </p:tav>
                                      </p:tavLst>
                                    </p:anim>
                                    <p:anim calcmode="lin" valueType="num">
                                      <p:cBhvr additive="base">
                                        <p:cTn id="15" dur="1000" fill="hold"/>
                                        <p:tgtEl>
                                          <p:spTgt spid="23"/>
                                        </p:tgtEl>
                                        <p:attrNameLst>
                                          <p:attrName>ppt_y</p:attrName>
                                        </p:attrNameLst>
                                      </p:cBhvr>
                                      <p:tavLst>
                                        <p:tav tm="0">
                                          <p:val>
                                            <p:strVal val="0-#ppt_h/2"/>
                                          </p:val>
                                        </p:tav>
                                        <p:tav tm="100000">
                                          <p:val>
                                            <p:strVal val="#ppt_y"/>
                                          </p:val>
                                        </p:tav>
                                      </p:tavLst>
                                    </p:anim>
                                  </p:childTnLst>
                                </p:cTn>
                              </p:par>
                              <p:par>
                                <p:cTn id="16" presetID="45" presetClass="entr" presetSubtype="0" fill="hold" grpId="1" nodeType="withEffect">
                                  <p:stCondLst>
                                    <p:cond delay="0"/>
                                  </p:stCondLst>
                                  <p:childTnLst>
                                    <p:set>
                                      <p:cBhvr>
                                        <p:cTn id="17" dur="1" fill="hold">
                                          <p:stCondLst>
                                            <p:cond delay="0"/>
                                          </p:stCondLst>
                                        </p:cTn>
                                        <p:tgtEl>
                                          <p:spTgt spid="23"/>
                                        </p:tgtEl>
                                        <p:attrNameLst>
                                          <p:attrName>style.visibility</p:attrName>
                                        </p:attrNameLst>
                                      </p:cBhvr>
                                      <p:to>
                                        <p:strVal val="visible"/>
                                      </p:to>
                                    </p:set>
                                    <p:animEffect transition="in" filter="fade">
                                      <p:cBhvr>
                                        <p:cTn id="18" dur="1000"/>
                                        <p:tgtEl>
                                          <p:spTgt spid="23"/>
                                        </p:tgtEl>
                                      </p:cBhvr>
                                    </p:animEffect>
                                    <p:anim calcmode="lin" valueType="num">
                                      <p:cBhvr>
                                        <p:cTn id="19" dur="1000" fill="hold"/>
                                        <p:tgtEl>
                                          <p:spTgt spid="23"/>
                                        </p:tgtEl>
                                        <p:attrNameLst>
                                          <p:attrName>ppt_w</p:attrName>
                                        </p:attrNameLst>
                                      </p:cBhvr>
                                      <p:tavLst>
                                        <p:tav tm="0" fmla="#ppt_w*sin(2.5*pi*$)">
                                          <p:val>
                                            <p:fltVal val="0"/>
                                          </p:val>
                                        </p:tav>
                                        <p:tav tm="100000">
                                          <p:val>
                                            <p:fltVal val="1"/>
                                          </p:val>
                                        </p:tav>
                                      </p:tavLst>
                                    </p:anim>
                                    <p:anim calcmode="lin" valueType="num">
                                      <p:cBhvr>
                                        <p:cTn id="20" dur="1000" fill="hold"/>
                                        <p:tgtEl>
                                          <p:spTgt spid="23"/>
                                        </p:tgtEl>
                                        <p:attrNameLst>
                                          <p:attrName>ppt_h</p:attrName>
                                        </p:attrNameLst>
                                      </p:cBhvr>
                                      <p:tavLst>
                                        <p:tav tm="0">
                                          <p:val>
                                            <p:strVal val="#ppt_h"/>
                                          </p:val>
                                        </p:tav>
                                        <p:tav tm="100000">
                                          <p:val>
                                            <p:strVal val="#ppt_h"/>
                                          </p:val>
                                        </p:tav>
                                      </p:tavLst>
                                    </p:anim>
                                  </p:childTnLst>
                                </p:cTn>
                              </p:par>
                            </p:childTnLst>
                          </p:cTn>
                        </p:par>
                        <p:par>
                          <p:cTn id="21" fill="hold">
                            <p:stCondLst>
                              <p:cond delay="1500"/>
                            </p:stCondLst>
                            <p:childTnLst>
                              <p:par>
                                <p:cTn id="22" presetID="2" presetClass="entr" presetSubtype="4" decel="100000" fill="hold" grpId="0" nodeType="afterEffect">
                                  <p:stCondLst>
                                    <p:cond delay="0"/>
                                  </p:stCondLst>
                                  <p:childTnLst>
                                    <p:set>
                                      <p:cBhvr>
                                        <p:cTn id="23" dur="1" fill="hold">
                                          <p:stCondLst>
                                            <p:cond delay="0"/>
                                          </p:stCondLst>
                                        </p:cTn>
                                        <p:tgtEl>
                                          <p:spTgt spid="27">
                                            <p:txEl>
                                              <p:pRg st="0" end="0"/>
                                            </p:txEl>
                                          </p:spTgt>
                                        </p:tgtEl>
                                        <p:attrNameLst>
                                          <p:attrName>style.visibility</p:attrName>
                                        </p:attrNameLst>
                                      </p:cBhvr>
                                      <p:to>
                                        <p:strVal val="visible"/>
                                      </p:to>
                                    </p:set>
                                    <p:anim calcmode="lin" valueType="num">
                                      <p:cBhvr additive="base">
                                        <p:cTn id="24" dur="500" fill="hold"/>
                                        <p:tgtEl>
                                          <p:spTgt spid="27">
                                            <p:txEl>
                                              <p:pRg st="0" end="0"/>
                                            </p:txEl>
                                          </p:spTgt>
                                        </p:tgtEl>
                                        <p:attrNameLst>
                                          <p:attrName>ppt_x</p:attrName>
                                        </p:attrNameLst>
                                      </p:cBhvr>
                                      <p:tavLst>
                                        <p:tav tm="0">
                                          <p:val>
                                            <p:strVal val="#ppt_x"/>
                                          </p:val>
                                        </p:tav>
                                        <p:tav tm="100000">
                                          <p:val>
                                            <p:strVal val="#ppt_x"/>
                                          </p:val>
                                        </p:tav>
                                      </p:tavLst>
                                    </p:anim>
                                    <p:anim calcmode="lin" valueType="num">
                                      <p:cBhvr additive="base">
                                        <p:cTn id="25" dur="500" fill="hold"/>
                                        <p:tgtEl>
                                          <p:spTgt spid="27">
                                            <p:txEl>
                                              <p:pRg st="0" end="0"/>
                                            </p:txEl>
                                          </p:spTgt>
                                        </p:tgtEl>
                                        <p:attrNameLst>
                                          <p:attrName>ppt_y</p:attrName>
                                        </p:attrNameLst>
                                      </p:cBhvr>
                                      <p:tavLst>
                                        <p:tav tm="0">
                                          <p:val>
                                            <p:strVal val="1+#ppt_h/2"/>
                                          </p:val>
                                        </p:tav>
                                        <p:tav tm="100000">
                                          <p:val>
                                            <p:strVal val="#ppt_y"/>
                                          </p:val>
                                        </p:tav>
                                      </p:tavLst>
                                    </p:anim>
                                  </p:childTnLst>
                                </p:cTn>
                              </p:par>
                              <p:par>
                                <p:cTn id="26" presetID="2" presetClass="entr" presetSubtype="4" decel="100000" fill="hold" grpId="0" nodeType="withEffect">
                                  <p:stCondLst>
                                    <p:cond delay="0"/>
                                  </p:stCondLst>
                                  <p:childTnLst>
                                    <p:set>
                                      <p:cBhvr>
                                        <p:cTn id="27" dur="1" fill="hold">
                                          <p:stCondLst>
                                            <p:cond delay="0"/>
                                          </p:stCondLst>
                                        </p:cTn>
                                        <p:tgtEl>
                                          <p:spTgt spid="29"/>
                                        </p:tgtEl>
                                        <p:attrNameLst>
                                          <p:attrName>style.visibility</p:attrName>
                                        </p:attrNameLst>
                                      </p:cBhvr>
                                      <p:to>
                                        <p:strVal val="visible"/>
                                      </p:to>
                                    </p:set>
                                    <p:anim calcmode="lin" valueType="num">
                                      <p:cBhvr additive="base">
                                        <p:cTn id="28" dur="500" fill="hold"/>
                                        <p:tgtEl>
                                          <p:spTgt spid="29"/>
                                        </p:tgtEl>
                                        <p:attrNameLst>
                                          <p:attrName>ppt_x</p:attrName>
                                        </p:attrNameLst>
                                      </p:cBhvr>
                                      <p:tavLst>
                                        <p:tav tm="0">
                                          <p:val>
                                            <p:strVal val="#ppt_x"/>
                                          </p:val>
                                        </p:tav>
                                        <p:tav tm="100000">
                                          <p:val>
                                            <p:strVal val="#ppt_x"/>
                                          </p:val>
                                        </p:tav>
                                      </p:tavLst>
                                    </p:anim>
                                    <p:anim calcmode="lin" valueType="num">
                                      <p:cBhvr additive="base">
                                        <p:cTn id="29" dur="500" fill="hold"/>
                                        <p:tgtEl>
                                          <p:spTgt spid="29"/>
                                        </p:tgtEl>
                                        <p:attrNameLst>
                                          <p:attrName>ppt_y</p:attrName>
                                        </p:attrNameLst>
                                      </p:cBhvr>
                                      <p:tavLst>
                                        <p:tav tm="0">
                                          <p:val>
                                            <p:strVal val="1+#ppt_h/2"/>
                                          </p:val>
                                        </p:tav>
                                        <p:tav tm="100000">
                                          <p:val>
                                            <p:strVal val="#ppt_y"/>
                                          </p:val>
                                        </p:tav>
                                      </p:tavLst>
                                    </p:anim>
                                  </p:childTnLst>
                                </p:cTn>
                              </p:par>
                              <p:par>
                                <p:cTn id="30" presetID="2" presetClass="entr" presetSubtype="4" decel="100000" fill="hold" grpId="0" nodeType="withEffect">
                                  <p:stCondLst>
                                    <p:cond delay="100"/>
                                  </p:stCondLst>
                                  <p:childTnLst>
                                    <p:set>
                                      <p:cBhvr>
                                        <p:cTn id="31" dur="1" fill="hold">
                                          <p:stCondLst>
                                            <p:cond delay="0"/>
                                          </p:stCondLst>
                                        </p:cTn>
                                        <p:tgtEl>
                                          <p:spTgt spid="28">
                                            <p:txEl>
                                              <p:pRg st="0" end="0"/>
                                            </p:txEl>
                                          </p:spTgt>
                                        </p:tgtEl>
                                        <p:attrNameLst>
                                          <p:attrName>style.visibility</p:attrName>
                                        </p:attrNameLst>
                                      </p:cBhvr>
                                      <p:to>
                                        <p:strVal val="visible"/>
                                      </p:to>
                                    </p:set>
                                    <p:anim calcmode="lin" valueType="num">
                                      <p:cBhvr additive="base">
                                        <p:cTn id="32" dur="500" fill="hold"/>
                                        <p:tgtEl>
                                          <p:spTgt spid="28">
                                            <p:txEl>
                                              <p:pRg st="0" end="0"/>
                                            </p:txEl>
                                          </p:spTgt>
                                        </p:tgtEl>
                                        <p:attrNameLst>
                                          <p:attrName>ppt_x</p:attrName>
                                        </p:attrNameLst>
                                      </p:cBhvr>
                                      <p:tavLst>
                                        <p:tav tm="0">
                                          <p:val>
                                            <p:strVal val="#ppt_x"/>
                                          </p:val>
                                        </p:tav>
                                        <p:tav tm="100000">
                                          <p:val>
                                            <p:strVal val="#ppt_x"/>
                                          </p:val>
                                        </p:tav>
                                      </p:tavLst>
                                    </p:anim>
                                    <p:anim calcmode="lin" valueType="num">
                                      <p:cBhvr additive="base">
                                        <p:cTn id="33" dur="500" fill="hold"/>
                                        <p:tgtEl>
                                          <p:spTgt spid="28">
                                            <p:txEl>
                                              <p:pRg st="0" end="0"/>
                                            </p:txEl>
                                          </p:spTgt>
                                        </p:tgtEl>
                                        <p:attrNameLst>
                                          <p:attrName>ppt_y</p:attrName>
                                        </p:attrNameLst>
                                      </p:cBhvr>
                                      <p:tavLst>
                                        <p:tav tm="0">
                                          <p:val>
                                            <p:strVal val="1+#ppt_h/2"/>
                                          </p:val>
                                        </p:tav>
                                        <p:tav tm="100000">
                                          <p:val>
                                            <p:strVal val="#ppt_y"/>
                                          </p:val>
                                        </p:tav>
                                      </p:tavLst>
                                    </p:anim>
                                  </p:childTnLst>
                                </p:cTn>
                              </p:par>
                            </p:childTnLst>
                          </p:cTn>
                        </p:par>
                        <p:par>
                          <p:cTn id="34" fill="hold">
                            <p:stCondLst>
                              <p:cond delay="2100"/>
                            </p:stCondLst>
                            <p:childTnLst>
                              <p:par>
                                <p:cTn id="35" presetID="10" presetClass="entr" presetSubtype="0" fill="hold" grpId="0" nodeType="afterEffect">
                                  <p:stCondLst>
                                    <p:cond delay="250"/>
                                  </p:stCondLst>
                                  <p:childTnLst>
                                    <p:set>
                                      <p:cBhvr>
                                        <p:cTn id="36" dur="1" fill="hold">
                                          <p:stCondLst>
                                            <p:cond delay="0"/>
                                          </p:stCondLst>
                                        </p:cTn>
                                        <p:tgtEl>
                                          <p:spTgt spid="11"/>
                                        </p:tgtEl>
                                        <p:attrNameLst>
                                          <p:attrName>style.visibility</p:attrName>
                                        </p:attrNameLst>
                                      </p:cBhvr>
                                      <p:to>
                                        <p:strVal val="visible"/>
                                      </p:to>
                                    </p:set>
                                    <p:animEffect transition="in" filter="fade">
                                      <p:cBhvr>
                                        <p:cTn id="37" dur="500"/>
                                        <p:tgtEl>
                                          <p:spTgt spid="11"/>
                                        </p:tgtEl>
                                      </p:cBhvr>
                                    </p:animEffect>
                                  </p:childTnLst>
                                </p:cTn>
                              </p:par>
                            </p:childTnLst>
                          </p:cTn>
                        </p:par>
                        <p:par>
                          <p:cTn id="38" fill="hold">
                            <p:stCondLst>
                              <p:cond delay="2850"/>
                            </p:stCondLst>
                            <p:childTnLst>
                              <p:par>
                                <p:cTn id="39" presetID="21" presetClass="entr" presetSubtype="1" fill="hold" nodeType="afterEffect">
                                  <p:stCondLst>
                                    <p:cond delay="0"/>
                                  </p:stCondLst>
                                  <p:childTnLst>
                                    <p:set>
                                      <p:cBhvr>
                                        <p:cTn id="40" dur="1" fill="hold">
                                          <p:stCondLst>
                                            <p:cond delay="0"/>
                                          </p:stCondLst>
                                        </p:cTn>
                                        <p:tgtEl>
                                          <p:spTgt spid="12"/>
                                        </p:tgtEl>
                                        <p:attrNameLst>
                                          <p:attrName>style.visibility</p:attrName>
                                        </p:attrNameLst>
                                      </p:cBhvr>
                                      <p:to>
                                        <p:strVal val="visible"/>
                                      </p:to>
                                    </p:set>
                                    <p:animEffect transition="in" filter="wheel(1)">
                                      <p:cBhvr>
                                        <p:cTn id="41" dur="1000"/>
                                        <p:tgtEl>
                                          <p:spTgt spid="12"/>
                                        </p:tgtEl>
                                      </p:cBhvr>
                                    </p:animEffect>
                                  </p:childTnLst>
                                </p:cTn>
                              </p:par>
                              <p:par>
                                <p:cTn id="42" presetID="2" presetClass="entr" presetSubtype="1" decel="100000" fill="hold" grpId="0" nodeType="withEffect">
                                  <p:stCondLst>
                                    <p:cond delay="0"/>
                                  </p:stCondLst>
                                  <p:childTnLst>
                                    <p:set>
                                      <p:cBhvr>
                                        <p:cTn id="43" dur="1" fill="hold">
                                          <p:stCondLst>
                                            <p:cond delay="0"/>
                                          </p:stCondLst>
                                        </p:cTn>
                                        <p:tgtEl>
                                          <p:spTgt spid="24"/>
                                        </p:tgtEl>
                                        <p:attrNameLst>
                                          <p:attrName>style.visibility</p:attrName>
                                        </p:attrNameLst>
                                      </p:cBhvr>
                                      <p:to>
                                        <p:strVal val="visible"/>
                                      </p:to>
                                    </p:set>
                                    <p:anim calcmode="lin" valueType="num">
                                      <p:cBhvr additive="base">
                                        <p:cTn id="44" dur="1000" fill="hold"/>
                                        <p:tgtEl>
                                          <p:spTgt spid="24"/>
                                        </p:tgtEl>
                                        <p:attrNameLst>
                                          <p:attrName>ppt_x</p:attrName>
                                        </p:attrNameLst>
                                      </p:cBhvr>
                                      <p:tavLst>
                                        <p:tav tm="0">
                                          <p:val>
                                            <p:strVal val="#ppt_x"/>
                                          </p:val>
                                        </p:tav>
                                        <p:tav tm="100000">
                                          <p:val>
                                            <p:strVal val="#ppt_x"/>
                                          </p:val>
                                        </p:tav>
                                      </p:tavLst>
                                    </p:anim>
                                    <p:anim calcmode="lin" valueType="num">
                                      <p:cBhvr additive="base">
                                        <p:cTn id="45" dur="1000" fill="hold"/>
                                        <p:tgtEl>
                                          <p:spTgt spid="24"/>
                                        </p:tgtEl>
                                        <p:attrNameLst>
                                          <p:attrName>ppt_y</p:attrName>
                                        </p:attrNameLst>
                                      </p:cBhvr>
                                      <p:tavLst>
                                        <p:tav tm="0">
                                          <p:val>
                                            <p:strVal val="0-#ppt_h/2"/>
                                          </p:val>
                                        </p:tav>
                                        <p:tav tm="100000">
                                          <p:val>
                                            <p:strVal val="#ppt_y"/>
                                          </p:val>
                                        </p:tav>
                                      </p:tavLst>
                                    </p:anim>
                                  </p:childTnLst>
                                </p:cTn>
                              </p:par>
                              <p:par>
                                <p:cTn id="46" presetID="45" presetClass="entr" presetSubtype="0" fill="hold" grpId="1" nodeType="withEffect">
                                  <p:stCondLst>
                                    <p:cond delay="0"/>
                                  </p:stCondLst>
                                  <p:childTnLst>
                                    <p:set>
                                      <p:cBhvr>
                                        <p:cTn id="47" dur="1" fill="hold">
                                          <p:stCondLst>
                                            <p:cond delay="0"/>
                                          </p:stCondLst>
                                        </p:cTn>
                                        <p:tgtEl>
                                          <p:spTgt spid="24"/>
                                        </p:tgtEl>
                                        <p:attrNameLst>
                                          <p:attrName>style.visibility</p:attrName>
                                        </p:attrNameLst>
                                      </p:cBhvr>
                                      <p:to>
                                        <p:strVal val="visible"/>
                                      </p:to>
                                    </p:set>
                                    <p:animEffect transition="in" filter="fade">
                                      <p:cBhvr>
                                        <p:cTn id="48" dur="1000"/>
                                        <p:tgtEl>
                                          <p:spTgt spid="24"/>
                                        </p:tgtEl>
                                      </p:cBhvr>
                                    </p:animEffect>
                                    <p:anim calcmode="lin" valueType="num">
                                      <p:cBhvr>
                                        <p:cTn id="49" dur="1000" fill="hold"/>
                                        <p:tgtEl>
                                          <p:spTgt spid="24"/>
                                        </p:tgtEl>
                                        <p:attrNameLst>
                                          <p:attrName>ppt_w</p:attrName>
                                        </p:attrNameLst>
                                      </p:cBhvr>
                                      <p:tavLst>
                                        <p:tav tm="0" fmla="#ppt_w*sin(2.5*pi*$)">
                                          <p:val>
                                            <p:fltVal val="0"/>
                                          </p:val>
                                        </p:tav>
                                        <p:tav tm="100000">
                                          <p:val>
                                            <p:fltVal val="1"/>
                                          </p:val>
                                        </p:tav>
                                      </p:tavLst>
                                    </p:anim>
                                    <p:anim calcmode="lin" valueType="num">
                                      <p:cBhvr>
                                        <p:cTn id="50" dur="1000" fill="hold"/>
                                        <p:tgtEl>
                                          <p:spTgt spid="24"/>
                                        </p:tgtEl>
                                        <p:attrNameLst>
                                          <p:attrName>ppt_h</p:attrName>
                                        </p:attrNameLst>
                                      </p:cBhvr>
                                      <p:tavLst>
                                        <p:tav tm="0">
                                          <p:val>
                                            <p:strVal val="#ppt_h"/>
                                          </p:val>
                                        </p:tav>
                                        <p:tav tm="100000">
                                          <p:val>
                                            <p:strVal val="#ppt_h"/>
                                          </p:val>
                                        </p:tav>
                                      </p:tavLst>
                                    </p:anim>
                                  </p:childTnLst>
                                </p:cTn>
                              </p:par>
                            </p:childTnLst>
                          </p:cTn>
                        </p:par>
                        <p:par>
                          <p:cTn id="51" fill="hold">
                            <p:stCondLst>
                              <p:cond delay="3850"/>
                            </p:stCondLst>
                            <p:childTnLst>
                              <p:par>
                                <p:cTn id="52" presetID="2" presetClass="entr" presetSubtype="4" decel="100000" fill="hold" grpId="0" nodeType="afterEffect">
                                  <p:stCondLst>
                                    <p:cond delay="0"/>
                                  </p:stCondLst>
                                  <p:childTnLst>
                                    <p:set>
                                      <p:cBhvr>
                                        <p:cTn id="53" dur="1" fill="hold">
                                          <p:stCondLst>
                                            <p:cond delay="0"/>
                                          </p:stCondLst>
                                        </p:cTn>
                                        <p:tgtEl>
                                          <p:spTgt spid="30">
                                            <p:txEl>
                                              <p:pRg st="0" end="0"/>
                                            </p:txEl>
                                          </p:spTgt>
                                        </p:tgtEl>
                                        <p:attrNameLst>
                                          <p:attrName>style.visibility</p:attrName>
                                        </p:attrNameLst>
                                      </p:cBhvr>
                                      <p:to>
                                        <p:strVal val="visible"/>
                                      </p:to>
                                    </p:set>
                                    <p:anim calcmode="lin" valueType="num">
                                      <p:cBhvr additive="base">
                                        <p:cTn id="54" dur="500" fill="hold"/>
                                        <p:tgtEl>
                                          <p:spTgt spid="30">
                                            <p:txEl>
                                              <p:pRg st="0" end="0"/>
                                            </p:txEl>
                                          </p:spTgt>
                                        </p:tgtEl>
                                        <p:attrNameLst>
                                          <p:attrName>ppt_x</p:attrName>
                                        </p:attrNameLst>
                                      </p:cBhvr>
                                      <p:tavLst>
                                        <p:tav tm="0">
                                          <p:val>
                                            <p:strVal val="#ppt_x"/>
                                          </p:val>
                                        </p:tav>
                                        <p:tav tm="100000">
                                          <p:val>
                                            <p:strVal val="#ppt_x"/>
                                          </p:val>
                                        </p:tav>
                                      </p:tavLst>
                                    </p:anim>
                                    <p:anim calcmode="lin" valueType="num">
                                      <p:cBhvr additive="base">
                                        <p:cTn id="55" dur="500" fill="hold"/>
                                        <p:tgtEl>
                                          <p:spTgt spid="30">
                                            <p:txEl>
                                              <p:pRg st="0" end="0"/>
                                            </p:txEl>
                                          </p:spTgt>
                                        </p:tgtEl>
                                        <p:attrNameLst>
                                          <p:attrName>ppt_y</p:attrName>
                                        </p:attrNameLst>
                                      </p:cBhvr>
                                      <p:tavLst>
                                        <p:tav tm="0">
                                          <p:val>
                                            <p:strVal val="1+#ppt_h/2"/>
                                          </p:val>
                                        </p:tav>
                                        <p:tav tm="100000">
                                          <p:val>
                                            <p:strVal val="#ppt_y"/>
                                          </p:val>
                                        </p:tav>
                                      </p:tavLst>
                                    </p:anim>
                                  </p:childTnLst>
                                </p:cTn>
                              </p:par>
                              <p:par>
                                <p:cTn id="56" presetID="2" presetClass="entr" presetSubtype="4" decel="100000" fill="hold" grpId="0" nodeType="withEffect">
                                  <p:stCondLst>
                                    <p:cond delay="0"/>
                                  </p:stCondLst>
                                  <p:childTnLst>
                                    <p:set>
                                      <p:cBhvr>
                                        <p:cTn id="57" dur="1" fill="hold">
                                          <p:stCondLst>
                                            <p:cond delay="0"/>
                                          </p:stCondLst>
                                        </p:cTn>
                                        <p:tgtEl>
                                          <p:spTgt spid="32"/>
                                        </p:tgtEl>
                                        <p:attrNameLst>
                                          <p:attrName>style.visibility</p:attrName>
                                        </p:attrNameLst>
                                      </p:cBhvr>
                                      <p:to>
                                        <p:strVal val="visible"/>
                                      </p:to>
                                    </p:set>
                                    <p:anim calcmode="lin" valueType="num">
                                      <p:cBhvr additive="base">
                                        <p:cTn id="58" dur="500" fill="hold"/>
                                        <p:tgtEl>
                                          <p:spTgt spid="32"/>
                                        </p:tgtEl>
                                        <p:attrNameLst>
                                          <p:attrName>ppt_x</p:attrName>
                                        </p:attrNameLst>
                                      </p:cBhvr>
                                      <p:tavLst>
                                        <p:tav tm="0">
                                          <p:val>
                                            <p:strVal val="#ppt_x"/>
                                          </p:val>
                                        </p:tav>
                                        <p:tav tm="100000">
                                          <p:val>
                                            <p:strVal val="#ppt_x"/>
                                          </p:val>
                                        </p:tav>
                                      </p:tavLst>
                                    </p:anim>
                                    <p:anim calcmode="lin" valueType="num">
                                      <p:cBhvr additive="base">
                                        <p:cTn id="59" dur="500" fill="hold"/>
                                        <p:tgtEl>
                                          <p:spTgt spid="32"/>
                                        </p:tgtEl>
                                        <p:attrNameLst>
                                          <p:attrName>ppt_y</p:attrName>
                                        </p:attrNameLst>
                                      </p:cBhvr>
                                      <p:tavLst>
                                        <p:tav tm="0">
                                          <p:val>
                                            <p:strVal val="1+#ppt_h/2"/>
                                          </p:val>
                                        </p:tav>
                                        <p:tav tm="100000">
                                          <p:val>
                                            <p:strVal val="#ppt_y"/>
                                          </p:val>
                                        </p:tav>
                                      </p:tavLst>
                                    </p:anim>
                                  </p:childTnLst>
                                </p:cTn>
                              </p:par>
                              <p:par>
                                <p:cTn id="60" presetID="2" presetClass="entr" presetSubtype="4" decel="100000" fill="hold" grpId="0" nodeType="withEffect">
                                  <p:stCondLst>
                                    <p:cond delay="100"/>
                                  </p:stCondLst>
                                  <p:childTnLst>
                                    <p:set>
                                      <p:cBhvr>
                                        <p:cTn id="61" dur="1" fill="hold">
                                          <p:stCondLst>
                                            <p:cond delay="0"/>
                                          </p:stCondLst>
                                        </p:cTn>
                                        <p:tgtEl>
                                          <p:spTgt spid="31">
                                            <p:txEl>
                                              <p:pRg st="0" end="0"/>
                                            </p:txEl>
                                          </p:spTgt>
                                        </p:tgtEl>
                                        <p:attrNameLst>
                                          <p:attrName>style.visibility</p:attrName>
                                        </p:attrNameLst>
                                      </p:cBhvr>
                                      <p:to>
                                        <p:strVal val="visible"/>
                                      </p:to>
                                    </p:set>
                                    <p:anim calcmode="lin" valueType="num">
                                      <p:cBhvr additive="base">
                                        <p:cTn id="62" dur="500" fill="hold"/>
                                        <p:tgtEl>
                                          <p:spTgt spid="31">
                                            <p:txEl>
                                              <p:pRg st="0" end="0"/>
                                            </p:txEl>
                                          </p:spTgt>
                                        </p:tgtEl>
                                        <p:attrNameLst>
                                          <p:attrName>ppt_x</p:attrName>
                                        </p:attrNameLst>
                                      </p:cBhvr>
                                      <p:tavLst>
                                        <p:tav tm="0">
                                          <p:val>
                                            <p:strVal val="#ppt_x"/>
                                          </p:val>
                                        </p:tav>
                                        <p:tav tm="100000">
                                          <p:val>
                                            <p:strVal val="#ppt_x"/>
                                          </p:val>
                                        </p:tav>
                                      </p:tavLst>
                                    </p:anim>
                                    <p:anim calcmode="lin" valueType="num">
                                      <p:cBhvr additive="base">
                                        <p:cTn id="63" dur="500" fill="hold"/>
                                        <p:tgtEl>
                                          <p:spTgt spid="31">
                                            <p:txEl>
                                              <p:pRg st="0" end="0"/>
                                            </p:txEl>
                                          </p:spTgt>
                                        </p:tgtEl>
                                        <p:attrNameLst>
                                          <p:attrName>ppt_y</p:attrName>
                                        </p:attrNameLst>
                                      </p:cBhvr>
                                      <p:tavLst>
                                        <p:tav tm="0">
                                          <p:val>
                                            <p:strVal val="1+#ppt_h/2"/>
                                          </p:val>
                                        </p:tav>
                                        <p:tav tm="100000">
                                          <p:val>
                                            <p:strVal val="#ppt_y"/>
                                          </p:val>
                                        </p:tav>
                                      </p:tavLst>
                                    </p:anim>
                                  </p:childTnLst>
                                </p:cTn>
                              </p:par>
                            </p:childTnLst>
                          </p:cTn>
                        </p:par>
                        <p:par>
                          <p:cTn id="64" fill="hold">
                            <p:stCondLst>
                              <p:cond delay="4450"/>
                            </p:stCondLst>
                            <p:childTnLst>
                              <p:par>
                                <p:cTn id="65" presetID="10" presetClass="entr" presetSubtype="0" fill="hold" grpId="0" nodeType="afterEffect">
                                  <p:stCondLst>
                                    <p:cond delay="250"/>
                                  </p:stCondLst>
                                  <p:childTnLst>
                                    <p:set>
                                      <p:cBhvr>
                                        <p:cTn id="66" dur="1" fill="hold">
                                          <p:stCondLst>
                                            <p:cond delay="0"/>
                                          </p:stCondLst>
                                        </p:cTn>
                                        <p:tgtEl>
                                          <p:spTgt spid="15"/>
                                        </p:tgtEl>
                                        <p:attrNameLst>
                                          <p:attrName>style.visibility</p:attrName>
                                        </p:attrNameLst>
                                      </p:cBhvr>
                                      <p:to>
                                        <p:strVal val="visible"/>
                                      </p:to>
                                    </p:set>
                                    <p:animEffect transition="in" filter="fade">
                                      <p:cBhvr>
                                        <p:cTn id="67" dur="500"/>
                                        <p:tgtEl>
                                          <p:spTgt spid="15"/>
                                        </p:tgtEl>
                                      </p:cBhvr>
                                    </p:animEffect>
                                  </p:childTnLst>
                                </p:cTn>
                              </p:par>
                            </p:childTnLst>
                          </p:cTn>
                        </p:par>
                        <p:par>
                          <p:cTn id="68" fill="hold">
                            <p:stCondLst>
                              <p:cond delay="5200"/>
                            </p:stCondLst>
                            <p:childTnLst>
                              <p:par>
                                <p:cTn id="69" presetID="21" presetClass="entr" presetSubtype="1" fill="hold" nodeType="afterEffect">
                                  <p:stCondLst>
                                    <p:cond delay="0"/>
                                  </p:stCondLst>
                                  <p:childTnLst>
                                    <p:set>
                                      <p:cBhvr>
                                        <p:cTn id="70" dur="1" fill="hold">
                                          <p:stCondLst>
                                            <p:cond delay="0"/>
                                          </p:stCondLst>
                                        </p:cTn>
                                        <p:tgtEl>
                                          <p:spTgt spid="16"/>
                                        </p:tgtEl>
                                        <p:attrNameLst>
                                          <p:attrName>style.visibility</p:attrName>
                                        </p:attrNameLst>
                                      </p:cBhvr>
                                      <p:to>
                                        <p:strVal val="visible"/>
                                      </p:to>
                                    </p:set>
                                    <p:animEffect transition="in" filter="wheel(1)">
                                      <p:cBhvr>
                                        <p:cTn id="71" dur="1000"/>
                                        <p:tgtEl>
                                          <p:spTgt spid="16"/>
                                        </p:tgtEl>
                                      </p:cBhvr>
                                    </p:animEffect>
                                  </p:childTnLst>
                                </p:cTn>
                              </p:par>
                              <p:par>
                                <p:cTn id="72" presetID="2" presetClass="entr" presetSubtype="1" decel="100000" fill="hold" grpId="0" nodeType="withEffect">
                                  <p:stCondLst>
                                    <p:cond delay="0"/>
                                  </p:stCondLst>
                                  <p:childTnLst>
                                    <p:set>
                                      <p:cBhvr>
                                        <p:cTn id="73" dur="1" fill="hold">
                                          <p:stCondLst>
                                            <p:cond delay="0"/>
                                          </p:stCondLst>
                                        </p:cTn>
                                        <p:tgtEl>
                                          <p:spTgt spid="25"/>
                                        </p:tgtEl>
                                        <p:attrNameLst>
                                          <p:attrName>style.visibility</p:attrName>
                                        </p:attrNameLst>
                                      </p:cBhvr>
                                      <p:to>
                                        <p:strVal val="visible"/>
                                      </p:to>
                                    </p:set>
                                    <p:anim calcmode="lin" valueType="num">
                                      <p:cBhvr additive="base">
                                        <p:cTn id="74" dur="1000" fill="hold"/>
                                        <p:tgtEl>
                                          <p:spTgt spid="25"/>
                                        </p:tgtEl>
                                        <p:attrNameLst>
                                          <p:attrName>ppt_x</p:attrName>
                                        </p:attrNameLst>
                                      </p:cBhvr>
                                      <p:tavLst>
                                        <p:tav tm="0">
                                          <p:val>
                                            <p:strVal val="#ppt_x"/>
                                          </p:val>
                                        </p:tav>
                                        <p:tav tm="100000">
                                          <p:val>
                                            <p:strVal val="#ppt_x"/>
                                          </p:val>
                                        </p:tav>
                                      </p:tavLst>
                                    </p:anim>
                                    <p:anim calcmode="lin" valueType="num">
                                      <p:cBhvr additive="base">
                                        <p:cTn id="75" dur="1000" fill="hold"/>
                                        <p:tgtEl>
                                          <p:spTgt spid="25"/>
                                        </p:tgtEl>
                                        <p:attrNameLst>
                                          <p:attrName>ppt_y</p:attrName>
                                        </p:attrNameLst>
                                      </p:cBhvr>
                                      <p:tavLst>
                                        <p:tav tm="0">
                                          <p:val>
                                            <p:strVal val="0-#ppt_h/2"/>
                                          </p:val>
                                        </p:tav>
                                        <p:tav tm="100000">
                                          <p:val>
                                            <p:strVal val="#ppt_y"/>
                                          </p:val>
                                        </p:tav>
                                      </p:tavLst>
                                    </p:anim>
                                  </p:childTnLst>
                                </p:cTn>
                              </p:par>
                              <p:par>
                                <p:cTn id="76" presetID="45" presetClass="entr" presetSubtype="0" fill="hold" grpId="1" nodeType="withEffect">
                                  <p:stCondLst>
                                    <p:cond delay="0"/>
                                  </p:stCondLst>
                                  <p:childTnLst>
                                    <p:set>
                                      <p:cBhvr>
                                        <p:cTn id="77" dur="1" fill="hold">
                                          <p:stCondLst>
                                            <p:cond delay="0"/>
                                          </p:stCondLst>
                                        </p:cTn>
                                        <p:tgtEl>
                                          <p:spTgt spid="25"/>
                                        </p:tgtEl>
                                        <p:attrNameLst>
                                          <p:attrName>style.visibility</p:attrName>
                                        </p:attrNameLst>
                                      </p:cBhvr>
                                      <p:to>
                                        <p:strVal val="visible"/>
                                      </p:to>
                                    </p:set>
                                    <p:animEffect transition="in" filter="fade">
                                      <p:cBhvr>
                                        <p:cTn id="78" dur="1000"/>
                                        <p:tgtEl>
                                          <p:spTgt spid="25"/>
                                        </p:tgtEl>
                                      </p:cBhvr>
                                    </p:animEffect>
                                    <p:anim calcmode="lin" valueType="num">
                                      <p:cBhvr>
                                        <p:cTn id="79" dur="1000" fill="hold"/>
                                        <p:tgtEl>
                                          <p:spTgt spid="25"/>
                                        </p:tgtEl>
                                        <p:attrNameLst>
                                          <p:attrName>ppt_w</p:attrName>
                                        </p:attrNameLst>
                                      </p:cBhvr>
                                      <p:tavLst>
                                        <p:tav tm="0" fmla="#ppt_w*sin(2.5*pi*$)">
                                          <p:val>
                                            <p:fltVal val="0"/>
                                          </p:val>
                                        </p:tav>
                                        <p:tav tm="100000">
                                          <p:val>
                                            <p:fltVal val="1"/>
                                          </p:val>
                                        </p:tav>
                                      </p:tavLst>
                                    </p:anim>
                                    <p:anim calcmode="lin" valueType="num">
                                      <p:cBhvr>
                                        <p:cTn id="80" dur="1000" fill="hold"/>
                                        <p:tgtEl>
                                          <p:spTgt spid="25"/>
                                        </p:tgtEl>
                                        <p:attrNameLst>
                                          <p:attrName>ppt_h</p:attrName>
                                        </p:attrNameLst>
                                      </p:cBhvr>
                                      <p:tavLst>
                                        <p:tav tm="0">
                                          <p:val>
                                            <p:strVal val="#ppt_h"/>
                                          </p:val>
                                        </p:tav>
                                        <p:tav tm="100000">
                                          <p:val>
                                            <p:strVal val="#ppt_h"/>
                                          </p:val>
                                        </p:tav>
                                      </p:tavLst>
                                    </p:anim>
                                  </p:childTnLst>
                                </p:cTn>
                              </p:par>
                            </p:childTnLst>
                          </p:cTn>
                        </p:par>
                        <p:par>
                          <p:cTn id="81" fill="hold">
                            <p:stCondLst>
                              <p:cond delay="6200"/>
                            </p:stCondLst>
                            <p:childTnLst>
                              <p:par>
                                <p:cTn id="82" presetID="2" presetClass="entr" presetSubtype="4" decel="100000" fill="hold" grpId="0" nodeType="afterEffect">
                                  <p:stCondLst>
                                    <p:cond delay="0"/>
                                  </p:stCondLst>
                                  <p:childTnLst>
                                    <p:set>
                                      <p:cBhvr>
                                        <p:cTn id="83" dur="1" fill="hold">
                                          <p:stCondLst>
                                            <p:cond delay="0"/>
                                          </p:stCondLst>
                                        </p:cTn>
                                        <p:tgtEl>
                                          <p:spTgt spid="33">
                                            <p:txEl>
                                              <p:pRg st="0" end="0"/>
                                            </p:txEl>
                                          </p:spTgt>
                                        </p:tgtEl>
                                        <p:attrNameLst>
                                          <p:attrName>style.visibility</p:attrName>
                                        </p:attrNameLst>
                                      </p:cBhvr>
                                      <p:to>
                                        <p:strVal val="visible"/>
                                      </p:to>
                                    </p:set>
                                    <p:anim calcmode="lin" valueType="num">
                                      <p:cBhvr additive="base">
                                        <p:cTn id="84" dur="500" fill="hold"/>
                                        <p:tgtEl>
                                          <p:spTgt spid="33">
                                            <p:txEl>
                                              <p:pRg st="0" end="0"/>
                                            </p:txEl>
                                          </p:spTgt>
                                        </p:tgtEl>
                                        <p:attrNameLst>
                                          <p:attrName>ppt_x</p:attrName>
                                        </p:attrNameLst>
                                      </p:cBhvr>
                                      <p:tavLst>
                                        <p:tav tm="0">
                                          <p:val>
                                            <p:strVal val="#ppt_x"/>
                                          </p:val>
                                        </p:tav>
                                        <p:tav tm="100000">
                                          <p:val>
                                            <p:strVal val="#ppt_x"/>
                                          </p:val>
                                        </p:tav>
                                      </p:tavLst>
                                    </p:anim>
                                    <p:anim calcmode="lin" valueType="num">
                                      <p:cBhvr additive="base">
                                        <p:cTn id="85" dur="500" fill="hold"/>
                                        <p:tgtEl>
                                          <p:spTgt spid="33">
                                            <p:txEl>
                                              <p:pRg st="0" end="0"/>
                                            </p:txEl>
                                          </p:spTgt>
                                        </p:tgtEl>
                                        <p:attrNameLst>
                                          <p:attrName>ppt_y</p:attrName>
                                        </p:attrNameLst>
                                      </p:cBhvr>
                                      <p:tavLst>
                                        <p:tav tm="0">
                                          <p:val>
                                            <p:strVal val="1+#ppt_h/2"/>
                                          </p:val>
                                        </p:tav>
                                        <p:tav tm="100000">
                                          <p:val>
                                            <p:strVal val="#ppt_y"/>
                                          </p:val>
                                        </p:tav>
                                      </p:tavLst>
                                    </p:anim>
                                  </p:childTnLst>
                                </p:cTn>
                              </p:par>
                              <p:par>
                                <p:cTn id="86" presetID="2" presetClass="entr" presetSubtype="4" decel="100000" fill="hold" grpId="0" nodeType="withEffect">
                                  <p:stCondLst>
                                    <p:cond delay="0"/>
                                  </p:stCondLst>
                                  <p:childTnLst>
                                    <p:set>
                                      <p:cBhvr>
                                        <p:cTn id="87" dur="1" fill="hold">
                                          <p:stCondLst>
                                            <p:cond delay="0"/>
                                          </p:stCondLst>
                                        </p:cTn>
                                        <p:tgtEl>
                                          <p:spTgt spid="35"/>
                                        </p:tgtEl>
                                        <p:attrNameLst>
                                          <p:attrName>style.visibility</p:attrName>
                                        </p:attrNameLst>
                                      </p:cBhvr>
                                      <p:to>
                                        <p:strVal val="visible"/>
                                      </p:to>
                                    </p:set>
                                    <p:anim calcmode="lin" valueType="num">
                                      <p:cBhvr additive="base">
                                        <p:cTn id="88" dur="500" fill="hold"/>
                                        <p:tgtEl>
                                          <p:spTgt spid="35"/>
                                        </p:tgtEl>
                                        <p:attrNameLst>
                                          <p:attrName>ppt_x</p:attrName>
                                        </p:attrNameLst>
                                      </p:cBhvr>
                                      <p:tavLst>
                                        <p:tav tm="0">
                                          <p:val>
                                            <p:strVal val="#ppt_x"/>
                                          </p:val>
                                        </p:tav>
                                        <p:tav tm="100000">
                                          <p:val>
                                            <p:strVal val="#ppt_x"/>
                                          </p:val>
                                        </p:tav>
                                      </p:tavLst>
                                    </p:anim>
                                    <p:anim calcmode="lin" valueType="num">
                                      <p:cBhvr additive="base">
                                        <p:cTn id="89" dur="500" fill="hold"/>
                                        <p:tgtEl>
                                          <p:spTgt spid="35"/>
                                        </p:tgtEl>
                                        <p:attrNameLst>
                                          <p:attrName>ppt_y</p:attrName>
                                        </p:attrNameLst>
                                      </p:cBhvr>
                                      <p:tavLst>
                                        <p:tav tm="0">
                                          <p:val>
                                            <p:strVal val="1+#ppt_h/2"/>
                                          </p:val>
                                        </p:tav>
                                        <p:tav tm="100000">
                                          <p:val>
                                            <p:strVal val="#ppt_y"/>
                                          </p:val>
                                        </p:tav>
                                      </p:tavLst>
                                    </p:anim>
                                  </p:childTnLst>
                                </p:cTn>
                              </p:par>
                              <p:par>
                                <p:cTn id="90" presetID="2" presetClass="entr" presetSubtype="4" decel="100000" fill="hold" grpId="0" nodeType="withEffect">
                                  <p:stCondLst>
                                    <p:cond delay="100"/>
                                  </p:stCondLst>
                                  <p:childTnLst>
                                    <p:set>
                                      <p:cBhvr>
                                        <p:cTn id="91" dur="1" fill="hold">
                                          <p:stCondLst>
                                            <p:cond delay="0"/>
                                          </p:stCondLst>
                                        </p:cTn>
                                        <p:tgtEl>
                                          <p:spTgt spid="34">
                                            <p:txEl>
                                              <p:pRg st="0" end="0"/>
                                            </p:txEl>
                                          </p:spTgt>
                                        </p:tgtEl>
                                        <p:attrNameLst>
                                          <p:attrName>style.visibility</p:attrName>
                                        </p:attrNameLst>
                                      </p:cBhvr>
                                      <p:to>
                                        <p:strVal val="visible"/>
                                      </p:to>
                                    </p:set>
                                    <p:anim calcmode="lin" valueType="num">
                                      <p:cBhvr additive="base">
                                        <p:cTn id="92" dur="500" fill="hold"/>
                                        <p:tgtEl>
                                          <p:spTgt spid="34">
                                            <p:txEl>
                                              <p:pRg st="0" end="0"/>
                                            </p:txEl>
                                          </p:spTgt>
                                        </p:tgtEl>
                                        <p:attrNameLst>
                                          <p:attrName>ppt_x</p:attrName>
                                        </p:attrNameLst>
                                      </p:cBhvr>
                                      <p:tavLst>
                                        <p:tav tm="0">
                                          <p:val>
                                            <p:strVal val="#ppt_x"/>
                                          </p:val>
                                        </p:tav>
                                        <p:tav tm="100000">
                                          <p:val>
                                            <p:strVal val="#ppt_x"/>
                                          </p:val>
                                        </p:tav>
                                      </p:tavLst>
                                    </p:anim>
                                    <p:anim calcmode="lin" valueType="num">
                                      <p:cBhvr additive="base">
                                        <p:cTn id="93" dur="500" fill="hold"/>
                                        <p:tgtEl>
                                          <p:spTgt spid="34">
                                            <p:txEl>
                                              <p:pRg st="0" end="0"/>
                                            </p:txEl>
                                          </p:spTgt>
                                        </p:tgtEl>
                                        <p:attrNameLst>
                                          <p:attrName>ppt_y</p:attrName>
                                        </p:attrNameLst>
                                      </p:cBhvr>
                                      <p:tavLst>
                                        <p:tav tm="0">
                                          <p:val>
                                            <p:strVal val="1+#ppt_h/2"/>
                                          </p:val>
                                        </p:tav>
                                        <p:tav tm="100000">
                                          <p:val>
                                            <p:strVal val="#ppt_y"/>
                                          </p:val>
                                        </p:tav>
                                      </p:tavLst>
                                    </p:anim>
                                  </p:childTnLst>
                                </p:cTn>
                              </p:par>
                            </p:childTnLst>
                          </p:cTn>
                        </p:par>
                        <p:par>
                          <p:cTn id="94" fill="hold">
                            <p:stCondLst>
                              <p:cond delay="6800"/>
                            </p:stCondLst>
                            <p:childTnLst>
                              <p:par>
                                <p:cTn id="95" presetID="10" presetClass="entr" presetSubtype="0" fill="hold" grpId="0" nodeType="afterEffect">
                                  <p:stCondLst>
                                    <p:cond delay="250"/>
                                  </p:stCondLst>
                                  <p:childTnLst>
                                    <p:set>
                                      <p:cBhvr>
                                        <p:cTn id="96" dur="1" fill="hold">
                                          <p:stCondLst>
                                            <p:cond delay="0"/>
                                          </p:stCondLst>
                                        </p:cTn>
                                        <p:tgtEl>
                                          <p:spTgt spid="19"/>
                                        </p:tgtEl>
                                        <p:attrNameLst>
                                          <p:attrName>style.visibility</p:attrName>
                                        </p:attrNameLst>
                                      </p:cBhvr>
                                      <p:to>
                                        <p:strVal val="visible"/>
                                      </p:to>
                                    </p:set>
                                    <p:animEffect transition="in" filter="fade">
                                      <p:cBhvr>
                                        <p:cTn id="97" dur="500"/>
                                        <p:tgtEl>
                                          <p:spTgt spid="19"/>
                                        </p:tgtEl>
                                      </p:cBhvr>
                                    </p:animEffect>
                                  </p:childTnLst>
                                </p:cTn>
                              </p:par>
                            </p:childTnLst>
                          </p:cTn>
                        </p:par>
                        <p:par>
                          <p:cTn id="98" fill="hold">
                            <p:stCondLst>
                              <p:cond delay="7550"/>
                            </p:stCondLst>
                            <p:childTnLst>
                              <p:par>
                                <p:cTn id="99" presetID="21" presetClass="entr" presetSubtype="1" fill="hold" nodeType="afterEffect">
                                  <p:stCondLst>
                                    <p:cond delay="0"/>
                                  </p:stCondLst>
                                  <p:childTnLst>
                                    <p:set>
                                      <p:cBhvr>
                                        <p:cTn id="100" dur="1" fill="hold">
                                          <p:stCondLst>
                                            <p:cond delay="0"/>
                                          </p:stCondLst>
                                        </p:cTn>
                                        <p:tgtEl>
                                          <p:spTgt spid="20"/>
                                        </p:tgtEl>
                                        <p:attrNameLst>
                                          <p:attrName>style.visibility</p:attrName>
                                        </p:attrNameLst>
                                      </p:cBhvr>
                                      <p:to>
                                        <p:strVal val="visible"/>
                                      </p:to>
                                    </p:set>
                                    <p:animEffect transition="in" filter="wheel(1)">
                                      <p:cBhvr>
                                        <p:cTn id="101" dur="1000"/>
                                        <p:tgtEl>
                                          <p:spTgt spid="20"/>
                                        </p:tgtEl>
                                      </p:cBhvr>
                                    </p:animEffect>
                                  </p:childTnLst>
                                </p:cTn>
                              </p:par>
                              <p:par>
                                <p:cTn id="102" presetID="2" presetClass="entr" presetSubtype="1" decel="100000" fill="hold" grpId="0" nodeType="withEffect">
                                  <p:stCondLst>
                                    <p:cond delay="0"/>
                                  </p:stCondLst>
                                  <p:childTnLst>
                                    <p:set>
                                      <p:cBhvr>
                                        <p:cTn id="103" dur="1" fill="hold">
                                          <p:stCondLst>
                                            <p:cond delay="0"/>
                                          </p:stCondLst>
                                        </p:cTn>
                                        <p:tgtEl>
                                          <p:spTgt spid="26"/>
                                        </p:tgtEl>
                                        <p:attrNameLst>
                                          <p:attrName>style.visibility</p:attrName>
                                        </p:attrNameLst>
                                      </p:cBhvr>
                                      <p:to>
                                        <p:strVal val="visible"/>
                                      </p:to>
                                    </p:set>
                                    <p:anim calcmode="lin" valueType="num">
                                      <p:cBhvr additive="base">
                                        <p:cTn id="104" dur="1000" fill="hold"/>
                                        <p:tgtEl>
                                          <p:spTgt spid="26"/>
                                        </p:tgtEl>
                                        <p:attrNameLst>
                                          <p:attrName>ppt_x</p:attrName>
                                        </p:attrNameLst>
                                      </p:cBhvr>
                                      <p:tavLst>
                                        <p:tav tm="0">
                                          <p:val>
                                            <p:strVal val="#ppt_x"/>
                                          </p:val>
                                        </p:tav>
                                        <p:tav tm="100000">
                                          <p:val>
                                            <p:strVal val="#ppt_x"/>
                                          </p:val>
                                        </p:tav>
                                      </p:tavLst>
                                    </p:anim>
                                    <p:anim calcmode="lin" valueType="num">
                                      <p:cBhvr additive="base">
                                        <p:cTn id="105" dur="1000" fill="hold"/>
                                        <p:tgtEl>
                                          <p:spTgt spid="26"/>
                                        </p:tgtEl>
                                        <p:attrNameLst>
                                          <p:attrName>ppt_y</p:attrName>
                                        </p:attrNameLst>
                                      </p:cBhvr>
                                      <p:tavLst>
                                        <p:tav tm="0">
                                          <p:val>
                                            <p:strVal val="0-#ppt_h/2"/>
                                          </p:val>
                                        </p:tav>
                                        <p:tav tm="100000">
                                          <p:val>
                                            <p:strVal val="#ppt_y"/>
                                          </p:val>
                                        </p:tav>
                                      </p:tavLst>
                                    </p:anim>
                                  </p:childTnLst>
                                </p:cTn>
                              </p:par>
                              <p:par>
                                <p:cTn id="106" presetID="45" presetClass="entr" presetSubtype="0" fill="hold" grpId="1" nodeType="withEffect">
                                  <p:stCondLst>
                                    <p:cond delay="0"/>
                                  </p:stCondLst>
                                  <p:childTnLst>
                                    <p:set>
                                      <p:cBhvr>
                                        <p:cTn id="107" dur="1" fill="hold">
                                          <p:stCondLst>
                                            <p:cond delay="0"/>
                                          </p:stCondLst>
                                        </p:cTn>
                                        <p:tgtEl>
                                          <p:spTgt spid="26"/>
                                        </p:tgtEl>
                                        <p:attrNameLst>
                                          <p:attrName>style.visibility</p:attrName>
                                        </p:attrNameLst>
                                      </p:cBhvr>
                                      <p:to>
                                        <p:strVal val="visible"/>
                                      </p:to>
                                    </p:set>
                                    <p:animEffect transition="in" filter="fade">
                                      <p:cBhvr>
                                        <p:cTn id="108" dur="1000"/>
                                        <p:tgtEl>
                                          <p:spTgt spid="26"/>
                                        </p:tgtEl>
                                      </p:cBhvr>
                                    </p:animEffect>
                                    <p:anim calcmode="lin" valueType="num">
                                      <p:cBhvr>
                                        <p:cTn id="109" dur="1000" fill="hold"/>
                                        <p:tgtEl>
                                          <p:spTgt spid="26"/>
                                        </p:tgtEl>
                                        <p:attrNameLst>
                                          <p:attrName>ppt_w</p:attrName>
                                        </p:attrNameLst>
                                      </p:cBhvr>
                                      <p:tavLst>
                                        <p:tav tm="0" fmla="#ppt_w*sin(2.5*pi*$)">
                                          <p:val>
                                            <p:fltVal val="0"/>
                                          </p:val>
                                        </p:tav>
                                        <p:tav tm="100000">
                                          <p:val>
                                            <p:fltVal val="1"/>
                                          </p:val>
                                        </p:tav>
                                      </p:tavLst>
                                    </p:anim>
                                    <p:anim calcmode="lin" valueType="num">
                                      <p:cBhvr>
                                        <p:cTn id="110" dur="1000" fill="hold"/>
                                        <p:tgtEl>
                                          <p:spTgt spid="26"/>
                                        </p:tgtEl>
                                        <p:attrNameLst>
                                          <p:attrName>ppt_h</p:attrName>
                                        </p:attrNameLst>
                                      </p:cBhvr>
                                      <p:tavLst>
                                        <p:tav tm="0">
                                          <p:val>
                                            <p:strVal val="#ppt_h"/>
                                          </p:val>
                                        </p:tav>
                                        <p:tav tm="100000">
                                          <p:val>
                                            <p:strVal val="#ppt_h"/>
                                          </p:val>
                                        </p:tav>
                                      </p:tavLst>
                                    </p:anim>
                                  </p:childTnLst>
                                </p:cTn>
                              </p:par>
                            </p:childTnLst>
                          </p:cTn>
                        </p:par>
                        <p:par>
                          <p:cTn id="111" fill="hold">
                            <p:stCondLst>
                              <p:cond delay="8550"/>
                            </p:stCondLst>
                            <p:childTnLst>
                              <p:par>
                                <p:cTn id="112" presetID="2" presetClass="entr" presetSubtype="4" decel="100000" fill="hold" grpId="0" nodeType="afterEffect">
                                  <p:stCondLst>
                                    <p:cond delay="0"/>
                                  </p:stCondLst>
                                  <p:childTnLst>
                                    <p:set>
                                      <p:cBhvr>
                                        <p:cTn id="113" dur="1" fill="hold">
                                          <p:stCondLst>
                                            <p:cond delay="0"/>
                                          </p:stCondLst>
                                        </p:cTn>
                                        <p:tgtEl>
                                          <p:spTgt spid="36">
                                            <p:txEl>
                                              <p:pRg st="0" end="0"/>
                                            </p:txEl>
                                          </p:spTgt>
                                        </p:tgtEl>
                                        <p:attrNameLst>
                                          <p:attrName>style.visibility</p:attrName>
                                        </p:attrNameLst>
                                      </p:cBhvr>
                                      <p:to>
                                        <p:strVal val="visible"/>
                                      </p:to>
                                    </p:set>
                                    <p:anim calcmode="lin" valueType="num">
                                      <p:cBhvr additive="base">
                                        <p:cTn id="114" dur="500" fill="hold"/>
                                        <p:tgtEl>
                                          <p:spTgt spid="36">
                                            <p:txEl>
                                              <p:pRg st="0" end="0"/>
                                            </p:txEl>
                                          </p:spTgt>
                                        </p:tgtEl>
                                        <p:attrNameLst>
                                          <p:attrName>ppt_x</p:attrName>
                                        </p:attrNameLst>
                                      </p:cBhvr>
                                      <p:tavLst>
                                        <p:tav tm="0">
                                          <p:val>
                                            <p:strVal val="#ppt_x"/>
                                          </p:val>
                                        </p:tav>
                                        <p:tav tm="100000">
                                          <p:val>
                                            <p:strVal val="#ppt_x"/>
                                          </p:val>
                                        </p:tav>
                                      </p:tavLst>
                                    </p:anim>
                                    <p:anim calcmode="lin" valueType="num">
                                      <p:cBhvr additive="base">
                                        <p:cTn id="115" dur="500" fill="hold"/>
                                        <p:tgtEl>
                                          <p:spTgt spid="36">
                                            <p:txEl>
                                              <p:pRg st="0" end="0"/>
                                            </p:txEl>
                                          </p:spTgt>
                                        </p:tgtEl>
                                        <p:attrNameLst>
                                          <p:attrName>ppt_y</p:attrName>
                                        </p:attrNameLst>
                                      </p:cBhvr>
                                      <p:tavLst>
                                        <p:tav tm="0">
                                          <p:val>
                                            <p:strVal val="1+#ppt_h/2"/>
                                          </p:val>
                                        </p:tav>
                                        <p:tav tm="100000">
                                          <p:val>
                                            <p:strVal val="#ppt_y"/>
                                          </p:val>
                                        </p:tav>
                                      </p:tavLst>
                                    </p:anim>
                                  </p:childTnLst>
                                </p:cTn>
                              </p:par>
                              <p:par>
                                <p:cTn id="116" presetID="2" presetClass="entr" presetSubtype="4" decel="100000" fill="hold" grpId="0" nodeType="withEffect">
                                  <p:stCondLst>
                                    <p:cond delay="0"/>
                                  </p:stCondLst>
                                  <p:childTnLst>
                                    <p:set>
                                      <p:cBhvr>
                                        <p:cTn id="117" dur="1" fill="hold">
                                          <p:stCondLst>
                                            <p:cond delay="0"/>
                                          </p:stCondLst>
                                        </p:cTn>
                                        <p:tgtEl>
                                          <p:spTgt spid="38"/>
                                        </p:tgtEl>
                                        <p:attrNameLst>
                                          <p:attrName>style.visibility</p:attrName>
                                        </p:attrNameLst>
                                      </p:cBhvr>
                                      <p:to>
                                        <p:strVal val="visible"/>
                                      </p:to>
                                    </p:set>
                                    <p:anim calcmode="lin" valueType="num">
                                      <p:cBhvr additive="base">
                                        <p:cTn id="118" dur="500" fill="hold"/>
                                        <p:tgtEl>
                                          <p:spTgt spid="38"/>
                                        </p:tgtEl>
                                        <p:attrNameLst>
                                          <p:attrName>ppt_x</p:attrName>
                                        </p:attrNameLst>
                                      </p:cBhvr>
                                      <p:tavLst>
                                        <p:tav tm="0">
                                          <p:val>
                                            <p:strVal val="#ppt_x"/>
                                          </p:val>
                                        </p:tav>
                                        <p:tav tm="100000">
                                          <p:val>
                                            <p:strVal val="#ppt_x"/>
                                          </p:val>
                                        </p:tav>
                                      </p:tavLst>
                                    </p:anim>
                                    <p:anim calcmode="lin" valueType="num">
                                      <p:cBhvr additive="base">
                                        <p:cTn id="119" dur="500" fill="hold"/>
                                        <p:tgtEl>
                                          <p:spTgt spid="38"/>
                                        </p:tgtEl>
                                        <p:attrNameLst>
                                          <p:attrName>ppt_y</p:attrName>
                                        </p:attrNameLst>
                                      </p:cBhvr>
                                      <p:tavLst>
                                        <p:tav tm="0">
                                          <p:val>
                                            <p:strVal val="1+#ppt_h/2"/>
                                          </p:val>
                                        </p:tav>
                                        <p:tav tm="100000">
                                          <p:val>
                                            <p:strVal val="#ppt_y"/>
                                          </p:val>
                                        </p:tav>
                                      </p:tavLst>
                                    </p:anim>
                                  </p:childTnLst>
                                </p:cTn>
                              </p:par>
                              <p:par>
                                <p:cTn id="120" presetID="2" presetClass="entr" presetSubtype="4" decel="100000" fill="hold" grpId="0" nodeType="withEffect">
                                  <p:stCondLst>
                                    <p:cond delay="100"/>
                                  </p:stCondLst>
                                  <p:childTnLst>
                                    <p:set>
                                      <p:cBhvr>
                                        <p:cTn id="121" dur="1" fill="hold">
                                          <p:stCondLst>
                                            <p:cond delay="0"/>
                                          </p:stCondLst>
                                        </p:cTn>
                                        <p:tgtEl>
                                          <p:spTgt spid="37">
                                            <p:txEl>
                                              <p:pRg st="0" end="0"/>
                                            </p:txEl>
                                          </p:spTgt>
                                        </p:tgtEl>
                                        <p:attrNameLst>
                                          <p:attrName>style.visibility</p:attrName>
                                        </p:attrNameLst>
                                      </p:cBhvr>
                                      <p:to>
                                        <p:strVal val="visible"/>
                                      </p:to>
                                    </p:set>
                                    <p:anim calcmode="lin" valueType="num">
                                      <p:cBhvr additive="base">
                                        <p:cTn id="122" dur="500" fill="hold"/>
                                        <p:tgtEl>
                                          <p:spTgt spid="37">
                                            <p:txEl>
                                              <p:pRg st="0" end="0"/>
                                            </p:txEl>
                                          </p:spTgt>
                                        </p:tgtEl>
                                        <p:attrNameLst>
                                          <p:attrName>ppt_x</p:attrName>
                                        </p:attrNameLst>
                                      </p:cBhvr>
                                      <p:tavLst>
                                        <p:tav tm="0">
                                          <p:val>
                                            <p:strVal val="#ppt_x"/>
                                          </p:val>
                                        </p:tav>
                                        <p:tav tm="100000">
                                          <p:val>
                                            <p:strVal val="#ppt_x"/>
                                          </p:val>
                                        </p:tav>
                                      </p:tavLst>
                                    </p:anim>
                                    <p:anim calcmode="lin" valueType="num">
                                      <p:cBhvr additive="base">
                                        <p:cTn id="123" dur="500" fill="hold"/>
                                        <p:tgtEl>
                                          <p:spTgt spid="37">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1" grpId="0" animBg="1"/>
      <p:bldP spid="15" grpId="0" animBg="1"/>
      <p:bldP spid="19" grpId="0" animBg="1"/>
      <p:bldP spid="23" grpId="0"/>
      <p:bldP spid="23" grpId="1"/>
      <p:bldP spid="24" grpId="0"/>
      <p:bldP spid="24" grpId="1"/>
      <p:bldP spid="25" grpId="0"/>
      <p:bldP spid="25" grpId="1"/>
      <p:bldP spid="26" grpId="0"/>
      <p:bldP spid="26" grpId="1"/>
      <p:bldP spid="27" grpId="0" build="p">
        <p:tmplLst>
          <p:tmpl lvl="1">
            <p:tnLst>
              <p:par>
                <p:cTn presetID="2" presetClass="entr" presetSubtype="4" decel="100000" fill="hold" nodeType="afterEffect">
                  <p:stCondLst>
                    <p:cond delay="0"/>
                  </p:stCondLst>
                  <p:childTnLst>
                    <p:set>
                      <p:cBhvr>
                        <p:cTn dur="1" fill="hold">
                          <p:stCondLst>
                            <p:cond delay="0"/>
                          </p:stCondLst>
                        </p:cTn>
                        <p:tgtEl>
                          <p:spTgt spid="27"/>
                        </p:tgtEl>
                        <p:attrNameLst>
                          <p:attrName>style.visibility</p:attrName>
                        </p:attrNameLst>
                      </p:cBhvr>
                      <p:to>
                        <p:strVal val="visible"/>
                      </p:to>
                    </p:set>
                    <p:anim calcmode="lin" valueType="num">
                      <p:cBhvr additive="base">
                        <p:cTn dur="500" fill="hold"/>
                        <p:tgtEl>
                          <p:spTgt spid="27"/>
                        </p:tgtEl>
                        <p:attrNameLst>
                          <p:attrName>ppt_x</p:attrName>
                        </p:attrNameLst>
                      </p:cBhvr>
                      <p:tavLst>
                        <p:tav tm="0">
                          <p:val>
                            <p:strVal val="#ppt_x"/>
                          </p:val>
                        </p:tav>
                        <p:tav tm="100000">
                          <p:val>
                            <p:strVal val="#ppt_x"/>
                          </p:val>
                        </p:tav>
                      </p:tavLst>
                    </p:anim>
                    <p:anim calcmode="lin" valueType="num">
                      <p:cBhvr additive="base">
                        <p:cTn dur="500" fill="hold"/>
                        <p:tgtEl>
                          <p:spTgt spid="27"/>
                        </p:tgtEl>
                        <p:attrNameLst>
                          <p:attrName>ppt_y</p:attrName>
                        </p:attrNameLst>
                      </p:cBhvr>
                      <p:tavLst>
                        <p:tav tm="0">
                          <p:val>
                            <p:strVal val="1+#ppt_h/2"/>
                          </p:val>
                        </p:tav>
                        <p:tav tm="100000">
                          <p:val>
                            <p:strVal val="#ppt_y"/>
                          </p:val>
                        </p:tav>
                      </p:tavLst>
                    </p:anim>
                  </p:childTnLst>
                </p:cTn>
              </p:par>
            </p:tnLst>
          </p:tmpl>
        </p:tmplLst>
      </p:bldP>
      <p:bldP spid="28" grpId="0" build="p">
        <p:tmplLst>
          <p:tmpl lvl="1">
            <p:tnLst>
              <p:par>
                <p:cTn presetID="2" presetClass="entr" presetSubtype="4" decel="100000" fill="hold" nodeType="withEffect">
                  <p:stCondLst>
                    <p:cond delay="100"/>
                  </p:stCondLst>
                  <p:childTnLst>
                    <p:set>
                      <p:cBhvr>
                        <p:cTn dur="1" fill="hold">
                          <p:stCondLst>
                            <p:cond delay="0"/>
                          </p:stCondLst>
                        </p:cTn>
                        <p:tgtEl>
                          <p:spTgt spid="28"/>
                        </p:tgtEl>
                        <p:attrNameLst>
                          <p:attrName>style.visibility</p:attrName>
                        </p:attrNameLst>
                      </p:cBhvr>
                      <p:to>
                        <p:strVal val="visible"/>
                      </p:to>
                    </p:set>
                    <p:anim calcmode="lin" valueType="num">
                      <p:cBhvr additive="base">
                        <p:cTn dur="500" fill="hold"/>
                        <p:tgtEl>
                          <p:spTgt spid="28"/>
                        </p:tgtEl>
                        <p:attrNameLst>
                          <p:attrName>ppt_x</p:attrName>
                        </p:attrNameLst>
                      </p:cBhvr>
                      <p:tavLst>
                        <p:tav tm="0">
                          <p:val>
                            <p:strVal val="#ppt_x"/>
                          </p:val>
                        </p:tav>
                        <p:tav tm="100000">
                          <p:val>
                            <p:strVal val="#ppt_x"/>
                          </p:val>
                        </p:tav>
                      </p:tavLst>
                    </p:anim>
                    <p:anim calcmode="lin" valueType="num">
                      <p:cBhvr additive="base">
                        <p:cTn dur="500" fill="hold"/>
                        <p:tgtEl>
                          <p:spTgt spid="28"/>
                        </p:tgtEl>
                        <p:attrNameLst>
                          <p:attrName>ppt_y</p:attrName>
                        </p:attrNameLst>
                      </p:cBhvr>
                      <p:tavLst>
                        <p:tav tm="0">
                          <p:val>
                            <p:strVal val="1+#ppt_h/2"/>
                          </p:val>
                        </p:tav>
                        <p:tav tm="100000">
                          <p:val>
                            <p:strVal val="#ppt_y"/>
                          </p:val>
                        </p:tav>
                      </p:tavLst>
                    </p:anim>
                  </p:childTnLst>
                </p:cTn>
              </p:par>
            </p:tnLst>
          </p:tmpl>
        </p:tmplLst>
      </p:bldP>
      <p:bldP spid="29" grpId="0" animBg="1"/>
      <p:bldP spid="30" grpId="0" build="p">
        <p:tmplLst>
          <p:tmpl lvl="1">
            <p:tnLst>
              <p:par>
                <p:cTn presetID="2" presetClass="entr" presetSubtype="4" decel="100000" fill="hold" nodeType="afterEffect">
                  <p:stCondLst>
                    <p:cond delay="0"/>
                  </p:stCondLst>
                  <p:childTnLst>
                    <p:set>
                      <p:cBhvr>
                        <p:cTn dur="1" fill="hold">
                          <p:stCondLst>
                            <p:cond delay="0"/>
                          </p:stCondLst>
                        </p:cTn>
                        <p:tgtEl>
                          <p:spTgt spid="30"/>
                        </p:tgtEl>
                        <p:attrNameLst>
                          <p:attrName>style.visibility</p:attrName>
                        </p:attrNameLst>
                      </p:cBhvr>
                      <p:to>
                        <p:strVal val="visible"/>
                      </p:to>
                    </p:set>
                    <p:anim calcmode="lin" valueType="num">
                      <p:cBhvr additive="base">
                        <p:cTn dur="500" fill="hold"/>
                        <p:tgtEl>
                          <p:spTgt spid="30"/>
                        </p:tgtEl>
                        <p:attrNameLst>
                          <p:attrName>ppt_x</p:attrName>
                        </p:attrNameLst>
                      </p:cBhvr>
                      <p:tavLst>
                        <p:tav tm="0">
                          <p:val>
                            <p:strVal val="#ppt_x"/>
                          </p:val>
                        </p:tav>
                        <p:tav tm="100000">
                          <p:val>
                            <p:strVal val="#ppt_x"/>
                          </p:val>
                        </p:tav>
                      </p:tavLst>
                    </p:anim>
                    <p:anim calcmode="lin" valueType="num">
                      <p:cBhvr additive="base">
                        <p:cTn dur="500" fill="hold"/>
                        <p:tgtEl>
                          <p:spTgt spid="30"/>
                        </p:tgtEl>
                        <p:attrNameLst>
                          <p:attrName>ppt_y</p:attrName>
                        </p:attrNameLst>
                      </p:cBhvr>
                      <p:tavLst>
                        <p:tav tm="0">
                          <p:val>
                            <p:strVal val="1+#ppt_h/2"/>
                          </p:val>
                        </p:tav>
                        <p:tav tm="100000">
                          <p:val>
                            <p:strVal val="#ppt_y"/>
                          </p:val>
                        </p:tav>
                      </p:tavLst>
                    </p:anim>
                  </p:childTnLst>
                </p:cTn>
              </p:par>
            </p:tnLst>
          </p:tmpl>
        </p:tmplLst>
      </p:bldP>
      <p:bldP spid="31" grpId="0" build="p">
        <p:tmplLst>
          <p:tmpl lvl="1">
            <p:tnLst>
              <p:par>
                <p:cTn presetID="2" presetClass="entr" presetSubtype="4" decel="100000" fill="hold" nodeType="withEffect">
                  <p:stCondLst>
                    <p:cond delay="100"/>
                  </p:stCondLst>
                  <p:childTnLst>
                    <p:set>
                      <p:cBhvr>
                        <p:cTn dur="1" fill="hold">
                          <p:stCondLst>
                            <p:cond delay="0"/>
                          </p:stCondLst>
                        </p:cTn>
                        <p:tgtEl>
                          <p:spTgt spid="31"/>
                        </p:tgtEl>
                        <p:attrNameLst>
                          <p:attrName>style.visibility</p:attrName>
                        </p:attrNameLst>
                      </p:cBhvr>
                      <p:to>
                        <p:strVal val="visible"/>
                      </p:to>
                    </p:set>
                    <p:anim calcmode="lin" valueType="num">
                      <p:cBhvr additive="base">
                        <p:cTn dur="500" fill="hold"/>
                        <p:tgtEl>
                          <p:spTgt spid="31"/>
                        </p:tgtEl>
                        <p:attrNameLst>
                          <p:attrName>ppt_x</p:attrName>
                        </p:attrNameLst>
                      </p:cBhvr>
                      <p:tavLst>
                        <p:tav tm="0">
                          <p:val>
                            <p:strVal val="#ppt_x"/>
                          </p:val>
                        </p:tav>
                        <p:tav tm="100000">
                          <p:val>
                            <p:strVal val="#ppt_x"/>
                          </p:val>
                        </p:tav>
                      </p:tavLst>
                    </p:anim>
                    <p:anim calcmode="lin" valueType="num">
                      <p:cBhvr additive="base">
                        <p:cTn dur="500" fill="hold"/>
                        <p:tgtEl>
                          <p:spTgt spid="31"/>
                        </p:tgtEl>
                        <p:attrNameLst>
                          <p:attrName>ppt_y</p:attrName>
                        </p:attrNameLst>
                      </p:cBhvr>
                      <p:tavLst>
                        <p:tav tm="0">
                          <p:val>
                            <p:strVal val="1+#ppt_h/2"/>
                          </p:val>
                        </p:tav>
                        <p:tav tm="100000">
                          <p:val>
                            <p:strVal val="#ppt_y"/>
                          </p:val>
                        </p:tav>
                      </p:tavLst>
                    </p:anim>
                  </p:childTnLst>
                </p:cTn>
              </p:par>
            </p:tnLst>
          </p:tmpl>
        </p:tmplLst>
      </p:bldP>
      <p:bldP spid="32" grpId="0" animBg="1"/>
      <p:bldP spid="33" grpId="0" build="p">
        <p:tmplLst>
          <p:tmpl lvl="1">
            <p:tnLst>
              <p:par>
                <p:cTn presetID="2" presetClass="entr" presetSubtype="4" decel="100000" fill="hold" nodeType="afterEffect">
                  <p:stCondLst>
                    <p:cond delay="0"/>
                  </p:stCondLst>
                  <p:childTnLst>
                    <p:set>
                      <p:cBhvr>
                        <p:cTn dur="1" fill="hold">
                          <p:stCondLst>
                            <p:cond delay="0"/>
                          </p:stCondLst>
                        </p:cTn>
                        <p:tgtEl>
                          <p:spTgt spid="33"/>
                        </p:tgtEl>
                        <p:attrNameLst>
                          <p:attrName>style.visibility</p:attrName>
                        </p:attrNameLst>
                      </p:cBhvr>
                      <p:to>
                        <p:strVal val="visible"/>
                      </p:to>
                    </p:set>
                    <p:anim calcmode="lin" valueType="num">
                      <p:cBhvr additive="base">
                        <p:cTn dur="500" fill="hold"/>
                        <p:tgtEl>
                          <p:spTgt spid="33"/>
                        </p:tgtEl>
                        <p:attrNameLst>
                          <p:attrName>ppt_x</p:attrName>
                        </p:attrNameLst>
                      </p:cBhvr>
                      <p:tavLst>
                        <p:tav tm="0">
                          <p:val>
                            <p:strVal val="#ppt_x"/>
                          </p:val>
                        </p:tav>
                        <p:tav tm="100000">
                          <p:val>
                            <p:strVal val="#ppt_x"/>
                          </p:val>
                        </p:tav>
                      </p:tavLst>
                    </p:anim>
                    <p:anim calcmode="lin" valueType="num">
                      <p:cBhvr additive="base">
                        <p:cTn dur="500" fill="hold"/>
                        <p:tgtEl>
                          <p:spTgt spid="33"/>
                        </p:tgtEl>
                        <p:attrNameLst>
                          <p:attrName>ppt_y</p:attrName>
                        </p:attrNameLst>
                      </p:cBhvr>
                      <p:tavLst>
                        <p:tav tm="0">
                          <p:val>
                            <p:strVal val="1+#ppt_h/2"/>
                          </p:val>
                        </p:tav>
                        <p:tav tm="100000">
                          <p:val>
                            <p:strVal val="#ppt_y"/>
                          </p:val>
                        </p:tav>
                      </p:tavLst>
                    </p:anim>
                  </p:childTnLst>
                </p:cTn>
              </p:par>
            </p:tnLst>
          </p:tmpl>
        </p:tmplLst>
      </p:bldP>
      <p:bldP spid="34" grpId="0" build="p">
        <p:tmplLst>
          <p:tmpl lvl="1">
            <p:tnLst>
              <p:par>
                <p:cTn presetID="2" presetClass="entr" presetSubtype="4" decel="100000" fill="hold" nodeType="withEffect">
                  <p:stCondLst>
                    <p:cond delay="100"/>
                  </p:stCondLst>
                  <p:childTnLst>
                    <p:set>
                      <p:cBhvr>
                        <p:cTn dur="1" fill="hold">
                          <p:stCondLst>
                            <p:cond delay="0"/>
                          </p:stCondLst>
                        </p:cTn>
                        <p:tgtEl>
                          <p:spTgt spid="34"/>
                        </p:tgtEl>
                        <p:attrNameLst>
                          <p:attrName>style.visibility</p:attrName>
                        </p:attrNameLst>
                      </p:cBhvr>
                      <p:to>
                        <p:strVal val="visible"/>
                      </p:to>
                    </p:set>
                    <p:anim calcmode="lin" valueType="num">
                      <p:cBhvr additive="base">
                        <p:cTn dur="500" fill="hold"/>
                        <p:tgtEl>
                          <p:spTgt spid="34"/>
                        </p:tgtEl>
                        <p:attrNameLst>
                          <p:attrName>ppt_x</p:attrName>
                        </p:attrNameLst>
                      </p:cBhvr>
                      <p:tavLst>
                        <p:tav tm="0">
                          <p:val>
                            <p:strVal val="#ppt_x"/>
                          </p:val>
                        </p:tav>
                        <p:tav tm="100000">
                          <p:val>
                            <p:strVal val="#ppt_x"/>
                          </p:val>
                        </p:tav>
                      </p:tavLst>
                    </p:anim>
                    <p:anim calcmode="lin" valueType="num">
                      <p:cBhvr additive="base">
                        <p:cTn dur="500" fill="hold"/>
                        <p:tgtEl>
                          <p:spTgt spid="34"/>
                        </p:tgtEl>
                        <p:attrNameLst>
                          <p:attrName>ppt_y</p:attrName>
                        </p:attrNameLst>
                      </p:cBhvr>
                      <p:tavLst>
                        <p:tav tm="0">
                          <p:val>
                            <p:strVal val="1+#ppt_h/2"/>
                          </p:val>
                        </p:tav>
                        <p:tav tm="100000">
                          <p:val>
                            <p:strVal val="#ppt_y"/>
                          </p:val>
                        </p:tav>
                      </p:tavLst>
                    </p:anim>
                  </p:childTnLst>
                </p:cTn>
              </p:par>
            </p:tnLst>
          </p:tmpl>
        </p:tmplLst>
      </p:bldP>
      <p:bldP spid="35" grpId="0" animBg="1"/>
      <p:bldP spid="36" grpId="0" build="p">
        <p:tmplLst>
          <p:tmpl lvl="1">
            <p:tnLst>
              <p:par>
                <p:cTn presetID="2" presetClass="entr" presetSubtype="4" decel="100000" fill="hold" nodeType="afterEffect">
                  <p:stCondLst>
                    <p:cond delay="0"/>
                  </p:stCondLst>
                  <p:childTnLst>
                    <p:set>
                      <p:cBhvr>
                        <p:cTn dur="1" fill="hold">
                          <p:stCondLst>
                            <p:cond delay="0"/>
                          </p:stCondLst>
                        </p:cTn>
                        <p:tgtEl>
                          <p:spTgt spid="36"/>
                        </p:tgtEl>
                        <p:attrNameLst>
                          <p:attrName>style.visibility</p:attrName>
                        </p:attrNameLst>
                      </p:cBhvr>
                      <p:to>
                        <p:strVal val="visible"/>
                      </p:to>
                    </p:set>
                    <p:anim calcmode="lin" valueType="num">
                      <p:cBhvr additive="base">
                        <p:cTn dur="500" fill="hold"/>
                        <p:tgtEl>
                          <p:spTgt spid="36"/>
                        </p:tgtEl>
                        <p:attrNameLst>
                          <p:attrName>ppt_x</p:attrName>
                        </p:attrNameLst>
                      </p:cBhvr>
                      <p:tavLst>
                        <p:tav tm="0">
                          <p:val>
                            <p:strVal val="#ppt_x"/>
                          </p:val>
                        </p:tav>
                        <p:tav tm="100000">
                          <p:val>
                            <p:strVal val="#ppt_x"/>
                          </p:val>
                        </p:tav>
                      </p:tavLst>
                    </p:anim>
                    <p:anim calcmode="lin" valueType="num">
                      <p:cBhvr additive="base">
                        <p:cTn dur="500" fill="hold"/>
                        <p:tgtEl>
                          <p:spTgt spid="36"/>
                        </p:tgtEl>
                        <p:attrNameLst>
                          <p:attrName>ppt_y</p:attrName>
                        </p:attrNameLst>
                      </p:cBhvr>
                      <p:tavLst>
                        <p:tav tm="0">
                          <p:val>
                            <p:strVal val="1+#ppt_h/2"/>
                          </p:val>
                        </p:tav>
                        <p:tav tm="100000">
                          <p:val>
                            <p:strVal val="#ppt_y"/>
                          </p:val>
                        </p:tav>
                      </p:tavLst>
                    </p:anim>
                  </p:childTnLst>
                </p:cTn>
              </p:par>
            </p:tnLst>
          </p:tmpl>
        </p:tmplLst>
      </p:bldP>
      <p:bldP spid="37" grpId="0" build="p">
        <p:tmplLst>
          <p:tmpl lvl="1">
            <p:tnLst>
              <p:par>
                <p:cTn presetID="2" presetClass="entr" presetSubtype="4" decel="100000" fill="hold" nodeType="withEffect">
                  <p:stCondLst>
                    <p:cond delay="100"/>
                  </p:stCondLst>
                  <p:childTnLst>
                    <p:set>
                      <p:cBhvr>
                        <p:cTn dur="1" fill="hold">
                          <p:stCondLst>
                            <p:cond delay="0"/>
                          </p:stCondLst>
                        </p:cTn>
                        <p:tgtEl>
                          <p:spTgt spid="37"/>
                        </p:tgtEl>
                        <p:attrNameLst>
                          <p:attrName>style.visibility</p:attrName>
                        </p:attrNameLst>
                      </p:cBhvr>
                      <p:to>
                        <p:strVal val="visible"/>
                      </p:to>
                    </p:set>
                    <p:anim calcmode="lin" valueType="num">
                      <p:cBhvr additive="base">
                        <p:cTn dur="500" fill="hold"/>
                        <p:tgtEl>
                          <p:spTgt spid="37"/>
                        </p:tgtEl>
                        <p:attrNameLst>
                          <p:attrName>ppt_x</p:attrName>
                        </p:attrNameLst>
                      </p:cBhvr>
                      <p:tavLst>
                        <p:tav tm="0">
                          <p:val>
                            <p:strVal val="#ppt_x"/>
                          </p:val>
                        </p:tav>
                        <p:tav tm="100000">
                          <p:val>
                            <p:strVal val="#ppt_x"/>
                          </p:val>
                        </p:tav>
                      </p:tavLst>
                    </p:anim>
                    <p:anim calcmode="lin" valueType="num">
                      <p:cBhvr additive="base">
                        <p:cTn dur="500" fill="hold"/>
                        <p:tgtEl>
                          <p:spTgt spid="37"/>
                        </p:tgtEl>
                        <p:attrNameLst>
                          <p:attrName>ppt_y</p:attrName>
                        </p:attrNameLst>
                      </p:cBhvr>
                      <p:tavLst>
                        <p:tav tm="0">
                          <p:val>
                            <p:strVal val="1+#ppt_h/2"/>
                          </p:val>
                        </p:tav>
                        <p:tav tm="100000">
                          <p:val>
                            <p:strVal val="#ppt_y"/>
                          </p:val>
                        </p:tav>
                      </p:tavLst>
                    </p:anim>
                  </p:childTnLst>
                </p:cTn>
              </p:par>
            </p:tnLst>
          </p:tmpl>
        </p:tmplLst>
      </p:bldP>
      <p:bldP spid="38" grpId="0" animBg="1"/>
    </p:bld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タイトル 5"/>
          <p:cNvSpPr>
            <a:spLocks noGrp="1"/>
          </p:cNvSpPr>
          <p:nvPr>
            <p:ph type="title"/>
          </p:nvPr>
        </p:nvSpPr>
        <p:spPr/>
        <p:txBody>
          <a:bodyPr/>
          <a:lstStyle/>
          <a:p>
            <a:r>
              <a:rPr kumimoji="1" lang="en-US" altLang="ja-JP" dirty="0"/>
              <a:t>Revenue Estimation </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76</a:t>
            </a:fld>
            <a:endParaRPr lang="en-US" dirty="0"/>
          </a:p>
        </p:txBody>
      </p:sp>
      <p:cxnSp>
        <p:nvCxnSpPr>
          <p:cNvPr id="7" name="直線コネクタ 6"/>
          <p:cNvCxnSpPr/>
          <p:nvPr/>
        </p:nvCxnSpPr>
        <p:spPr>
          <a:xfrm>
            <a:off x="1477182" y="8153745"/>
            <a:ext cx="1773409" cy="6943"/>
          </a:xfrm>
          <a:prstGeom prst="line">
            <a:avLst/>
          </a:prstGeom>
          <a:ln w="28575">
            <a:solidFill>
              <a:schemeClr val="tx2"/>
            </a:solidFill>
            <a:prstDash val="sysDot"/>
          </a:ln>
        </p:spPr>
        <p:style>
          <a:lnRef idx="1">
            <a:schemeClr val="accent1"/>
          </a:lnRef>
          <a:fillRef idx="0">
            <a:schemeClr val="accent1"/>
          </a:fillRef>
          <a:effectRef idx="0">
            <a:schemeClr val="accent1"/>
          </a:effectRef>
          <a:fontRef idx="minor">
            <a:schemeClr val="tx1"/>
          </a:fontRef>
        </p:style>
      </p:cxnSp>
      <p:sp>
        <p:nvSpPr>
          <p:cNvPr id="8" name="涙形 7"/>
          <p:cNvSpPr/>
          <p:nvPr/>
        </p:nvSpPr>
        <p:spPr>
          <a:xfrm rot="2700000">
            <a:off x="735969" y="7850196"/>
            <a:ext cx="614041" cy="614041"/>
          </a:xfrm>
          <a:prstGeom prst="teardrop">
            <a:avLst/>
          </a:prstGeom>
          <a:solidFill>
            <a:schemeClr val="tx2"/>
          </a:solidFill>
          <a:ln w="57150">
            <a:solidFill>
              <a:schemeClr val="bg1"/>
            </a:solidFill>
          </a:ln>
          <a:effectLst>
            <a:outerShdw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17" name="直線コネクタ 16"/>
          <p:cNvCxnSpPr/>
          <p:nvPr/>
        </p:nvCxnSpPr>
        <p:spPr>
          <a:xfrm>
            <a:off x="3635988" y="8157216"/>
            <a:ext cx="2421912" cy="0"/>
          </a:xfrm>
          <a:prstGeom prst="line">
            <a:avLst/>
          </a:prstGeom>
          <a:ln w="28575">
            <a:solidFill>
              <a:schemeClr val="tx2"/>
            </a:solidFill>
            <a:prstDash val="sysDot"/>
          </a:ln>
        </p:spPr>
        <p:style>
          <a:lnRef idx="1">
            <a:schemeClr val="accent1"/>
          </a:lnRef>
          <a:fillRef idx="0">
            <a:schemeClr val="accent1"/>
          </a:fillRef>
          <a:effectRef idx="0">
            <a:schemeClr val="accent1"/>
          </a:effectRef>
          <a:fontRef idx="minor">
            <a:schemeClr val="tx1"/>
          </a:fontRef>
        </p:style>
      </p:cxnSp>
      <p:cxnSp>
        <p:nvCxnSpPr>
          <p:cNvPr id="24" name="直線コネクタ 23"/>
          <p:cNvCxnSpPr/>
          <p:nvPr/>
        </p:nvCxnSpPr>
        <p:spPr>
          <a:xfrm>
            <a:off x="6443297" y="8157216"/>
            <a:ext cx="3341444" cy="0"/>
          </a:xfrm>
          <a:prstGeom prst="line">
            <a:avLst/>
          </a:prstGeom>
          <a:ln w="28575">
            <a:solidFill>
              <a:schemeClr val="tx2"/>
            </a:solidFill>
            <a:prstDash val="sysDot"/>
          </a:ln>
        </p:spPr>
        <p:style>
          <a:lnRef idx="1">
            <a:schemeClr val="accent1"/>
          </a:lnRef>
          <a:fillRef idx="0">
            <a:schemeClr val="accent1"/>
          </a:fillRef>
          <a:effectRef idx="0">
            <a:schemeClr val="accent1"/>
          </a:effectRef>
          <a:fontRef idx="minor">
            <a:schemeClr val="tx1"/>
          </a:fontRef>
        </p:style>
      </p:cxnSp>
      <p:cxnSp>
        <p:nvCxnSpPr>
          <p:cNvPr id="30" name="直線コネクタ 29"/>
          <p:cNvCxnSpPr/>
          <p:nvPr/>
        </p:nvCxnSpPr>
        <p:spPr>
          <a:xfrm>
            <a:off x="10170138" y="8157216"/>
            <a:ext cx="4195321" cy="0"/>
          </a:xfrm>
          <a:prstGeom prst="line">
            <a:avLst/>
          </a:prstGeom>
          <a:ln w="28575">
            <a:solidFill>
              <a:schemeClr val="tx2"/>
            </a:solidFill>
            <a:prstDash val="sysDot"/>
          </a:ln>
        </p:spPr>
        <p:style>
          <a:lnRef idx="1">
            <a:schemeClr val="accent1"/>
          </a:lnRef>
          <a:fillRef idx="0">
            <a:schemeClr val="accent1"/>
          </a:fillRef>
          <a:effectRef idx="0">
            <a:schemeClr val="accent1"/>
          </a:effectRef>
          <a:fontRef idx="minor">
            <a:schemeClr val="tx1"/>
          </a:fontRef>
        </p:style>
      </p:cxnSp>
      <p:sp>
        <p:nvSpPr>
          <p:cNvPr id="9" name="楕円 8"/>
          <p:cNvSpPr/>
          <p:nvPr/>
        </p:nvSpPr>
        <p:spPr>
          <a:xfrm>
            <a:off x="3250591" y="7964518"/>
            <a:ext cx="385397" cy="385397"/>
          </a:xfrm>
          <a:prstGeom prst="ellipse">
            <a:avLst/>
          </a:prstGeom>
          <a:ln w="57150">
            <a:solidFill>
              <a:schemeClr val="bg1"/>
            </a:solidFill>
          </a:ln>
          <a:effectLst>
            <a:outerShdw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 name="楕円 15"/>
          <p:cNvSpPr/>
          <p:nvPr/>
        </p:nvSpPr>
        <p:spPr>
          <a:xfrm>
            <a:off x="6057900" y="7964518"/>
            <a:ext cx="385397" cy="385397"/>
          </a:xfrm>
          <a:prstGeom prst="ellipse">
            <a:avLst/>
          </a:prstGeom>
          <a:solidFill>
            <a:schemeClr val="accent2"/>
          </a:solidFill>
          <a:ln w="57150">
            <a:solidFill>
              <a:schemeClr val="bg1"/>
            </a:solidFill>
          </a:ln>
          <a:effectLst>
            <a:outerShdw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 name="楕円 22"/>
          <p:cNvSpPr/>
          <p:nvPr/>
        </p:nvSpPr>
        <p:spPr>
          <a:xfrm>
            <a:off x="9766376" y="7964518"/>
            <a:ext cx="385397" cy="385397"/>
          </a:xfrm>
          <a:prstGeom prst="ellipse">
            <a:avLst/>
          </a:prstGeom>
          <a:solidFill>
            <a:schemeClr val="accent3"/>
          </a:solidFill>
          <a:ln w="57150">
            <a:solidFill>
              <a:schemeClr val="bg1"/>
            </a:solidFill>
          </a:ln>
          <a:effectLst>
            <a:outerShdw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 name="楕円 27"/>
          <p:cNvSpPr/>
          <p:nvPr/>
        </p:nvSpPr>
        <p:spPr>
          <a:xfrm>
            <a:off x="14365459" y="7964518"/>
            <a:ext cx="385397" cy="385397"/>
          </a:xfrm>
          <a:prstGeom prst="ellipse">
            <a:avLst/>
          </a:prstGeom>
          <a:solidFill>
            <a:schemeClr val="accent5"/>
          </a:solidFill>
          <a:ln w="57150">
            <a:solidFill>
              <a:schemeClr val="bg1"/>
            </a:solidFill>
          </a:ln>
          <a:effectLst>
            <a:outerShdw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33" name="直線コネクタ 32"/>
          <p:cNvCxnSpPr>
            <a:stCxn id="9" idx="0"/>
            <a:endCxn id="21" idx="4"/>
          </p:cNvCxnSpPr>
          <p:nvPr/>
        </p:nvCxnSpPr>
        <p:spPr>
          <a:xfrm flipH="1" flipV="1">
            <a:off x="3443289" y="7545456"/>
            <a:ext cx="1" cy="419062"/>
          </a:xfrm>
          <a:prstGeom prst="line">
            <a:avLst/>
          </a:prstGeom>
          <a:ln w="28575">
            <a:solidFill>
              <a:schemeClr val="tx2"/>
            </a:solidFill>
            <a:prstDash val="sysDot"/>
          </a:ln>
        </p:spPr>
        <p:style>
          <a:lnRef idx="1">
            <a:schemeClr val="accent1"/>
          </a:lnRef>
          <a:fillRef idx="0">
            <a:schemeClr val="accent1"/>
          </a:fillRef>
          <a:effectRef idx="0">
            <a:schemeClr val="accent1"/>
          </a:effectRef>
          <a:fontRef idx="minor">
            <a:schemeClr val="tx1"/>
          </a:fontRef>
        </p:style>
      </p:cxnSp>
      <p:cxnSp>
        <p:nvCxnSpPr>
          <p:cNvPr id="36" name="直線コネクタ 35"/>
          <p:cNvCxnSpPr>
            <a:stCxn id="16" idx="0"/>
          </p:cNvCxnSpPr>
          <p:nvPr/>
        </p:nvCxnSpPr>
        <p:spPr>
          <a:xfrm flipH="1" flipV="1">
            <a:off x="6250598" y="7078728"/>
            <a:ext cx="1" cy="885790"/>
          </a:xfrm>
          <a:prstGeom prst="line">
            <a:avLst/>
          </a:prstGeom>
          <a:ln w="28575">
            <a:solidFill>
              <a:schemeClr val="tx2"/>
            </a:solidFill>
            <a:prstDash val="sysDot"/>
          </a:ln>
        </p:spPr>
        <p:style>
          <a:lnRef idx="1">
            <a:schemeClr val="accent1"/>
          </a:lnRef>
          <a:fillRef idx="0">
            <a:schemeClr val="accent1"/>
          </a:fillRef>
          <a:effectRef idx="0">
            <a:schemeClr val="accent1"/>
          </a:effectRef>
          <a:fontRef idx="minor">
            <a:schemeClr val="tx1"/>
          </a:fontRef>
        </p:style>
      </p:cxnSp>
      <p:cxnSp>
        <p:nvCxnSpPr>
          <p:cNvPr id="39" name="直線コネクタ 38"/>
          <p:cNvCxnSpPr>
            <a:stCxn id="23" idx="0"/>
            <a:endCxn id="25" idx="4"/>
          </p:cNvCxnSpPr>
          <p:nvPr/>
        </p:nvCxnSpPr>
        <p:spPr>
          <a:xfrm flipH="1" flipV="1">
            <a:off x="9959074" y="6830626"/>
            <a:ext cx="1" cy="1133892"/>
          </a:xfrm>
          <a:prstGeom prst="line">
            <a:avLst/>
          </a:prstGeom>
          <a:ln w="28575">
            <a:solidFill>
              <a:schemeClr val="tx2"/>
            </a:solidFill>
            <a:prstDash val="sysDot"/>
          </a:ln>
        </p:spPr>
        <p:style>
          <a:lnRef idx="1">
            <a:schemeClr val="accent1"/>
          </a:lnRef>
          <a:fillRef idx="0">
            <a:schemeClr val="accent1"/>
          </a:fillRef>
          <a:effectRef idx="0">
            <a:schemeClr val="accent1"/>
          </a:effectRef>
          <a:fontRef idx="minor">
            <a:schemeClr val="tx1"/>
          </a:fontRef>
        </p:style>
      </p:cxnSp>
      <p:cxnSp>
        <p:nvCxnSpPr>
          <p:cNvPr id="42" name="直線コネクタ 41"/>
          <p:cNvCxnSpPr>
            <a:stCxn id="28" idx="0"/>
            <a:endCxn id="29" idx="4"/>
          </p:cNvCxnSpPr>
          <p:nvPr/>
        </p:nvCxnSpPr>
        <p:spPr>
          <a:xfrm flipV="1">
            <a:off x="14558158" y="6414773"/>
            <a:ext cx="8909" cy="1549745"/>
          </a:xfrm>
          <a:prstGeom prst="line">
            <a:avLst/>
          </a:prstGeom>
          <a:ln w="28575">
            <a:solidFill>
              <a:schemeClr val="tx2"/>
            </a:solidFill>
            <a:prstDash val="sysDot"/>
          </a:ln>
        </p:spPr>
        <p:style>
          <a:lnRef idx="1">
            <a:schemeClr val="accent1"/>
          </a:lnRef>
          <a:fillRef idx="0">
            <a:schemeClr val="accent1"/>
          </a:fillRef>
          <a:effectRef idx="0">
            <a:schemeClr val="accent1"/>
          </a:effectRef>
          <a:fontRef idx="minor">
            <a:schemeClr val="tx1"/>
          </a:fontRef>
        </p:style>
      </p:cxnSp>
      <p:cxnSp>
        <p:nvCxnSpPr>
          <p:cNvPr id="46" name="直線コネクタ 45"/>
          <p:cNvCxnSpPr>
            <a:stCxn id="28" idx="6"/>
          </p:cNvCxnSpPr>
          <p:nvPr/>
        </p:nvCxnSpPr>
        <p:spPr>
          <a:xfrm flipV="1">
            <a:off x="14750856" y="8153745"/>
            <a:ext cx="3536787" cy="3472"/>
          </a:xfrm>
          <a:prstGeom prst="line">
            <a:avLst/>
          </a:prstGeom>
          <a:ln w="28575">
            <a:solidFill>
              <a:schemeClr val="tx2"/>
            </a:solidFill>
            <a:prstDash val="sysDot"/>
          </a:ln>
        </p:spPr>
        <p:style>
          <a:lnRef idx="1">
            <a:schemeClr val="accent1"/>
          </a:lnRef>
          <a:fillRef idx="0">
            <a:schemeClr val="accent1"/>
          </a:fillRef>
          <a:effectRef idx="0">
            <a:schemeClr val="accent1"/>
          </a:effectRef>
          <a:fontRef idx="minor">
            <a:schemeClr val="tx1"/>
          </a:fontRef>
        </p:style>
      </p:cxnSp>
      <p:sp>
        <p:nvSpPr>
          <p:cNvPr id="21" name="楕円 20"/>
          <p:cNvSpPr/>
          <p:nvPr/>
        </p:nvSpPr>
        <p:spPr>
          <a:xfrm>
            <a:off x="2421733" y="5502344"/>
            <a:ext cx="2043112" cy="2043112"/>
          </a:xfrm>
          <a:prstGeom prst="ellipse">
            <a:avLst/>
          </a:prstGeom>
          <a:ln w="76200">
            <a:solidFill>
              <a:schemeClr val="bg1"/>
            </a:solidFill>
          </a:ln>
          <a:effectLst>
            <a:outerShdw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 name="楕円 21"/>
          <p:cNvSpPr/>
          <p:nvPr/>
        </p:nvSpPr>
        <p:spPr>
          <a:xfrm>
            <a:off x="4992107" y="4612725"/>
            <a:ext cx="2516982" cy="2516982"/>
          </a:xfrm>
          <a:prstGeom prst="ellipse">
            <a:avLst/>
          </a:prstGeom>
          <a:solidFill>
            <a:schemeClr val="accent2"/>
          </a:solidFill>
          <a:ln w="76200">
            <a:solidFill>
              <a:schemeClr val="bg1"/>
            </a:solidFill>
          </a:ln>
          <a:effectLst>
            <a:outerShdw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5" name="楕円 24"/>
          <p:cNvSpPr/>
          <p:nvPr/>
        </p:nvSpPr>
        <p:spPr>
          <a:xfrm>
            <a:off x="8247641" y="3407760"/>
            <a:ext cx="3422866" cy="3422866"/>
          </a:xfrm>
          <a:prstGeom prst="ellipse">
            <a:avLst/>
          </a:prstGeom>
          <a:solidFill>
            <a:schemeClr val="accent3"/>
          </a:solidFill>
          <a:ln w="76200">
            <a:solidFill>
              <a:schemeClr val="bg1"/>
            </a:solidFill>
          </a:ln>
          <a:effectLst>
            <a:outerShdw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9" name="楕円 28"/>
          <p:cNvSpPr/>
          <p:nvPr/>
        </p:nvSpPr>
        <p:spPr>
          <a:xfrm>
            <a:off x="12409059" y="2098757"/>
            <a:ext cx="4316016" cy="4316016"/>
          </a:xfrm>
          <a:prstGeom prst="ellipse">
            <a:avLst/>
          </a:prstGeom>
          <a:solidFill>
            <a:schemeClr val="accent5"/>
          </a:solidFill>
          <a:ln w="76200">
            <a:solidFill>
              <a:schemeClr val="bg1"/>
            </a:solidFill>
          </a:ln>
          <a:effectLst>
            <a:outerShdw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1" name="テキスト プレースホルダー 6"/>
          <p:cNvSpPr txBox="1">
            <a:spLocks/>
          </p:cNvSpPr>
          <p:nvPr/>
        </p:nvSpPr>
        <p:spPr>
          <a:xfrm>
            <a:off x="2421733" y="6035087"/>
            <a:ext cx="2043112" cy="970049"/>
          </a:xfrm>
          <a:prstGeom prst="rect">
            <a:avLst/>
          </a:prstGeom>
        </p:spPr>
        <p:txBody>
          <a:bodyPr anchor="ctr">
            <a:noAutofit/>
          </a:bodyPr>
          <a:lstStyle>
            <a:lvl1pPr marL="0" indent="0" algn="ctr" defTabSz="1632753" rtl="0" eaLnBrk="1" latinLnBrk="0" hangingPunct="1">
              <a:lnSpc>
                <a:spcPct val="120000"/>
              </a:lnSpc>
              <a:spcBef>
                <a:spcPts val="1200"/>
              </a:spcBef>
              <a:buFont typeface="Arial" panose="020B0604020202020204" pitchFamily="34" charset="0"/>
              <a:buNone/>
              <a:defRPr kumimoji="1" sz="2800" i="0" kern="1200" baseline="0">
                <a:solidFill>
                  <a:schemeClr val="accent1"/>
                </a:solidFill>
                <a:latin typeface="Route 159 SemiBold" pitchFamily="50" charset="0"/>
                <a:ea typeface="+mn-ea"/>
                <a:cs typeface="+mn-cs"/>
              </a:defRPr>
            </a:lvl1pPr>
            <a:lvl2pPr marL="1326612" indent="-510235" algn="l" defTabSz="1632753" rtl="0" eaLnBrk="1" latinLnBrk="0" hangingPunct="1">
              <a:spcBef>
                <a:spcPct val="20000"/>
              </a:spcBef>
              <a:buFont typeface="Arial" panose="020B0604020202020204" pitchFamily="34" charset="0"/>
              <a:buChar char="–"/>
              <a:defRPr kumimoji="1" sz="50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kumimoji="1" sz="43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9pPr>
          </a:lstStyle>
          <a:p>
            <a:r>
              <a:rPr lang="en-US" altLang="ja-JP" sz="2400" dirty="0">
                <a:solidFill>
                  <a:schemeClr val="bg1"/>
                </a:solidFill>
                <a:latin typeface="+mj-lt"/>
              </a:rPr>
              <a:t>$25b</a:t>
            </a:r>
            <a:endParaRPr lang="ja-JP" altLang="en-US" sz="2400" dirty="0">
              <a:solidFill>
                <a:schemeClr val="bg1"/>
              </a:solidFill>
              <a:latin typeface="+mj-lt"/>
            </a:endParaRPr>
          </a:p>
        </p:txBody>
      </p:sp>
      <p:sp>
        <p:nvSpPr>
          <p:cNvPr id="52" name="テキスト プレースホルダー 6"/>
          <p:cNvSpPr txBox="1">
            <a:spLocks/>
          </p:cNvSpPr>
          <p:nvPr/>
        </p:nvSpPr>
        <p:spPr>
          <a:xfrm>
            <a:off x="4992107" y="5317775"/>
            <a:ext cx="2516982" cy="970049"/>
          </a:xfrm>
          <a:prstGeom prst="rect">
            <a:avLst/>
          </a:prstGeom>
        </p:spPr>
        <p:txBody>
          <a:bodyPr anchor="ctr">
            <a:noAutofit/>
          </a:bodyPr>
          <a:lstStyle>
            <a:lvl1pPr marL="0" indent="0" algn="ctr" defTabSz="1632753" rtl="0" eaLnBrk="1" latinLnBrk="0" hangingPunct="1">
              <a:lnSpc>
                <a:spcPct val="120000"/>
              </a:lnSpc>
              <a:spcBef>
                <a:spcPts val="1200"/>
              </a:spcBef>
              <a:buFont typeface="Arial" panose="020B0604020202020204" pitchFamily="34" charset="0"/>
              <a:buNone/>
              <a:defRPr kumimoji="1" sz="2800" i="0" kern="1200" baseline="0">
                <a:solidFill>
                  <a:schemeClr val="accent1"/>
                </a:solidFill>
                <a:latin typeface="Route 159 SemiBold" pitchFamily="50" charset="0"/>
                <a:ea typeface="+mn-ea"/>
                <a:cs typeface="+mn-cs"/>
              </a:defRPr>
            </a:lvl1pPr>
            <a:lvl2pPr marL="1326612" indent="-510235" algn="l" defTabSz="1632753" rtl="0" eaLnBrk="1" latinLnBrk="0" hangingPunct="1">
              <a:spcBef>
                <a:spcPct val="20000"/>
              </a:spcBef>
              <a:buFont typeface="Arial" panose="020B0604020202020204" pitchFamily="34" charset="0"/>
              <a:buChar char="–"/>
              <a:defRPr kumimoji="1" sz="50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kumimoji="1" sz="43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9pPr>
          </a:lstStyle>
          <a:p>
            <a:r>
              <a:rPr lang="en-US" altLang="ja-JP" dirty="0">
                <a:solidFill>
                  <a:schemeClr val="bg1"/>
                </a:solidFill>
                <a:latin typeface="+mj-lt"/>
              </a:rPr>
              <a:t>$48b</a:t>
            </a:r>
            <a:endParaRPr lang="ja-JP" altLang="en-US" dirty="0">
              <a:solidFill>
                <a:schemeClr val="bg1"/>
              </a:solidFill>
              <a:latin typeface="+mj-lt"/>
            </a:endParaRPr>
          </a:p>
        </p:txBody>
      </p:sp>
      <p:sp>
        <p:nvSpPr>
          <p:cNvPr id="53" name="テキスト プレースホルダー 6"/>
          <p:cNvSpPr txBox="1">
            <a:spLocks/>
          </p:cNvSpPr>
          <p:nvPr/>
        </p:nvSpPr>
        <p:spPr>
          <a:xfrm>
            <a:off x="12409059" y="3700171"/>
            <a:ext cx="4316015" cy="970049"/>
          </a:xfrm>
          <a:prstGeom prst="rect">
            <a:avLst/>
          </a:prstGeom>
        </p:spPr>
        <p:txBody>
          <a:bodyPr anchor="ctr">
            <a:noAutofit/>
          </a:bodyPr>
          <a:lstStyle>
            <a:lvl1pPr marL="0" indent="0" algn="ctr" defTabSz="1632753" rtl="0" eaLnBrk="1" latinLnBrk="0" hangingPunct="1">
              <a:lnSpc>
                <a:spcPct val="120000"/>
              </a:lnSpc>
              <a:spcBef>
                <a:spcPts val="1200"/>
              </a:spcBef>
              <a:buFont typeface="Arial" panose="020B0604020202020204" pitchFamily="34" charset="0"/>
              <a:buNone/>
              <a:defRPr kumimoji="1" sz="2800" i="0" kern="1200" baseline="0">
                <a:solidFill>
                  <a:schemeClr val="accent1"/>
                </a:solidFill>
                <a:latin typeface="Route 159 SemiBold" pitchFamily="50" charset="0"/>
                <a:ea typeface="+mn-ea"/>
                <a:cs typeface="+mn-cs"/>
              </a:defRPr>
            </a:lvl1pPr>
            <a:lvl2pPr marL="1326612" indent="-510235" algn="l" defTabSz="1632753" rtl="0" eaLnBrk="1" latinLnBrk="0" hangingPunct="1">
              <a:spcBef>
                <a:spcPct val="20000"/>
              </a:spcBef>
              <a:buFont typeface="Arial" panose="020B0604020202020204" pitchFamily="34" charset="0"/>
              <a:buChar char="–"/>
              <a:defRPr kumimoji="1" sz="50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kumimoji="1" sz="43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9pPr>
          </a:lstStyle>
          <a:p>
            <a:r>
              <a:rPr lang="en-US" altLang="ja-JP" sz="4000" dirty="0">
                <a:solidFill>
                  <a:schemeClr val="bg1"/>
                </a:solidFill>
                <a:latin typeface="+mj-lt"/>
              </a:rPr>
              <a:t>$90b</a:t>
            </a:r>
            <a:endParaRPr lang="ja-JP" altLang="en-US" sz="4000" dirty="0">
              <a:solidFill>
                <a:schemeClr val="bg1"/>
              </a:solidFill>
              <a:latin typeface="+mj-lt"/>
            </a:endParaRPr>
          </a:p>
        </p:txBody>
      </p:sp>
      <p:sp>
        <p:nvSpPr>
          <p:cNvPr id="54" name="テキスト プレースホルダー 6"/>
          <p:cNvSpPr txBox="1">
            <a:spLocks/>
          </p:cNvSpPr>
          <p:nvPr/>
        </p:nvSpPr>
        <p:spPr>
          <a:xfrm>
            <a:off x="8247641" y="4641644"/>
            <a:ext cx="3422866" cy="970049"/>
          </a:xfrm>
          <a:prstGeom prst="rect">
            <a:avLst/>
          </a:prstGeom>
        </p:spPr>
        <p:txBody>
          <a:bodyPr anchor="ctr">
            <a:noAutofit/>
          </a:bodyPr>
          <a:lstStyle>
            <a:lvl1pPr marL="0" indent="0" algn="ctr" defTabSz="1632753" rtl="0" eaLnBrk="1" latinLnBrk="0" hangingPunct="1">
              <a:lnSpc>
                <a:spcPct val="120000"/>
              </a:lnSpc>
              <a:spcBef>
                <a:spcPts val="1200"/>
              </a:spcBef>
              <a:buFont typeface="Arial" panose="020B0604020202020204" pitchFamily="34" charset="0"/>
              <a:buNone/>
              <a:defRPr kumimoji="1" sz="2800" i="0" kern="1200" baseline="0">
                <a:solidFill>
                  <a:schemeClr val="accent1"/>
                </a:solidFill>
                <a:latin typeface="Route 159 SemiBold" pitchFamily="50" charset="0"/>
                <a:ea typeface="+mn-ea"/>
                <a:cs typeface="+mn-cs"/>
              </a:defRPr>
            </a:lvl1pPr>
            <a:lvl2pPr marL="1326612" indent="-510235" algn="l" defTabSz="1632753" rtl="0" eaLnBrk="1" latinLnBrk="0" hangingPunct="1">
              <a:spcBef>
                <a:spcPct val="20000"/>
              </a:spcBef>
              <a:buFont typeface="Arial" panose="020B0604020202020204" pitchFamily="34" charset="0"/>
              <a:buChar char="–"/>
              <a:defRPr kumimoji="1" sz="50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kumimoji="1" sz="43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9pPr>
          </a:lstStyle>
          <a:p>
            <a:r>
              <a:rPr lang="en-US" altLang="ja-JP" sz="3200" dirty="0">
                <a:solidFill>
                  <a:schemeClr val="bg1"/>
                </a:solidFill>
                <a:latin typeface="+mj-lt"/>
              </a:rPr>
              <a:t>$72b</a:t>
            </a:r>
            <a:endParaRPr lang="ja-JP" altLang="en-US" sz="3200" dirty="0">
              <a:solidFill>
                <a:schemeClr val="bg1"/>
              </a:solidFill>
              <a:latin typeface="+mj-lt"/>
            </a:endParaRPr>
          </a:p>
        </p:txBody>
      </p:sp>
      <p:sp>
        <p:nvSpPr>
          <p:cNvPr id="56" name="テキスト プレースホルダー 6"/>
          <p:cNvSpPr txBox="1">
            <a:spLocks/>
          </p:cNvSpPr>
          <p:nvPr/>
        </p:nvSpPr>
        <p:spPr>
          <a:xfrm>
            <a:off x="1974855" y="8375113"/>
            <a:ext cx="2936868" cy="720080"/>
          </a:xfrm>
          <a:prstGeom prst="rect">
            <a:avLst/>
          </a:prstGeom>
        </p:spPr>
        <p:txBody>
          <a:bodyPr anchor="t">
            <a:noAutofit/>
          </a:bodyPr>
          <a:lstStyle>
            <a:lvl1pPr marL="0" indent="0" algn="ctr" defTabSz="1632753" rtl="0" eaLnBrk="1" latinLnBrk="0" hangingPunct="1">
              <a:lnSpc>
                <a:spcPct val="120000"/>
              </a:lnSpc>
              <a:spcBef>
                <a:spcPts val="1200"/>
              </a:spcBef>
              <a:buFont typeface="Arial" panose="020B0604020202020204" pitchFamily="34" charset="0"/>
              <a:buNone/>
              <a:defRPr kumimoji="1" sz="2800" i="0" kern="1200" baseline="0">
                <a:solidFill>
                  <a:schemeClr val="accent1"/>
                </a:solidFill>
                <a:latin typeface="Route 159 SemiBold" pitchFamily="50" charset="0"/>
                <a:ea typeface="+mn-ea"/>
                <a:cs typeface="+mn-cs"/>
              </a:defRPr>
            </a:lvl1pPr>
            <a:lvl2pPr marL="1326612" indent="-510235" algn="l" defTabSz="1632753" rtl="0" eaLnBrk="1" latinLnBrk="0" hangingPunct="1">
              <a:spcBef>
                <a:spcPct val="20000"/>
              </a:spcBef>
              <a:buFont typeface="Arial" panose="020B0604020202020204" pitchFamily="34" charset="0"/>
              <a:buChar char="–"/>
              <a:defRPr kumimoji="1" sz="50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kumimoji="1" sz="43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9pPr>
          </a:lstStyle>
          <a:p>
            <a:r>
              <a:rPr lang="en-US" altLang="ja-JP" sz="3200" dirty="0">
                <a:solidFill>
                  <a:schemeClr val="tx2">
                    <a:lumMod val="60000"/>
                    <a:lumOff val="40000"/>
                  </a:schemeClr>
                </a:solidFill>
                <a:latin typeface="+mj-lt"/>
              </a:rPr>
              <a:t>2017</a:t>
            </a:r>
            <a:endParaRPr lang="ja-JP" altLang="en-US" sz="3200" dirty="0">
              <a:solidFill>
                <a:schemeClr val="tx2">
                  <a:lumMod val="60000"/>
                  <a:lumOff val="40000"/>
                </a:schemeClr>
              </a:solidFill>
              <a:latin typeface="+mj-lt"/>
            </a:endParaRPr>
          </a:p>
        </p:txBody>
      </p:sp>
      <p:sp>
        <p:nvSpPr>
          <p:cNvPr id="57" name="テキスト プレースホルダー 6"/>
          <p:cNvSpPr txBox="1">
            <a:spLocks/>
          </p:cNvSpPr>
          <p:nvPr/>
        </p:nvSpPr>
        <p:spPr>
          <a:xfrm>
            <a:off x="4782164" y="8375113"/>
            <a:ext cx="2936868" cy="720080"/>
          </a:xfrm>
          <a:prstGeom prst="rect">
            <a:avLst/>
          </a:prstGeom>
        </p:spPr>
        <p:txBody>
          <a:bodyPr anchor="t">
            <a:noAutofit/>
          </a:bodyPr>
          <a:lstStyle>
            <a:lvl1pPr marL="0" indent="0" algn="ctr" defTabSz="1632753" rtl="0" eaLnBrk="1" latinLnBrk="0" hangingPunct="1">
              <a:lnSpc>
                <a:spcPct val="120000"/>
              </a:lnSpc>
              <a:spcBef>
                <a:spcPts val="1200"/>
              </a:spcBef>
              <a:buFont typeface="Arial" panose="020B0604020202020204" pitchFamily="34" charset="0"/>
              <a:buNone/>
              <a:defRPr kumimoji="1" sz="2800" i="0" kern="1200" baseline="0">
                <a:solidFill>
                  <a:schemeClr val="accent1"/>
                </a:solidFill>
                <a:latin typeface="Route 159 SemiBold" pitchFamily="50" charset="0"/>
                <a:ea typeface="+mn-ea"/>
                <a:cs typeface="+mn-cs"/>
              </a:defRPr>
            </a:lvl1pPr>
            <a:lvl2pPr marL="1326612" indent="-510235" algn="l" defTabSz="1632753" rtl="0" eaLnBrk="1" latinLnBrk="0" hangingPunct="1">
              <a:spcBef>
                <a:spcPct val="20000"/>
              </a:spcBef>
              <a:buFont typeface="Arial" panose="020B0604020202020204" pitchFamily="34" charset="0"/>
              <a:buChar char="–"/>
              <a:defRPr kumimoji="1" sz="50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kumimoji="1" sz="43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9pPr>
          </a:lstStyle>
          <a:p>
            <a:r>
              <a:rPr lang="en-US" altLang="ja-JP" sz="3200" dirty="0">
                <a:solidFill>
                  <a:schemeClr val="tx2">
                    <a:lumMod val="60000"/>
                    <a:lumOff val="40000"/>
                  </a:schemeClr>
                </a:solidFill>
                <a:latin typeface="+mj-lt"/>
              </a:rPr>
              <a:t>2018</a:t>
            </a:r>
            <a:endParaRPr lang="ja-JP" altLang="en-US" sz="3200" dirty="0">
              <a:solidFill>
                <a:schemeClr val="tx2">
                  <a:lumMod val="60000"/>
                  <a:lumOff val="40000"/>
                </a:schemeClr>
              </a:solidFill>
              <a:latin typeface="+mj-lt"/>
            </a:endParaRPr>
          </a:p>
        </p:txBody>
      </p:sp>
      <p:sp>
        <p:nvSpPr>
          <p:cNvPr id="58" name="テキスト プレースホルダー 6"/>
          <p:cNvSpPr txBox="1">
            <a:spLocks/>
          </p:cNvSpPr>
          <p:nvPr/>
        </p:nvSpPr>
        <p:spPr>
          <a:xfrm>
            <a:off x="8490640" y="8375113"/>
            <a:ext cx="2936868" cy="720080"/>
          </a:xfrm>
          <a:prstGeom prst="rect">
            <a:avLst/>
          </a:prstGeom>
        </p:spPr>
        <p:txBody>
          <a:bodyPr anchor="t">
            <a:noAutofit/>
          </a:bodyPr>
          <a:lstStyle>
            <a:lvl1pPr marL="0" indent="0" algn="ctr" defTabSz="1632753" rtl="0" eaLnBrk="1" latinLnBrk="0" hangingPunct="1">
              <a:lnSpc>
                <a:spcPct val="120000"/>
              </a:lnSpc>
              <a:spcBef>
                <a:spcPts val="1200"/>
              </a:spcBef>
              <a:buFont typeface="Arial" panose="020B0604020202020204" pitchFamily="34" charset="0"/>
              <a:buNone/>
              <a:defRPr kumimoji="1" sz="2800" i="0" kern="1200" baseline="0">
                <a:solidFill>
                  <a:schemeClr val="accent1"/>
                </a:solidFill>
                <a:latin typeface="Route 159 SemiBold" pitchFamily="50" charset="0"/>
                <a:ea typeface="+mn-ea"/>
                <a:cs typeface="+mn-cs"/>
              </a:defRPr>
            </a:lvl1pPr>
            <a:lvl2pPr marL="1326612" indent="-510235" algn="l" defTabSz="1632753" rtl="0" eaLnBrk="1" latinLnBrk="0" hangingPunct="1">
              <a:spcBef>
                <a:spcPct val="20000"/>
              </a:spcBef>
              <a:buFont typeface="Arial" panose="020B0604020202020204" pitchFamily="34" charset="0"/>
              <a:buChar char="–"/>
              <a:defRPr kumimoji="1" sz="50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kumimoji="1" sz="43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9pPr>
          </a:lstStyle>
          <a:p>
            <a:r>
              <a:rPr lang="en-US" altLang="ja-JP" sz="3200" dirty="0">
                <a:solidFill>
                  <a:schemeClr val="tx2">
                    <a:lumMod val="60000"/>
                    <a:lumOff val="40000"/>
                  </a:schemeClr>
                </a:solidFill>
                <a:latin typeface="+mj-lt"/>
              </a:rPr>
              <a:t>2019</a:t>
            </a:r>
            <a:endParaRPr lang="ja-JP" altLang="en-US" sz="3200" dirty="0">
              <a:solidFill>
                <a:schemeClr val="tx2">
                  <a:lumMod val="60000"/>
                  <a:lumOff val="40000"/>
                </a:schemeClr>
              </a:solidFill>
              <a:latin typeface="+mj-lt"/>
            </a:endParaRPr>
          </a:p>
        </p:txBody>
      </p:sp>
      <p:sp>
        <p:nvSpPr>
          <p:cNvPr id="59" name="テキスト プレースホルダー 6"/>
          <p:cNvSpPr txBox="1">
            <a:spLocks/>
          </p:cNvSpPr>
          <p:nvPr/>
        </p:nvSpPr>
        <p:spPr>
          <a:xfrm>
            <a:off x="13098632" y="8375113"/>
            <a:ext cx="2936868" cy="720080"/>
          </a:xfrm>
          <a:prstGeom prst="rect">
            <a:avLst/>
          </a:prstGeom>
        </p:spPr>
        <p:txBody>
          <a:bodyPr anchor="t">
            <a:noAutofit/>
          </a:bodyPr>
          <a:lstStyle>
            <a:lvl1pPr marL="0" indent="0" algn="ctr" defTabSz="1632753" rtl="0" eaLnBrk="1" latinLnBrk="0" hangingPunct="1">
              <a:lnSpc>
                <a:spcPct val="120000"/>
              </a:lnSpc>
              <a:spcBef>
                <a:spcPts val="1200"/>
              </a:spcBef>
              <a:buFont typeface="Arial" panose="020B0604020202020204" pitchFamily="34" charset="0"/>
              <a:buNone/>
              <a:defRPr kumimoji="1" sz="2800" i="0" kern="1200" baseline="0">
                <a:solidFill>
                  <a:schemeClr val="accent1"/>
                </a:solidFill>
                <a:latin typeface="Route 159 SemiBold" pitchFamily="50" charset="0"/>
                <a:ea typeface="+mn-ea"/>
                <a:cs typeface="+mn-cs"/>
              </a:defRPr>
            </a:lvl1pPr>
            <a:lvl2pPr marL="1326612" indent="-510235" algn="l" defTabSz="1632753" rtl="0" eaLnBrk="1" latinLnBrk="0" hangingPunct="1">
              <a:spcBef>
                <a:spcPct val="20000"/>
              </a:spcBef>
              <a:buFont typeface="Arial" panose="020B0604020202020204" pitchFamily="34" charset="0"/>
              <a:buChar char="–"/>
              <a:defRPr kumimoji="1" sz="50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kumimoji="1" sz="43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9pPr>
          </a:lstStyle>
          <a:p>
            <a:r>
              <a:rPr lang="en-US" altLang="ja-JP" sz="3200" dirty="0">
                <a:solidFill>
                  <a:schemeClr val="tx2">
                    <a:lumMod val="60000"/>
                    <a:lumOff val="40000"/>
                  </a:schemeClr>
                </a:solidFill>
                <a:latin typeface="+mj-lt"/>
              </a:rPr>
              <a:t>2020</a:t>
            </a:r>
            <a:endParaRPr lang="ja-JP" altLang="en-US" sz="3200" dirty="0">
              <a:solidFill>
                <a:schemeClr val="tx2">
                  <a:lumMod val="60000"/>
                  <a:lumOff val="40000"/>
                </a:schemeClr>
              </a:solidFill>
              <a:latin typeface="+mj-lt"/>
            </a:endParaRPr>
          </a:p>
        </p:txBody>
      </p:sp>
      <p:sp>
        <p:nvSpPr>
          <p:cNvPr id="60" name="テキスト プレースホルダー 6"/>
          <p:cNvSpPr txBox="1">
            <a:spLocks/>
          </p:cNvSpPr>
          <p:nvPr/>
        </p:nvSpPr>
        <p:spPr>
          <a:xfrm>
            <a:off x="933060" y="2561291"/>
            <a:ext cx="6785971" cy="1914601"/>
          </a:xfrm>
          <a:prstGeom prst="rect">
            <a:avLst/>
          </a:prstGeom>
        </p:spPr>
        <p:txBody>
          <a:bodyPr anchor="t">
            <a:noAutofit/>
          </a:bodyPr>
          <a:lstStyle>
            <a:lvl1pPr marL="0" indent="0" algn="ctr" defTabSz="1632753" rtl="0" eaLnBrk="1" latinLnBrk="0" hangingPunct="1">
              <a:lnSpc>
                <a:spcPct val="120000"/>
              </a:lnSpc>
              <a:spcBef>
                <a:spcPts val="1200"/>
              </a:spcBef>
              <a:buFont typeface="Arial" panose="020B0604020202020204" pitchFamily="34" charset="0"/>
              <a:buNone/>
              <a:defRPr kumimoji="1" sz="1800" i="0" kern="1200" baseline="0">
                <a:solidFill>
                  <a:schemeClr val="tx2"/>
                </a:solidFill>
                <a:latin typeface="+mn-lt"/>
                <a:ea typeface="+mn-ea"/>
                <a:cs typeface="+mn-cs"/>
              </a:defRPr>
            </a:lvl1pPr>
            <a:lvl2pPr marL="1326612" indent="-510235" algn="l" defTabSz="1632753" rtl="0" eaLnBrk="1" latinLnBrk="0" hangingPunct="1">
              <a:spcBef>
                <a:spcPct val="20000"/>
              </a:spcBef>
              <a:buFont typeface="Arial" panose="020B0604020202020204" pitchFamily="34" charset="0"/>
              <a:buChar char="–"/>
              <a:defRPr kumimoji="1" sz="50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kumimoji="1" sz="43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9pPr>
          </a:lstStyle>
          <a:p>
            <a:pPr algn="l"/>
            <a:r>
              <a:rPr lang="en-US" altLang="ja-JP" sz="2000" dirty="0"/>
              <a:t>Has et </a:t>
            </a:r>
            <a:r>
              <a:rPr lang="en-US" altLang="ja-JP" sz="2000" dirty="0" err="1"/>
              <a:t>quodsi</a:t>
            </a:r>
            <a:r>
              <a:rPr lang="en-US" altLang="ja-JP" sz="2000" dirty="0"/>
              <a:t> </a:t>
            </a:r>
            <a:r>
              <a:rPr lang="en-US" altLang="ja-JP" sz="2000" dirty="0" err="1"/>
              <a:t>discere</a:t>
            </a:r>
            <a:r>
              <a:rPr lang="en-US" altLang="ja-JP" sz="2000" dirty="0"/>
              <a:t> </a:t>
            </a:r>
            <a:r>
              <a:rPr lang="en-US" altLang="ja-JP" sz="2000" dirty="0" err="1"/>
              <a:t>appareat</a:t>
            </a:r>
            <a:r>
              <a:rPr lang="en-US" altLang="ja-JP" sz="2000" dirty="0"/>
              <a:t>, </a:t>
            </a:r>
            <a:r>
              <a:rPr lang="en-US" altLang="ja-JP" sz="2000" dirty="0" err="1"/>
              <a:t>elaboraret</a:t>
            </a:r>
            <a:r>
              <a:rPr lang="en-US" altLang="ja-JP" sz="2000" dirty="0"/>
              <a:t> </a:t>
            </a:r>
            <a:r>
              <a:rPr lang="en-US" altLang="ja-JP" sz="2000" dirty="0" err="1"/>
              <a:t>definitionem</a:t>
            </a:r>
            <a:r>
              <a:rPr lang="en-US" altLang="ja-JP" sz="2000" dirty="0"/>
              <a:t> </a:t>
            </a:r>
            <a:r>
              <a:rPr lang="en-US" altLang="ja-JP" sz="2000" dirty="0" err="1"/>
              <a:t>concludaturque</a:t>
            </a:r>
            <a:r>
              <a:rPr lang="en-US" altLang="ja-JP" sz="2000" dirty="0"/>
              <a:t> id </a:t>
            </a:r>
            <a:r>
              <a:rPr lang="en-US" altLang="ja-JP" sz="2000" dirty="0" err="1"/>
              <a:t>mel</a:t>
            </a:r>
            <a:r>
              <a:rPr lang="en-US" altLang="ja-JP" sz="2000" dirty="0"/>
              <a:t>. </a:t>
            </a:r>
            <a:r>
              <a:rPr lang="en-US" altLang="ja-JP" sz="2000" dirty="0" err="1"/>
              <a:t>Nec</a:t>
            </a:r>
            <a:r>
              <a:rPr lang="en-US" altLang="ja-JP" sz="2000" dirty="0"/>
              <a:t> </a:t>
            </a:r>
            <a:r>
              <a:rPr lang="en-US" altLang="ja-JP" sz="2000" dirty="0" err="1"/>
              <a:t>amet</a:t>
            </a:r>
            <a:r>
              <a:rPr lang="en-US" altLang="ja-JP" sz="2000" dirty="0"/>
              <a:t> </a:t>
            </a:r>
            <a:r>
              <a:rPr lang="en-US" altLang="ja-JP" sz="2000" dirty="0" err="1"/>
              <a:t>urbanitas</a:t>
            </a:r>
            <a:r>
              <a:rPr lang="en-US" altLang="ja-JP" sz="2000" dirty="0"/>
              <a:t> </a:t>
            </a:r>
            <a:r>
              <a:rPr lang="en-US" altLang="ja-JP" sz="2000" dirty="0" err="1"/>
              <a:t>eu</a:t>
            </a:r>
            <a:r>
              <a:rPr lang="en-US" altLang="ja-JP" sz="2000" dirty="0"/>
              <a:t>, </a:t>
            </a:r>
            <a:r>
              <a:rPr lang="en-US" altLang="ja-JP" sz="2000" dirty="0" err="1"/>
              <a:t>pri</a:t>
            </a:r>
            <a:r>
              <a:rPr lang="en-US" altLang="ja-JP" sz="2000" dirty="0"/>
              <a:t> at semper </a:t>
            </a:r>
            <a:r>
              <a:rPr lang="en-US" altLang="ja-JP" sz="2000" dirty="0" err="1"/>
              <a:t>detracto</a:t>
            </a:r>
            <a:r>
              <a:rPr lang="en-US" altLang="ja-JP" sz="2000" dirty="0"/>
              <a:t> </a:t>
            </a:r>
            <a:r>
              <a:rPr lang="en-US" altLang="ja-JP" sz="2000" dirty="0" err="1"/>
              <a:t>signiferumque</a:t>
            </a:r>
            <a:r>
              <a:rPr lang="en-US" altLang="ja-JP" sz="2000" dirty="0"/>
              <a:t>. </a:t>
            </a:r>
            <a:r>
              <a:rPr lang="en-US" altLang="ja-JP" sz="2000" dirty="0" err="1"/>
              <a:t>Sed</a:t>
            </a:r>
            <a:r>
              <a:rPr lang="en-US" altLang="ja-JP" sz="2000" dirty="0"/>
              <a:t> at </a:t>
            </a:r>
            <a:r>
              <a:rPr lang="en-US" altLang="ja-JP" sz="2000" dirty="0" err="1"/>
              <a:t>agam</a:t>
            </a:r>
            <a:r>
              <a:rPr lang="en-US" altLang="ja-JP" sz="2000" dirty="0"/>
              <a:t> </a:t>
            </a:r>
            <a:r>
              <a:rPr lang="en-US" altLang="ja-JP" sz="2000" dirty="0" err="1"/>
              <a:t>dignissim</a:t>
            </a:r>
            <a:r>
              <a:rPr lang="en-US" altLang="ja-JP" sz="2000" dirty="0"/>
              <a:t> </a:t>
            </a:r>
            <a:r>
              <a:rPr lang="en-US" altLang="ja-JP" sz="2000" dirty="0" err="1"/>
              <a:t>disputationi</a:t>
            </a:r>
            <a:r>
              <a:rPr lang="en-US" altLang="ja-JP" sz="2000" dirty="0"/>
              <a:t>, </a:t>
            </a:r>
            <a:r>
              <a:rPr lang="en-US" altLang="ja-JP" sz="2000" dirty="0" err="1"/>
              <a:t>nec</a:t>
            </a:r>
            <a:r>
              <a:rPr lang="en-US" altLang="ja-JP" sz="2000" dirty="0"/>
              <a:t> </a:t>
            </a:r>
            <a:r>
              <a:rPr lang="en-US" altLang="ja-JP" sz="2000" dirty="0" err="1"/>
              <a:t>erroribus</a:t>
            </a:r>
            <a:r>
              <a:rPr lang="en-US" altLang="ja-JP" sz="2000" dirty="0"/>
              <a:t> </a:t>
            </a:r>
            <a:r>
              <a:rPr lang="en-US" altLang="ja-JP" sz="2000" dirty="0" err="1"/>
              <a:t>maiestatis</a:t>
            </a:r>
            <a:r>
              <a:rPr lang="en-US" altLang="ja-JP" sz="2000" dirty="0"/>
              <a:t> </a:t>
            </a:r>
            <a:r>
              <a:rPr lang="en-US" altLang="ja-JP" sz="2000" dirty="0" err="1"/>
              <a:t>disputando</a:t>
            </a:r>
            <a:r>
              <a:rPr lang="en-US" altLang="ja-JP" sz="2000" dirty="0"/>
              <a:t> id. </a:t>
            </a:r>
            <a:endParaRPr lang="ja-JP" altLang="en-US" sz="2000" dirty="0"/>
          </a:p>
        </p:txBody>
      </p:sp>
    </p:spTree>
    <p:extLst>
      <p:ext uri="{BB962C8B-B14F-4D97-AF65-F5344CB8AC3E}">
        <p14:creationId xmlns:p14="http://schemas.microsoft.com/office/powerpoint/2010/main" val="1605342348"/>
      </p:ext>
    </p:extLst>
  </p:cSld>
  <p:clrMapOvr>
    <a:masterClrMapping/>
  </p:clrMapOvr>
  <mc:AlternateContent xmlns:mc="http://schemas.openxmlformats.org/markup-compatibility/2006" xmlns:p14="http://schemas.microsoft.com/office/powerpoint/2010/main">
    <mc:Choice Requires="p14">
      <p:transition spd="slow" p14:dur="800" advTm="12185">
        <p14:flythrough/>
      </p:transition>
    </mc:Choice>
    <mc:Fallback xmlns="">
      <p:transition spd="slow" advTm="12185">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0-#ppt_w/2"/>
                                          </p:val>
                                        </p:tav>
                                        <p:tav tm="100000">
                                          <p:val>
                                            <p:strVal val="#ppt_x"/>
                                          </p:val>
                                        </p:tav>
                                      </p:tavLst>
                                    </p:anim>
                                    <p:anim calcmode="lin" valueType="num">
                                      <p:cBhvr additive="base">
                                        <p:cTn id="8" dur="500" fill="hold"/>
                                        <p:tgtEl>
                                          <p:spTgt spid="8"/>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2" presetClass="entr" presetSubtype="8" fill="hold" nodeType="after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wipe(left)">
                                      <p:cBhvr>
                                        <p:cTn id="12" dur="500"/>
                                        <p:tgtEl>
                                          <p:spTgt spid="7"/>
                                        </p:tgtEl>
                                      </p:cBhvr>
                                    </p:animEffect>
                                  </p:childTnLst>
                                </p:cTn>
                              </p:par>
                            </p:childTnLst>
                          </p:cTn>
                        </p:par>
                        <p:par>
                          <p:cTn id="13" fill="hold">
                            <p:stCondLst>
                              <p:cond delay="1000"/>
                            </p:stCondLst>
                            <p:childTnLst>
                              <p:par>
                                <p:cTn id="14" presetID="10" presetClass="entr" presetSubtype="0" fill="hold" grpId="0" nodeType="afterEffect">
                                  <p:stCondLst>
                                    <p:cond delay="0"/>
                                  </p:stCondLst>
                                  <p:childTnLst>
                                    <p:set>
                                      <p:cBhvr>
                                        <p:cTn id="15" dur="1" fill="hold">
                                          <p:stCondLst>
                                            <p:cond delay="0"/>
                                          </p:stCondLst>
                                        </p:cTn>
                                        <p:tgtEl>
                                          <p:spTgt spid="9"/>
                                        </p:tgtEl>
                                        <p:attrNameLst>
                                          <p:attrName>style.visibility</p:attrName>
                                        </p:attrNameLst>
                                      </p:cBhvr>
                                      <p:to>
                                        <p:strVal val="visible"/>
                                      </p:to>
                                    </p:set>
                                    <p:animEffect transition="in" filter="fade">
                                      <p:cBhvr>
                                        <p:cTn id="16" dur="500"/>
                                        <p:tgtEl>
                                          <p:spTgt spid="9"/>
                                        </p:tgtEl>
                                      </p:cBhvr>
                                    </p:animEffect>
                                  </p:childTnLst>
                                </p:cTn>
                              </p:par>
                              <p:par>
                                <p:cTn id="17" presetID="2" presetClass="entr" presetSubtype="8" decel="100000" fill="hold" grpId="0" nodeType="withEffect">
                                  <p:stCondLst>
                                    <p:cond delay="0"/>
                                  </p:stCondLst>
                                  <p:iterate type="lt">
                                    <p:tmPct val="10000"/>
                                  </p:iterate>
                                  <p:childTnLst>
                                    <p:set>
                                      <p:cBhvr>
                                        <p:cTn id="18" dur="1" fill="hold">
                                          <p:stCondLst>
                                            <p:cond delay="0"/>
                                          </p:stCondLst>
                                        </p:cTn>
                                        <p:tgtEl>
                                          <p:spTgt spid="56"/>
                                        </p:tgtEl>
                                        <p:attrNameLst>
                                          <p:attrName>style.visibility</p:attrName>
                                        </p:attrNameLst>
                                      </p:cBhvr>
                                      <p:to>
                                        <p:strVal val="visible"/>
                                      </p:to>
                                    </p:set>
                                    <p:anim calcmode="lin" valueType="num">
                                      <p:cBhvr additive="base">
                                        <p:cTn id="19" dur="500" fill="hold"/>
                                        <p:tgtEl>
                                          <p:spTgt spid="56"/>
                                        </p:tgtEl>
                                        <p:attrNameLst>
                                          <p:attrName>ppt_x</p:attrName>
                                        </p:attrNameLst>
                                      </p:cBhvr>
                                      <p:tavLst>
                                        <p:tav tm="0">
                                          <p:val>
                                            <p:strVal val="0-#ppt_w/2"/>
                                          </p:val>
                                        </p:tav>
                                        <p:tav tm="100000">
                                          <p:val>
                                            <p:strVal val="#ppt_x"/>
                                          </p:val>
                                        </p:tav>
                                      </p:tavLst>
                                    </p:anim>
                                    <p:anim calcmode="lin" valueType="num">
                                      <p:cBhvr additive="base">
                                        <p:cTn id="20" dur="500" fill="hold"/>
                                        <p:tgtEl>
                                          <p:spTgt spid="56"/>
                                        </p:tgtEl>
                                        <p:attrNameLst>
                                          <p:attrName>ppt_y</p:attrName>
                                        </p:attrNameLst>
                                      </p:cBhvr>
                                      <p:tavLst>
                                        <p:tav tm="0">
                                          <p:val>
                                            <p:strVal val="#ppt_y"/>
                                          </p:val>
                                        </p:tav>
                                        <p:tav tm="100000">
                                          <p:val>
                                            <p:strVal val="#ppt_y"/>
                                          </p:val>
                                        </p:tav>
                                      </p:tavLst>
                                    </p:anim>
                                  </p:childTnLst>
                                </p:cTn>
                              </p:par>
                            </p:childTnLst>
                          </p:cTn>
                        </p:par>
                        <p:par>
                          <p:cTn id="21" fill="hold">
                            <p:stCondLst>
                              <p:cond delay="1650"/>
                            </p:stCondLst>
                            <p:childTnLst>
                              <p:par>
                                <p:cTn id="22" presetID="22" presetClass="entr" presetSubtype="4" fill="hold" nodeType="afterEffect">
                                  <p:stCondLst>
                                    <p:cond delay="0"/>
                                  </p:stCondLst>
                                  <p:childTnLst>
                                    <p:set>
                                      <p:cBhvr>
                                        <p:cTn id="23" dur="1" fill="hold">
                                          <p:stCondLst>
                                            <p:cond delay="0"/>
                                          </p:stCondLst>
                                        </p:cTn>
                                        <p:tgtEl>
                                          <p:spTgt spid="33"/>
                                        </p:tgtEl>
                                        <p:attrNameLst>
                                          <p:attrName>style.visibility</p:attrName>
                                        </p:attrNameLst>
                                      </p:cBhvr>
                                      <p:to>
                                        <p:strVal val="visible"/>
                                      </p:to>
                                    </p:set>
                                    <p:animEffect transition="in" filter="wipe(down)">
                                      <p:cBhvr>
                                        <p:cTn id="24" dur="500"/>
                                        <p:tgtEl>
                                          <p:spTgt spid="33"/>
                                        </p:tgtEl>
                                      </p:cBhvr>
                                    </p:animEffect>
                                  </p:childTnLst>
                                </p:cTn>
                              </p:par>
                            </p:childTnLst>
                          </p:cTn>
                        </p:par>
                        <p:par>
                          <p:cTn id="25" fill="hold">
                            <p:stCondLst>
                              <p:cond delay="2150"/>
                            </p:stCondLst>
                            <p:childTnLst>
                              <p:par>
                                <p:cTn id="26" presetID="49" presetClass="entr" presetSubtype="0" decel="100000" fill="hold" grpId="0" nodeType="afterEffect">
                                  <p:stCondLst>
                                    <p:cond delay="0"/>
                                  </p:stCondLst>
                                  <p:childTnLst>
                                    <p:set>
                                      <p:cBhvr>
                                        <p:cTn id="27" dur="1" fill="hold">
                                          <p:stCondLst>
                                            <p:cond delay="0"/>
                                          </p:stCondLst>
                                        </p:cTn>
                                        <p:tgtEl>
                                          <p:spTgt spid="21"/>
                                        </p:tgtEl>
                                        <p:attrNameLst>
                                          <p:attrName>style.visibility</p:attrName>
                                        </p:attrNameLst>
                                      </p:cBhvr>
                                      <p:to>
                                        <p:strVal val="visible"/>
                                      </p:to>
                                    </p:set>
                                    <p:anim calcmode="lin" valueType="num">
                                      <p:cBhvr>
                                        <p:cTn id="28" dur="500" fill="hold"/>
                                        <p:tgtEl>
                                          <p:spTgt spid="21"/>
                                        </p:tgtEl>
                                        <p:attrNameLst>
                                          <p:attrName>ppt_w</p:attrName>
                                        </p:attrNameLst>
                                      </p:cBhvr>
                                      <p:tavLst>
                                        <p:tav tm="0">
                                          <p:val>
                                            <p:fltVal val="0"/>
                                          </p:val>
                                        </p:tav>
                                        <p:tav tm="100000">
                                          <p:val>
                                            <p:strVal val="#ppt_w"/>
                                          </p:val>
                                        </p:tav>
                                      </p:tavLst>
                                    </p:anim>
                                    <p:anim calcmode="lin" valueType="num">
                                      <p:cBhvr>
                                        <p:cTn id="29" dur="500" fill="hold"/>
                                        <p:tgtEl>
                                          <p:spTgt spid="21"/>
                                        </p:tgtEl>
                                        <p:attrNameLst>
                                          <p:attrName>ppt_h</p:attrName>
                                        </p:attrNameLst>
                                      </p:cBhvr>
                                      <p:tavLst>
                                        <p:tav tm="0">
                                          <p:val>
                                            <p:fltVal val="0"/>
                                          </p:val>
                                        </p:tav>
                                        <p:tav tm="100000">
                                          <p:val>
                                            <p:strVal val="#ppt_h"/>
                                          </p:val>
                                        </p:tav>
                                      </p:tavLst>
                                    </p:anim>
                                    <p:anim calcmode="lin" valueType="num">
                                      <p:cBhvr>
                                        <p:cTn id="30" dur="500" fill="hold"/>
                                        <p:tgtEl>
                                          <p:spTgt spid="21"/>
                                        </p:tgtEl>
                                        <p:attrNameLst>
                                          <p:attrName>style.rotation</p:attrName>
                                        </p:attrNameLst>
                                      </p:cBhvr>
                                      <p:tavLst>
                                        <p:tav tm="0">
                                          <p:val>
                                            <p:fltVal val="360"/>
                                          </p:val>
                                        </p:tav>
                                        <p:tav tm="100000">
                                          <p:val>
                                            <p:fltVal val="0"/>
                                          </p:val>
                                        </p:tav>
                                      </p:tavLst>
                                    </p:anim>
                                    <p:animEffect transition="in" filter="fade">
                                      <p:cBhvr>
                                        <p:cTn id="31" dur="500"/>
                                        <p:tgtEl>
                                          <p:spTgt spid="21"/>
                                        </p:tgtEl>
                                      </p:cBhvr>
                                    </p:animEffect>
                                  </p:childTnLst>
                                </p:cTn>
                              </p:par>
                              <p:par>
                                <p:cTn id="32" presetID="49" presetClass="entr" presetSubtype="0" decel="100000" fill="hold" grpId="0" nodeType="withEffect">
                                  <p:stCondLst>
                                    <p:cond delay="0"/>
                                  </p:stCondLst>
                                  <p:childTnLst>
                                    <p:set>
                                      <p:cBhvr>
                                        <p:cTn id="33" dur="1" fill="hold">
                                          <p:stCondLst>
                                            <p:cond delay="0"/>
                                          </p:stCondLst>
                                        </p:cTn>
                                        <p:tgtEl>
                                          <p:spTgt spid="51"/>
                                        </p:tgtEl>
                                        <p:attrNameLst>
                                          <p:attrName>style.visibility</p:attrName>
                                        </p:attrNameLst>
                                      </p:cBhvr>
                                      <p:to>
                                        <p:strVal val="visible"/>
                                      </p:to>
                                    </p:set>
                                    <p:anim calcmode="lin" valueType="num">
                                      <p:cBhvr>
                                        <p:cTn id="34" dur="500" fill="hold"/>
                                        <p:tgtEl>
                                          <p:spTgt spid="51"/>
                                        </p:tgtEl>
                                        <p:attrNameLst>
                                          <p:attrName>ppt_w</p:attrName>
                                        </p:attrNameLst>
                                      </p:cBhvr>
                                      <p:tavLst>
                                        <p:tav tm="0">
                                          <p:val>
                                            <p:fltVal val="0"/>
                                          </p:val>
                                        </p:tav>
                                        <p:tav tm="100000">
                                          <p:val>
                                            <p:strVal val="#ppt_w"/>
                                          </p:val>
                                        </p:tav>
                                      </p:tavLst>
                                    </p:anim>
                                    <p:anim calcmode="lin" valueType="num">
                                      <p:cBhvr>
                                        <p:cTn id="35" dur="500" fill="hold"/>
                                        <p:tgtEl>
                                          <p:spTgt spid="51"/>
                                        </p:tgtEl>
                                        <p:attrNameLst>
                                          <p:attrName>ppt_h</p:attrName>
                                        </p:attrNameLst>
                                      </p:cBhvr>
                                      <p:tavLst>
                                        <p:tav tm="0">
                                          <p:val>
                                            <p:fltVal val="0"/>
                                          </p:val>
                                        </p:tav>
                                        <p:tav tm="100000">
                                          <p:val>
                                            <p:strVal val="#ppt_h"/>
                                          </p:val>
                                        </p:tav>
                                      </p:tavLst>
                                    </p:anim>
                                    <p:anim calcmode="lin" valueType="num">
                                      <p:cBhvr>
                                        <p:cTn id="36" dur="500" fill="hold"/>
                                        <p:tgtEl>
                                          <p:spTgt spid="51"/>
                                        </p:tgtEl>
                                        <p:attrNameLst>
                                          <p:attrName>style.rotation</p:attrName>
                                        </p:attrNameLst>
                                      </p:cBhvr>
                                      <p:tavLst>
                                        <p:tav tm="0">
                                          <p:val>
                                            <p:fltVal val="360"/>
                                          </p:val>
                                        </p:tav>
                                        <p:tav tm="100000">
                                          <p:val>
                                            <p:fltVal val="0"/>
                                          </p:val>
                                        </p:tav>
                                      </p:tavLst>
                                    </p:anim>
                                    <p:animEffect transition="in" filter="fade">
                                      <p:cBhvr>
                                        <p:cTn id="37" dur="500"/>
                                        <p:tgtEl>
                                          <p:spTgt spid="51"/>
                                        </p:tgtEl>
                                      </p:cBhvr>
                                    </p:animEffect>
                                  </p:childTnLst>
                                </p:cTn>
                              </p:par>
                            </p:childTnLst>
                          </p:cTn>
                        </p:par>
                        <p:par>
                          <p:cTn id="38" fill="hold">
                            <p:stCondLst>
                              <p:cond delay="2650"/>
                            </p:stCondLst>
                            <p:childTnLst>
                              <p:par>
                                <p:cTn id="39" presetID="22" presetClass="entr" presetSubtype="8" fill="hold" nodeType="afterEffect">
                                  <p:stCondLst>
                                    <p:cond delay="0"/>
                                  </p:stCondLst>
                                  <p:childTnLst>
                                    <p:set>
                                      <p:cBhvr>
                                        <p:cTn id="40" dur="1" fill="hold">
                                          <p:stCondLst>
                                            <p:cond delay="0"/>
                                          </p:stCondLst>
                                        </p:cTn>
                                        <p:tgtEl>
                                          <p:spTgt spid="17"/>
                                        </p:tgtEl>
                                        <p:attrNameLst>
                                          <p:attrName>style.visibility</p:attrName>
                                        </p:attrNameLst>
                                      </p:cBhvr>
                                      <p:to>
                                        <p:strVal val="visible"/>
                                      </p:to>
                                    </p:set>
                                    <p:animEffect transition="in" filter="wipe(left)">
                                      <p:cBhvr>
                                        <p:cTn id="41" dur="500"/>
                                        <p:tgtEl>
                                          <p:spTgt spid="17"/>
                                        </p:tgtEl>
                                      </p:cBhvr>
                                    </p:animEffect>
                                  </p:childTnLst>
                                </p:cTn>
                              </p:par>
                            </p:childTnLst>
                          </p:cTn>
                        </p:par>
                        <p:par>
                          <p:cTn id="42" fill="hold">
                            <p:stCondLst>
                              <p:cond delay="3150"/>
                            </p:stCondLst>
                            <p:childTnLst>
                              <p:par>
                                <p:cTn id="43" presetID="10" presetClass="entr" presetSubtype="0" fill="hold" grpId="0" nodeType="afterEffect">
                                  <p:stCondLst>
                                    <p:cond delay="0"/>
                                  </p:stCondLst>
                                  <p:childTnLst>
                                    <p:set>
                                      <p:cBhvr>
                                        <p:cTn id="44" dur="1" fill="hold">
                                          <p:stCondLst>
                                            <p:cond delay="0"/>
                                          </p:stCondLst>
                                        </p:cTn>
                                        <p:tgtEl>
                                          <p:spTgt spid="16"/>
                                        </p:tgtEl>
                                        <p:attrNameLst>
                                          <p:attrName>style.visibility</p:attrName>
                                        </p:attrNameLst>
                                      </p:cBhvr>
                                      <p:to>
                                        <p:strVal val="visible"/>
                                      </p:to>
                                    </p:set>
                                    <p:animEffect transition="in" filter="fade">
                                      <p:cBhvr>
                                        <p:cTn id="45" dur="500"/>
                                        <p:tgtEl>
                                          <p:spTgt spid="16"/>
                                        </p:tgtEl>
                                      </p:cBhvr>
                                    </p:animEffect>
                                  </p:childTnLst>
                                </p:cTn>
                              </p:par>
                              <p:par>
                                <p:cTn id="46" presetID="2" presetClass="entr" presetSubtype="8" decel="100000" fill="hold" grpId="0" nodeType="withEffect">
                                  <p:stCondLst>
                                    <p:cond delay="0"/>
                                  </p:stCondLst>
                                  <p:iterate type="lt">
                                    <p:tmPct val="10000"/>
                                  </p:iterate>
                                  <p:childTnLst>
                                    <p:set>
                                      <p:cBhvr>
                                        <p:cTn id="47" dur="1" fill="hold">
                                          <p:stCondLst>
                                            <p:cond delay="0"/>
                                          </p:stCondLst>
                                        </p:cTn>
                                        <p:tgtEl>
                                          <p:spTgt spid="57"/>
                                        </p:tgtEl>
                                        <p:attrNameLst>
                                          <p:attrName>style.visibility</p:attrName>
                                        </p:attrNameLst>
                                      </p:cBhvr>
                                      <p:to>
                                        <p:strVal val="visible"/>
                                      </p:to>
                                    </p:set>
                                    <p:anim calcmode="lin" valueType="num">
                                      <p:cBhvr additive="base">
                                        <p:cTn id="48" dur="500" fill="hold"/>
                                        <p:tgtEl>
                                          <p:spTgt spid="57"/>
                                        </p:tgtEl>
                                        <p:attrNameLst>
                                          <p:attrName>ppt_x</p:attrName>
                                        </p:attrNameLst>
                                      </p:cBhvr>
                                      <p:tavLst>
                                        <p:tav tm="0">
                                          <p:val>
                                            <p:strVal val="0-#ppt_w/2"/>
                                          </p:val>
                                        </p:tav>
                                        <p:tav tm="100000">
                                          <p:val>
                                            <p:strVal val="#ppt_x"/>
                                          </p:val>
                                        </p:tav>
                                      </p:tavLst>
                                    </p:anim>
                                    <p:anim calcmode="lin" valueType="num">
                                      <p:cBhvr additive="base">
                                        <p:cTn id="49" dur="500" fill="hold"/>
                                        <p:tgtEl>
                                          <p:spTgt spid="57"/>
                                        </p:tgtEl>
                                        <p:attrNameLst>
                                          <p:attrName>ppt_y</p:attrName>
                                        </p:attrNameLst>
                                      </p:cBhvr>
                                      <p:tavLst>
                                        <p:tav tm="0">
                                          <p:val>
                                            <p:strVal val="#ppt_y"/>
                                          </p:val>
                                        </p:tav>
                                        <p:tav tm="100000">
                                          <p:val>
                                            <p:strVal val="#ppt_y"/>
                                          </p:val>
                                        </p:tav>
                                      </p:tavLst>
                                    </p:anim>
                                  </p:childTnLst>
                                </p:cTn>
                              </p:par>
                            </p:childTnLst>
                          </p:cTn>
                        </p:par>
                        <p:par>
                          <p:cTn id="50" fill="hold">
                            <p:stCondLst>
                              <p:cond delay="3800"/>
                            </p:stCondLst>
                            <p:childTnLst>
                              <p:par>
                                <p:cTn id="51" presetID="22" presetClass="entr" presetSubtype="4" fill="hold" nodeType="afterEffect">
                                  <p:stCondLst>
                                    <p:cond delay="0"/>
                                  </p:stCondLst>
                                  <p:childTnLst>
                                    <p:set>
                                      <p:cBhvr>
                                        <p:cTn id="52" dur="1" fill="hold">
                                          <p:stCondLst>
                                            <p:cond delay="0"/>
                                          </p:stCondLst>
                                        </p:cTn>
                                        <p:tgtEl>
                                          <p:spTgt spid="36"/>
                                        </p:tgtEl>
                                        <p:attrNameLst>
                                          <p:attrName>style.visibility</p:attrName>
                                        </p:attrNameLst>
                                      </p:cBhvr>
                                      <p:to>
                                        <p:strVal val="visible"/>
                                      </p:to>
                                    </p:set>
                                    <p:animEffect transition="in" filter="wipe(down)">
                                      <p:cBhvr>
                                        <p:cTn id="53" dur="500"/>
                                        <p:tgtEl>
                                          <p:spTgt spid="36"/>
                                        </p:tgtEl>
                                      </p:cBhvr>
                                    </p:animEffect>
                                  </p:childTnLst>
                                </p:cTn>
                              </p:par>
                            </p:childTnLst>
                          </p:cTn>
                        </p:par>
                        <p:par>
                          <p:cTn id="54" fill="hold">
                            <p:stCondLst>
                              <p:cond delay="4300"/>
                            </p:stCondLst>
                            <p:childTnLst>
                              <p:par>
                                <p:cTn id="55" presetID="49" presetClass="entr" presetSubtype="0" decel="100000" fill="hold" grpId="0" nodeType="afterEffect">
                                  <p:stCondLst>
                                    <p:cond delay="0"/>
                                  </p:stCondLst>
                                  <p:childTnLst>
                                    <p:set>
                                      <p:cBhvr>
                                        <p:cTn id="56" dur="1" fill="hold">
                                          <p:stCondLst>
                                            <p:cond delay="0"/>
                                          </p:stCondLst>
                                        </p:cTn>
                                        <p:tgtEl>
                                          <p:spTgt spid="22"/>
                                        </p:tgtEl>
                                        <p:attrNameLst>
                                          <p:attrName>style.visibility</p:attrName>
                                        </p:attrNameLst>
                                      </p:cBhvr>
                                      <p:to>
                                        <p:strVal val="visible"/>
                                      </p:to>
                                    </p:set>
                                    <p:anim calcmode="lin" valueType="num">
                                      <p:cBhvr>
                                        <p:cTn id="57" dur="500" fill="hold"/>
                                        <p:tgtEl>
                                          <p:spTgt spid="22"/>
                                        </p:tgtEl>
                                        <p:attrNameLst>
                                          <p:attrName>ppt_w</p:attrName>
                                        </p:attrNameLst>
                                      </p:cBhvr>
                                      <p:tavLst>
                                        <p:tav tm="0">
                                          <p:val>
                                            <p:fltVal val="0"/>
                                          </p:val>
                                        </p:tav>
                                        <p:tav tm="100000">
                                          <p:val>
                                            <p:strVal val="#ppt_w"/>
                                          </p:val>
                                        </p:tav>
                                      </p:tavLst>
                                    </p:anim>
                                    <p:anim calcmode="lin" valueType="num">
                                      <p:cBhvr>
                                        <p:cTn id="58" dur="500" fill="hold"/>
                                        <p:tgtEl>
                                          <p:spTgt spid="22"/>
                                        </p:tgtEl>
                                        <p:attrNameLst>
                                          <p:attrName>ppt_h</p:attrName>
                                        </p:attrNameLst>
                                      </p:cBhvr>
                                      <p:tavLst>
                                        <p:tav tm="0">
                                          <p:val>
                                            <p:fltVal val="0"/>
                                          </p:val>
                                        </p:tav>
                                        <p:tav tm="100000">
                                          <p:val>
                                            <p:strVal val="#ppt_h"/>
                                          </p:val>
                                        </p:tav>
                                      </p:tavLst>
                                    </p:anim>
                                    <p:anim calcmode="lin" valueType="num">
                                      <p:cBhvr>
                                        <p:cTn id="59" dur="500" fill="hold"/>
                                        <p:tgtEl>
                                          <p:spTgt spid="22"/>
                                        </p:tgtEl>
                                        <p:attrNameLst>
                                          <p:attrName>style.rotation</p:attrName>
                                        </p:attrNameLst>
                                      </p:cBhvr>
                                      <p:tavLst>
                                        <p:tav tm="0">
                                          <p:val>
                                            <p:fltVal val="360"/>
                                          </p:val>
                                        </p:tav>
                                        <p:tav tm="100000">
                                          <p:val>
                                            <p:fltVal val="0"/>
                                          </p:val>
                                        </p:tav>
                                      </p:tavLst>
                                    </p:anim>
                                    <p:animEffect transition="in" filter="fade">
                                      <p:cBhvr>
                                        <p:cTn id="60" dur="500"/>
                                        <p:tgtEl>
                                          <p:spTgt spid="22"/>
                                        </p:tgtEl>
                                      </p:cBhvr>
                                    </p:animEffect>
                                  </p:childTnLst>
                                </p:cTn>
                              </p:par>
                              <p:par>
                                <p:cTn id="61" presetID="49" presetClass="entr" presetSubtype="0" decel="100000" fill="hold" grpId="0" nodeType="withEffect">
                                  <p:stCondLst>
                                    <p:cond delay="0"/>
                                  </p:stCondLst>
                                  <p:childTnLst>
                                    <p:set>
                                      <p:cBhvr>
                                        <p:cTn id="62" dur="1" fill="hold">
                                          <p:stCondLst>
                                            <p:cond delay="0"/>
                                          </p:stCondLst>
                                        </p:cTn>
                                        <p:tgtEl>
                                          <p:spTgt spid="52"/>
                                        </p:tgtEl>
                                        <p:attrNameLst>
                                          <p:attrName>style.visibility</p:attrName>
                                        </p:attrNameLst>
                                      </p:cBhvr>
                                      <p:to>
                                        <p:strVal val="visible"/>
                                      </p:to>
                                    </p:set>
                                    <p:anim calcmode="lin" valueType="num">
                                      <p:cBhvr>
                                        <p:cTn id="63" dur="500" fill="hold"/>
                                        <p:tgtEl>
                                          <p:spTgt spid="52"/>
                                        </p:tgtEl>
                                        <p:attrNameLst>
                                          <p:attrName>ppt_w</p:attrName>
                                        </p:attrNameLst>
                                      </p:cBhvr>
                                      <p:tavLst>
                                        <p:tav tm="0">
                                          <p:val>
                                            <p:fltVal val="0"/>
                                          </p:val>
                                        </p:tav>
                                        <p:tav tm="100000">
                                          <p:val>
                                            <p:strVal val="#ppt_w"/>
                                          </p:val>
                                        </p:tav>
                                      </p:tavLst>
                                    </p:anim>
                                    <p:anim calcmode="lin" valueType="num">
                                      <p:cBhvr>
                                        <p:cTn id="64" dur="500" fill="hold"/>
                                        <p:tgtEl>
                                          <p:spTgt spid="52"/>
                                        </p:tgtEl>
                                        <p:attrNameLst>
                                          <p:attrName>ppt_h</p:attrName>
                                        </p:attrNameLst>
                                      </p:cBhvr>
                                      <p:tavLst>
                                        <p:tav tm="0">
                                          <p:val>
                                            <p:fltVal val="0"/>
                                          </p:val>
                                        </p:tav>
                                        <p:tav tm="100000">
                                          <p:val>
                                            <p:strVal val="#ppt_h"/>
                                          </p:val>
                                        </p:tav>
                                      </p:tavLst>
                                    </p:anim>
                                    <p:anim calcmode="lin" valueType="num">
                                      <p:cBhvr>
                                        <p:cTn id="65" dur="500" fill="hold"/>
                                        <p:tgtEl>
                                          <p:spTgt spid="52"/>
                                        </p:tgtEl>
                                        <p:attrNameLst>
                                          <p:attrName>style.rotation</p:attrName>
                                        </p:attrNameLst>
                                      </p:cBhvr>
                                      <p:tavLst>
                                        <p:tav tm="0">
                                          <p:val>
                                            <p:fltVal val="360"/>
                                          </p:val>
                                        </p:tav>
                                        <p:tav tm="100000">
                                          <p:val>
                                            <p:fltVal val="0"/>
                                          </p:val>
                                        </p:tav>
                                      </p:tavLst>
                                    </p:anim>
                                    <p:animEffect transition="in" filter="fade">
                                      <p:cBhvr>
                                        <p:cTn id="66" dur="500"/>
                                        <p:tgtEl>
                                          <p:spTgt spid="52"/>
                                        </p:tgtEl>
                                      </p:cBhvr>
                                    </p:animEffect>
                                  </p:childTnLst>
                                </p:cTn>
                              </p:par>
                            </p:childTnLst>
                          </p:cTn>
                        </p:par>
                        <p:par>
                          <p:cTn id="67" fill="hold">
                            <p:stCondLst>
                              <p:cond delay="4800"/>
                            </p:stCondLst>
                            <p:childTnLst>
                              <p:par>
                                <p:cTn id="68" presetID="22" presetClass="entr" presetSubtype="8" fill="hold" nodeType="afterEffect">
                                  <p:stCondLst>
                                    <p:cond delay="0"/>
                                  </p:stCondLst>
                                  <p:childTnLst>
                                    <p:set>
                                      <p:cBhvr>
                                        <p:cTn id="69" dur="1" fill="hold">
                                          <p:stCondLst>
                                            <p:cond delay="0"/>
                                          </p:stCondLst>
                                        </p:cTn>
                                        <p:tgtEl>
                                          <p:spTgt spid="24"/>
                                        </p:tgtEl>
                                        <p:attrNameLst>
                                          <p:attrName>style.visibility</p:attrName>
                                        </p:attrNameLst>
                                      </p:cBhvr>
                                      <p:to>
                                        <p:strVal val="visible"/>
                                      </p:to>
                                    </p:set>
                                    <p:animEffect transition="in" filter="wipe(left)">
                                      <p:cBhvr>
                                        <p:cTn id="70" dur="500"/>
                                        <p:tgtEl>
                                          <p:spTgt spid="24"/>
                                        </p:tgtEl>
                                      </p:cBhvr>
                                    </p:animEffect>
                                  </p:childTnLst>
                                </p:cTn>
                              </p:par>
                            </p:childTnLst>
                          </p:cTn>
                        </p:par>
                        <p:par>
                          <p:cTn id="71" fill="hold">
                            <p:stCondLst>
                              <p:cond delay="5300"/>
                            </p:stCondLst>
                            <p:childTnLst>
                              <p:par>
                                <p:cTn id="72" presetID="10" presetClass="entr" presetSubtype="0" fill="hold" grpId="0" nodeType="afterEffect">
                                  <p:stCondLst>
                                    <p:cond delay="0"/>
                                  </p:stCondLst>
                                  <p:childTnLst>
                                    <p:set>
                                      <p:cBhvr>
                                        <p:cTn id="73" dur="1" fill="hold">
                                          <p:stCondLst>
                                            <p:cond delay="0"/>
                                          </p:stCondLst>
                                        </p:cTn>
                                        <p:tgtEl>
                                          <p:spTgt spid="23"/>
                                        </p:tgtEl>
                                        <p:attrNameLst>
                                          <p:attrName>style.visibility</p:attrName>
                                        </p:attrNameLst>
                                      </p:cBhvr>
                                      <p:to>
                                        <p:strVal val="visible"/>
                                      </p:to>
                                    </p:set>
                                    <p:animEffect transition="in" filter="fade">
                                      <p:cBhvr>
                                        <p:cTn id="74" dur="500"/>
                                        <p:tgtEl>
                                          <p:spTgt spid="23"/>
                                        </p:tgtEl>
                                      </p:cBhvr>
                                    </p:animEffect>
                                  </p:childTnLst>
                                </p:cTn>
                              </p:par>
                              <p:par>
                                <p:cTn id="75" presetID="2" presetClass="entr" presetSubtype="8" decel="100000" fill="hold" grpId="0" nodeType="withEffect">
                                  <p:stCondLst>
                                    <p:cond delay="0"/>
                                  </p:stCondLst>
                                  <p:iterate type="lt">
                                    <p:tmPct val="10000"/>
                                  </p:iterate>
                                  <p:childTnLst>
                                    <p:set>
                                      <p:cBhvr>
                                        <p:cTn id="76" dur="1" fill="hold">
                                          <p:stCondLst>
                                            <p:cond delay="0"/>
                                          </p:stCondLst>
                                        </p:cTn>
                                        <p:tgtEl>
                                          <p:spTgt spid="58"/>
                                        </p:tgtEl>
                                        <p:attrNameLst>
                                          <p:attrName>style.visibility</p:attrName>
                                        </p:attrNameLst>
                                      </p:cBhvr>
                                      <p:to>
                                        <p:strVal val="visible"/>
                                      </p:to>
                                    </p:set>
                                    <p:anim calcmode="lin" valueType="num">
                                      <p:cBhvr additive="base">
                                        <p:cTn id="77" dur="500" fill="hold"/>
                                        <p:tgtEl>
                                          <p:spTgt spid="58"/>
                                        </p:tgtEl>
                                        <p:attrNameLst>
                                          <p:attrName>ppt_x</p:attrName>
                                        </p:attrNameLst>
                                      </p:cBhvr>
                                      <p:tavLst>
                                        <p:tav tm="0">
                                          <p:val>
                                            <p:strVal val="0-#ppt_w/2"/>
                                          </p:val>
                                        </p:tav>
                                        <p:tav tm="100000">
                                          <p:val>
                                            <p:strVal val="#ppt_x"/>
                                          </p:val>
                                        </p:tav>
                                      </p:tavLst>
                                    </p:anim>
                                    <p:anim calcmode="lin" valueType="num">
                                      <p:cBhvr additive="base">
                                        <p:cTn id="78" dur="500" fill="hold"/>
                                        <p:tgtEl>
                                          <p:spTgt spid="58"/>
                                        </p:tgtEl>
                                        <p:attrNameLst>
                                          <p:attrName>ppt_y</p:attrName>
                                        </p:attrNameLst>
                                      </p:cBhvr>
                                      <p:tavLst>
                                        <p:tav tm="0">
                                          <p:val>
                                            <p:strVal val="#ppt_y"/>
                                          </p:val>
                                        </p:tav>
                                        <p:tav tm="100000">
                                          <p:val>
                                            <p:strVal val="#ppt_y"/>
                                          </p:val>
                                        </p:tav>
                                      </p:tavLst>
                                    </p:anim>
                                  </p:childTnLst>
                                </p:cTn>
                              </p:par>
                            </p:childTnLst>
                          </p:cTn>
                        </p:par>
                        <p:par>
                          <p:cTn id="79" fill="hold">
                            <p:stCondLst>
                              <p:cond delay="5950"/>
                            </p:stCondLst>
                            <p:childTnLst>
                              <p:par>
                                <p:cTn id="80" presetID="22" presetClass="entr" presetSubtype="4" fill="hold" nodeType="afterEffect">
                                  <p:stCondLst>
                                    <p:cond delay="0"/>
                                  </p:stCondLst>
                                  <p:childTnLst>
                                    <p:set>
                                      <p:cBhvr>
                                        <p:cTn id="81" dur="1" fill="hold">
                                          <p:stCondLst>
                                            <p:cond delay="0"/>
                                          </p:stCondLst>
                                        </p:cTn>
                                        <p:tgtEl>
                                          <p:spTgt spid="39"/>
                                        </p:tgtEl>
                                        <p:attrNameLst>
                                          <p:attrName>style.visibility</p:attrName>
                                        </p:attrNameLst>
                                      </p:cBhvr>
                                      <p:to>
                                        <p:strVal val="visible"/>
                                      </p:to>
                                    </p:set>
                                    <p:animEffect transition="in" filter="wipe(down)">
                                      <p:cBhvr>
                                        <p:cTn id="82" dur="500"/>
                                        <p:tgtEl>
                                          <p:spTgt spid="39"/>
                                        </p:tgtEl>
                                      </p:cBhvr>
                                    </p:animEffect>
                                  </p:childTnLst>
                                </p:cTn>
                              </p:par>
                            </p:childTnLst>
                          </p:cTn>
                        </p:par>
                        <p:par>
                          <p:cTn id="83" fill="hold">
                            <p:stCondLst>
                              <p:cond delay="6450"/>
                            </p:stCondLst>
                            <p:childTnLst>
                              <p:par>
                                <p:cTn id="84" presetID="49" presetClass="entr" presetSubtype="0" decel="100000" fill="hold" grpId="0" nodeType="afterEffect">
                                  <p:stCondLst>
                                    <p:cond delay="0"/>
                                  </p:stCondLst>
                                  <p:childTnLst>
                                    <p:set>
                                      <p:cBhvr>
                                        <p:cTn id="85" dur="1" fill="hold">
                                          <p:stCondLst>
                                            <p:cond delay="0"/>
                                          </p:stCondLst>
                                        </p:cTn>
                                        <p:tgtEl>
                                          <p:spTgt spid="25"/>
                                        </p:tgtEl>
                                        <p:attrNameLst>
                                          <p:attrName>style.visibility</p:attrName>
                                        </p:attrNameLst>
                                      </p:cBhvr>
                                      <p:to>
                                        <p:strVal val="visible"/>
                                      </p:to>
                                    </p:set>
                                    <p:anim calcmode="lin" valueType="num">
                                      <p:cBhvr>
                                        <p:cTn id="86" dur="500" fill="hold"/>
                                        <p:tgtEl>
                                          <p:spTgt spid="25"/>
                                        </p:tgtEl>
                                        <p:attrNameLst>
                                          <p:attrName>ppt_w</p:attrName>
                                        </p:attrNameLst>
                                      </p:cBhvr>
                                      <p:tavLst>
                                        <p:tav tm="0">
                                          <p:val>
                                            <p:fltVal val="0"/>
                                          </p:val>
                                        </p:tav>
                                        <p:tav tm="100000">
                                          <p:val>
                                            <p:strVal val="#ppt_w"/>
                                          </p:val>
                                        </p:tav>
                                      </p:tavLst>
                                    </p:anim>
                                    <p:anim calcmode="lin" valueType="num">
                                      <p:cBhvr>
                                        <p:cTn id="87" dur="500" fill="hold"/>
                                        <p:tgtEl>
                                          <p:spTgt spid="25"/>
                                        </p:tgtEl>
                                        <p:attrNameLst>
                                          <p:attrName>ppt_h</p:attrName>
                                        </p:attrNameLst>
                                      </p:cBhvr>
                                      <p:tavLst>
                                        <p:tav tm="0">
                                          <p:val>
                                            <p:fltVal val="0"/>
                                          </p:val>
                                        </p:tav>
                                        <p:tav tm="100000">
                                          <p:val>
                                            <p:strVal val="#ppt_h"/>
                                          </p:val>
                                        </p:tav>
                                      </p:tavLst>
                                    </p:anim>
                                    <p:anim calcmode="lin" valueType="num">
                                      <p:cBhvr>
                                        <p:cTn id="88" dur="500" fill="hold"/>
                                        <p:tgtEl>
                                          <p:spTgt spid="25"/>
                                        </p:tgtEl>
                                        <p:attrNameLst>
                                          <p:attrName>style.rotation</p:attrName>
                                        </p:attrNameLst>
                                      </p:cBhvr>
                                      <p:tavLst>
                                        <p:tav tm="0">
                                          <p:val>
                                            <p:fltVal val="360"/>
                                          </p:val>
                                        </p:tav>
                                        <p:tav tm="100000">
                                          <p:val>
                                            <p:fltVal val="0"/>
                                          </p:val>
                                        </p:tav>
                                      </p:tavLst>
                                    </p:anim>
                                    <p:animEffect transition="in" filter="fade">
                                      <p:cBhvr>
                                        <p:cTn id="89" dur="500"/>
                                        <p:tgtEl>
                                          <p:spTgt spid="25"/>
                                        </p:tgtEl>
                                      </p:cBhvr>
                                    </p:animEffect>
                                  </p:childTnLst>
                                </p:cTn>
                              </p:par>
                              <p:par>
                                <p:cTn id="90" presetID="49" presetClass="entr" presetSubtype="0" decel="100000" fill="hold" grpId="0" nodeType="withEffect">
                                  <p:stCondLst>
                                    <p:cond delay="0"/>
                                  </p:stCondLst>
                                  <p:childTnLst>
                                    <p:set>
                                      <p:cBhvr>
                                        <p:cTn id="91" dur="1" fill="hold">
                                          <p:stCondLst>
                                            <p:cond delay="0"/>
                                          </p:stCondLst>
                                        </p:cTn>
                                        <p:tgtEl>
                                          <p:spTgt spid="54"/>
                                        </p:tgtEl>
                                        <p:attrNameLst>
                                          <p:attrName>style.visibility</p:attrName>
                                        </p:attrNameLst>
                                      </p:cBhvr>
                                      <p:to>
                                        <p:strVal val="visible"/>
                                      </p:to>
                                    </p:set>
                                    <p:anim calcmode="lin" valueType="num">
                                      <p:cBhvr>
                                        <p:cTn id="92" dur="500" fill="hold"/>
                                        <p:tgtEl>
                                          <p:spTgt spid="54"/>
                                        </p:tgtEl>
                                        <p:attrNameLst>
                                          <p:attrName>ppt_w</p:attrName>
                                        </p:attrNameLst>
                                      </p:cBhvr>
                                      <p:tavLst>
                                        <p:tav tm="0">
                                          <p:val>
                                            <p:fltVal val="0"/>
                                          </p:val>
                                        </p:tav>
                                        <p:tav tm="100000">
                                          <p:val>
                                            <p:strVal val="#ppt_w"/>
                                          </p:val>
                                        </p:tav>
                                      </p:tavLst>
                                    </p:anim>
                                    <p:anim calcmode="lin" valueType="num">
                                      <p:cBhvr>
                                        <p:cTn id="93" dur="500" fill="hold"/>
                                        <p:tgtEl>
                                          <p:spTgt spid="54"/>
                                        </p:tgtEl>
                                        <p:attrNameLst>
                                          <p:attrName>ppt_h</p:attrName>
                                        </p:attrNameLst>
                                      </p:cBhvr>
                                      <p:tavLst>
                                        <p:tav tm="0">
                                          <p:val>
                                            <p:fltVal val="0"/>
                                          </p:val>
                                        </p:tav>
                                        <p:tav tm="100000">
                                          <p:val>
                                            <p:strVal val="#ppt_h"/>
                                          </p:val>
                                        </p:tav>
                                      </p:tavLst>
                                    </p:anim>
                                    <p:anim calcmode="lin" valueType="num">
                                      <p:cBhvr>
                                        <p:cTn id="94" dur="500" fill="hold"/>
                                        <p:tgtEl>
                                          <p:spTgt spid="54"/>
                                        </p:tgtEl>
                                        <p:attrNameLst>
                                          <p:attrName>style.rotation</p:attrName>
                                        </p:attrNameLst>
                                      </p:cBhvr>
                                      <p:tavLst>
                                        <p:tav tm="0">
                                          <p:val>
                                            <p:fltVal val="360"/>
                                          </p:val>
                                        </p:tav>
                                        <p:tav tm="100000">
                                          <p:val>
                                            <p:fltVal val="0"/>
                                          </p:val>
                                        </p:tav>
                                      </p:tavLst>
                                    </p:anim>
                                    <p:animEffect transition="in" filter="fade">
                                      <p:cBhvr>
                                        <p:cTn id="95" dur="500"/>
                                        <p:tgtEl>
                                          <p:spTgt spid="54"/>
                                        </p:tgtEl>
                                      </p:cBhvr>
                                    </p:animEffect>
                                  </p:childTnLst>
                                </p:cTn>
                              </p:par>
                            </p:childTnLst>
                          </p:cTn>
                        </p:par>
                        <p:par>
                          <p:cTn id="96" fill="hold">
                            <p:stCondLst>
                              <p:cond delay="6950"/>
                            </p:stCondLst>
                            <p:childTnLst>
                              <p:par>
                                <p:cTn id="97" presetID="22" presetClass="entr" presetSubtype="8" fill="hold" nodeType="afterEffect">
                                  <p:stCondLst>
                                    <p:cond delay="0"/>
                                  </p:stCondLst>
                                  <p:childTnLst>
                                    <p:set>
                                      <p:cBhvr>
                                        <p:cTn id="98" dur="1" fill="hold">
                                          <p:stCondLst>
                                            <p:cond delay="0"/>
                                          </p:stCondLst>
                                        </p:cTn>
                                        <p:tgtEl>
                                          <p:spTgt spid="30"/>
                                        </p:tgtEl>
                                        <p:attrNameLst>
                                          <p:attrName>style.visibility</p:attrName>
                                        </p:attrNameLst>
                                      </p:cBhvr>
                                      <p:to>
                                        <p:strVal val="visible"/>
                                      </p:to>
                                    </p:set>
                                    <p:animEffect transition="in" filter="wipe(left)">
                                      <p:cBhvr>
                                        <p:cTn id="99" dur="500"/>
                                        <p:tgtEl>
                                          <p:spTgt spid="30"/>
                                        </p:tgtEl>
                                      </p:cBhvr>
                                    </p:animEffect>
                                  </p:childTnLst>
                                </p:cTn>
                              </p:par>
                            </p:childTnLst>
                          </p:cTn>
                        </p:par>
                        <p:par>
                          <p:cTn id="100" fill="hold">
                            <p:stCondLst>
                              <p:cond delay="7450"/>
                            </p:stCondLst>
                            <p:childTnLst>
                              <p:par>
                                <p:cTn id="101" presetID="10" presetClass="entr" presetSubtype="0" fill="hold" grpId="0" nodeType="afterEffect">
                                  <p:stCondLst>
                                    <p:cond delay="0"/>
                                  </p:stCondLst>
                                  <p:childTnLst>
                                    <p:set>
                                      <p:cBhvr>
                                        <p:cTn id="102" dur="1" fill="hold">
                                          <p:stCondLst>
                                            <p:cond delay="0"/>
                                          </p:stCondLst>
                                        </p:cTn>
                                        <p:tgtEl>
                                          <p:spTgt spid="28"/>
                                        </p:tgtEl>
                                        <p:attrNameLst>
                                          <p:attrName>style.visibility</p:attrName>
                                        </p:attrNameLst>
                                      </p:cBhvr>
                                      <p:to>
                                        <p:strVal val="visible"/>
                                      </p:to>
                                    </p:set>
                                    <p:animEffect transition="in" filter="fade">
                                      <p:cBhvr>
                                        <p:cTn id="103" dur="500"/>
                                        <p:tgtEl>
                                          <p:spTgt spid="28"/>
                                        </p:tgtEl>
                                      </p:cBhvr>
                                    </p:animEffect>
                                  </p:childTnLst>
                                </p:cTn>
                              </p:par>
                              <p:par>
                                <p:cTn id="104" presetID="2" presetClass="entr" presetSubtype="8" decel="100000" fill="hold" grpId="0" nodeType="withEffect">
                                  <p:stCondLst>
                                    <p:cond delay="0"/>
                                  </p:stCondLst>
                                  <p:iterate type="lt">
                                    <p:tmPct val="10000"/>
                                  </p:iterate>
                                  <p:childTnLst>
                                    <p:set>
                                      <p:cBhvr>
                                        <p:cTn id="105" dur="1" fill="hold">
                                          <p:stCondLst>
                                            <p:cond delay="0"/>
                                          </p:stCondLst>
                                        </p:cTn>
                                        <p:tgtEl>
                                          <p:spTgt spid="59"/>
                                        </p:tgtEl>
                                        <p:attrNameLst>
                                          <p:attrName>style.visibility</p:attrName>
                                        </p:attrNameLst>
                                      </p:cBhvr>
                                      <p:to>
                                        <p:strVal val="visible"/>
                                      </p:to>
                                    </p:set>
                                    <p:anim calcmode="lin" valueType="num">
                                      <p:cBhvr additive="base">
                                        <p:cTn id="106" dur="500" fill="hold"/>
                                        <p:tgtEl>
                                          <p:spTgt spid="59"/>
                                        </p:tgtEl>
                                        <p:attrNameLst>
                                          <p:attrName>ppt_x</p:attrName>
                                        </p:attrNameLst>
                                      </p:cBhvr>
                                      <p:tavLst>
                                        <p:tav tm="0">
                                          <p:val>
                                            <p:strVal val="0-#ppt_w/2"/>
                                          </p:val>
                                        </p:tav>
                                        <p:tav tm="100000">
                                          <p:val>
                                            <p:strVal val="#ppt_x"/>
                                          </p:val>
                                        </p:tav>
                                      </p:tavLst>
                                    </p:anim>
                                    <p:anim calcmode="lin" valueType="num">
                                      <p:cBhvr additive="base">
                                        <p:cTn id="107" dur="500" fill="hold"/>
                                        <p:tgtEl>
                                          <p:spTgt spid="59"/>
                                        </p:tgtEl>
                                        <p:attrNameLst>
                                          <p:attrName>ppt_y</p:attrName>
                                        </p:attrNameLst>
                                      </p:cBhvr>
                                      <p:tavLst>
                                        <p:tav tm="0">
                                          <p:val>
                                            <p:strVal val="#ppt_y"/>
                                          </p:val>
                                        </p:tav>
                                        <p:tav tm="100000">
                                          <p:val>
                                            <p:strVal val="#ppt_y"/>
                                          </p:val>
                                        </p:tav>
                                      </p:tavLst>
                                    </p:anim>
                                  </p:childTnLst>
                                </p:cTn>
                              </p:par>
                            </p:childTnLst>
                          </p:cTn>
                        </p:par>
                        <p:par>
                          <p:cTn id="108" fill="hold">
                            <p:stCondLst>
                              <p:cond delay="8100"/>
                            </p:stCondLst>
                            <p:childTnLst>
                              <p:par>
                                <p:cTn id="109" presetID="22" presetClass="entr" presetSubtype="4" fill="hold" nodeType="afterEffect">
                                  <p:stCondLst>
                                    <p:cond delay="0"/>
                                  </p:stCondLst>
                                  <p:childTnLst>
                                    <p:set>
                                      <p:cBhvr>
                                        <p:cTn id="110" dur="1" fill="hold">
                                          <p:stCondLst>
                                            <p:cond delay="0"/>
                                          </p:stCondLst>
                                        </p:cTn>
                                        <p:tgtEl>
                                          <p:spTgt spid="42"/>
                                        </p:tgtEl>
                                        <p:attrNameLst>
                                          <p:attrName>style.visibility</p:attrName>
                                        </p:attrNameLst>
                                      </p:cBhvr>
                                      <p:to>
                                        <p:strVal val="visible"/>
                                      </p:to>
                                    </p:set>
                                    <p:animEffect transition="in" filter="wipe(down)">
                                      <p:cBhvr>
                                        <p:cTn id="111" dur="500"/>
                                        <p:tgtEl>
                                          <p:spTgt spid="42"/>
                                        </p:tgtEl>
                                      </p:cBhvr>
                                    </p:animEffect>
                                  </p:childTnLst>
                                </p:cTn>
                              </p:par>
                            </p:childTnLst>
                          </p:cTn>
                        </p:par>
                        <p:par>
                          <p:cTn id="112" fill="hold">
                            <p:stCondLst>
                              <p:cond delay="8600"/>
                            </p:stCondLst>
                            <p:childTnLst>
                              <p:par>
                                <p:cTn id="113" presetID="49" presetClass="entr" presetSubtype="0" decel="100000" fill="hold" grpId="0" nodeType="afterEffect">
                                  <p:stCondLst>
                                    <p:cond delay="0"/>
                                  </p:stCondLst>
                                  <p:childTnLst>
                                    <p:set>
                                      <p:cBhvr>
                                        <p:cTn id="114" dur="1" fill="hold">
                                          <p:stCondLst>
                                            <p:cond delay="0"/>
                                          </p:stCondLst>
                                        </p:cTn>
                                        <p:tgtEl>
                                          <p:spTgt spid="29"/>
                                        </p:tgtEl>
                                        <p:attrNameLst>
                                          <p:attrName>style.visibility</p:attrName>
                                        </p:attrNameLst>
                                      </p:cBhvr>
                                      <p:to>
                                        <p:strVal val="visible"/>
                                      </p:to>
                                    </p:set>
                                    <p:anim calcmode="lin" valueType="num">
                                      <p:cBhvr>
                                        <p:cTn id="115" dur="500" fill="hold"/>
                                        <p:tgtEl>
                                          <p:spTgt spid="29"/>
                                        </p:tgtEl>
                                        <p:attrNameLst>
                                          <p:attrName>ppt_w</p:attrName>
                                        </p:attrNameLst>
                                      </p:cBhvr>
                                      <p:tavLst>
                                        <p:tav tm="0">
                                          <p:val>
                                            <p:fltVal val="0"/>
                                          </p:val>
                                        </p:tav>
                                        <p:tav tm="100000">
                                          <p:val>
                                            <p:strVal val="#ppt_w"/>
                                          </p:val>
                                        </p:tav>
                                      </p:tavLst>
                                    </p:anim>
                                    <p:anim calcmode="lin" valueType="num">
                                      <p:cBhvr>
                                        <p:cTn id="116" dur="500" fill="hold"/>
                                        <p:tgtEl>
                                          <p:spTgt spid="29"/>
                                        </p:tgtEl>
                                        <p:attrNameLst>
                                          <p:attrName>ppt_h</p:attrName>
                                        </p:attrNameLst>
                                      </p:cBhvr>
                                      <p:tavLst>
                                        <p:tav tm="0">
                                          <p:val>
                                            <p:fltVal val="0"/>
                                          </p:val>
                                        </p:tav>
                                        <p:tav tm="100000">
                                          <p:val>
                                            <p:strVal val="#ppt_h"/>
                                          </p:val>
                                        </p:tav>
                                      </p:tavLst>
                                    </p:anim>
                                    <p:anim calcmode="lin" valueType="num">
                                      <p:cBhvr>
                                        <p:cTn id="117" dur="500" fill="hold"/>
                                        <p:tgtEl>
                                          <p:spTgt spid="29"/>
                                        </p:tgtEl>
                                        <p:attrNameLst>
                                          <p:attrName>style.rotation</p:attrName>
                                        </p:attrNameLst>
                                      </p:cBhvr>
                                      <p:tavLst>
                                        <p:tav tm="0">
                                          <p:val>
                                            <p:fltVal val="360"/>
                                          </p:val>
                                        </p:tav>
                                        <p:tav tm="100000">
                                          <p:val>
                                            <p:fltVal val="0"/>
                                          </p:val>
                                        </p:tav>
                                      </p:tavLst>
                                    </p:anim>
                                    <p:animEffect transition="in" filter="fade">
                                      <p:cBhvr>
                                        <p:cTn id="118" dur="500"/>
                                        <p:tgtEl>
                                          <p:spTgt spid="29"/>
                                        </p:tgtEl>
                                      </p:cBhvr>
                                    </p:animEffect>
                                  </p:childTnLst>
                                </p:cTn>
                              </p:par>
                              <p:par>
                                <p:cTn id="119" presetID="49" presetClass="entr" presetSubtype="0" decel="100000" fill="hold" grpId="0" nodeType="withEffect">
                                  <p:stCondLst>
                                    <p:cond delay="0"/>
                                  </p:stCondLst>
                                  <p:childTnLst>
                                    <p:set>
                                      <p:cBhvr>
                                        <p:cTn id="120" dur="1" fill="hold">
                                          <p:stCondLst>
                                            <p:cond delay="0"/>
                                          </p:stCondLst>
                                        </p:cTn>
                                        <p:tgtEl>
                                          <p:spTgt spid="53"/>
                                        </p:tgtEl>
                                        <p:attrNameLst>
                                          <p:attrName>style.visibility</p:attrName>
                                        </p:attrNameLst>
                                      </p:cBhvr>
                                      <p:to>
                                        <p:strVal val="visible"/>
                                      </p:to>
                                    </p:set>
                                    <p:anim calcmode="lin" valueType="num">
                                      <p:cBhvr>
                                        <p:cTn id="121" dur="500" fill="hold"/>
                                        <p:tgtEl>
                                          <p:spTgt spid="53"/>
                                        </p:tgtEl>
                                        <p:attrNameLst>
                                          <p:attrName>ppt_w</p:attrName>
                                        </p:attrNameLst>
                                      </p:cBhvr>
                                      <p:tavLst>
                                        <p:tav tm="0">
                                          <p:val>
                                            <p:fltVal val="0"/>
                                          </p:val>
                                        </p:tav>
                                        <p:tav tm="100000">
                                          <p:val>
                                            <p:strVal val="#ppt_w"/>
                                          </p:val>
                                        </p:tav>
                                      </p:tavLst>
                                    </p:anim>
                                    <p:anim calcmode="lin" valueType="num">
                                      <p:cBhvr>
                                        <p:cTn id="122" dur="500" fill="hold"/>
                                        <p:tgtEl>
                                          <p:spTgt spid="53"/>
                                        </p:tgtEl>
                                        <p:attrNameLst>
                                          <p:attrName>ppt_h</p:attrName>
                                        </p:attrNameLst>
                                      </p:cBhvr>
                                      <p:tavLst>
                                        <p:tav tm="0">
                                          <p:val>
                                            <p:fltVal val="0"/>
                                          </p:val>
                                        </p:tav>
                                        <p:tav tm="100000">
                                          <p:val>
                                            <p:strVal val="#ppt_h"/>
                                          </p:val>
                                        </p:tav>
                                      </p:tavLst>
                                    </p:anim>
                                    <p:anim calcmode="lin" valueType="num">
                                      <p:cBhvr>
                                        <p:cTn id="123" dur="500" fill="hold"/>
                                        <p:tgtEl>
                                          <p:spTgt spid="53"/>
                                        </p:tgtEl>
                                        <p:attrNameLst>
                                          <p:attrName>style.rotation</p:attrName>
                                        </p:attrNameLst>
                                      </p:cBhvr>
                                      <p:tavLst>
                                        <p:tav tm="0">
                                          <p:val>
                                            <p:fltVal val="360"/>
                                          </p:val>
                                        </p:tav>
                                        <p:tav tm="100000">
                                          <p:val>
                                            <p:fltVal val="0"/>
                                          </p:val>
                                        </p:tav>
                                      </p:tavLst>
                                    </p:anim>
                                    <p:animEffect transition="in" filter="fade">
                                      <p:cBhvr>
                                        <p:cTn id="124" dur="500"/>
                                        <p:tgtEl>
                                          <p:spTgt spid="53"/>
                                        </p:tgtEl>
                                      </p:cBhvr>
                                    </p:animEffect>
                                  </p:childTnLst>
                                </p:cTn>
                              </p:par>
                            </p:childTnLst>
                          </p:cTn>
                        </p:par>
                        <p:par>
                          <p:cTn id="125" fill="hold">
                            <p:stCondLst>
                              <p:cond delay="9100"/>
                            </p:stCondLst>
                            <p:childTnLst>
                              <p:par>
                                <p:cTn id="126" presetID="22" presetClass="entr" presetSubtype="8" fill="hold" nodeType="afterEffect">
                                  <p:stCondLst>
                                    <p:cond delay="0"/>
                                  </p:stCondLst>
                                  <p:childTnLst>
                                    <p:set>
                                      <p:cBhvr>
                                        <p:cTn id="127" dur="1" fill="hold">
                                          <p:stCondLst>
                                            <p:cond delay="0"/>
                                          </p:stCondLst>
                                        </p:cTn>
                                        <p:tgtEl>
                                          <p:spTgt spid="46"/>
                                        </p:tgtEl>
                                        <p:attrNameLst>
                                          <p:attrName>style.visibility</p:attrName>
                                        </p:attrNameLst>
                                      </p:cBhvr>
                                      <p:to>
                                        <p:strVal val="visible"/>
                                      </p:to>
                                    </p:set>
                                    <p:animEffect transition="in" filter="wipe(left)">
                                      <p:cBhvr>
                                        <p:cTn id="128" dur="500"/>
                                        <p:tgtEl>
                                          <p:spTgt spid="46"/>
                                        </p:tgtEl>
                                      </p:cBhvr>
                                    </p:animEffect>
                                  </p:childTnLst>
                                </p:cTn>
                              </p:par>
                            </p:childTnLst>
                          </p:cTn>
                        </p:par>
                        <p:par>
                          <p:cTn id="129" fill="hold">
                            <p:stCondLst>
                              <p:cond delay="9600"/>
                            </p:stCondLst>
                            <p:childTnLst>
                              <p:par>
                                <p:cTn id="130" presetID="22" presetClass="entr" presetSubtype="8" fill="hold" grpId="0" nodeType="afterEffect">
                                  <p:stCondLst>
                                    <p:cond delay="0"/>
                                  </p:stCondLst>
                                  <p:childTnLst>
                                    <p:set>
                                      <p:cBhvr>
                                        <p:cTn id="131" dur="1" fill="hold">
                                          <p:stCondLst>
                                            <p:cond delay="0"/>
                                          </p:stCondLst>
                                        </p:cTn>
                                        <p:tgtEl>
                                          <p:spTgt spid="60"/>
                                        </p:tgtEl>
                                        <p:attrNameLst>
                                          <p:attrName>style.visibility</p:attrName>
                                        </p:attrNameLst>
                                      </p:cBhvr>
                                      <p:to>
                                        <p:strVal val="visible"/>
                                      </p:to>
                                    </p:set>
                                    <p:animEffect transition="in" filter="wipe(left)">
                                      <p:cBhvr>
                                        <p:cTn id="132" dur="500"/>
                                        <p:tgtEl>
                                          <p:spTgt spid="6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6" grpId="0" animBg="1"/>
      <p:bldP spid="23" grpId="0" animBg="1"/>
      <p:bldP spid="28" grpId="0" animBg="1"/>
      <p:bldP spid="21" grpId="0" animBg="1"/>
      <p:bldP spid="22" grpId="0" animBg="1"/>
      <p:bldP spid="25" grpId="0" animBg="1"/>
      <p:bldP spid="29" grpId="0" animBg="1"/>
      <p:bldP spid="51" grpId="0"/>
      <p:bldP spid="52" grpId="0"/>
      <p:bldP spid="53" grpId="0"/>
      <p:bldP spid="54" grpId="0"/>
      <p:bldP spid="56" grpId="0"/>
      <p:bldP spid="57" grpId="0"/>
      <p:bldP spid="58" grpId="0"/>
      <p:bldP spid="59" grpId="0"/>
      <p:bldP spid="60" grpId="0"/>
    </p:bld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タイトル 5"/>
          <p:cNvSpPr>
            <a:spLocks noGrp="1"/>
          </p:cNvSpPr>
          <p:nvPr>
            <p:ph type="title"/>
          </p:nvPr>
        </p:nvSpPr>
        <p:spPr/>
        <p:txBody>
          <a:bodyPr/>
          <a:lstStyle/>
          <a:p>
            <a:r>
              <a:rPr kumimoji="1" lang="en-US" altLang="ja-JP" dirty="0"/>
              <a:t>Custom Graph 1</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77</a:t>
            </a:fld>
            <a:endParaRPr lang="en-US" dirty="0"/>
          </a:p>
        </p:txBody>
      </p:sp>
      <p:sp>
        <p:nvSpPr>
          <p:cNvPr id="10" name="フリーフォーム 9"/>
          <p:cNvSpPr/>
          <p:nvPr/>
        </p:nvSpPr>
        <p:spPr>
          <a:xfrm>
            <a:off x="992187" y="3222625"/>
            <a:ext cx="4839154" cy="2419577"/>
          </a:xfrm>
          <a:custGeom>
            <a:avLst/>
            <a:gdLst>
              <a:gd name="connsiteX0" fmla="*/ 2046515 w 4093030"/>
              <a:gd name="connsiteY0" fmla="*/ 0 h 2046515"/>
              <a:gd name="connsiteX1" fmla="*/ 4093030 w 4093030"/>
              <a:gd name="connsiteY1" fmla="*/ 2046515 h 2046515"/>
              <a:gd name="connsiteX2" fmla="*/ 0 w 4093030"/>
              <a:gd name="connsiteY2" fmla="*/ 2046515 h 2046515"/>
              <a:gd name="connsiteX3" fmla="*/ 2046515 w 4093030"/>
              <a:gd name="connsiteY3" fmla="*/ 0 h 2046515"/>
            </a:gdLst>
            <a:ahLst/>
            <a:cxnLst>
              <a:cxn ang="0">
                <a:pos x="connsiteX0" y="connsiteY0"/>
              </a:cxn>
              <a:cxn ang="0">
                <a:pos x="connsiteX1" y="connsiteY1"/>
              </a:cxn>
              <a:cxn ang="0">
                <a:pos x="connsiteX2" y="connsiteY2"/>
              </a:cxn>
              <a:cxn ang="0">
                <a:pos x="connsiteX3" y="connsiteY3"/>
              </a:cxn>
            </a:cxnLst>
            <a:rect l="l" t="t" r="r" b="b"/>
            <a:pathLst>
              <a:path w="4093030" h="2046515">
                <a:moveTo>
                  <a:pt x="2046515" y="0"/>
                </a:moveTo>
                <a:cubicBezTo>
                  <a:pt x="3176774" y="0"/>
                  <a:pt x="4093030" y="916256"/>
                  <a:pt x="4093030" y="2046515"/>
                </a:cubicBezTo>
                <a:lnTo>
                  <a:pt x="0" y="2046515"/>
                </a:lnTo>
                <a:cubicBezTo>
                  <a:pt x="0" y="916256"/>
                  <a:pt x="916256" y="0"/>
                  <a:pt x="2046515" y="0"/>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二等辺三角形 10"/>
          <p:cNvSpPr/>
          <p:nvPr/>
        </p:nvSpPr>
        <p:spPr>
          <a:xfrm rot="10800000">
            <a:off x="3220643" y="5513610"/>
            <a:ext cx="382242" cy="329519"/>
          </a:xfrm>
          <a:prstGeom prst="triangl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フリーフォーム 11"/>
          <p:cNvSpPr/>
          <p:nvPr/>
        </p:nvSpPr>
        <p:spPr>
          <a:xfrm>
            <a:off x="4712893" y="3968750"/>
            <a:ext cx="3346904" cy="1673452"/>
          </a:xfrm>
          <a:custGeom>
            <a:avLst/>
            <a:gdLst>
              <a:gd name="connsiteX0" fmla="*/ 2046515 w 4093030"/>
              <a:gd name="connsiteY0" fmla="*/ 0 h 2046515"/>
              <a:gd name="connsiteX1" fmla="*/ 4093030 w 4093030"/>
              <a:gd name="connsiteY1" fmla="*/ 2046515 h 2046515"/>
              <a:gd name="connsiteX2" fmla="*/ 0 w 4093030"/>
              <a:gd name="connsiteY2" fmla="*/ 2046515 h 2046515"/>
              <a:gd name="connsiteX3" fmla="*/ 2046515 w 4093030"/>
              <a:gd name="connsiteY3" fmla="*/ 0 h 2046515"/>
            </a:gdLst>
            <a:ahLst/>
            <a:cxnLst>
              <a:cxn ang="0">
                <a:pos x="connsiteX0" y="connsiteY0"/>
              </a:cxn>
              <a:cxn ang="0">
                <a:pos x="connsiteX1" y="connsiteY1"/>
              </a:cxn>
              <a:cxn ang="0">
                <a:pos x="connsiteX2" y="connsiteY2"/>
              </a:cxn>
              <a:cxn ang="0">
                <a:pos x="connsiteX3" y="connsiteY3"/>
              </a:cxn>
            </a:cxnLst>
            <a:rect l="l" t="t" r="r" b="b"/>
            <a:pathLst>
              <a:path w="4093030" h="2046515">
                <a:moveTo>
                  <a:pt x="2046515" y="0"/>
                </a:moveTo>
                <a:cubicBezTo>
                  <a:pt x="3176774" y="0"/>
                  <a:pt x="4093030" y="916256"/>
                  <a:pt x="4093030" y="2046515"/>
                </a:cubicBezTo>
                <a:lnTo>
                  <a:pt x="0" y="2046515"/>
                </a:lnTo>
                <a:cubicBezTo>
                  <a:pt x="0" y="916256"/>
                  <a:pt x="916256" y="0"/>
                  <a:pt x="2046515"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二等辺三角形 12"/>
          <p:cNvSpPr/>
          <p:nvPr/>
        </p:nvSpPr>
        <p:spPr>
          <a:xfrm rot="10800000">
            <a:off x="6195224" y="5513610"/>
            <a:ext cx="382242" cy="329519"/>
          </a:xfrm>
          <a:prstGeom prs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フリーフォーム 13"/>
          <p:cNvSpPr/>
          <p:nvPr/>
        </p:nvSpPr>
        <p:spPr>
          <a:xfrm>
            <a:off x="7678795" y="4346032"/>
            <a:ext cx="2592339" cy="1296170"/>
          </a:xfrm>
          <a:custGeom>
            <a:avLst/>
            <a:gdLst>
              <a:gd name="connsiteX0" fmla="*/ 2046515 w 4093030"/>
              <a:gd name="connsiteY0" fmla="*/ 0 h 2046515"/>
              <a:gd name="connsiteX1" fmla="*/ 4093030 w 4093030"/>
              <a:gd name="connsiteY1" fmla="*/ 2046515 h 2046515"/>
              <a:gd name="connsiteX2" fmla="*/ 0 w 4093030"/>
              <a:gd name="connsiteY2" fmla="*/ 2046515 h 2046515"/>
              <a:gd name="connsiteX3" fmla="*/ 2046515 w 4093030"/>
              <a:gd name="connsiteY3" fmla="*/ 0 h 2046515"/>
            </a:gdLst>
            <a:ahLst/>
            <a:cxnLst>
              <a:cxn ang="0">
                <a:pos x="connsiteX0" y="connsiteY0"/>
              </a:cxn>
              <a:cxn ang="0">
                <a:pos x="connsiteX1" y="connsiteY1"/>
              </a:cxn>
              <a:cxn ang="0">
                <a:pos x="connsiteX2" y="connsiteY2"/>
              </a:cxn>
              <a:cxn ang="0">
                <a:pos x="connsiteX3" y="connsiteY3"/>
              </a:cxn>
            </a:cxnLst>
            <a:rect l="l" t="t" r="r" b="b"/>
            <a:pathLst>
              <a:path w="4093030" h="2046515">
                <a:moveTo>
                  <a:pt x="2046515" y="0"/>
                </a:moveTo>
                <a:cubicBezTo>
                  <a:pt x="3176774" y="0"/>
                  <a:pt x="4093030" y="916256"/>
                  <a:pt x="4093030" y="2046515"/>
                </a:cubicBezTo>
                <a:lnTo>
                  <a:pt x="0" y="2046515"/>
                </a:lnTo>
                <a:cubicBezTo>
                  <a:pt x="0" y="916256"/>
                  <a:pt x="916256" y="0"/>
                  <a:pt x="2046515"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二等辺三角形 14"/>
          <p:cNvSpPr/>
          <p:nvPr/>
        </p:nvSpPr>
        <p:spPr>
          <a:xfrm rot="10800000">
            <a:off x="8787562" y="5513610"/>
            <a:ext cx="382242" cy="329519"/>
          </a:xfrm>
          <a:prstGeom prst="triangl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 name="フリーフォーム 15"/>
          <p:cNvSpPr/>
          <p:nvPr/>
        </p:nvSpPr>
        <p:spPr>
          <a:xfrm>
            <a:off x="10076293" y="3765550"/>
            <a:ext cx="3753303" cy="1876652"/>
          </a:xfrm>
          <a:custGeom>
            <a:avLst/>
            <a:gdLst>
              <a:gd name="connsiteX0" fmla="*/ 2046515 w 4093030"/>
              <a:gd name="connsiteY0" fmla="*/ 0 h 2046515"/>
              <a:gd name="connsiteX1" fmla="*/ 4093030 w 4093030"/>
              <a:gd name="connsiteY1" fmla="*/ 2046515 h 2046515"/>
              <a:gd name="connsiteX2" fmla="*/ 0 w 4093030"/>
              <a:gd name="connsiteY2" fmla="*/ 2046515 h 2046515"/>
              <a:gd name="connsiteX3" fmla="*/ 2046515 w 4093030"/>
              <a:gd name="connsiteY3" fmla="*/ 0 h 2046515"/>
            </a:gdLst>
            <a:ahLst/>
            <a:cxnLst>
              <a:cxn ang="0">
                <a:pos x="connsiteX0" y="connsiteY0"/>
              </a:cxn>
              <a:cxn ang="0">
                <a:pos x="connsiteX1" y="connsiteY1"/>
              </a:cxn>
              <a:cxn ang="0">
                <a:pos x="connsiteX2" y="connsiteY2"/>
              </a:cxn>
              <a:cxn ang="0">
                <a:pos x="connsiteX3" y="connsiteY3"/>
              </a:cxn>
            </a:cxnLst>
            <a:rect l="l" t="t" r="r" b="b"/>
            <a:pathLst>
              <a:path w="4093030" h="2046515">
                <a:moveTo>
                  <a:pt x="2046515" y="0"/>
                </a:moveTo>
                <a:cubicBezTo>
                  <a:pt x="3176774" y="0"/>
                  <a:pt x="4093030" y="916256"/>
                  <a:pt x="4093030" y="2046515"/>
                </a:cubicBezTo>
                <a:lnTo>
                  <a:pt x="0" y="2046515"/>
                </a:lnTo>
                <a:cubicBezTo>
                  <a:pt x="0" y="916256"/>
                  <a:pt x="916256" y="0"/>
                  <a:pt x="2046515"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二等辺三角形 16"/>
          <p:cNvSpPr/>
          <p:nvPr/>
        </p:nvSpPr>
        <p:spPr>
          <a:xfrm rot="10800000">
            <a:off x="11761823" y="5513610"/>
            <a:ext cx="382242" cy="329519"/>
          </a:xfrm>
          <a:prstGeom prs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 name="フリーフォーム 17"/>
          <p:cNvSpPr/>
          <p:nvPr/>
        </p:nvSpPr>
        <p:spPr>
          <a:xfrm>
            <a:off x="12863154" y="3377889"/>
            <a:ext cx="4528624" cy="2264313"/>
          </a:xfrm>
          <a:custGeom>
            <a:avLst/>
            <a:gdLst>
              <a:gd name="connsiteX0" fmla="*/ 2046515 w 4093030"/>
              <a:gd name="connsiteY0" fmla="*/ 0 h 2046515"/>
              <a:gd name="connsiteX1" fmla="*/ 4093030 w 4093030"/>
              <a:gd name="connsiteY1" fmla="*/ 2046515 h 2046515"/>
              <a:gd name="connsiteX2" fmla="*/ 0 w 4093030"/>
              <a:gd name="connsiteY2" fmla="*/ 2046515 h 2046515"/>
              <a:gd name="connsiteX3" fmla="*/ 2046515 w 4093030"/>
              <a:gd name="connsiteY3" fmla="*/ 0 h 2046515"/>
            </a:gdLst>
            <a:ahLst/>
            <a:cxnLst>
              <a:cxn ang="0">
                <a:pos x="connsiteX0" y="connsiteY0"/>
              </a:cxn>
              <a:cxn ang="0">
                <a:pos x="connsiteX1" y="connsiteY1"/>
              </a:cxn>
              <a:cxn ang="0">
                <a:pos x="connsiteX2" y="connsiteY2"/>
              </a:cxn>
              <a:cxn ang="0">
                <a:pos x="connsiteX3" y="connsiteY3"/>
              </a:cxn>
            </a:cxnLst>
            <a:rect l="l" t="t" r="r" b="b"/>
            <a:pathLst>
              <a:path w="4093030" h="2046515">
                <a:moveTo>
                  <a:pt x="2046515" y="0"/>
                </a:moveTo>
                <a:cubicBezTo>
                  <a:pt x="3176774" y="0"/>
                  <a:pt x="4093030" y="916256"/>
                  <a:pt x="4093030" y="2046515"/>
                </a:cubicBezTo>
                <a:lnTo>
                  <a:pt x="0" y="2046515"/>
                </a:lnTo>
                <a:cubicBezTo>
                  <a:pt x="0" y="916256"/>
                  <a:pt x="916256" y="0"/>
                  <a:pt x="2046515"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 name="二等辺三角形 18"/>
          <p:cNvSpPr/>
          <p:nvPr/>
        </p:nvSpPr>
        <p:spPr>
          <a:xfrm rot="10800000">
            <a:off x="14938043" y="5513610"/>
            <a:ext cx="382242" cy="329519"/>
          </a:xfrm>
          <a:prstGeom prst="triangl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 name="テキスト プレースホルダー 6"/>
          <p:cNvSpPr txBox="1">
            <a:spLocks/>
          </p:cNvSpPr>
          <p:nvPr/>
        </p:nvSpPr>
        <p:spPr>
          <a:xfrm>
            <a:off x="1923197" y="4991697"/>
            <a:ext cx="2936582" cy="542744"/>
          </a:xfrm>
          <a:prstGeom prst="rect">
            <a:avLst/>
          </a:prstGeom>
        </p:spPr>
        <p:txBody>
          <a:bodyPr anchor="t">
            <a:noAutofit/>
          </a:bodyPr>
          <a:lstStyle>
            <a:lvl1pPr marL="0" indent="0" algn="ctr" defTabSz="1632753" rtl="0" eaLnBrk="1" latinLnBrk="0" hangingPunct="1">
              <a:lnSpc>
                <a:spcPct val="120000"/>
              </a:lnSpc>
              <a:spcBef>
                <a:spcPts val="1200"/>
              </a:spcBef>
              <a:buFont typeface="Arial" panose="020B0604020202020204" pitchFamily="34" charset="0"/>
              <a:buNone/>
              <a:defRPr kumimoji="1" sz="2800" i="0" kern="1200" baseline="0">
                <a:solidFill>
                  <a:schemeClr val="accent1"/>
                </a:solidFill>
                <a:latin typeface="Route 159 SemiBold" pitchFamily="50" charset="0"/>
                <a:ea typeface="+mn-ea"/>
                <a:cs typeface="+mn-cs"/>
              </a:defRPr>
            </a:lvl1pPr>
            <a:lvl2pPr marL="1326612" indent="-510235" algn="l" defTabSz="1632753" rtl="0" eaLnBrk="1" latinLnBrk="0" hangingPunct="1">
              <a:spcBef>
                <a:spcPct val="20000"/>
              </a:spcBef>
              <a:buFont typeface="Arial" panose="020B0604020202020204" pitchFamily="34" charset="0"/>
              <a:buChar char="–"/>
              <a:defRPr kumimoji="1" sz="50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kumimoji="1" sz="43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9pPr>
          </a:lstStyle>
          <a:p>
            <a:r>
              <a:rPr lang="en-US" altLang="ja-JP" sz="2400" dirty="0">
                <a:solidFill>
                  <a:schemeClr val="bg1"/>
                </a:solidFill>
                <a:latin typeface="+mj-lt"/>
              </a:rPr>
              <a:t>Europe</a:t>
            </a:r>
            <a:endParaRPr lang="ja-JP" altLang="en-US" sz="2400" dirty="0">
              <a:solidFill>
                <a:schemeClr val="bg1"/>
              </a:solidFill>
              <a:latin typeface="+mj-lt"/>
            </a:endParaRPr>
          </a:p>
        </p:txBody>
      </p:sp>
      <p:sp>
        <p:nvSpPr>
          <p:cNvPr id="21" name="テキスト プレースホルダー 6"/>
          <p:cNvSpPr txBox="1">
            <a:spLocks/>
          </p:cNvSpPr>
          <p:nvPr/>
        </p:nvSpPr>
        <p:spPr>
          <a:xfrm>
            <a:off x="2197706" y="6220441"/>
            <a:ext cx="2510228" cy="2832105"/>
          </a:xfrm>
          <a:prstGeom prst="rect">
            <a:avLst/>
          </a:prstGeom>
        </p:spPr>
        <p:txBody>
          <a:bodyPr anchor="t">
            <a:noAutofit/>
          </a:bodyPr>
          <a:lstStyle>
            <a:lvl1pPr marL="0" indent="0" algn="ctr" defTabSz="1632753" rtl="0" eaLnBrk="1" latinLnBrk="0" hangingPunct="1">
              <a:lnSpc>
                <a:spcPct val="120000"/>
              </a:lnSpc>
              <a:spcBef>
                <a:spcPts val="1200"/>
              </a:spcBef>
              <a:buFont typeface="Arial" panose="020B0604020202020204" pitchFamily="34" charset="0"/>
              <a:buNone/>
              <a:defRPr kumimoji="1" sz="1800" i="0" kern="1200" baseline="0">
                <a:solidFill>
                  <a:schemeClr val="tx2"/>
                </a:solidFill>
                <a:latin typeface="+mn-lt"/>
                <a:ea typeface="+mn-ea"/>
                <a:cs typeface="+mn-cs"/>
              </a:defRPr>
            </a:lvl1pPr>
            <a:lvl2pPr marL="1326612" indent="-510235" algn="l" defTabSz="1632753" rtl="0" eaLnBrk="1" latinLnBrk="0" hangingPunct="1">
              <a:spcBef>
                <a:spcPct val="20000"/>
              </a:spcBef>
              <a:buFont typeface="Arial" panose="020B0604020202020204" pitchFamily="34" charset="0"/>
              <a:buChar char="–"/>
              <a:defRPr kumimoji="1" sz="50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kumimoji="1" sz="43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9pPr>
          </a:lstStyle>
          <a:p>
            <a:r>
              <a:rPr lang="en-US" altLang="ja-JP" sz="2000" dirty="0"/>
              <a:t>Accusamus torquatos eos ne, ex eum vero zril, qui atqui homero ea. Et iusto ponderum vim. </a:t>
            </a:r>
            <a:endParaRPr lang="ja-JP" altLang="en-US" sz="2000" dirty="0"/>
          </a:p>
        </p:txBody>
      </p:sp>
      <p:sp>
        <p:nvSpPr>
          <p:cNvPr id="26" name="テキスト プレースホルダー 6"/>
          <p:cNvSpPr txBox="1">
            <a:spLocks/>
          </p:cNvSpPr>
          <p:nvPr/>
        </p:nvSpPr>
        <p:spPr>
          <a:xfrm>
            <a:off x="5172286" y="6229121"/>
            <a:ext cx="2510228" cy="2832105"/>
          </a:xfrm>
          <a:prstGeom prst="rect">
            <a:avLst/>
          </a:prstGeom>
        </p:spPr>
        <p:txBody>
          <a:bodyPr anchor="t">
            <a:noAutofit/>
          </a:bodyPr>
          <a:lstStyle>
            <a:lvl1pPr marL="0" indent="0" algn="ctr" defTabSz="1632753" rtl="0" eaLnBrk="1" latinLnBrk="0" hangingPunct="1">
              <a:lnSpc>
                <a:spcPct val="120000"/>
              </a:lnSpc>
              <a:spcBef>
                <a:spcPts val="1200"/>
              </a:spcBef>
              <a:buFont typeface="Arial" panose="020B0604020202020204" pitchFamily="34" charset="0"/>
              <a:buNone/>
              <a:defRPr kumimoji="1" sz="1800" i="0" kern="1200" baseline="0">
                <a:solidFill>
                  <a:schemeClr val="tx2"/>
                </a:solidFill>
                <a:latin typeface="+mn-lt"/>
                <a:ea typeface="+mn-ea"/>
                <a:cs typeface="+mn-cs"/>
              </a:defRPr>
            </a:lvl1pPr>
            <a:lvl2pPr marL="1326612" indent="-510235" algn="l" defTabSz="1632753" rtl="0" eaLnBrk="1" latinLnBrk="0" hangingPunct="1">
              <a:spcBef>
                <a:spcPct val="20000"/>
              </a:spcBef>
              <a:buFont typeface="Arial" panose="020B0604020202020204" pitchFamily="34" charset="0"/>
              <a:buChar char="–"/>
              <a:defRPr kumimoji="1" sz="50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kumimoji="1" sz="43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9pPr>
          </a:lstStyle>
          <a:p>
            <a:r>
              <a:rPr lang="en-US" altLang="ja-JP" sz="2000" dirty="0"/>
              <a:t>No sea choro corpora, alia </a:t>
            </a:r>
            <a:r>
              <a:rPr lang="en-US" altLang="ja-JP" sz="2000" dirty="0" err="1"/>
              <a:t>maluisset</a:t>
            </a:r>
            <a:r>
              <a:rPr lang="en-US" altLang="ja-JP" sz="2000" dirty="0"/>
              <a:t> </a:t>
            </a:r>
            <a:r>
              <a:rPr lang="en-US" altLang="ja-JP" sz="2000" dirty="0" err="1"/>
              <a:t>nam</a:t>
            </a:r>
            <a:r>
              <a:rPr lang="en-US" altLang="ja-JP" sz="2000" dirty="0"/>
              <a:t> at. Et </a:t>
            </a:r>
            <a:r>
              <a:rPr lang="en-US" altLang="ja-JP" sz="2000" dirty="0" err="1"/>
              <a:t>eruditi</a:t>
            </a:r>
            <a:r>
              <a:rPr lang="en-US" altLang="ja-JP" sz="2000" dirty="0"/>
              <a:t> </a:t>
            </a:r>
            <a:r>
              <a:rPr lang="en-US" altLang="ja-JP" sz="2000" dirty="0" err="1"/>
              <a:t>nonumes</a:t>
            </a:r>
            <a:r>
              <a:rPr lang="en-US" altLang="ja-JP" sz="2000" dirty="0"/>
              <a:t> </a:t>
            </a:r>
            <a:r>
              <a:rPr lang="en-US" altLang="ja-JP" sz="2000" dirty="0" err="1"/>
              <a:t>consulatu</a:t>
            </a:r>
            <a:r>
              <a:rPr lang="en-US" altLang="ja-JP" sz="2000" dirty="0"/>
              <a:t> cum.</a:t>
            </a:r>
            <a:endParaRPr lang="ja-JP" altLang="en-US" sz="2000" dirty="0"/>
          </a:p>
        </p:txBody>
      </p:sp>
      <p:sp>
        <p:nvSpPr>
          <p:cNvPr id="27" name="テキスト プレースホルダー 6"/>
          <p:cNvSpPr txBox="1">
            <a:spLocks/>
          </p:cNvSpPr>
          <p:nvPr/>
        </p:nvSpPr>
        <p:spPr>
          <a:xfrm>
            <a:off x="7760906" y="6220440"/>
            <a:ext cx="2510228" cy="2832105"/>
          </a:xfrm>
          <a:prstGeom prst="rect">
            <a:avLst/>
          </a:prstGeom>
        </p:spPr>
        <p:txBody>
          <a:bodyPr anchor="t">
            <a:noAutofit/>
          </a:bodyPr>
          <a:lstStyle>
            <a:lvl1pPr marL="0" indent="0" algn="ctr" defTabSz="1632753" rtl="0" eaLnBrk="1" latinLnBrk="0" hangingPunct="1">
              <a:lnSpc>
                <a:spcPct val="120000"/>
              </a:lnSpc>
              <a:spcBef>
                <a:spcPts val="1200"/>
              </a:spcBef>
              <a:buFont typeface="Arial" panose="020B0604020202020204" pitchFamily="34" charset="0"/>
              <a:buNone/>
              <a:defRPr kumimoji="1" sz="1800" i="0" kern="1200" baseline="0">
                <a:solidFill>
                  <a:schemeClr val="tx2"/>
                </a:solidFill>
                <a:latin typeface="+mn-lt"/>
                <a:ea typeface="+mn-ea"/>
                <a:cs typeface="+mn-cs"/>
              </a:defRPr>
            </a:lvl1pPr>
            <a:lvl2pPr marL="1326612" indent="-510235" algn="l" defTabSz="1632753" rtl="0" eaLnBrk="1" latinLnBrk="0" hangingPunct="1">
              <a:spcBef>
                <a:spcPct val="20000"/>
              </a:spcBef>
              <a:buFont typeface="Arial" panose="020B0604020202020204" pitchFamily="34" charset="0"/>
              <a:buChar char="–"/>
              <a:defRPr kumimoji="1" sz="50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kumimoji="1" sz="43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9pPr>
          </a:lstStyle>
          <a:p>
            <a:r>
              <a:rPr lang="en-US" altLang="ja-JP" sz="2000" dirty="0"/>
              <a:t>Mea </a:t>
            </a:r>
            <a:r>
              <a:rPr lang="en-US" altLang="ja-JP" sz="2000" dirty="0" err="1"/>
              <a:t>eu</a:t>
            </a:r>
            <a:r>
              <a:rPr lang="en-US" altLang="ja-JP" sz="2000" dirty="0"/>
              <a:t> </a:t>
            </a:r>
            <a:r>
              <a:rPr lang="en-US" altLang="ja-JP" sz="2000" dirty="0" err="1"/>
              <a:t>virtute</a:t>
            </a:r>
            <a:r>
              <a:rPr lang="en-US" altLang="ja-JP" sz="2000" dirty="0"/>
              <a:t> </a:t>
            </a:r>
            <a:r>
              <a:rPr lang="en-US" altLang="ja-JP" sz="2000" dirty="0" err="1"/>
              <a:t>probatus</a:t>
            </a:r>
            <a:r>
              <a:rPr lang="en-US" altLang="ja-JP" sz="2000" dirty="0"/>
              <a:t>, et partem </a:t>
            </a:r>
            <a:r>
              <a:rPr lang="en-US" altLang="ja-JP" sz="2000" dirty="0" err="1"/>
              <a:t>suscipiantur</a:t>
            </a:r>
            <a:r>
              <a:rPr lang="en-US" altLang="ja-JP" sz="2000" dirty="0"/>
              <a:t> </a:t>
            </a:r>
            <a:r>
              <a:rPr lang="en-US" altLang="ja-JP" sz="2000" dirty="0" err="1"/>
              <a:t>nam</a:t>
            </a:r>
            <a:r>
              <a:rPr lang="en-US" altLang="ja-JP" sz="2000" dirty="0"/>
              <a:t>, cu omnium </a:t>
            </a:r>
            <a:r>
              <a:rPr lang="en-US" altLang="ja-JP" sz="2000" dirty="0" err="1"/>
              <a:t>accommodare</a:t>
            </a:r>
            <a:r>
              <a:rPr lang="en-US" altLang="ja-JP" sz="2000" dirty="0"/>
              <a:t> </a:t>
            </a:r>
            <a:r>
              <a:rPr lang="en-US" altLang="ja-JP" sz="2000" dirty="0" err="1"/>
              <a:t>eam</a:t>
            </a:r>
            <a:r>
              <a:rPr lang="en-US" altLang="ja-JP" sz="2000" dirty="0"/>
              <a:t>.</a:t>
            </a:r>
            <a:endParaRPr lang="ja-JP" altLang="en-US" sz="2000" dirty="0"/>
          </a:p>
        </p:txBody>
      </p:sp>
      <p:sp>
        <p:nvSpPr>
          <p:cNvPr id="29" name="テキスト プレースホルダー 6"/>
          <p:cNvSpPr txBox="1">
            <a:spLocks/>
          </p:cNvSpPr>
          <p:nvPr/>
        </p:nvSpPr>
        <p:spPr>
          <a:xfrm>
            <a:off x="10735486" y="6229121"/>
            <a:ext cx="2510228" cy="2832105"/>
          </a:xfrm>
          <a:prstGeom prst="rect">
            <a:avLst/>
          </a:prstGeom>
        </p:spPr>
        <p:txBody>
          <a:bodyPr anchor="t">
            <a:noAutofit/>
          </a:bodyPr>
          <a:lstStyle>
            <a:lvl1pPr marL="0" indent="0" algn="ctr" defTabSz="1632753" rtl="0" eaLnBrk="1" latinLnBrk="0" hangingPunct="1">
              <a:lnSpc>
                <a:spcPct val="120000"/>
              </a:lnSpc>
              <a:spcBef>
                <a:spcPts val="1200"/>
              </a:spcBef>
              <a:buFont typeface="Arial" panose="020B0604020202020204" pitchFamily="34" charset="0"/>
              <a:buNone/>
              <a:defRPr kumimoji="1" sz="1800" i="0" kern="1200" baseline="0">
                <a:solidFill>
                  <a:schemeClr val="tx2"/>
                </a:solidFill>
                <a:latin typeface="+mn-lt"/>
                <a:ea typeface="+mn-ea"/>
                <a:cs typeface="+mn-cs"/>
              </a:defRPr>
            </a:lvl1pPr>
            <a:lvl2pPr marL="1326612" indent="-510235" algn="l" defTabSz="1632753" rtl="0" eaLnBrk="1" latinLnBrk="0" hangingPunct="1">
              <a:spcBef>
                <a:spcPct val="20000"/>
              </a:spcBef>
              <a:buFont typeface="Arial" panose="020B0604020202020204" pitchFamily="34" charset="0"/>
              <a:buChar char="–"/>
              <a:defRPr kumimoji="1" sz="50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kumimoji="1" sz="43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9pPr>
          </a:lstStyle>
          <a:p>
            <a:r>
              <a:rPr lang="en-US" altLang="ja-JP" sz="2000" dirty="0" err="1"/>
              <a:t>Usu</a:t>
            </a:r>
            <a:r>
              <a:rPr lang="en-US" altLang="ja-JP" sz="2000" dirty="0"/>
              <a:t> </a:t>
            </a:r>
            <a:r>
              <a:rPr lang="en-US" altLang="ja-JP" sz="2000" dirty="0" err="1"/>
              <a:t>pericula</a:t>
            </a:r>
            <a:r>
              <a:rPr lang="en-US" altLang="ja-JP" sz="2000" dirty="0"/>
              <a:t> </a:t>
            </a:r>
            <a:r>
              <a:rPr lang="en-US" altLang="ja-JP" sz="2000" dirty="0" err="1"/>
              <a:t>intellegat</a:t>
            </a:r>
            <a:r>
              <a:rPr lang="en-US" altLang="ja-JP" sz="2000" dirty="0"/>
              <a:t> in, </a:t>
            </a:r>
            <a:r>
              <a:rPr lang="en-US" altLang="ja-JP" sz="2000" dirty="0" err="1"/>
              <a:t>enim</a:t>
            </a:r>
            <a:r>
              <a:rPr lang="en-US" altLang="ja-JP" sz="2000" dirty="0"/>
              <a:t> </a:t>
            </a:r>
            <a:r>
              <a:rPr lang="en-US" altLang="ja-JP" sz="2000" dirty="0" err="1"/>
              <a:t>natum</a:t>
            </a:r>
            <a:r>
              <a:rPr lang="en-US" altLang="ja-JP" sz="2000" dirty="0"/>
              <a:t> </a:t>
            </a:r>
            <a:r>
              <a:rPr lang="en-US" altLang="ja-JP" sz="2000" dirty="0" err="1"/>
              <a:t>illum</a:t>
            </a:r>
            <a:r>
              <a:rPr lang="en-US" altLang="ja-JP" sz="2000" dirty="0"/>
              <a:t> </a:t>
            </a:r>
            <a:r>
              <a:rPr lang="en-US" altLang="ja-JP" sz="2000" dirty="0" err="1"/>
              <a:t>eu</a:t>
            </a:r>
            <a:r>
              <a:rPr lang="en-US" altLang="ja-JP" sz="2000" dirty="0"/>
              <a:t> </a:t>
            </a:r>
            <a:r>
              <a:rPr lang="en-US" altLang="ja-JP" sz="2000" dirty="0" err="1"/>
              <a:t>ius</a:t>
            </a:r>
            <a:r>
              <a:rPr lang="en-US" altLang="ja-JP" sz="2000" dirty="0"/>
              <a:t>. Error </a:t>
            </a:r>
            <a:r>
              <a:rPr lang="en-US" altLang="ja-JP" sz="2000" dirty="0" err="1"/>
              <a:t>congue</a:t>
            </a:r>
            <a:r>
              <a:rPr lang="en-US" altLang="ja-JP" sz="2000" dirty="0"/>
              <a:t> </a:t>
            </a:r>
            <a:r>
              <a:rPr lang="en-US" altLang="ja-JP" sz="2000" dirty="0" err="1"/>
              <a:t>appareat</a:t>
            </a:r>
            <a:r>
              <a:rPr lang="en-US" altLang="ja-JP" sz="2000" dirty="0"/>
              <a:t> </a:t>
            </a:r>
            <a:r>
              <a:rPr lang="en-US" altLang="ja-JP" sz="2000" dirty="0" err="1"/>
              <a:t>eam</a:t>
            </a:r>
            <a:r>
              <a:rPr lang="en-US" altLang="ja-JP" sz="2000" dirty="0"/>
              <a:t> ea.</a:t>
            </a:r>
            <a:endParaRPr lang="ja-JP" altLang="en-US" sz="2000" dirty="0"/>
          </a:p>
        </p:txBody>
      </p:sp>
      <p:sp>
        <p:nvSpPr>
          <p:cNvPr id="30" name="テキスト プレースホルダー 6"/>
          <p:cNvSpPr txBox="1">
            <a:spLocks/>
          </p:cNvSpPr>
          <p:nvPr/>
        </p:nvSpPr>
        <p:spPr>
          <a:xfrm>
            <a:off x="13928218" y="6220439"/>
            <a:ext cx="2510228" cy="2832105"/>
          </a:xfrm>
          <a:prstGeom prst="rect">
            <a:avLst/>
          </a:prstGeom>
        </p:spPr>
        <p:txBody>
          <a:bodyPr anchor="t">
            <a:noAutofit/>
          </a:bodyPr>
          <a:lstStyle>
            <a:lvl1pPr marL="0" indent="0" algn="ctr" defTabSz="1632753" rtl="0" eaLnBrk="1" latinLnBrk="0" hangingPunct="1">
              <a:lnSpc>
                <a:spcPct val="120000"/>
              </a:lnSpc>
              <a:spcBef>
                <a:spcPts val="1200"/>
              </a:spcBef>
              <a:buFont typeface="Arial" panose="020B0604020202020204" pitchFamily="34" charset="0"/>
              <a:buNone/>
              <a:defRPr kumimoji="1" sz="1800" i="0" kern="1200" baseline="0">
                <a:solidFill>
                  <a:schemeClr val="tx2"/>
                </a:solidFill>
                <a:latin typeface="+mn-lt"/>
                <a:ea typeface="+mn-ea"/>
                <a:cs typeface="+mn-cs"/>
              </a:defRPr>
            </a:lvl1pPr>
            <a:lvl2pPr marL="1326612" indent="-510235" algn="l" defTabSz="1632753" rtl="0" eaLnBrk="1" latinLnBrk="0" hangingPunct="1">
              <a:spcBef>
                <a:spcPct val="20000"/>
              </a:spcBef>
              <a:buFont typeface="Arial" panose="020B0604020202020204" pitchFamily="34" charset="0"/>
              <a:buChar char="–"/>
              <a:defRPr kumimoji="1" sz="50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kumimoji="1" sz="43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9pPr>
          </a:lstStyle>
          <a:p>
            <a:r>
              <a:rPr lang="en-US" altLang="ja-JP" sz="2000" dirty="0" err="1"/>
              <a:t>Ei</a:t>
            </a:r>
            <a:r>
              <a:rPr lang="en-US" altLang="ja-JP" sz="2000" dirty="0"/>
              <a:t> </a:t>
            </a:r>
            <a:r>
              <a:rPr lang="en-US" altLang="ja-JP" sz="2000" dirty="0" err="1"/>
              <a:t>pri</a:t>
            </a:r>
            <a:r>
              <a:rPr lang="en-US" altLang="ja-JP" sz="2000" dirty="0"/>
              <a:t> </a:t>
            </a:r>
            <a:r>
              <a:rPr lang="en-US" altLang="ja-JP" sz="2000" dirty="0" err="1"/>
              <a:t>dicant</a:t>
            </a:r>
            <a:r>
              <a:rPr lang="en-US" altLang="ja-JP" sz="2000" dirty="0"/>
              <a:t> </a:t>
            </a:r>
            <a:r>
              <a:rPr lang="en-US" altLang="ja-JP" sz="2000" dirty="0" err="1"/>
              <a:t>aliquid</a:t>
            </a:r>
            <a:r>
              <a:rPr lang="en-US" altLang="ja-JP" sz="2000" dirty="0"/>
              <a:t> </a:t>
            </a:r>
            <a:r>
              <a:rPr lang="en-US" altLang="ja-JP" sz="2000" dirty="0" err="1"/>
              <a:t>dolores</a:t>
            </a:r>
            <a:r>
              <a:rPr lang="en-US" altLang="ja-JP" sz="2000" dirty="0"/>
              <a:t>. Id </a:t>
            </a:r>
            <a:r>
              <a:rPr lang="en-US" altLang="ja-JP" sz="2000" dirty="0" err="1"/>
              <a:t>detraxit</a:t>
            </a:r>
            <a:r>
              <a:rPr lang="en-US" altLang="ja-JP" sz="2000" dirty="0"/>
              <a:t> </a:t>
            </a:r>
            <a:r>
              <a:rPr lang="en-US" altLang="ja-JP" sz="2000" dirty="0" err="1"/>
              <a:t>forensibus</a:t>
            </a:r>
            <a:r>
              <a:rPr lang="en-US" altLang="ja-JP" sz="2000" dirty="0"/>
              <a:t> </a:t>
            </a:r>
            <a:r>
              <a:rPr lang="en-US" altLang="ja-JP" sz="2000" dirty="0" err="1"/>
              <a:t>est</a:t>
            </a:r>
            <a:r>
              <a:rPr lang="en-US" altLang="ja-JP" sz="2000" dirty="0"/>
              <a:t>, no has </a:t>
            </a:r>
            <a:r>
              <a:rPr lang="en-US" altLang="ja-JP" sz="2000" dirty="0" err="1"/>
              <a:t>nobis</a:t>
            </a:r>
            <a:r>
              <a:rPr lang="en-US" altLang="ja-JP" sz="2000" dirty="0"/>
              <a:t> </a:t>
            </a:r>
            <a:r>
              <a:rPr lang="en-US" altLang="ja-JP" sz="2000" dirty="0" err="1"/>
              <a:t>mediocritatem</a:t>
            </a:r>
            <a:r>
              <a:rPr lang="en-US" altLang="ja-JP" sz="2000" dirty="0"/>
              <a:t>.</a:t>
            </a:r>
            <a:endParaRPr lang="ja-JP" altLang="en-US" sz="2000" dirty="0"/>
          </a:p>
        </p:txBody>
      </p:sp>
      <p:sp>
        <p:nvSpPr>
          <p:cNvPr id="31" name="テキスト プレースホルダー 6"/>
          <p:cNvSpPr txBox="1">
            <a:spLocks/>
          </p:cNvSpPr>
          <p:nvPr/>
        </p:nvSpPr>
        <p:spPr>
          <a:xfrm>
            <a:off x="4848831" y="4991697"/>
            <a:ext cx="2936582" cy="542744"/>
          </a:xfrm>
          <a:prstGeom prst="rect">
            <a:avLst/>
          </a:prstGeom>
        </p:spPr>
        <p:txBody>
          <a:bodyPr anchor="t">
            <a:noAutofit/>
          </a:bodyPr>
          <a:lstStyle>
            <a:lvl1pPr marL="0" indent="0" algn="ctr" defTabSz="1632753" rtl="0" eaLnBrk="1" latinLnBrk="0" hangingPunct="1">
              <a:lnSpc>
                <a:spcPct val="120000"/>
              </a:lnSpc>
              <a:spcBef>
                <a:spcPts val="1200"/>
              </a:spcBef>
              <a:buFont typeface="Arial" panose="020B0604020202020204" pitchFamily="34" charset="0"/>
              <a:buNone/>
              <a:defRPr kumimoji="1" sz="2800" i="0" kern="1200" baseline="0">
                <a:solidFill>
                  <a:schemeClr val="accent1"/>
                </a:solidFill>
                <a:latin typeface="Route 159 SemiBold" pitchFamily="50" charset="0"/>
                <a:ea typeface="+mn-ea"/>
                <a:cs typeface="+mn-cs"/>
              </a:defRPr>
            </a:lvl1pPr>
            <a:lvl2pPr marL="1326612" indent="-510235" algn="l" defTabSz="1632753" rtl="0" eaLnBrk="1" latinLnBrk="0" hangingPunct="1">
              <a:spcBef>
                <a:spcPct val="20000"/>
              </a:spcBef>
              <a:buFont typeface="Arial" panose="020B0604020202020204" pitchFamily="34" charset="0"/>
              <a:buChar char="–"/>
              <a:defRPr kumimoji="1" sz="50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kumimoji="1" sz="43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9pPr>
          </a:lstStyle>
          <a:p>
            <a:r>
              <a:rPr lang="en-US" altLang="ja-JP" sz="2400" dirty="0">
                <a:solidFill>
                  <a:schemeClr val="bg1"/>
                </a:solidFill>
                <a:latin typeface="+mj-lt"/>
              </a:rPr>
              <a:t>North America</a:t>
            </a:r>
            <a:endParaRPr lang="ja-JP" altLang="en-US" sz="2400" dirty="0">
              <a:solidFill>
                <a:schemeClr val="bg1"/>
              </a:solidFill>
              <a:latin typeface="+mj-lt"/>
            </a:endParaRPr>
          </a:p>
        </p:txBody>
      </p:sp>
      <p:sp>
        <p:nvSpPr>
          <p:cNvPr id="32" name="テキスト プレースホルダー 6"/>
          <p:cNvSpPr txBox="1">
            <a:spLocks/>
          </p:cNvSpPr>
          <p:nvPr/>
        </p:nvSpPr>
        <p:spPr>
          <a:xfrm>
            <a:off x="7506673" y="4991697"/>
            <a:ext cx="2936582" cy="542744"/>
          </a:xfrm>
          <a:prstGeom prst="rect">
            <a:avLst/>
          </a:prstGeom>
        </p:spPr>
        <p:txBody>
          <a:bodyPr anchor="t">
            <a:noAutofit/>
          </a:bodyPr>
          <a:lstStyle>
            <a:lvl1pPr marL="0" indent="0" algn="ctr" defTabSz="1632753" rtl="0" eaLnBrk="1" latinLnBrk="0" hangingPunct="1">
              <a:lnSpc>
                <a:spcPct val="120000"/>
              </a:lnSpc>
              <a:spcBef>
                <a:spcPts val="1200"/>
              </a:spcBef>
              <a:buFont typeface="Arial" panose="020B0604020202020204" pitchFamily="34" charset="0"/>
              <a:buNone/>
              <a:defRPr kumimoji="1" sz="2800" i="0" kern="1200" baseline="0">
                <a:solidFill>
                  <a:schemeClr val="accent1"/>
                </a:solidFill>
                <a:latin typeface="Route 159 SemiBold" pitchFamily="50" charset="0"/>
                <a:ea typeface="+mn-ea"/>
                <a:cs typeface="+mn-cs"/>
              </a:defRPr>
            </a:lvl1pPr>
            <a:lvl2pPr marL="1326612" indent="-510235" algn="l" defTabSz="1632753" rtl="0" eaLnBrk="1" latinLnBrk="0" hangingPunct="1">
              <a:spcBef>
                <a:spcPct val="20000"/>
              </a:spcBef>
              <a:buFont typeface="Arial" panose="020B0604020202020204" pitchFamily="34" charset="0"/>
              <a:buChar char="–"/>
              <a:defRPr kumimoji="1" sz="50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kumimoji="1" sz="43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9pPr>
          </a:lstStyle>
          <a:p>
            <a:r>
              <a:rPr lang="en-US" altLang="ja-JP" sz="2400" dirty="0">
                <a:solidFill>
                  <a:schemeClr val="bg1"/>
                </a:solidFill>
                <a:latin typeface="+mj-lt"/>
              </a:rPr>
              <a:t>Asia</a:t>
            </a:r>
            <a:endParaRPr lang="ja-JP" altLang="en-US" sz="2400" dirty="0">
              <a:solidFill>
                <a:schemeClr val="bg1"/>
              </a:solidFill>
              <a:latin typeface="+mj-lt"/>
            </a:endParaRPr>
          </a:p>
        </p:txBody>
      </p:sp>
      <p:sp>
        <p:nvSpPr>
          <p:cNvPr id="33" name="テキスト プレースホルダー 6"/>
          <p:cNvSpPr txBox="1">
            <a:spLocks/>
          </p:cNvSpPr>
          <p:nvPr/>
        </p:nvSpPr>
        <p:spPr>
          <a:xfrm>
            <a:off x="10479696" y="4991697"/>
            <a:ext cx="2936582" cy="542744"/>
          </a:xfrm>
          <a:prstGeom prst="rect">
            <a:avLst/>
          </a:prstGeom>
        </p:spPr>
        <p:txBody>
          <a:bodyPr anchor="t">
            <a:noAutofit/>
          </a:bodyPr>
          <a:lstStyle>
            <a:lvl1pPr marL="0" indent="0" algn="ctr" defTabSz="1632753" rtl="0" eaLnBrk="1" latinLnBrk="0" hangingPunct="1">
              <a:lnSpc>
                <a:spcPct val="120000"/>
              </a:lnSpc>
              <a:spcBef>
                <a:spcPts val="1200"/>
              </a:spcBef>
              <a:buFont typeface="Arial" panose="020B0604020202020204" pitchFamily="34" charset="0"/>
              <a:buNone/>
              <a:defRPr kumimoji="1" sz="2800" i="0" kern="1200" baseline="0">
                <a:solidFill>
                  <a:schemeClr val="accent1"/>
                </a:solidFill>
                <a:latin typeface="Route 159 SemiBold" pitchFamily="50" charset="0"/>
                <a:ea typeface="+mn-ea"/>
                <a:cs typeface="+mn-cs"/>
              </a:defRPr>
            </a:lvl1pPr>
            <a:lvl2pPr marL="1326612" indent="-510235" algn="l" defTabSz="1632753" rtl="0" eaLnBrk="1" latinLnBrk="0" hangingPunct="1">
              <a:spcBef>
                <a:spcPct val="20000"/>
              </a:spcBef>
              <a:buFont typeface="Arial" panose="020B0604020202020204" pitchFamily="34" charset="0"/>
              <a:buChar char="–"/>
              <a:defRPr kumimoji="1" sz="50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kumimoji="1" sz="43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9pPr>
          </a:lstStyle>
          <a:p>
            <a:r>
              <a:rPr lang="en-US" altLang="ja-JP" sz="2400" dirty="0">
                <a:solidFill>
                  <a:schemeClr val="bg1"/>
                </a:solidFill>
                <a:latin typeface="+mj-lt"/>
              </a:rPr>
              <a:t>Africa</a:t>
            </a:r>
            <a:endParaRPr lang="ja-JP" altLang="en-US" sz="2400" dirty="0">
              <a:solidFill>
                <a:schemeClr val="bg1"/>
              </a:solidFill>
              <a:latin typeface="+mj-lt"/>
            </a:endParaRPr>
          </a:p>
        </p:txBody>
      </p:sp>
      <p:sp>
        <p:nvSpPr>
          <p:cNvPr id="34" name="テキスト プレースホルダー 6"/>
          <p:cNvSpPr txBox="1">
            <a:spLocks/>
          </p:cNvSpPr>
          <p:nvPr/>
        </p:nvSpPr>
        <p:spPr>
          <a:xfrm>
            <a:off x="13659175" y="4991697"/>
            <a:ext cx="2936582" cy="542744"/>
          </a:xfrm>
          <a:prstGeom prst="rect">
            <a:avLst/>
          </a:prstGeom>
        </p:spPr>
        <p:txBody>
          <a:bodyPr anchor="t">
            <a:noAutofit/>
          </a:bodyPr>
          <a:lstStyle>
            <a:lvl1pPr marL="0" indent="0" algn="ctr" defTabSz="1632753" rtl="0" eaLnBrk="1" latinLnBrk="0" hangingPunct="1">
              <a:lnSpc>
                <a:spcPct val="120000"/>
              </a:lnSpc>
              <a:spcBef>
                <a:spcPts val="1200"/>
              </a:spcBef>
              <a:buFont typeface="Arial" panose="020B0604020202020204" pitchFamily="34" charset="0"/>
              <a:buNone/>
              <a:defRPr kumimoji="1" sz="2800" i="0" kern="1200" baseline="0">
                <a:solidFill>
                  <a:schemeClr val="accent1"/>
                </a:solidFill>
                <a:latin typeface="Route 159 SemiBold" pitchFamily="50" charset="0"/>
                <a:ea typeface="+mn-ea"/>
                <a:cs typeface="+mn-cs"/>
              </a:defRPr>
            </a:lvl1pPr>
            <a:lvl2pPr marL="1326612" indent="-510235" algn="l" defTabSz="1632753" rtl="0" eaLnBrk="1" latinLnBrk="0" hangingPunct="1">
              <a:spcBef>
                <a:spcPct val="20000"/>
              </a:spcBef>
              <a:buFont typeface="Arial" panose="020B0604020202020204" pitchFamily="34" charset="0"/>
              <a:buChar char="–"/>
              <a:defRPr kumimoji="1" sz="50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kumimoji="1" sz="43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9pPr>
          </a:lstStyle>
          <a:p>
            <a:r>
              <a:rPr lang="en-US" altLang="ja-JP" sz="2400" dirty="0">
                <a:solidFill>
                  <a:schemeClr val="bg1"/>
                </a:solidFill>
                <a:latin typeface="+mj-lt"/>
              </a:rPr>
              <a:t>South America</a:t>
            </a:r>
            <a:endParaRPr lang="ja-JP" altLang="en-US" sz="2400" dirty="0">
              <a:solidFill>
                <a:schemeClr val="bg1"/>
              </a:solidFill>
              <a:latin typeface="+mj-lt"/>
            </a:endParaRPr>
          </a:p>
        </p:txBody>
      </p:sp>
      <p:sp>
        <p:nvSpPr>
          <p:cNvPr id="35" name="テキスト プレースホルダー 6"/>
          <p:cNvSpPr txBox="1">
            <a:spLocks/>
          </p:cNvSpPr>
          <p:nvPr/>
        </p:nvSpPr>
        <p:spPr>
          <a:xfrm>
            <a:off x="1923197" y="4463664"/>
            <a:ext cx="2936582" cy="661641"/>
          </a:xfrm>
          <a:prstGeom prst="rect">
            <a:avLst/>
          </a:prstGeom>
        </p:spPr>
        <p:txBody>
          <a:bodyPr anchor="b">
            <a:noAutofit/>
          </a:bodyPr>
          <a:lstStyle>
            <a:lvl1pPr marL="0" indent="0" algn="ctr" defTabSz="1632753" rtl="0" eaLnBrk="1" latinLnBrk="0" hangingPunct="1">
              <a:lnSpc>
                <a:spcPct val="120000"/>
              </a:lnSpc>
              <a:spcBef>
                <a:spcPts val="1200"/>
              </a:spcBef>
              <a:buFont typeface="Arial" panose="020B0604020202020204" pitchFamily="34" charset="0"/>
              <a:buNone/>
              <a:defRPr kumimoji="1" sz="2800" i="0" kern="1200" baseline="0">
                <a:solidFill>
                  <a:schemeClr val="accent1"/>
                </a:solidFill>
                <a:latin typeface="Route 159 SemiBold" pitchFamily="50" charset="0"/>
                <a:ea typeface="+mn-ea"/>
                <a:cs typeface="+mn-cs"/>
              </a:defRPr>
            </a:lvl1pPr>
            <a:lvl2pPr marL="1326612" indent="-510235" algn="l" defTabSz="1632753" rtl="0" eaLnBrk="1" latinLnBrk="0" hangingPunct="1">
              <a:spcBef>
                <a:spcPct val="20000"/>
              </a:spcBef>
              <a:buFont typeface="Arial" panose="020B0604020202020204" pitchFamily="34" charset="0"/>
              <a:buChar char="–"/>
              <a:defRPr kumimoji="1" sz="50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kumimoji="1" sz="43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9pPr>
          </a:lstStyle>
          <a:p>
            <a:r>
              <a:rPr lang="en-US" altLang="ja-JP" sz="3200" dirty="0">
                <a:solidFill>
                  <a:schemeClr val="bg1"/>
                </a:solidFill>
                <a:latin typeface="+mj-lt"/>
              </a:rPr>
              <a:t>1,895</a:t>
            </a:r>
            <a:endParaRPr lang="ja-JP" altLang="en-US" sz="3200" dirty="0">
              <a:solidFill>
                <a:schemeClr val="bg1"/>
              </a:solidFill>
              <a:latin typeface="+mj-lt"/>
            </a:endParaRPr>
          </a:p>
        </p:txBody>
      </p:sp>
      <p:sp>
        <p:nvSpPr>
          <p:cNvPr id="36" name="テキスト プレースホルダー 6"/>
          <p:cNvSpPr txBox="1">
            <a:spLocks/>
          </p:cNvSpPr>
          <p:nvPr/>
        </p:nvSpPr>
        <p:spPr>
          <a:xfrm>
            <a:off x="4848831" y="4463664"/>
            <a:ext cx="2936582" cy="661641"/>
          </a:xfrm>
          <a:prstGeom prst="rect">
            <a:avLst/>
          </a:prstGeom>
        </p:spPr>
        <p:txBody>
          <a:bodyPr anchor="b">
            <a:noAutofit/>
          </a:bodyPr>
          <a:lstStyle>
            <a:lvl1pPr marL="0" indent="0" algn="ctr" defTabSz="1632753" rtl="0" eaLnBrk="1" latinLnBrk="0" hangingPunct="1">
              <a:lnSpc>
                <a:spcPct val="120000"/>
              </a:lnSpc>
              <a:spcBef>
                <a:spcPts val="1200"/>
              </a:spcBef>
              <a:buFont typeface="Arial" panose="020B0604020202020204" pitchFamily="34" charset="0"/>
              <a:buNone/>
              <a:defRPr kumimoji="1" sz="2800" i="0" kern="1200" baseline="0">
                <a:solidFill>
                  <a:schemeClr val="accent1"/>
                </a:solidFill>
                <a:latin typeface="Route 159 SemiBold" pitchFamily="50" charset="0"/>
                <a:ea typeface="+mn-ea"/>
                <a:cs typeface="+mn-cs"/>
              </a:defRPr>
            </a:lvl1pPr>
            <a:lvl2pPr marL="1326612" indent="-510235" algn="l" defTabSz="1632753" rtl="0" eaLnBrk="1" latinLnBrk="0" hangingPunct="1">
              <a:spcBef>
                <a:spcPct val="20000"/>
              </a:spcBef>
              <a:buFont typeface="Arial" panose="020B0604020202020204" pitchFamily="34" charset="0"/>
              <a:buChar char="–"/>
              <a:defRPr kumimoji="1" sz="50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kumimoji="1" sz="43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9pPr>
          </a:lstStyle>
          <a:p>
            <a:r>
              <a:rPr lang="en-US" altLang="ja-JP" sz="3200" dirty="0">
                <a:solidFill>
                  <a:schemeClr val="bg1"/>
                </a:solidFill>
                <a:latin typeface="+mj-lt"/>
              </a:rPr>
              <a:t>987</a:t>
            </a:r>
            <a:endParaRPr lang="ja-JP" altLang="en-US" sz="3200" dirty="0">
              <a:solidFill>
                <a:schemeClr val="bg1"/>
              </a:solidFill>
              <a:latin typeface="+mj-lt"/>
            </a:endParaRPr>
          </a:p>
        </p:txBody>
      </p:sp>
      <p:sp>
        <p:nvSpPr>
          <p:cNvPr id="37" name="テキスト プレースホルダー 6"/>
          <p:cNvSpPr txBox="1">
            <a:spLocks/>
          </p:cNvSpPr>
          <p:nvPr/>
        </p:nvSpPr>
        <p:spPr>
          <a:xfrm>
            <a:off x="7506673" y="4463664"/>
            <a:ext cx="2936582" cy="661641"/>
          </a:xfrm>
          <a:prstGeom prst="rect">
            <a:avLst/>
          </a:prstGeom>
        </p:spPr>
        <p:txBody>
          <a:bodyPr anchor="b">
            <a:noAutofit/>
          </a:bodyPr>
          <a:lstStyle>
            <a:lvl1pPr marL="0" indent="0" algn="ctr" defTabSz="1632753" rtl="0" eaLnBrk="1" latinLnBrk="0" hangingPunct="1">
              <a:lnSpc>
                <a:spcPct val="120000"/>
              </a:lnSpc>
              <a:spcBef>
                <a:spcPts val="1200"/>
              </a:spcBef>
              <a:buFont typeface="Arial" panose="020B0604020202020204" pitchFamily="34" charset="0"/>
              <a:buNone/>
              <a:defRPr kumimoji="1" sz="2800" i="0" kern="1200" baseline="0">
                <a:solidFill>
                  <a:schemeClr val="accent1"/>
                </a:solidFill>
                <a:latin typeface="Route 159 SemiBold" pitchFamily="50" charset="0"/>
                <a:ea typeface="+mn-ea"/>
                <a:cs typeface="+mn-cs"/>
              </a:defRPr>
            </a:lvl1pPr>
            <a:lvl2pPr marL="1326612" indent="-510235" algn="l" defTabSz="1632753" rtl="0" eaLnBrk="1" latinLnBrk="0" hangingPunct="1">
              <a:spcBef>
                <a:spcPct val="20000"/>
              </a:spcBef>
              <a:buFont typeface="Arial" panose="020B0604020202020204" pitchFamily="34" charset="0"/>
              <a:buChar char="–"/>
              <a:defRPr kumimoji="1" sz="50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kumimoji="1" sz="43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9pPr>
          </a:lstStyle>
          <a:p>
            <a:r>
              <a:rPr lang="en-US" altLang="ja-JP" sz="3200" dirty="0">
                <a:solidFill>
                  <a:schemeClr val="bg1"/>
                </a:solidFill>
                <a:latin typeface="+mj-lt"/>
              </a:rPr>
              <a:t>451</a:t>
            </a:r>
            <a:endParaRPr lang="ja-JP" altLang="en-US" sz="3200" dirty="0">
              <a:solidFill>
                <a:schemeClr val="bg1"/>
              </a:solidFill>
              <a:latin typeface="+mj-lt"/>
            </a:endParaRPr>
          </a:p>
        </p:txBody>
      </p:sp>
      <p:sp>
        <p:nvSpPr>
          <p:cNvPr id="38" name="テキスト プレースホルダー 6"/>
          <p:cNvSpPr txBox="1">
            <a:spLocks/>
          </p:cNvSpPr>
          <p:nvPr/>
        </p:nvSpPr>
        <p:spPr>
          <a:xfrm>
            <a:off x="10479696" y="4463664"/>
            <a:ext cx="2936582" cy="661641"/>
          </a:xfrm>
          <a:prstGeom prst="rect">
            <a:avLst/>
          </a:prstGeom>
        </p:spPr>
        <p:txBody>
          <a:bodyPr anchor="b">
            <a:noAutofit/>
          </a:bodyPr>
          <a:lstStyle>
            <a:lvl1pPr marL="0" indent="0" algn="ctr" defTabSz="1632753" rtl="0" eaLnBrk="1" latinLnBrk="0" hangingPunct="1">
              <a:lnSpc>
                <a:spcPct val="120000"/>
              </a:lnSpc>
              <a:spcBef>
                <a:spcPts val="1200"/>
              </a:spcBef>
              <a:buFont typeface="Arial" panose="020B0604020202020204" pitchFamily="34" charset="0"/>
              <a:buNone/>
              <a:defRPr kumimoji="1" sz="2800" i="0" kern="1200" baseline="0">
                <a:solidFill>
                  <a:schemeClr val="accent1"/>
                </a:solidFill>
                <a:latin typeface="Route 159 SemiBold" pitchFamily="50" charset="0"/>
                <a:ea typeface="+mn-ea"/>
                <a:cs typeface="+mn-cs"/>
              </a:defRPr>
            </a:lvl1pPr>
            <a:lvl2pPr marL="1326612" indent="-510235" algn="l" defTabSz="1632753" rtl="0" eaLnBrk="1" latinLnBrk="0" hangingPunct="1">
              <a:spcBef>
                <a:spcPct val="20000"/>
              </a:spcBef>
              <a:buFont typeface="Arial" panose="020B0604020202020204" pitchFamily="34" charset="0"/>
              <a:buChar char="–"/>
              <a:defRPr kumimoji="1" sz="50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kumimoji="1" sz="43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9pPr>
          </a:lstStyle>
          <a:p>
            <a:r>
              <a:rPr lang="en-US" altLang="ja-JP" sz="3200" dirty="0">
                <a:solidFill>
                  <a:schemeClr val="bg1"/>
                </a:solidFill>
                <a:latin typeface="+mj-lt"/>
              </a:rPr>
              <a:t>1,024</a:t>
            </a:r>
            <a:endParaRPr lang="ja-JP" altLang="en-US" sz="3200" dirty="0">
              <a:solidFill>
                <a:schemeClr val="bg1"/>
              </a:solidFill>
              <a:latin typeface="+mj-lt"/>
            </a:endParaRPr>
          </a:p>
        </p:txBody>
      </p:sp>
      <p:sp>
        <p:nvSpPr>
          <p:cNvPr id="39" name="テキスト プレースホルダー 6"/>
          <p:cNvSpPr txBox="1">
            <a:spLocks/>
          </p:cNvSpPr>
          <p:nvPr/>
        </p:nvSpPr>
        <p:spPr>
          <a:xfrm>
            <a:off x="13659175" y="4463664"/>
            <a:ext cx="2936582" cy="661641"/>
          </a:xfrm>
          <a:prstGeom prst="rect">
            <a:avLst/>
          </a:prstGeom>
        </p:spPr>
        <p:txBody>
          <a:bodyPr anchor="b">
            <a:noAutofit/>
          </a:bodyPr>
          <a:lstStyle>
            <a:lvl1pPr marL="0" indent="0" algn="ctr" defTabSz="1632753" rtl="0" eaLnBrk="1" latinLnBrk="0" hangingPunct="1">
              <a:lnSpc>
                <a:spcPct val="120000"/>
              </a:lnSpc>
              <a:spcBef>
                <a:spcPts val="1200"/>
              </a:spcBef>
              <a:buFont typeface="Arial" panose="020B0604020202020204" pitchFamily="34" charset="0"/>
              <a:buNone/>
              <a:defRPr kumimoji="1" sz="2800" i="0" kern="1200" baseline="0">
                <a:solidFill>
                  <a:schemeClr val="accent1"/>
                </a:solidFill>
                <a:latin typeface="Route 159 SemiBold" pitchFamily="50" charset="0"/>
                <a:ea typeface="+mn-ea"/>
                <a:cs typeface="+mn-cs"/>
              </a:defRPr>
            </a:lvl1pPr>
            <a:lvl2pPr marL="1326612" indent="-510235" algn="l" defTabSz="1632753" rtl="0" eaLnBrk="1" latinLnBrk="0" hangingPunct="1">
              <a:spcBef>
                <a:spcPct val="20000"/>
              </a:spcBef>
              <a:buFont typeface="Arial" panose="020B0604020202020204" pitchFamily="34" charset="0"/>
              <a:buChar char="–"/>
              <a:defRPr kumimoji="1" sz="50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kumimoji="1" sz="43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9pPr>
          </a:lstStyle>
          <a:p>
            <a:r>
              <a:rPr lang="en-US" altLang="ja-JP" sz="3200" dirty="0">
                <a:solidFill>
                  <a:schemeClr val="bg1"/>
                </a:solidFill>
                <a:latin typeface="+mj-lt"/>
              </a:rPr>
              <a:t>1,880</a:t>
            </a:r>
            <a:endParaRPr lang="ja-JP" altLang="en-US" sz="3200" dirty="0">
              <a:solidFill>
                <a:schemeClr val="bg1"/>
              </a:solidFill>
              <a:latin typeface="+mj-lt"/>
            </a:endParaRPr>
          </a:p>
        </p:txBody>
      </p:sp>
    </p:spTree>
    <p:extLst>
      <p:ext uri="{BB962C8B-B14F-4D97-AF65-F5344CB8AC3E}">
        <p14:creationId xmlns:p14="http://schemas.microsoft.com/office/powerpoint/2010/main" val="1556806159"/>
      </p:ext>
    </p:extLst>
  </p:cSld>
  <p:clrMapOvr>
    <a:masterClrMapping/>
  </p:clrMapOvr>
  <mc:AlternateContent xmlns:mc="http://schemas.openxmlformats.org/markup-compatibility/2006" xmlns:p14="http://schemas.microsoft.com/office/powerpoint/2010/main">
    <mc:Choice Requires="p14">
      <p:transition spd="slow" p14:dur="800" advTm="8153">
        <p14:flythrough/>
      </p:transition>
    </mc:Choice>
    <mc:Fallback xmlns="">
      <p:transition spd="slow" advTm="8153">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750" fill="hold"/>
                                        <p:tgtEl>
                                          <p:spTgt spid="10"/>
                                        </p:tgtEl>
                                        <p:attrNameLst>
                                          <p:attrName>ppt_x</p:attrName>
                                        </p:attrNameLst>
                                      </p:cBhvr>
                                      <p:tavLst>
                                        <p:tav tm="0">
                                          <p:val>
                                            <p:strVal val="#ppt_x"/>
                                          </p:val>
                                        </p:tav>
                                        <p:tav tm="100000">
                                          <p:val>
                                            <p:strVal val="#ppt_x"/>
                                          </p:val>
                                        </p:tav>
                                      </p:tavLst>
                                    </p:anim>
                                    <p:anim calcmode="lin" valueType="num">
                                      <p:cBhvr additive="base">
                                        <p:cTn id="8" dur="750" fill="hold"/>
                                        <p:tgtEl>
                                          <p:spTgt spid="10"/>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750" fill="hold"/>
                                        <p:tgtEl>
                                          <p:spTgt spid="11"/>
                                        </p:tgtEl>
                                        <p:attrNameLst>
                                          <p:attrName>ppt_x</p:attrName>
                                        </p:attrNameLst>
                                      </p:cBhvr>
                                      <p:tavLst>
                                        <p:tav tm="0">
                                          <p:val>
                                            <p:strVal val="#ppt_x"/>
                                          </p:val>
                                        </p:tav>
                                        <p:tav tm="100000">
                                          <p:val>
                                            <p:strVal val="#ppt_x"/>
                                          </p:val>
                                        </p:tav>
                                      </p:tavLst>
                                    </p:anim>
                                    <p:anim calcmode="lin" valueType="num">
                                      <p:cBhvr additive="base">
                                        <p:cTn id="12" dur="750" fill="hold"/>
                                        <p:tgtEl>
                                          <p:spTgt spid="11"/>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20"/>
                                        </p:tgtEl>
                                        <p:attrNameLst>
                                          <p:attrName>style.visibility</p:attrName>
                                        </p:attrNameLst>
                                      </p:cBhvr>
                                      <p:to>
                                        <p:strVal val="visible"/>
                                      </p:to>
                                    </p:set>
                                    <p:anim calcmode="lin" valueType="num">
                                      <p:cBhvr additive="base">
                                        <p:cTn id="15" dur="750" fill="hold"/>
                                        <p:tgtEl>
                                          <p:spTgt spid="20"/>
                                        </p:tgtEl>
                                        <p:attrNameLst>
                                          <p:attrName>ppt_x</p:attrName>
                                        </p:attrNameLst>
                                      </p:cBhvr>
                                      <p:tavLst>
                                        <p:tav tm="0">
                                          <p:val>
                                            <p:strVal val="#ppt_x"/>
                                          </p:val>
                                        </p:tav>
                                        <p:tav tm="100000">
                                          <p:val>
                                            <p:strVal val="#ppt_x"/>
                                          </p:val>
                                        </p:tav>
                                      </p:tavLst>
                                    </p:anim>
                                    <p:anim calcmode="lin" valueType="num">
                                      <p:cBhvr additive="base">
                                        <p:cTn id="16" dur="750" fill="hold"/>
                                        <p:tgtEl>
                                          <p:spTgt spid="20"/>
                                        </p:tgtEl>
                                        <p:attrNameLst>
                                          <p:attrName>ppt_y</p:attrName>
                                        </p:attrNameLst>
                                      </p:cBhvr>
                                      <p:tavLst>
                                        <p:tav tm="0">
                                          <p:val>
                                            <p:strVal val="0-#ppt_h/2"/>
                                          </p:val>
                                        </p:tav>
                                        <p:tav tm="100000">
                                          <p:val>
                                            <p:strVal val="#ppt_y"/>
                                          </p:val>
                                        </p:tav>
                                      </p:tavLst>
                                    </p:anim>
                                  </p:childTnLst>
                                </p:cTn>
                              </p:par>
                              <p:par>
                                <p:cTn id="17" presetID="2" presetClass="entr" presetSubtype="1" decel="100000" fill="hold" grpId="0" nodeType="withEffect">
                                  <p:stCondLst>
                                    <p:cond delay="0"/>
                                  </p:stCondLst>
                                  <p:childTnLst>
                                    <p:set>
                                      <p:cBhvr>
                                        <p:cTn id="18" dur="1" fill="hold">
                                          <p:stCondLst>
                                            <p:cond delay="0"/>
                                          </p:stCondLst>
                                        </p:cTn>
                                        <p:tgtEl>
                                          <p:spTgt spid="35"/>
                                        </p:tgtEl>
                                        <p:attrNameLst>
                                          <p:attrName>style.visibility</p:attrName>
                                        </p:attrNameLst>
                                      </p:cBhvr>
                                      <p:to>
                                        <p:strVal val="visible"/>
                                      </p:to>
                                    </p:set>
                                    <p:anim calcmode="lin" valueType="num">
                                      <p:cBhvr additive="base">
                                        <p:cTn id="19" dur="750" fill="hold"/>
                                        <p:tgtEl>
                                          <p:spTgt spid="35"/>
                                        </p:tgtEl>
                                        <p:attrNameLst>
                                          <p:attrName>ppt_x</p:attrName>
                                        </p:attrNameLst>
                                      </p:cBhvr>
                                      <p:tavLst>
                                        <p:tav tm="0">
                                          <p:val>
                                            <p:strVal val="#ppt_x"/>
                                          </p:val>
                                        </p:tav>
                                        <p:tav tm="100000">
                                          <p:val>
                                            <p:strVal val="#ppt_x"/>
                                          </p:val>
                                        </p:tav>
                                      </p:tavLst>
                                    </p:anim>
                                    <p:anim calcmode="lin" valueType="num">
                                      <p:cBhvr additive="base">
                                        <p:cTn id="20" dur="750" fill="hold"/>
                                        <p:tgtEl>
                                          <p:spTgt spid="35"/>
                                        </p:tgtEl>
                                        <p:attrNameLst>
                                          <p:attrName>ppt_y</p:attrName>
                                        </p:attrNameLst>
                                      </p:cBhvr>
                                      <p:tavLst>
                                        <p:tav tm="0">
                                          <p:val>
                                            <p:strVal val="0-#ppt_h/2"/>
                                          </p:val>
                                        </p:tav>
                                        <p:tav tm="100000">
                                          <p:val>
                                            <p:strVal val="#ppt_y"/>
                                          </p:val>
                                        </p:tav>
                                      </p:tavLst>
                                    </p:anim>
                                  </p:childTnLst>
                                </p:cTn>
                              </p:par>
                            </p:childTnLst>
                          </p:cTn>
                        </p:par>
                        <p:par>
                          <p:cTn id="21" fill="hold">
                            <p:stCondLst>
                              <p:cond delay="750"/>
                            </p:stCondLst>
                            <p:childTnLst>
                              <p:par>
                                <p:cTn id="22" presetID="22" presetClass="entr" presetSubtype="1" fill="hold" grpId="0" nodeType="afterEffect">
                                  <p:stCondLst>
                                    <p:cond delay="0"/>
                                  </p:stCondLst>
                                  <p:childTnLst>
                                    <p:set>
                                      <p:cBhvr>
                                        <p:cTn id="23" dur="1" fill="hold">
                                          <p:stCondLst>
                                            <p:cond delay="0"/>
                                          </p:stCondLst>
                                        </p:cTn>
                                        <p:tgtEl>
                                          <p:spTgt spid="21"/>
                                        </p:tgtEl>
                                        <p:attrNameLst>
                                          <p:attrName>style.visibility</p:attrName>
                                        </p:attrNameLst>
                                      </p:cBhvr>
                                      <p:to>
                                        <p:strVal val="visible"/>
                                      </p:to>
                                    </p:set>
                                    <p:animEffect transition="in" filter="wipe(up)">
                                      <p:cBhvr>
                                        <p:cTn id="24" dur="500"/>
                                        <p:tgtEl>
                                          <p:spTgt spid="21"/>
                                        </p:tgtEl>
                                      </p:cBhvr>
                                    </p:animEffect>
                                  </p:childTnLst>
                                </p:cTn>
                              </p:par>
                            </p:childTnLst>
                          </p:cTn>
                        </p:par>
                        <p:par>
                          <p:cTn id="25" fill="hold">
                            <p:stCondLst>
                              <p:cond delay="1250"/>
                            </p:stCondLst>
                            <p:childTnLst>
                              <p:par>
                                <p:cTn id="26" presetID="2" presetClass="entr" presetSubtype="1" decel="100000" fill="hold" grpId="0" nodeType="afterEffect">
                                  <p:stCondLst>
                                    <p:cond delay="0"/>
                                  </p:stCondLst>
                                  <p:childTnLst>
                                    <p:set>
                                      <p:cBhvr>
                                        <p:cTn id="27" dur="1" fill="hold">
                                          <p:stCondLst>
                                            <p:cond delay="0"/>
                                          </p:stCondLst>
                                        </p:cTn>
                                        <p:tgtEl>
                                          <p:spTgt spid="12"/>
                                        </p:tgtEl>
                                        <p:attrNameLst>
                                          <p:attrName>style.visibility</p:attrName>
                                        </p:attrNameLst>
                                      </p:cBhvr>
                                      <p:to>
                                        <p:strVal val="visible"/>
                                      </p:to>
                                    </p:set>
                                    <p:anim calcmode="lin" valueType="num">
                                      <p:cBhvr additive="base">
                                        <p:cTn id="28" dur="750" fill="hold"/>
                                        <p:tgtEl>
                                          <p:spTgt spid="12"/>
                                        </p:tgtEl>
                                        <p:attrNameLst>
                                          <p:attrName>ppt_x</p:attrName>
                                        </p:attrNameLst>
                                      </p:cBhvr>
                                      <p:tavLst>
                                        <p:tav tm="0">
                                          <p:val>
                                            <p:strVal val="#ppt_x"/>
                                          </p:val>
                                        </p:tav>
                                        <p:tav tm="100000">
                                          <p:val>
                                            <p:strVal val="#ppt_x"/>
                                          </p:val>
                                        </p:tav>
                                      </p:tavLst>
                                    </p:anim>
                                    <p:anim calcmode="lin" valueType="num">
                                      <p:cBhvr additive="base">
                                        <p:cTn id="29" dur="750" fill="hold"/>
                                        <p:tgtEl>
                                          <p:spTgt spid="12"/>
                                        </p:tgtEl>
                                        <p:attrNameLst>
                                          <p:attrName>ppt_y</p:attrName>
                                        </p:attrNameLst>
                                      </p:cBhvr>
                                      <p:tavLst>
                                        <p:tav tm="0">
                                          <p:val>
                                            <p:strVal val="0-#ppt_h/2"/>
                                          </p:val>
                                        </p:tav>
                                        <p:tav tm="100000">
                                          <p:val>
                                            <p:strVal val="#ppt_y"/>
                                          </p:val>
                                        </p:tav>
                                      </p:tavLst>
                                    </p:anim>
                                  </p:childTnLst>
                                </p:cTn>
                              </p:par>
                              <p:par>
                                <p:cTn id="30" presetID="2" presetClass="entr" presetSubtype="1" decel="100000" fill="hold" grpId="0" nodeType="withEffect">
                                  <p:stCondLst>
                                    <p:cond delay="0"/>
                                  </p:stCondLst>
                                  <p:childTnLst>
                                    <p:set>
                                      <p:cBhvr>
                                        <p:cTn id="31" dur="1" fill="hold">
                                          <p:stCondLst>
                                            <p:cond delay="0"/>
                                          </p:stCondLst>
                                        </p:cTn>
                                        <p:tgtEl>
                                          <p:spTgt spid="13"/>
                                        </p:tgtEl>
                                        <p:attrNameLst>
                                          <p:attrName>style.visibility</p:attrName>
                                        </p:attrNameLst>
                                      </p:cBhvr>
                                      <p:to>
                                        <p:strVal val="visible"/>
                                      </p:to>
                                    </p:set>
                                    <p:anim calcmode="lin" valueType="num">
                                      <p:cBhvr additive="base">
                                        <p:cTn id="32" dur="750" fill="hold"/>
                                        <p:tgtEl>
                                          <p:spTgt spid="13"/>
                                        </p:tgtEl>
                                        <p:attrNameLst>
                                          <p:attrName>ppt_x</p:attrName>
                                        </p:attrNameLst>
                                      </p:cBhvr>
                                      <p:tavLst>
                                        <p:tav tm="0">
                                          <p:val>
                                            <p:strVal val="#ppt_x"/>
                                          </p:val>
                                        </p:tav>
                                        <p:tav tm="100000">
                                          <p:val>
                                            <p:strVal val="#ppt_x"/>
                                          </p:val>
                                        </p:tav>
                                      </p:tavLst>
                                    </p:anim>
                                    <p:anim calcmode="lin" valueType="num">
                                      <p:cBhvr additive="base">
                                        <p:cTn id="33" dur="750" fill="hold"/>
                                        <p:tgtEl>
                                          <p:spTgt spid="13"/>
                                        </p:tgtEl>
                                        <p:attrNameLst>
                                          <p:attrName>ppt_y</p:attrName>
                                        </p:attrNameLst>
                                      </p:cBhvr>
                                      <p:tavLst>
                                        <p:tav tm="0">
                                          <p:val>
                                            <p:strVal val="0-#ppt_h/2"/>
                                          </p:val>
                                        </p:tav>
                                        <p:tav tm="100000">
                                          <p:val>
                                            <p:strVal val="#ppt_y"/>
                                          </p:val>
                                        </p:tav>
                                      </p:tavLst>
                                    </p:anim>
                                  </p:childTnLst>
                                </p:cTn>
                              </p:par>
                              <p:par>
                                <p:cTn id="34" presetID="2" presetClass="entr" presetSubtype="1" decel="100000" fill="hold" grpId="0" nodeType="withEffect">
                                  <p:stCondLst>
                                    <p:cond delay="0"/>
                                  </p:stCondLst>
                                  <p:childTnLst>
                                    <p:set>
                                      <p:cBhvr>
                                        <p:cTn id="35" dur="1" fill="hold">
                                          <p:stCondLst>
                                            <p:cond delay="0"/>
                                          </p:stCondLst>
                                        </p:cTn>
                                        <p:tgtEl>
                                          <p:spTgt spid="31"/>
                                        </p:tgtEl>
                                        <p:attrNameLst>
                                          <p:attrName>style.visibility</p:attrName>
                                        </p:attrNameLst>
                                      </p:cBhvr>
                                      <p:to>
                                        <p:strVal val="visible"/>
                                      </p:to>
                                    </p:set>
                                    <p:anim calcmode="lin" valueType="num">
                                      <p:cBhvr additive="base">
                                        <p:cTn id="36" dur="750" fill="hold"/>
                                        <p:tgtEl>
                                          <p:spTgt spid="31"/>
                                        </p:tgtEl>
                                        <p:attrNameLst>
                                          <p:attrName>ppt_x</p:attrName>
                                        </p:attrNameLst>
                                      </p:cBhvr>
                                      <p:tavLst>
                                        <p:tav tm="0">
                                          <p:val>
                                            <p:strVal val="#ppt_x"/>
                                          </p:val>
                                        </p:tav>
                                        <p:tav tm="100000">
                                          <p:val>
                                            <p:strVal val="#ppt_x"/>
                                          </p:val>
                                        </p:tav>
                                      </p:tavLst>
                                    </p:anim>
                                    <p:anim calcmode="lin" valueType="num">
                                      <p:cBhvr additive="base">
                                        <p:cTn id="37" dur="750" fill="hold"/>
                                        <p:tgtEl>
                                          <p:spTgt spid="31"/>
                                        </p:tgtEl>
                                        <p:attrNameLst>
                                          <p:attrName>ppt_y</p:attrName>
                                        </p:attrNameLst>
                                      </p:cBhvr>
                                      <p:tavLst>
                                        <p:tav tm="0">
                                          <p:val>
                                            <p:strVal val="0-#ppt_h/2"/>
                                          </p:val>
                                        </p:tav>
                                        <p:tav tm="100000">
                                          <p:val>
                                            <p:strVal val="#ppt_y"/>
                                          </p:val>
                                        </p:tav>
                                      </p:tavLst>
                                    </p:anim>
                                  </p:childTnLst>
                                </p:cTn>
                              </p:par>
                              <p:par>
                                <p:cTn id="38" presetID="2" presetClass="entr" presetSubtype="1" decel="100000" fill="hold" grpId="0" nodeType="withEffect">
                                  <p:stCondLst>
                                    <p:cond delay="0"/>
                                  </p:stCondLst>
                                  <p:childTnLst>
                                    <p:set>
                                      <p:cBhvr>
                                        <p:cTn id="39" dur="1" fill="hold">
                                          <p:stCondLst>
                                            <p:cond delay="0"/>
                                          </p:stCondLst>
                                        </p:cTn>
                                        <p:tgtEl>
                                          <p:spTgt spid="36"/>
                                        </p:tgtEl>
                                        <p:attrNameLst>
                                          <p:attrName>style.visibility</p:attrName>
                                        </p:attrNameLst>
                                      </p:cBhvr>
                                      <p:to>
                                        <p:strVal val="visible"/>
                                      </p:to>
                                    </p:set>
                                    <p:anim calcmode="lin" valueType="num">
                                      <p:cBhvr additive="base">
                                        <p:cTn id="40" dur="750" fill="hold"/>
                                        <p:tgtEl>
                                          <p:spTgt spid="36"/>
                                        </p:tgtEl>
                                        <p:attrNameLst>
                                          <p:attrName>ppt_x</p:attrName>
                                        </p:attrNameLst>
                                      </p:cBhvr>
                                      <p:tavLst>
                                        <p:tav tm="0">
                                          <p:val>
                                            <p:strVal val="#ppt_x"/>
                                          </p:val>
                                        </p:tav>
                                        <p:tav tm="100000">
                                          <p:val>
                                            <p:strVal val="#ppt_x"/>
                                          </p:val>
                                        </p:tav>
                                      </p:tavLst>
                                    </p:anim>
                                    <p:anim calcmode="lin" valueType="num">
                                      <p:cBhvr additive="base">
                                        <p:cTn id="41" dur="750" fill="hold"/>
                                        <p:tgtEl>
                                          <p:spTgt spid="36"/>
                                        </p:tgtEl>
                                        <p:attrNameLst>
                                          <p:attrName>ppt_y</p:attrName>
                                        </p:attrNameLst>
                                      </p:cBhvr>
                                      <p:tavLst>
                                        <p:tav tm="0">
                                          <p:val>
                                            <p:strVal val="0-#ppt_h/2"/>
                                          </p:val>
                                        </p:tav>
                                        <p:tav tm="100000">
                                          <p:val>
                                            <p:strVal val="#ppt_y"/>
                                          </p:val>
                                        </p:tav>
                                      </p:tavLst>
                                    </p:anim>
                                  </p:childTnLst>
                                </p:cTn>
                              </p:par>
                            </p:childTnLst>
                          </p:cTn>
                        </p:par>
                        <p:par>
                          <p:cTn id="42" fill="hold">
                            <p:stCondLst>
                              <p:cond delay="2000"/>
                            </p:stCondLst>
                            <p:childTnLst>
                              <p:par>
                                <p:cTn id="43" presetID="22" presetClass="entr" presetSubtype="1" fill="hold" grpId="0" nodeType="afterEffect">
                                  <p:stCondLst>
                                    <p:cond delay="0"/>
                                  </p:stCondLst>
                                  <p:childTnLst>
                                    <p:set>
                                      <p:cBhvr>
                                        <p:cTn id="44" dur="1" fill="hold">
                                          <p:stCondLst>
                                            <p:cond delay="0"/>
                                          </p:stCondLst>
                                        </p:cTn>
                                        <p:tgtEl>
                                          <p:spTgt spid="26"/>
                                        </p:tgtEl>
                                        <p:attrNameLst>
                                          <p:attrName>style.visibility</p:attrName>
                                        </p:attrNameLst>
                                      </p:cBhvr>
                                      <p:to>
                                        <p:strVal val="visible"/>
                                      </p:to>
                                    </p:set>
                                    <p:animEffect transition="in" filter="wipe(up)">
                                      <p:cBhvr>
                                        <p:cTn id="45" dur="500"/>
                                        <p:tgtEl>
                                          <p:spTgt spid="26"/>
                                        </p:tgtEl>
                                      </p:cBhvr>
                                    </p:animEffect>
                                  </p:childTnLst>
                                </p:cTn>
                              </p:par>
                            </p:childTnLst>
                          </p:cTn>
                        </p:par>
                        <p:par>
                          <p:cTn id="46" fill="hold">
                            <p:stCondLst>
                              <p:cond delay="2500"/>
                            </p:stCondLst>
                            <p:childTnLst>
                              <p:par>
                                <p:cTn id="47" presetID="2" presetClass="entr" presetSubtype="1" decel="100000" fill="hold" grpId="0" nodeType="afterEffect">
                                  <p:stCondLst>
                                    <p:cond delay="0"/>
                                  </p:stCondLst>
                                  <p:childTnLst>
                                    <p:set>
                                      <p:cBhvr>
                                        <p:cTn id="48" dur="1" fill="hold">
                                          <p:stCondLst>
                                            <p:cond delay="0"/>
                                          </p:stCondLst>
                                        </p:cTn>
                                        <p:tgtEl>
                                          <p:spTgt spid="14"/>
                                        </p:tgtEl>
                                        <p:attrNameLst>
                                          <p:attrName>style.visibility</p:attrName>
                                        </p:attrNameLst>
                                      </p:cBhvr>
                                      <p:to>
                                        <p:strVal val="visible"/>
                                      </p:to>
                                    </p:set>
                                    <p:anim calcmode="lin" valueType="num">
                                      <p:cBhvr additive="base">
                                        <p:cTn id="49" dur="750" fill="hold"/>
                                        <p:tgtEl>
                                          <p:spTgt spid="14"/>
                                        </p:tgtEl>
                                        <p:attrNameLst>
                                          <p:attrName>ppt_x</p:attrName>
                                        </p:attrNameLst>
                                      </p:cBhvr>
                                      <p:tavLst>
                                        <p:tav tm="0">
                                          <p:val>
                                            <p:strVal val="#ppt_x"/>
                                          </p:val>
                                        </p:tav>
                                        <p:tav tm="100000">
                                          <p:val>
                                            <p:strVal val="#ppt_x"/>
                                          </p:val>
                                        </p:tav>
                                      </p:tavLst>
                                    </p:anim>
                                    <p:anim calcmode="lin" valueType="num">
                                      <p:cBhvr additive="base">
                                        <p:cTn id="50" dur="750" fill="hold"/>
                                        <p:tgtEl>
                                          <p:spTgt spid="14"/>
                                        </p:tgtEl>
                                        <p:attrNameLst>
                                          <p:attrName>ppt_y</p:attrName>
                                        </p:attrNameLst>
                                      </p:cBhvr>
                                      <p:tavLst>
                                        <p:tav tm="0">
                                          <p:val>
                                            <p:strVal val="0-#ppt_h/2"/>
                                          </p:val>
                                        </p:tav>
                                        <p:tav tm="100000">
                                          <p:val>
                                            <p:strVal val="#ppt_y"/>
                                          </p:val>
                                        </p:tav>
                                      </p:tavLst>
                                    </p:anim>
                                  </p:childTnLst>
                                </p:cTn>
                              </p:par>
                              <p:par>
                                <p:cTn id="51" presetID="2" presetClass="entr" presetSubtype="1" decel="100000" fill="hold" grpId="0" nodeType="withEffect">
                                  <p:stCondLst>
                                    <p:cond delay="0"/>
                                  </p:stCondLst>
                                  <p:childTnLst>
                                    <p:set>
                                      <p:cBhvr>
                                        <p:cTn id="52" dur="1" fill="hold">
                                          <p:stCondLst>
                                            <p:cond delay="0"/>
                                          </p:stCondLst>
                                        </p:cTn>
                                        <p:tgtEl>
                                          <p:spTgt spid="15"/>
                                        </p:tgtEl>
                                        <p:attrNameLst>
                                          <p:attrName>style.visibility</p:attrName>
                                        </p:attrNameLst>
                                      </p:cBhvr>
                                      <p:to>
                                        <p:strVal val="visible"/>
                                      </p:to>
                                    </p:set>
                                    <p:anim calcmode="lin" valueType="num">
                                      <p:cBhvr additive="base">
                                        <p:cTn id="53" dur="750" fill="hold"/>
                                        <p:tgtEl>
                                          <p:spTgt spid="15"/>
                                        </p:tgtEl>
                                        <p:attrNameLst>
                                          <p:attrName>ppt_x</p:attrName>
                                        </p:attrNameLst>
                                      </p:cBhvr>
                                      <p:tavLst>
                                        <p:tav tm="0">
                                          <p:val>
                                            <p:strVal val="#ppt_x"/>
                                          </p:val>
                                        </p:tav>
                                        <p:tav tm="100000">
                                          <p:val>
                                            <p:strVal val="#ppt_x"/>
                                          </p:val>
                                        </p:tav>
                                      </p:tavLst>
                                    </p:anim>
                                    <p:anim calcmode="lin" valueType="num">
                                      <p:cBhvr additive="base">
                                        <p:cTn id="54" dur="750" fill="hold"/>
                                        <p:tgtEl>
                                          <p:spTgt spid="15"/>
                                        </p:tgtEl>
                                        <p:attrNameLst>
                                          <p:attrName>ppt_y</p:attrName>
                                        </p:attrNameLst>
                                      </p:cBhvr>
                                      <p:tavLst>
                                        <p:tav tm="0">
                                          <p:val>
                                            <p:strVal val="0-#ppt_h/2"/>
                                          </p:val>
                                        </p:tav>
                                        <p:tav tm="100000">
                                          <p:val>
                                            <p:strVal val="#ppt_y"/>
                                          </p:val>
                                        </p:tav>
                                      </p:tavLst>
                                    </p:anim>
                                  </p:childTnLst>
                                </p:cTn>
                              </p:par>
                              <p:par>
                                <p:cTn id="55" presetID="2" presetClass="entr" presetSubtype="1" decel="100000" fill="hold" grpId="0" nodeType="withEffect">
                                  <p:stCondLst>
                                    <p:cond delay="0"/>
                                  </p:stCondLst>
                                  <p:childTnLst>
                                    <p:set>
                                      <p:cBhvr>
                                        <p:cTn id="56" dur="1" fill="hold">
                                          <p:stCondLst>
                                            <p:cond delay="0"/>
                                          </p:stCondLst>
                                        </p:cTn>
                                        <p:tgtEl>
                                          <p:spTgt spid="32"/>
                                        </p:tgtEl>
                                        <p:attrNameLst>
                                          <p:attrName>style.visibility</p:attrName>
                                        </p:attrNameLst>
                                      </p:cBhvr>
                                      <p:to>
                                        <p:strVal val="visible"/>
                                      </p:to>
                                    </p:set>
                                    <p:anim calcmode="lin" valueType="num">
                                      <p:cBhvr additive="base">
                                        <p:cTn id="57" dur="750" fill="hold"/>
                                        <p:tgtEl>
                                          <p:spTgt spid="32"/>
                                        </p:tgtEl>
                                        <p:attrNameLst>
                                          <p:attrName>ppt_x</p:attrName>
                                        </p:attrNameLst>
                                      </p:cBhvr>
                                      <p:tavLst>
                                        <p:tav tm="0">
                                          <p:val>
                                            <p:strVal val="#ppt_x"/>
                                          </p:val>
                                        </p:tav>
                                        <p:tav tm="100000">
                                          <p:val>
                                            <p:strVal val="#ppt_x"/>
                                          </p:val>
                                        </p:tav>
                                      </p:tavLst>
                                    </p:anim>
                                    <p:anim calcmode="lin" valueType="num">
                                      <p:cBhvr additive="base">
                                        <p:cTn id="58" dur="750" fill="hold"/>
                                        <p:tgtEl>
                                          <p:spTgt spid="32"/>
                                        </p:tgtEl>
                                        <p:attrNameLst>
                                          <p:attrName>ppt_y</p:attrName>
                                        </p:attrNameLst>
                                      </p:cBhvr>
                                      <p:tavLst>
                                        <p:tav tm="0">
                                          <p:val>
                                            <p:strVal val="0-#ppt_h/2"/>
                                          </p:val>
                                        </p:tav>
                                        <p:tav tm="100000">
                                          <p:val>
                                            <p:strVal val="#ppt_y"/>
                                          </p:val>
                                        </p:tav>
                                      </p:tavLst>
                                    </p:anim>
                                  </p:childTnLst>
                                </p:cTn>
                              </p:par>
                              <p:par>
                                <p:cTn id="59" presetID="2" presetClass="entr" presetSubtype="1" decel="100000" fill="hold" grpId="0" nodeType="withEffect">
                                  <p:stCondLst>
                                    <p:cond delay="0"/>
                                  </p:stCondLst>
                                  <p:childTnLst>
                                    <p:set>
                                      <p:cBhvr>
                                        <p:cTn id="60" dur="1" fill="hold">
                                          <p:stCondLst>
                                            <p:cond delay="0"/>
                                          </p:stCondLst>
                                        </p:cTn>
                                        <p:tgtEl>
                                          <p:spTgt spid="37"/>
                                        </p:tgtEl>
                                        <p:attrNameLst>
                                          <p:attrName>style.visibility</p:attrName>
                                        </p:attrNameLst>
                                      </p:cBhvr>
                                      <p:to>
                                        <p:strVal val="visible"/>
                                      </p:to>
                                    </p:set>
                                    <p:anim calcmode="lin" valueType="num">
                                      <p:cBhvr additive="base">
                                        <p:cTn id="61" dur="750" fill="hold"/>
                                        <p:tgtEl>
                                          <p:spTgt spid="37"/>
                                        </p:tgtEl>
                                        <p:attrNameLst>
                                          <p:attrName>ppt_x</p:attrName>
                                        </p:attrNameLst>
                                      </p:cBhvr>
                                      <p:tavLst>
                                        <p:tav tm="0">
                                          <p:val>
                                            <p:strVal val="#ppt_x"/>
                                          </p:val>
                                        </p:tav>
                                        <p:tav tm="100000">
                                          <p:val>
                                            <p:strVal val="#ppt_x"/>
                                          </p:val>
                                        </p:tav>
                                      </p:tavLst>
                                    </p:anim>
                                    <p:anim calcmode="lin" valueType="num">
                                      <p:cBhvr additive="base">
                                        <p:cTn id="62" dur="750" fill="hold"/>
                                        <p:tgtEl>
                                          <p:spTgt spid="37"/>
                                        </p:tgtEl>
                                        <p:attrNameLst>
                                          <p:attrName>ppt_y</p:attrName>
                                        </p:attrNameLst>
                                      </p:cBhvr>
                                      <p:tavLst>
                                        <p:tav tm="0">
                                          <p:val>
                                            <p:strVal val="0-#ppt_h/2"/>
                                          </p:val>
                                        </p:tav>
                                        <p:tav tm="100000">
                                          <p:val>
                                            <p:strVal val="#ppt_y"/>
                                          </p:val>
                                        </p:tav>
                                      </p:tavLst>
                                    </p:anim>
                                  </p:childTnLst>
                                </p:cTn>
                              </p:par>
                            </p:childTnLst>
                          </p:cTn>
                        </p:par>
                        <p:par>
                          <p:cTn id="63" fill="hold">
                            <p:stCondLst>
                              <p:cond delay="3250"/>
                            </p:stCondLst>
                            <p:childTnLst>
                              <p:par>
                                <p:cTn id="64" presetID="22" presetClass="entr" presetSubtype="1" fill="hold" grpId="0" nodeType="afterEffect">
                                  <p:stCondLst>
                                    <p:cond delay="0"/>
                                  </p:stCondLst>
                                  <p:childTnLst>
                                    <p:set>
                                      <p:cBhvr>
                                        <p:cTn id="65" dur="1" fill="hold">
                                          <p:stCondLst>
                                            <p:cond delay="0"/>
                                          </p:stCondLst>
                                        </p:cTn>
                                        <p:tgtEl>
                                          <p:spTgt spid="27"/>
                                        </p:tgtEl>
                                        <p:attrNameLst>
                                          <p:attrName>style.visibility</p:attrName>
                                        </p:attrNameLst>
                                      </p:cBhvr>
                                      <p:to>
                                        <p:strVal val="visible"/>
                                      </p:to>
                                    </p:set>
                                    <p:animEffect transition="in" filter="wipe(up)">
                                      <p:cBhvr>
                                        <p:cTn id="66" dur="500"/>
                                        <p:tgtEl>
                                          <p:spTgt spid="27"/>
                                        </p:tgtEl>
                                      </p:cBhvr>
                                    </p:animEffect>
                                  </p:childTnLst>
                                </p:cTn>
                              </p:par>
                            </p:childTnLst>
                          </p:cTn>
                        </p:par>
                        <p:par>
                          <p:cTn id="67" fill="hold">
                            <p:stCondLst>
                              <p:cond delay="3750"/>
                            </p:stCondLst>
                            <p:childTnLst>
                              <p:par>
                                <p:cTn id="68" presetID="2" presetClass="entr" presetSubtype="1" decel="100000" fill="hold" grpId="0" nodeType="afterEffect">
                                  <p:stCondLst>
                                    <p:cond delay="0"/>
                                  </p:stCondLst>
                                  <p:childTnLst>
                                    <p:set>
                                      <p:cBhvr>
                                        <p:cTn id="69" dur="1" fill="hold">
                                          <p:stCondLst>
                                            <p:cond delay="0"/>
                                          </p:stCondLst>
                                        </p:cTn>
                                        <p:tgtEl>
                                          <p:spTgt spid="16"/>
                                        </p:tgtEl>
                                        <p:attrNameLst>
                                          <p:attrName>style.visibility</p:attrName>
                                        </p:attrNameLst>
                                      </p:cBhvr>
                                      <p:to>
                                        <p:strVal val="visible"/>
                                      </p:to>
                                    </p:set>
                                    <p:anim calcmode="lin" valueType="num">
                                      <p:cBhvr additive="base">
                                        <p:cTn id="70" dur="750" fill="hold"/>
                                        <p:tgtEl>
                                          <p:spTgt spid="16"/>
                                        </p:tgtEl>
                                        <p:attrNameLst>
                                          <p:attrName>ppt_x</p:attrName>
                                        </p:attrNameLst>
                                      </p:cBhvr>
                                      <p:tavLst>
                                        <p:tav tm="0">
                                          <p:val>
                                            <p:strVal val="#ppt_x"/>
                                          </p:val>
                                        </p:tav>
                                        <p:tav tm="100000">
                                          <p:val>
                                            <p:strVal val="#ppt_x"/>
                                          </p:val>
                                        </p:tav>
                                      </p:tavLst>
                                    </p:anim>
                                    <p:anim calcmode="lin" valueType="num">
                                      <p:cBhvr additive="base">
                                        <p:cTn id="71" dur="750" fill="hold"/>
                                        <p:tgtEl>
                                          <p:spTgt spid="16"/>
                                        </p:tgtEl>
                                        <p:attrNameLst>
                                          <p:attrName>ppt_y</p:attrName>
                                        </p:attrNameLst>
                                      </p:cBhvr>
                                      <p:tavLst>
                                        <p:tav tm="0">
                                          <p:val>
                                            <p:strVal val="0-#ppt_h/2"/>
                                          </p:val>
                                        </p:tav>
                                        <p:tav tm="100000">
                                          <p:val>
                                            <p:strVal val="#ppt_y"/>
                                          </p:val>
                                        </p:tav>
                                      </p:tavLst>
                                    </p:anim>
                                  </p:childTnLst>
                                </p:cTn>
                              </p:par>
                              <p:par>
                                <p:cTn id="72" presetID="2" presetClass="entr" presetSubtype="1" decel="100000" fill="hold" grpId="0" nodeType="withEffect">
                                  <p:stCondLst>
                                    <p:cond delay="0"/>
                                  </p:stCondLst>
                                  <p:childTnLst>
                                    <p:set>
                                      <p:cBhvr>
                                        <p:cTn id="73" dur="1" fill="hold">
                                          <p:stCondLst>
                                            <p:cond delay="0"/>
                                          </p:stCondLst>
                                        </p:cTn>
                                        <p:tgtEl>
                                          <p:spTgt spid="17"/>
                                        </p:tgtEl>
                                        <p:attrNameLst>
                                          <p:attrName>style.visibility</p:attrName>
                                        </p:attrNameLst>
                                      </p:cBhvr>
                                      <p:to>
                                        <p:strVal val="visible"/>
                                      </p:to>
                                    </p:set>
                                    <p:anim calcmode="lin" valueType="num">
                                      <p:cBhvr additive="base">
                                        <p:cTn id="74" dur="750" fill="hold"/>
                                        <p:tgtEl>
                                          <p:spTgt spid="17"/>
                                        </p:tgtEl>
                                        <p:attrNameLst>
                                          <p:attrName>ppt_x</p:attrName>
                                        </p:attrNameLst>
                                      </p:cBhvr>
                                      <p:tavLst>
                                        <p:tav tm="0">
                                          <p:val>
                                            <p:strVal val="#ppt_x"/>
                                          </p:val>
                                        </p:tav>
                                        <p:tav tm="100000">
                                          <p:val>
                                            <p:strVal val="#ppt_x"/>
                                          </p:val>
                                        </p:tav>
                                      </p:tavLst>
                                    </p:anim>
                                    <p:anim calcmode="lin" valueType="num">
                                      <p:cBhvr additive="base">
                                        <p:cTn id="75" dur="750" fill="hold"/>
                                        <p:tgtEl>
                                          <p:spTgt spid="17"/>
                                        </p:tgtEl>
                                        <p:attrNameLst>
                                          <p:attrName>ppt_y</p:attrName>
                                        </p:attrNameLst>
                                      </p:cBhvr>
                                      <p:tavLst>
                                        <p:tav tm="0">
                                          <p:val>
                                            <p:strVal val="0-#ppt_h/2"/>
                                          </p:val>
                                        </p:tav>
                                        <p:tav tm="100000">
                                          <p:val>
                                            <p:strVal val="#ppt_y"/>
                                          </p:val>
                                        </p:tav>
                                      </p:tavLst>
                                    </p:anim>
                                  </p:childTnLst>
                                </p:cTn>
                              </p:par>
                              <p:par>
                                <p:cTn id="76" presetID="2" presetClass="entr" presetSubtype="1" decel="100000" fill="hold" grpId="0" nodeType="withEffect">
                                  <p:stCondLst>
                                    <p:cond delay="0"/>
                                  </p:stCondLst>
                                  <p:childTnLst>
                                    <p:set>
                                      <p:cBhvr>
                                        <p:cTn id="77" dur="1" fill="hold">
                                          <p:stCondLst>
                                            <p:cond delay="0"/>
                                          </p:stCondLst>
                                        </p:cTn>
                                        <p:tgtEl>
                                          <p:spTgt spid="33"/>
                                        </p:tgtEl>
                                        <p:attrNameLst>
                                          <p:attrName>style.visibility</p:attrName>
                                        </p:attrNameLst>
                                      </p:cBhvr>
                                      <p:to>
                                        <p:strVal val="visible"/>
                                      </p:to>
                                    </p:set>
                                    <p:anim calcmode="lin" valueType="num">
                                      <p:cBhvr additive="base">
                                        <p:cTn id="78" dur="750" fill="hold"/>
                                        <p:tgtEl>
                                          <p:spTgt spid="33"/>
                                        </p:tgtEl>
                                        <p:attrNameLst>
                                          <p:attrName>ppt_x</p:attrName>
                                        </p:attrNameLst>
                                      </p:cBhvr>
                                      <p:tavLst>
                                        <p:tav tm="0">
                                          <p:val>
                                            <p:strVal val="#ppt_x"/>
                                          </p:val>
                                        </p:tav>
                                        <p:tav tm="100000">
                                          <p:val>
                                            <p:strVal val="#ppt_x"/>
                                          </p:val>
                                        </p:tav>
                                      </p:tavLst>
                                    </p:anim>
                                    <p:anim calcmode="lin" valueType="num">
                                      <p:cBhvr additive="base">
                                        <p:cTn id="79" dur="750" fill="hold"/>
                                        <p:tgtEl>
                                          <p:spTgt spid="33"/>
                                        </p:tgtEl>
                                        <p:attrNameLst>
                                          <p:attrName>ppt_y</p:attrName>
                                        </p:attrNameLst>
                                      </p:cBhvr>
                                      <p:tavLst>
                                        <p:tav tm="0">
                                          <p:val>
                                            <p:strVal val="0-#ppt_h/2"/>
                                          </p:val>
                                        </p:tav>
                                        <p:tav tm="100000">
                                          <p:val>
                                            <p:strVal val="#ppt_y"/>
                                          </p:val>
                                        </p:tav>
                                      </p:tavLst>
                                    </p:anim>
                                  </p:childTnLst>
                                </p:cTn>
                              </p:par>
                              <p:par>
                                <p:cTn id="80" presetID="2" presetClass="entr" presetSubtype="1" decel="100000" fill="hold" grpId="0" nodeType="withEffect">
                                  <p:stCondLst>
                                    <p:cond delay="0"/>
                                  </p:stCondLst>
                                  <p:childTnLst>
                                    <p:set>
                                      <p:cBhvr>
                                        <p:cTn id="81" dur="1" fill="hold">
                                          <p:stCondLst>
                                            <p:cond delay="0"/>
                                          </p:stCondLst>
                                        </p:cTn>
                                        <p:tgtEl>
                                          <p:spTgt spid="38"/>
                                        </p:tgtEl>
                                        <p:attrNameLst>
                                          <p:attrName>style.visibility</p:attrName>
                                        </p:attrNameLst>
                                      </p:cBhvr>
                                      <p:to>
                                        <p:strVal val="visible"/>
                                      </p:to>
                                    </p:set>
                                    <p:anim calcmode="lin" valueType="num">
                                      <p:cBhvr additive="base">
                                        <p:cTn id="82" dur="750" fill="hold"/>
                                        <p:tgtEl>
                                          <p:spTgt spid="38"/>
                                        </p:tgtEl>
                                        <p:attrNameLst>
                                          <p:attrName>ppt_x</p:attrName>
                                        </p:attrNameLst>
                                      </p:cBhvr>
                                      <p:tavLst>
                                        <p:tav tm="0">
                                          <p:val>
                                            <p:strVal val="#ppt_x"/>
                                          </p:val>
                                        </p:tav>
                                        <p:tav tm="100000">
                                          <p:val>
                                            <p:strVal val="#ppt_x"/>
                                          </p:val>
                                        </p:tav>
                                      </p:tavLst>
                                    </p:anim>
                                    <p:anim calcmode="lin" valueType="num">
                                      <p:cBhvr additive="base">
                                        <p:cTn id="83" dur="750" fill="hold"/>
                                        <p:tgtEl>
                                          <p:spTgt spid="38"/>
                                        </p:tgtEl>
                                        <p:attrNameLst>
                                          <p:attrName>ppt_y</p:attrName>
                                        </p:attrNameLst>
                                      </p:cBhvr>
                                      <p:tavLst>
                                        <p:tav tm="0">
                                          <p:val>
                                            <p:strVal val="0-#ppt_h/2"/>
                                          </p:val>
                                        </p:tav>
                                        <p:tav tm="100000">
                                          <p:val>
                                            <p:strVal val="#ppt_y"/>
                                          </p:val>
                                        </p:tav>
                                      </p:tavLst>
                                    </p:anim>
                                  </p:childTnLst>
                                </p:cTn>
                              </p:par>
                            </p:childTnLst>
                          </p:cTn>
                        </p:par>
                        <p:par>
                          <p:cTn id="84" fill="hold">
                            <p:stCondLst>
                              <p:cond delay="4500"/>
                            </p:stCondLst>
                            <p:childTnLst>
                              <p:par>
                                <p:cTn id="85" presetID="22" presetClass="entr" presetSubtype="1" fill="hold" grpId="0" nodeType="afterEffect">
                                  <p:stCondLst>
                                    <p:cond delay="0"/>
                                  </p:stCondLst>
                                  <p:childTnLst>
                                    <p:set>
                                      <p:cBhvr>
                                        <p:cTn id="86" dur="1" fill="hold">
                                          <p:stCondLst>
                                            <p:cond delay="0"/>
                                          </p:stCondLst>
                                        </p:cTn>
                                        <p:tgtEl>
                                          <p:spTgt spid="29"/>
                                        </p:tgtEl>
                                        <p:attrNameLst>
                                          <p:attrName>style.visibility</p:attrName>
                                        </p:attrNameLst>
                                      </p:cBhvr>
                                      <p:to>
                                        <p:strVal val="visible"/>
                                      </p:to>
                                    </p:set>
                                    <p:animEffect transition="in" filter="wipe(up)">
                                      <p:cBhvr>
                                        <p:cTn id="87" dur="500"/>
                                        <p:tgtEl>
                                          <p:spTgt spid="29"/>
                                        </p:tgtEl>
                                      </p:cBhvr>
                                    </p:animEffect>
                                  </p:childTnLst>
                                </p:cTn>
                              </p:par>
                            </p:childTnLst>
                          </p:cTn>
                        </p:par>
                        <p:par>
                          <p:cTn id="88" fill="hold">
                            <p:stCondLst>
                              <p:cond delay="5000"/>
                            </p:stCondLst>
                            <p:childTnLst>
                              <p:par>
                                <p:cTn id="89" presetID="2" presetClass="entr" presetSubtype="1" decel="100000" fill="hold" grpId="0" nodeType="afterEffect">
                                  <p:stCondLst>
                                    <p:cond delay="0"/>
                                  </p:stCondLst>
                                  <p:childTnLst>
                                    <p:set>
                                      <p:cBhvr>
                                        <p:cTn id="90" dur="1" fill="hold">
                                          <p:stCondLst>
                                            <p:cond delay="0"/>
                                          </p:stCondLst>
                                        </p:cTn>
                                        <p:tgtEl>
                                          <p:spTgt spid="18"/>
                                        </p:tgtEl>
                                        <p:attrNameLst>
                                          <p:attrName>style.visibility</p:attrName>
                                        </p:attrNameLst>
                                      </p:cBhvr>
                                      <p:to>
                                        <p:strVal val="visible"/>
                                      </p:to>
                                    </p:set>
                                    <p:anim calcmode="lin" valueType="num">
                                      <p:cBhvr additive="base">
                                        <p:cTn id="91" dur="750" fill="hold"/>
                                        <p:tgtEl>
                                          <p:spTgt spid="18"/>
                                        </p:tgtEl>
                                        <p:attrNameLst>
                                          <p:attrName>ppt_x</p:attrName>
                                        </p:attrNameLst>
                                      </p:cBhvr>
                                      <p:tavLst>
                                        <p:tav tm="0">
                                          <p:val>
                                            <p:strVal val="#ppt_x"/>
                                          </p:val>
                                        </p:tav>
                                        <p:tav tm="100000">
                                          <p:val>
                                            <p:strVal val="#ppt_x"/>
                                          </p:val>
                                        </p:tav>
                                      </p:tavLst>
                                    </p:anim>
                                    <p:anim calcmode="lin" valueType="num">
                                      <p:cBhvr additive="base">
                                        <p:cTn id="92" dur="750" fill="hold"/>
                                        <p:tgtEl>
                                          <p:spTgt spid="18"/>
                                        </p:tgtEl>
                                        <p:attrNameLst>
                                          <p:attrName>ppt_y</p:attrName>
                                        </p:attrNameLst>
                                      </p:cBhvr>
                                      <p:tavLst>
                                        <p:tav tm="0">
                                          <p:val>
                                            <p:strVal val="0-#ppt_h/2"/>
                                          </p:val>
                                        </p:tav>
                                        <p:tav tm="100000">
                                          <p:val>
                                            <p:strVal val="#ppt_y"/>
                                          </p:val>
                                        </p:tav>
                                      </p:tavLst>
                                    </p:anim>
                                  </p:childTnLst>
                                </p:cTn>
                              </p:par>
                              <p:par>
                                <p:cTn id="93" presetID="2" presetClass="entr" presetSubtype="1" decel="100000" fill="hold" grpId="0" nodeType="withEffect">
                                  <p:stCondLst>
                                    <p:cond delay="0"/>
                                  </p:stCondLst>
                                  <p:childTnLst>
                                    <p:set>
                                      <p:cBhvr>
                                        <p:cTn id="94" dur="1" fill="hold">
                                          <p:stCondLst>
                                            <p:cond delay="0"/>
                                          </p:stCondLst>
                                        </p:cTn>
                                        <p:tgtEl>
                                          <p:spTgt spid="19"/>
                                        </p:tgtEl>
                                        <p:attrNameLst>
                                          <p:attrName>style.visibility</p:attrName>
                                        </p:attrNameLst>
                                      </p:cBhvr>
                                      <p:to>
                                        <p:strVal val="visible"/>
                                      </p:to>
                                    </p:set>
                                    <p:anim calcmode="lin" valueType="num">
                                      <p:cBhvr additive="base">
                                        <p:cTn id="95" dur="750" fill="hold"/>
                                        <p:tgtEl>
                                          <p:spTgt spid="19"/>
                                        </p:tgtEl>
                                        <p:attrNameLst>
                                          <p:attrName>ppt_x</p:attrName>
                                        </p:attrNameLst>
                                      </p:cBhvr>
                                      <p:tavLst>
                                        <p:tav tm="0">
                                          <p:val>
                                            <p:strVal val="#ppt_x"/>
                                          </p:val>
                                        </p:tav>
                                        <p:tav tm="100000">
                                          <p:val>
                                            <p:strVal val="#ppt_x"/>
                                          </p:val>
                                        </p:tav>
                                      </p:tavLst>
                                    </p:anim>
                                    <p:anim calcmode="lin" valueType="num">
                                      <p:cBhvr additive="base">
                                        <p:cTn id="96" dur="750" fill="hold"/>
                                        <p:tgtEl>
                                          <p:spTgt spid="19"/>
                                        </p:tgtEl>
                                        <p:attrNameLst>
                                          <p:attrName>ppt_y</p:attrName>
                                        </p:attrNameLst>
                                      </p:cBhvr>
                                      <p:tavLst>
                                        <p:tav tm="0">
                                          <p:val>
                                            <p:strVal val="0-#ppt_h/2"/>
                                          </p:val>
                                        </p:tav>
                                        <p:tav tm="100000">
                                          <p:val>
                                            <p:strVal val="#ppt_y"/>
                                          </p:val>
                                        </p:tav>
                                      </p:tavLst>
                                    </p:anim>
                                  </p:childTnLst>
                                </p:cTn>
                              </p:par>
                              <p:par>
                                <p:cTn id="97" presetID="2" presetClass="entr" presetSubtype="1" decel="100000" fill="hold" grpId="0" nodeType="withEffect">
                                  <p:stCondLst>
                                    <p:cond delay="0"/>
                                  </p:stCondLst>
                                  <p:childTnLst>
                                    <p:set>
                                      <p:cBhvr>
                                        <p:cTn id="98" dur="1" fill="hold">
                                          <p:stCondLst>
                                            <p:cond delay="0"/>
                                          </p:stCondLst>
                                        </p:cTn>
                                        <p:tgtEl>
                                          <p:spTgt spid="34"/>
                                        </p:tgtEl>
                                        <p:attrNameLst>
                                          <p:attrName>style.visibility</p:attrName>
                                        </p:attrNameLst>
                                      </p:cBhvr>
                                      <p:to>
                                        <p:strVal val="visible"/>
                                      </p:to>
                                    </p:set>
                                    <p:anim calcmode="lin" valueType="num">
                                      <p:cBhvr additive="base">
                                        <p:cTn id="99" dur="750" fill="hold"/>
                                        <p:tgtEl>
                                          <p:spTgt spid="34"/>
                                        </p:tgtEl>
                                        <p:attrNameLst>
                                          <p:attrName>ppt_x</p:attrName>
                                        </p:attrNameLst>
                                      </p:cBhvr>
                                      <p:tavLst>
                                        <p:tav tm="0">
                                          <p:val>
                                            <p:strVal val="#ppt_x"/>
                                          </p:val>
                                        </p:tav>
                                        <p:tav tm="100000">
                                          <p:val>
                                            <p:strVal val="#ppt_x"/>
                                          </p:val>
                                        </p:tav>
                                      </p:tavLst>
                                    </p:anim>
                                    <p:anim calcmode="lin" valueType="num">
                                      <p:cBhvr additive="base">
                                        <p:cTn id="100" dur="750" fill="hold"/>
                                        <p:tgtEl>
                                          <p:spTgt spid="34"/>
                                        </p:tgtEl>
                                        <p:attrNameLst>
                                          <p:attrName>ppt_y</p:attrName>
                                        </p:attrNameLst>
                                      </p:cBhvr>
                                      <p:tavLst>
                                        <p:tav tm="0">
                                          <p:val>
                                            <p:strVal val="0-#ppt_h/2"/>
                                          </p:val>
                                        </p:tav>
                                        <p:tav tm="100000">
                                          <p:val>
                                            <p:strVal val="#ppt_y"/>
                                          </p:val>
                                        </p:tav>
                                      </p:tavLst>
                                    </p:anim>
                                  </p:childTnLst>
                                </p:cTn>
                              </p:par>
                              <p:par>
                                <p:cTn id="101" presetID="2" presetClass="entr" presetSubtype="1" decel="100000" fill="hold" grpId="0" nodeType="withEffect">
                                  <p:stCondLst>
                                    <p:cond delay="0"/>
                                  </p:stCondLst>
                                  <p:childTnLst>
                                    <p:set>
                                      <p:cBhvr>
                                        <p:cTn id="102" dur="1" fill="hold">
                                          <p:stCondLst>
                                            <p:cond delay="0"/>
                                          </p:stCondLst>
                                        </p:cTn>
                                        <p:tgtEl>
                                          <p:spTgt spid="39"/>
                                        </p:tgtEl>
                                        <p:attrNameLst>
                                          <p:attrName>style.visibility</p:attrName>
                                        </p:attrNameLst>
                                      </p:cBhvr>
                                      <p:to>
                                        <p:strVal val="visible"/>
                                      </p:to>
                                    </p:set>
                                    <p:anim calcmode="lin" valueType="num">
                                      <p:cBhvr additive="base">
                                        <p:cTn id="103" dur="750" fill="hold"/>
                                        <p:tgtEl>
                                          <p:spTgt spid="39"/>
                                        </p:tgtEl>
                                        <p:attrNameLst>
                                          <p:attrName>ppt_x</p:attrName>
                                        </p:attrNameLst>
                                      </p:cBhvr>
                                      <p:tavLst>
                                        <p:tav tm="0">
                                          <p:val>
                                            <p:strVal val="#ppt_x"/>
                                          </p:val>
                                        </p:tav>
                                        <p:tav tm="100000">
                                          <p:val>
                                            <p:strVal val="#ppt_x"/>
                                          </p:val>
                                        </p:tav>
                                      </p:tavLst>
                                    </p:anim>
                                    <p:anim calcmode="lin" valueType="num">
                                      <p:cBhvr additive="base">
                                        <p:cTn id="104" dur="750" fill="hold"/>
                                        <p:tgtEl>
                                          <p:spTgt spid="39"/>
                                        </p:tgtEl>
                                        <p:attrNameLst>
                                          <p:attrName>ppt_y</p:attrName>
                                        </p:attrNameLst>
                                      </p:cBhvr>
                                      <p:tavLst>
                                        <p:tav tm="0">
                                          <p:val>
                                            <p:strVal val="0-#ppt_h/2"/>
                                          </p:val>
                                        </p:tav>
                                        <p:tav tm="100000">
                                          <p:val>
                                            <p:strVal val="#ppt_y"/>
                                          </p:val>
                                        </p:tav>
                                      </p:tavLst>
                                    </p:anim>
                                  </p:childTnLst>
                                </p:cTn>
                              </p:par>
                            </p:childTnLst>
                          </p:cTn>
                        </p:par>
                        <p:par>
                          <p:cTn id="105" fill="hold">
                            <p:stCondLst>
                              <p:cond delay="5750"/>
                            </p:stCondLst>
                            <p:childTnLst>
                              <p:par>
                                <p:cTn id="106" presetID="22" presetClass="entr" presetSubtype="1" fill="hold" grpId="0" nodeType="afterEffect">
                                  <p:stCondLst>
                                    <p:cond delay="0"/>
                                  </p:stCondLst>
                                  <p:childTnLst>
                                    <p:set>
                                      <p:cBhvr>
                                        <p:cTn id="107" dur="1" fill="hold">
                                          <p:stCondLst>
                                            <p:cond delay="0"/>
                                          </p:stCondLst>
                                        </p:cTn>
                                        <p:tgtEl>
                                          <p:spTgt spid="30"/>
                                        </p:tgtEl>
                                        <p:attrNameLst>
                                          <p:attrName>style.visibility</p:attrName>
                                        </p:attrNameLst>
                                      </p:cBhvr>
                                      <p:to>
                                        <p:strVal val="visible"/>
                                      </p:to>
                                    </p:set>
                                    <p:animEffect transition="in" filter="wipe(up)">
                                      <p:cBhvr>
                                        <p:cTn id="108"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P spid="12" grpId="0" animBg="1"/>
      <p:bldP spid="13" grpId="0" animBg="1"/>
      <p:bldP spid="14" grpId="0" animBg="1"/>
      <p:bldP spid="15" grpId="0" animBg="1"/>
      <p:bldP spid="16" grpId="0" animBg="1"/>
      <p:bldP spid="17" grpId="0" animBg="1"/>
      <p:bldP spid="18" grpId="0" animBg="1"/>
      <p:bldP spid="19" grpId="0" animBg="1"/>
      <p:bldP spid="20" grpId="0"/>
      <p:bldP spid="21" grpId="0"/>
      <p:bldP spid="26" grpId="0"/>
      <p:bldP spid="27" grpId="0"/>
      <p:bldP spid="29" grpId="0"/>
      <p:bldP spid="30" grpId="0"/>
      <p:bldP spid="31" grpId="0"/>
      <p:bldP spid="32" grpId="0"/>
      <p:bldP spid="33" grpId="0"/>
      <p:bldP spid="34" grpId="0"/>
      <p:bldP spid="35" grpId="0"/>
      <p:bldP spid="36" grpId="0"/>
      <p:bldP spid="37" grpId="0"/>
      <p:bldP spid="38" grpId="0"/>
      <p:bldP spid="39" grpId="0"/>
    </p:bld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タイトル 5"/>
          <p:cNvSpPr>
            <a:spLocks noGrp="1"/>
          </p:cNvSpPr>
          <p:nvPr>
            <p:ph type="title"/>
          </p:nvPr>
        </p:nvSpPr>
        <p:spPr/>
        <p:txBody>
          <a:bodyPr/>
          <a:lstStyle/>
          <a:p>
            <a:r>
              <a:rPr kumimoji="1" lang="en-US" altLang="ja-JP" dirty="0"/>
              <a:t>Excel Graph 1</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78</a:t>
            </a:fld>
            <a:endParaRPr lang="en-US" dirty="0"/>
          </a:p>
        </p:txBody>
      </p:sp>
      <p:graphicFrame>
        <p:nvGraphicFramePr>
          <p:cNvPr id="7" name="グラフ 6"/>
          <p:cNvGraphicFramePr/>
          <p:nvPr>
            <p:extLst>
              <p:ext uri="{D42A27DB-BD31-4B8C-83A1-F6EECF244321}">
                <p14:modId xmlns:p14="http://schemas.microsoft.com/office/powerpoint/2010/main" val="965025689"/>
              </p:ext>
            </p:extLst>
          </p:nvPr>
        </p:nvGraphicFramePr>
        <p:xfrm>
          <a:off x="972457" y="2061030"/>
          <a:ext cx="16444686" cy="5287092"/>
        </p:xfrm>
        <a:graphic>
          <a:graphicData uri="http://schemas.openxmlformats.org/drawingml/2006/chart">
            <c:chart xmlns:c="http://schemas.openxmlformats.org/drawingml/2006/chart" xmlns:r="http://schemas.openxmlformats.org/officeDocument/2006/relationships" r:id="rId2"/>
          </a:graphicData>
        </a:graphic>
      </p:graphicFrame>
      <p:sp>
        <p:nvSpPr>
          <p:cNvPr id="9" name="テキスト プレースホルダー 13"/>
          <p:cNvSpPr txBox="1">
            <a:spLocks/>
          </p:cNvSpPr>
          <p:nvPr/>
        </p:nvSpPr>
        <p:spPr>
          <a:xfrm>
            <a:off x="2390776" y="7878481"/>
            <a:ext cx="13506449" cy="1721574"/>
          </a:xfrm>
          <a:prstGeom prst="rect">
            <a:avLst/>
          </a:prstGeom>
        </p:spPr>
        <p:txBody>
          <a:bodyPr/>
          <a:lstStyle>
            <a:lvl1pPr marL="0" indent="0" algn="l" defTabSz="1371417" rtl="0" eaLnBrk="1" latinLnBrk="0" hangingPunct="1">
              <a:lnSpc>
                <a:spcPct val="130000"/>
              </a:lnSpc>
              <a:spcBef>
                <a:spcPts val="1200"/>
              </a:spcBef>
              <a:buFontTx/>
              <a:buNone/>
              <a:defRPr sz="2400" kern="1200" baseline="0">
                <a:solidFill>
                  <a:schemeClr val="tx2"/>
                </a:solidFill>
                <a:latin typeface="+mn-lt"/>
                <a:ea typeface="+mn-ea"/>
                <a:cs typeface="+mn-cs"/>
              </a:defRPr>
            </a:lvl1pPr>
            <a:lvl2pPr marL="685709" indent="0" algn="l" defTabSz="1371417" rtl="0" eaLnBrk="1" latinLnBrk="0" hangingPunct="1">
              <a:lnSpc>
                <a:spcPct val="90000"/>
              </a:lnSpc>
              <a:spcBef>
                <a:spcPts val="750"/>
              </a:spcBef>
              <a:buFontTx/>
              <a:buNone/>
              <a:defRPr sz="3600" kern="1200">
                <a:solidFill>
                  <a:schemeClr val="tx1"/>
                </a:solidFill>
                <a:latin typeface="+mn-lt"/>
                <a:ea typeface="+mn-ea"/>
                <a:cs typeface="+mn-cs"/>
              </a:defRPr>
            </a:lvl2pPr>
            <a:lvl3pPr marL="1371417" indent="0" algn="l" defTabSz="1371417" rtl="0" eaLnBrk="1" latinLnBrk="0" hangingPunct="1">
              <a:lnSpc>
                <a:spcPct val="90000"/>
              </a:lnSpc>
              <a:spcBef>
                <a:spcPts val="750"/>
              </a:spcBef>
              <a:buFontTx/>
              <a:buNone/>
              <a:defRPr sz="3000" kern="1200">
                <a:solidFill>
                  <a:schemeClr val="tx1"/>
                </a:solidFill>
                <a:latin typeface="+mn-lt"/>
                <a:ea typeface="+mn-ea"/>
                <a:cs typeface="+mn-cs"/>
              </a:defRPr>
            </a:lvl3pPr>
            <a:lvl4pPr marL="2057126" indent="0" algn="l" defTabSz="1371417" rtl="0" eaLnBrk="1" latinLnBrk="0" hangingPunct="1">
              <a:lnSpc>
                <a:spcPct val="90000"/>
              </a:lnSpc>
              <a:spcBef>
                <a:spcPts val="750"/>
              </a:spcBef>
              <a:buFontTx/>
              <a:buNone/>
              <a:defRPr sz="2700" kern="1200">
                <a:solidFill>
                  <a:schemeClr val="tx1"/>
                </a:solidFill>
                <a:latin typeface="+mn-lt"/>
                <a:ea typeface="+mn-ea"/>
                <a:cs typeface="+mn-cs"/>
              </a:defRPr>
            </a:lvl4pPr>
            <a:lvl5pPr marL="2742835" indent="0" algn="l" defTabSz="1371417" rtl="0" eaLnBrk="1" latinLnBrk="0" hangingPunct="1">
              <a:lnSpc>
                <a:spcPct val="90000"/>
              </a:lnSpc>
              <a:spcBef>
                <a:spcPts val="750"/>
              </a:spcBef>
              <a:buFontTx/>
              <a:buNone/>
              <a:defRPr sz="2700" kern="1200">
                <a:solidFill>
                  <a:schemeClr val="tx1"/>
                </a:solidFill>
                <a:latin typeface="+mn-lt"/>
                <a:ea typeface="+mn-ea"/>
                <a:cs typeface="+mn-cs"/>
              </a:defRPr>
            </a:lvl5pPr>
            <a:lvl6pPr marL="3771397"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6pPr>
            <a:lvl7pPr marL="4457106"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7pPr>
            <a:lvl8pPr marL="5142814"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8pPr>
            <a:lvl9pPr marL="5828523"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9pPr>
          </a:lstStyle>
          <a:p>
            <a:pPr algn="ctr"/>
            <a:r>
              <a:rPr kumimoji="1" lang="en-US" altLang="ja-JP" sz="2000" dirty="0"/>
              <a:t>At qui </a:t>
            </a:r>
            <a:r>
              <a:rPr kumimoji="1" lang="en-US" altLang="ja-JP" sz="2000" dirty="0" err="1"/>
              <a:t>zril</a:t>
            </a:r>
            <a:r>
              <a:rPr kumimoji="1" lang="en-US" altLang="ja-JP" sz="2000" dirty="0"/>
              <a:t> </a:t>
            </a:r>
            <a:r>
              <a:rPr kumimoji="1" lang="en-US" altLang="ja-JP" sz="2000" dirty="0" err="1"/>
              <a:t>phaedrum</a:t>
            </a:r>
            <a:r>
              <a:rPr kumimoji="1" lang="en-US" altLang="ja-JP" sz="2000" dirty="0"/>
              <a:t> </a:t>
            </a:r>
            <a:r>
              <a:rPr kumimoji="1" lang="en-US" altLang="ja-JP" sz="2000" dirty="0" err="1"/>
              <a:t>vituperatoribus</a:t>
            </a:r>
            <a:r>
              <a:rPr kumimoji="1" lang="en-US" altLang="ja-JP" sz="2000" dirty="0"/>
              <a:t>, </a:t>
            </a:r>
            <a:r>
              <a:rPr kumimoji="1" lang="en-US" altLang="ja-JP" sz="2000" dirty="0" err="1"/>
              <a:t>clita</a:t>
            </a:r>
            <a:r>
              <a:rPr kumimoji="1" lang="en-US" altLang="ja-JP" sz="2000" dirty="0"/>
              <a:t> </a:t>
            </a:r>
            <a:r>
              <a:rPr kumimoji="1" lang="en-US" altLang="ja-JP" sz="2000" dirty="0" err="1"/>
              <a:t>scriptorem</a:t>
            </a:r>
            <a:r>
              <a:rPr kumimoji="1" lang="en-US" altLang="ja-JP" sz="2000" dirty="0"/>
              <a:t> id mea. </a:t>
            </a:r>
            <a:r>
              <a:rPr kumimoji="1" lang="en-US" altLang="ja-JP" sz="2000" dirty="0" err="1"/>
              <a:t>Adhuc</a:t>
            </a:r>
            <a:r>
              <a:rPr kumimoji="1" lang="en-US" altLang="ja-JP" sz="2000" dirty="0"/>
              <a:t> </a:t>
            </a:r>
            <a:r>
              <a:rPr kumimoji="1" lang="en-US" altLang="ja-JP" sz="2000" dirty="0" err="1"/>
              <a:t>laudem</a:t>
            </a:r>
            <a:r>
              <a:rPr kumimoji="1" lang="en-US" altLang="ja-JP" sz="2000" dirty="0"/>
              <a:t> </a:t>
            </a:r>
            <a:r>
              <a:rPr kumimoji="1" lang="en-US" altLang="ja-JP" sz="2000" dirty="0" err="1"/>
              <a:t>soluta</a:t>
            </a:r>
            <a:r>
              <a:rPr kumimoji="1" lang="en-US" altLang="ja-JP" sz="2000" dirty="0"/>
              <a:t> </a:t>
            </a:r>
            <a:r>
              <a:rPr kumimoji="1" lang="en-US" altLang="ja-JP" sz="2000" dirty="0" err="1"/>
              <a:t>vix</a:t>
            </a:r>
            <a:r>
              <a:rPr kumimoji="1" lang="en-US" altLang="ja-JP" sz="2000" dirty="0"/>
              <a:t> in, </a:t>
            </a:r>
            <a:r>
              <a:rPr kumimoji="1" lang="en-US" altLang="ja-JP" sz="2000" dirty="0" err="1"/>
              <a:t>usu</a:t>
            </a:r>
            <a:r>
              <a:rPr kumimoji="1" lang="en-US" altLang="ja-JP" sz="2000" dirty="0"/>
              <a:t> in </a:t>
            </a:r>
            <a:r>
              <a:rPr kumimoji="1" lang="en-US" altLang="ja-JP" sz="2000" dirty="0" err="1"/>
              <a:t>prodesset</a:t>
            </a:r>
            <a:r>
              <a:rPr kumimoji="1" lang="en-US" altLang="ja-JP" sz="2000" dirty="0"/>
              <a:t> </a:t>
            </a:r>
            <a:r>
              <a:rPr kumimoji="1" lang="en-US" altLang="ja-JP" sz="2000" dirty="0" err="1"/>
              <a:t>philosophia</a:t>
            </a:r>
            <a:r>
              <a:rPr kumimoji="1" lang="en-US" altLang="ja-JP" sz="2000" dirty="0"/>
              <a:t>. In oblique </a:t>
            </a:r>
            <a:r>
              <a:rPr kumimoji="1" lang="en-US" altLang="ja-JP" sz="2000" dirty="0" err="1"/>
              <a:t>dolorem</a:t>
            </a:r>
            <a:r>
              <a:rPr kumimoji="1" lang="en-US" altLang="ja-JP" sz="2000" dirty="0"/>
              <a:t> </a:t>
            </a:r>
            <a:r>
              <a:rPr kumimoji="1" lang="en-US" altLang="ja-JP" sz="2000" dirty="0" err="1"/>
              <a:t>mei</a:t>
            </a:r>
            <a:r>
              <a:rPr kumimoji="1" lang="en-US" altLang="ja-JP" sz="2000" dirty="0"/>
              <a:t>. Est </a:t>
            </a:r>
            <a:r>
              <a:rPr kumimoji="1" lang="en-US" altLang="ja-JP" sz="2000" dirty="0" err="1"/>
              <a:t>commodo</a:t>
            </a:r>
            <a:r>
              <a:rPr kumimoji="1" lang="en-US" altLang="ja-JP" sz="2000" dirty="0"/>
              <a:t> </a:t>
            </a:r>
            <a:r>
              <a:rPr kumimoji="1" lang="en-US" altLang="ja-JP" sz="2000" dirty="0" err="1"/>
              <a:t>ullamcorper</a:t>
            </a:r>
            <a:r>
              <a:rPr kumimoji="1" lang="en-US" altLang="ja-JP" sz="2000" dirty="0"/>
              <a:t> ne, </a:t>
            </a:r>
            <a:r>
              <a:rPr kumimoji="1" lang="en-US" altLang="ja-JP" sz="2000" dirty="0" err="1"/>
              <a:t>idque</a:t>
            </a:r>
            <a:r>
              <a:rPr kumimoji="1" lang="en-US" altLang="ja-JP" sz="2000" dirty="0"/>
              <a:t> </a:t>
            </a:r>
            <a:r>
              <a:rPr kumimoji="1" lang="en-US" altLang="ja-JP" sz="2000" dirty="0" err="1"/>
              <a:t>decore</a:t>
            </a:r>
            <a:r>
              <a:rPr kumimoji="1" lang="en-US" altLang="ja-JP" sz="2000" dirty="0"/>
              <a:t> </a:t>
            </a:r>
            <a:r>
              <a:rPr kumimoji="1" lang="en-US" altLang="ja-JP" sz="2000" dirty="0" err="1"/>
              <a:t>utroque</a:t>
            </a:r>
            <a:r>
              <a:rPr kumimoji="1" lang="en-US" altLang="ja-JP" sz="2000" dirty="0"/>
              <a:t> per ex, at </a:t>
            </a:r>
            <a:r>
              <a:rPr kumimoji="1" lang="en-US" altLang="ja-JP" sz="2000" dirty="0" err="1"/>
              <a:t>nam</a:t>
            </a:r>
            <a:r>
              <a:rPr kumimoji="1" lang="en-US" altLang="ja-JP" sz="2000" dirty="0"/>
              <a:t> </a:t>
            </a:r>
            <a:r>
              <a:rPr kumimoji="1" lang="en-US" altLang="ja-JP" sz="2000" dirty="0" err="1"/>
              <a:t>illum</a:t>
            </a:r>
            <a:r>
              <a:rPr kumimoji="1" lang="en-US" altLang="ja-JP" sz="2000" dirty="0"/>
              <a:t> </a:t>
            </a:r>
            <a:r>
              <a:rPr kumimoji="1" lang="en-US" altLang="ja-JP" sz="2000" dirty="0" err="1"/>
              <a:t>summo</a:t>
            </a:r>
            <a:r>
              <a:rPr kumimoji="1" lang="en-US" altLang="ja-JP" sz="2000" dirty="0"/>
              <a:t> </a:t>
            </a:r>
            <a:r>
              <a:rPr kumimoji="1" lang="en-US" altLang="ja-JP" sz="2000" dirty="0" err="1"/>
              <a:t>doctus</a:t>
            </a:r>
            <a:r>
              <a:rPr kumimoji="1" lang="en-US" altLang="ja-JP" sz="2000" dirty="0"/>
              <a:t>.</a:t>
            </a:r>
            <a:endParaRPr kumimoji="1" lang="ja-JP" altLang="en-US" sz="2000" dirty="0"/>
          </a:p>
        </p:txBody>
      </p:sp>
    </p:spTree>
    <p:extLst>
      <p:ext uri="{BB962C8B-B14F-4D97-AF65-F5344CB8AC3E}">
        <p14:creationId xmlns:p14="http://schemas.microsoft.com/office/powerpoint/2010/main" val="3233981138"/>
      </p:ext>
    </p:extLst>
  </p:cSld>
  <p:clrMapOvr>
    <a:masterClrMapping/>
  </p:clrMapOvr>
  <mc:AlternateContent xmlns:mc="http://schemas.openxmlformats.org/markup-compatibility/2006" xmlns:p14="http://schemas.microsoft.com/office/powerpoint/2010/main">
    <mc:Choice Requires="p14">
      <p:transition spd="slow" p14:dur="800" advTm="5585">
        <p14:flythrough/>
      </p:transition>
    </mc:Choice>
    <mc:Fallback xmlns="">
      <p:transition spd="slow" advTm="5585">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7">
                                            <p:graphicEl>
                                              <a:chart seriesIdx="-3" categoryIdx="-3" bldStep="gridLegend"/>
                                            </p:graphicEl>
                                          </p:spTgt>
                                        </p:tgtEl>
                                        <p:attrNameLst>
                                          <p:attrName>style.visibility</p:attrName>
                                        </p:attrNameLst>
                                      </p:cBhvr>
                                      <p:to>
                                        <p:strVal val="visible"/>
                                      </p:to>
                                    </p:set>
                                    <p:animEffect transition="in" filter="wipe(left)">
                                      <p:cBhvr>
                                        <p:cTn id="7" dur="750"/>
                                        <p:tgtEl>
                                          <p:spTgt spid="7">
                                            <p:graphicEl>
                                              <a:chart seriesIdx="-3" categoryIdx="-3" bldStep="gridLegend"/>
                                            </p:graphicEl>
                                          </p:spTgt>
                                        </p:tgtEl>
                                      </p:cBhvr>
                                    </p:animEffect>
                                  </p:childTnLst>
                                </p:cTn>
                              </p:par>
                            </p:childTnLst>
                          </p:cTn>
                        </p:par>
                        <p:par>
                          <p:cTn id="8" fill="hold">
                            <p:stCondLst>
                              <p:cond delay="750"/>
                            </p:stCondLst>
                            <p:childTnLst>
                              <p:par>
                                <p:cTn id="9" presetID="22" presetClass="entr" presetSubtype="8" fill="hold" grpId="0" nodeType="afterEffect">
                                  <p:stCondLst>
                                    <p:cond delay="0"/>
                                  </p:stCondLst>
                                  <p:childTnLst>
                                    <p:set>
                                      <p:cBhvr>
                                        <p:cTn id="10" dur="1" fill="hold">
                                          <p:stCondLst>
                                            <p:cond delay="0"/>
                                          </p:stCondLst>
                                        </p:cTn>
                                        <p:tgtEl>
                                          <p:spTgt spid="7">
                                            <p:graphicEl>
                                              <a:chart seriesIdx="0" categoryIdx="-4" bldStep="series"/>
                                            </p:graphicEl>
                                          </p:spTgt>
                                        </p:tgtEl>
                                        <p:attrNameLst>
                                          <p:attrName>style.visibility</p:attrName>
                                        </p:attrNameLst>
                                      </p:cBhvr>
                                      <p:to>
                                        <p:strVal val="visible"/>
                                      </p:to>
                                    </p:set>
                                    <p:animEffect transition="in" filter="wipe(left)">
                                      <p:cBhvr>
                                        <p:cTn id="11" dur="750"/>
                                        <p:tgtEl>
                                          <p:spTgt spid="7">
                                            <p:graphicEl>
                                              <a:chart seriesIdx="0" categoryIdx="-4" bldStep="series"/>
                                            </p:graphicEl>
                                          </p:spTgt>
                                        </p:tgtEl>
                                      </p:cBhvr>
                                    </p:animEffect>
                                  </p:childTnLst>
                                </p:cTn>
                              </p:par>
                            </p:childTnLst>
                          </p:cTn>
                        </p:par>
                        <p:par>
                          <p:cTn id="12" fill="hold">
                            <p:stCondLst>
                              <p:cond delay="1500"/>
                            </p:stCondLst>
                            <p:childTnLst>
                              <p:par>
                                <p:cTn id="13" presetID="22" presetClass="entr" presetSubtype="8" fill="hold" grpId="0" nodeType="afterEffect">
                                  <p:stCondLst>
                                    <p:cond delay="0"/>
                                  </p:stCondLst>
                                  <p:childTnLst>
                                    <p:set>
                                      <p:cBhvr>
                                        <p:cTn id="14" dur="1" fill="hold">
                                          <p:stCondLst>
                                            <p:cond delay="0"/>
                                          </p:stCondLst>
                                        </p:cTn>
                                        <p:tgtEl>
                                          <p:spTgt spid="7">
                                            <p:graphicEl>
                                              <a:chart seriesIdx="1" categoryIdx="-4" bldStep="series"/>
                                            </p:graphicEl>
                                          </p:spTgt>
                                        </p:tgtEl>
                                        <p:attrNameLst>
                                          <p:attrName>style.visibility</p:attrName>
                                        </p:attrNameLst>
                                      </p:cBhvr>
                                      <p:to>
                                        <p:strVal val="visible"/>
                                      </p:to>
                                    </p:set>
                                    <p:animEffect transition="in" filter="wipe(left)">
                                      <p:cBhvr>
                                        <p:cTn id="15" dur="750"/>
                                        <p:tgtEl>
                                          <p:spTgt spid="7">
                                            <p:graphicEl>
                                              <a:chart seriesIdx="1" categoryIdx="-4" bldStep="series"/>
                                            </p:graphicEl>
                                          </p:spTgt>
                                        </p:tgtEl>
                                      </p:cBhvr>
                                    </p:animEffect>
                                  </p:childTnLst>
                                </p:cTn>
                              </p:par>
                            </p:childTnLst>
                          </p:cTn>
                        </p:par>
                        <p:par>
                          <p:cTn id="16" fill="hold">
                            <p:stCondLst>
                              <p:cond delay="2250"/>
                            </p:stCondLst>
                            <p:childTnLst>
                              <p:par>
                                <p:cTn id="17" presetID="22" presetClass="entr" presetSubtype="8" fill="hold" grpId="0" nodeType="afterEffect">
                                  <p:stCondLst>
                                    <p:cond delay="0"/>
                                  </p:stCondLst>
                                  <p:childTnLst>
                                    <p:set>
                                      <p:cBhvr>
                                        <p:cTn id="18" dur="1" fill="hold">
                                          <p:stCondLst>
                                            <p:cond delay="0"/>
                                          </p:stCondLst>
                                        </p:cTn>
                                        <p:tgtEl>
                                          <p:spTgt spid="7">
                                            <p:graphicEl>
                                              <a:chart seriesIdx="2" categoryIdx="-4" bldStep="series"/>
                                            </p:graphicEl>
                                          </p:spTgt>
                                        </p:tgtEl>
                                        <p:attrNameLst>
                                          <p:attrName>style.visibility</p:attrName>
                                        </p:attrNameLst>
                                      </p:cBhvr>
                                      <p:to>
                                        <p:strVal val="visible"/>
                                      </p:to>
                                    </p:set>
                                    <p:animEffect transition="in" filter="wipe(left)">
                                      <p:cBhvr>
                                        <p:cTn id="19" dur="750"/>
                                        <p:tgtEl>
                                          <p:spTgt spid="7">
                                            <p:graphicEl>
                                              <a:chart seriesIdx="2" categoryIdx="-4" bldStep="series"/>
                                            </p:graphicEl>
                                          </p:spTgt>
                                        </p:tgtEl>
                                      </p:cBhvr>
                                    </p:animEffect>
                                  </p:childTnLst>
                                </p:cTn>
                              </p:par>
                            </p:childTnLst>
                          </p:cTn>
                        </p:par>
                        <p:par>
                          <p:cTn id="20" fill="hold">
                            <p:stCondLst>
                              <p:cond delay="3000"/>
                            </p:stCondLst>
                            <p:childTnLst>
                              <p:par>
                                <p:cTn id="21" presetID="22" presetClass="entr" presetSubtype="8" fill="hold" grpId="0" nodeType="after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wipe(left)">
                                      <p:cBhvr>
                                        <p:cTn id="23"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7" grpId="0">
        <p:bldSub>
          <a:bldChart bld="series"/>
        </p:bldSub>
      </p:bldGraphic>
      <p:bldP spid="9" grpId="0"/>
    </p:bld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タイトル 5"/>
          <p:cNvSpPr>
            <a:spLocks noGrp="1"/>
          </p:cNvSpPr>
          <p:nvPr>
            <p:ph type="title"/>
          </p:nvPr>
        </p:nvSpPr>
        <p:spPr/>
        <p:txBody>
          <a:bodyPr/>
          <a:lstStyle/>
          <a:p>
            <a:r>
              <a:rPr kumimoji="1" lang="en-US" altLang="ja-JP" dirty="0"/>
              <a:t>Excel Graph 2</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79</a:t>
            </a:fld>
            <a:endParaRPr lang="en-US" dirty="0"/>
          </a:p>
        </p:txBody>
      </p:sp>
      <p:graphicFrame>
        <p:nvGraphicFramePr>
          <p:cNvPr id="7" name="グラフ 6"/>
          <p:cNvGraphicFramePr/>
          <p:nvPr>
            <p:extLst>
              <p:ext uri="{D42A27DB-BD31-4B8C-83A1-F6EECF244321}">
                <p14:modId xmlns:p14="http://schemas.microsoft.com/office/powerpoint/2010/main" val="3195518947"/>
              </p:ext>
            </p:extLst>
          </p:nvPr>
        </p:nvGraphicFramePr>
        <p:xfrm>
          <a:off x="972457" y="2394857"/>
          <a:ext cx="10537372" cy="6812290"/>
        </p:xfrm>
        <a:graphic>
          <a:graphicData uri="http://schemas.openxmlformats.org/drawingml/2006/chart">
            <c:chart xmlns:c="http://schemas.openxmlformats.org/drawingml/2006/chart" xmlns:r="http://schemas.openxmlformats.org/officeDocument/2006/relationships" r:id="rId2"/>
          </a:graphicData>
        </a:graphic>
      </p:graphicFrame>
      <p:sp>
        <p:nvSpPr>
          <p:cNvPr id="8" name="テキスト プレースホルダー 12"/>
          <p:cNvSpPr txBox="1">
            <a:spLocks/>
          </p:cNvSpPr>
          <p:nvPr/>
        </p:nvSpPr>
        <p:spPr>
          <a:xfrm>
            <a:off x="11627446" y="4674136"/>
            <a:ext cx="5601011" cy="4533012"/>
          </a:xfrm>
          <a:prstGeom prst="rect">
            <a:avLst/>
          </a:prstGeom>
        </p:spPr>
        <p:txBody>
          <a:bodyPr>
            <a:normAutofit/>
          </a:bodyPr>
          <a:lstStyle>
            <a:lvl1pPr marL="0" indent="0" algn="l" defTabSz="1371417" rtl="0" eaLnBrk="1" latinLnBrk="0" hangingPunct="1">
              <a:lnSpc>
                <a:spcPct val="130000"/>
              </a:lnSpc>
              <a:spcBef>
                <a:spcPts val="1200"/>
              </a:spcBef>
              <a:buFontTx/>
              <a:buNone/>
              <a:defRPr sz="2000" kern="1200" baseline="0">
                <a:solidFill>
                  <a:schemeClr val="tx2"/>
                </a:solidFill>
                <a:latin typeface="+mn-lt"/>
                <a:ea typeface="+mn-ea"/>
                <a:cs typeface="+mn-cs"/>
              </a:defRPr>
            </a:lvl1pPr>
            <a:lvl2pPr marL="685709" indent="0" algn="l" defTabSz="1371417" rtl="0" eaLnBrk="1" latinLnBrk="0" hangingPunct="1">
              <a:lnSpc>
                <a:spcPct val="90000"/>
              </a:lnSpc>
              <a:spcBef>
                <a:spcPts val="750"/>
              </a:spcBef>
              <a:buFontTx/>
              <a:buNone/>
              <a:defRPr sz="3600" kern="1200">
                <a:solidFill>
                  <a:schemeClr val="tx1"/>
                </a:solidFill>
                <a:latin typeface="+mn-lt"/>
                <a:ea typeface="+mn-ea"/>
                <a:cs typeface="+mn-cs"/>
              </a:defRPr>
            </a:lvl2pPr>
            <a:lvl3pPr marL="1371417" indent="0" algn="l" defTabSz="1371417" rtl="0" eaLnBrk="1" latinLnBrk="0" hangingPunct="1">
              <a:lnSpc>
                <a:spcPct val="90000"/>
              </a:lnSpc>
              <a:spcBef>
                <a:spcPts val="750"/>
              </a:spcBef>
              <a:buFontTx/>
              <a:buNone/>
              <a:defRPr sz="3000" kern="1200">
                <a:solidFill>
                  <a:schemeClr val="tx1"/>
                </a:solidFill>
                <a:latin typeface="+mn-lt"/>
                <a:ea typeface="+mn-ea"/>
                <a:cs typeface="+mn-cs"/>
              </a:defRPr>
            </a:lvl3pPr>
            <a:lvl4pPr marL="2057126" indent="0" algn="l" defTabSz="1371417" rtl="0" eaLnBrk="1" latinLnBrk="0" hangingPunct="1">
              <a:lnSpc>
                <a:spcPct val="90000"/>
              </a:lnSpc>
              <a:spcBef>
                <a:spcPts val="750"/>
              </a:spcBef>
              <a:buFontTx/>
              <a:buNone/>
              <a:defRPr sz="2700" kern="1200">
                <a:solidFill>
                  <a:schemeClr val="tx1"/>
                </a:solidFill>
                <a:latin typeface="+mn-lt"/>
                <a:ea typeface="+mn-ea"/>
                <a:cs typeface="+mn-cs"/>
              </a:defRPr>
            </a:lvl4pPr>
            <a:lvl5pPr marL="2742835" indent="0" algn="l" defTabSz="1371417" rtl="0" eaLnBrk="1" latinLnBrk="0" hangingPunct="1">
              <a:lnSpc>
                <a:spcPct val="90000"/>
              </a:lnSpc>
              <a:spcBef>
                <a:spcPts val="750"/>
              </a:spcBef>
              <a:buFontTx/>
              <a:buNone/>
              <a:defRPr sz="2700" kern="1200">
                <a:solidFill>
                  <a:schemeClr val="tx1"/>
                </a:solidFill>
                <a:latin typeface="+mn-lt"/>
                <a:ea typeface="+mn-ea"/>
                <a:cs typeface="+mn-cs"/>
              </a:defRPr>
            </a:lvl5pPr>
            <a:lvl6pPr marL="3771397"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6pPr>
            <a:lvl7pPr marL="4457106"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7pPr>
            <a:lvl8pPr marL="5142814"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8pPr>
            <a:lvl9pPr marL="5828523"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9pPr>
          </a:lstStyle>
          <a:p>
            <a:pPr marL="342900" indent="-342900">
              <a:buFont typeface="Wingdings" panose="05000000000000000000" pitchFamily="2" charset="2"/>
              <a:buChar char="n"/>
            </a:pPr>
            <a:r>
              <a:rPr kumimoji="1" lang="en-US" altLang="ja-JP" dirty="0"/>
              <a:t>Vim ad </a:t>
            </a:r>
            <a:r>
              <a:rPr kumimoji="1" lang="en-US" altLang="ja-JP" dirty="0" err="1"/>
              <a:t>congue</a:t>
            </a:r>
            <a:r>
              <a:rPr kumimoji="1" lang="en-US" altLang="ja-JP" dirty="0"/>
              <a:t> </a:t>
            </a:r>
            <a:r>
              <a:rPr kumimoji="1" lang="en-US" altLang="ja-JP" dirty="0" err="1"/>
              <a:t>disputationi</a:t>
            </a:r>
            <a:r>
              <a:rPr kumimoji="1" lang="en-US" altLang="ja-JP" dirty="0"/>
              <a:t>. </a:t>
            </a:r>
            <a:r>
              <a:rPr kumimoji="1" lang="en-US" altLang="ja-JP" dirty="0" err="1"/>
              <a:t>Eu</a:t>
            </a:r>
            <a:r>
              <a:rPr kumimoji="1" lang="en-US" altLang="ja-JP" dirty="0"/>
              <a:t> pro </a:t>
            </a:r>
            <a:r>
              <a:rPr kumimoji="1" lang="en-US" altLang="ja-JP" dirty="0" err="1"/>
              <a:t>vocent</a:t>
            </a:r>
            <a:r>
              <a:rPr kumimoji="1" lang="en-US" altLang="ja-JP" dirty="0"/>
              <a:t> </a:t>
            </a:r>
            <a:r>
              <a:rPr kumimoji="1" lang="en-US" altLang="ja-JP" dirty="0" err="1"/>
              <a:t>inciderint</a:t>
            </a:r>
            <a:r>
              <a:rPr kumimoji="1" lang="en-US" altLang="ja-JP" dirty="0"/>
              <a:t>, et </a:t>
            </a:r>
            <a:r>
              <a:rPr kumimoji="1" lang="en-US" altLang="ja-JP" dirty="0" err="1"/>
              <a:t>habemus</a:t>
            </a:r>
            <a:r>
              <a:rPr kumimoji="1" lang="en-US" altLang="ja-JP" dirty="0"/>
              <a:t> </a:t>
            </a:r>
            <a:r>
              <a:rPr kumimoji="1" lang="en-US" altLang="ja-JP" dirty="0" err="1"/>
              <a:t>atomorum</a:t>
            </a:r>
            <a:r>
              <a:rPr kumimoji="1" lang="en-US" altLang="ja-JP" dirty="0"/>
              <a:t> </a:t>
            </a:r>
            <a:r>
              <a:rPr kumimoji="1" lang="en-US" altLang="ja-JP" dirty="0" err="1"/>
              <a:t>nam</a:t>
            </a:r>
            <a:r>
              <a:rPr kumimoji="1" lang="en-US" altLang="ja-JP" dirty="0"/>
              <a:t>, an has </a:t>
            </a:r>
            <a:r>
              <a:rPr kumimoji="1" lang="en-US" altLang="ja-JP" dirty="0" err="1"/>
              <a:t>iusto</a:t>
            </a:r>
            <a:r>
              <a:rPr kumimoji="1" lang="en-US" altLang="ja-JP" dirty="0"/>
              <a:t> </a:t>
            </a:r>
            <a:r>
              <a:rPr kumimoji="1" lang="en-US" altLang="ja-JP" dirty="0" err="1"/>
              <a:t>aliquip</a:t>
            </a:r>
            <a:r>
              <a:rPr kumimoji="1" lang="en-US" altLang="ja-JP" dirty="0"/>
              <a:t> </a:t>
            </a:r>
            <a:r>
              <a:rPr kumimoji="1" lang="en-US" altLang="ja-JP" dirty="0" err="1"/>
              <a:t>moderatius</a:t>
            </a:r>
            <a:r>
              <a:rPr kumimoji="1" lang="en-US" altLang="ja-JP" dirty="0"/>
              <a:t>.</a:t>
            </a:r>
          </a:p>
          <a:p>
            <a:pPr marL="342900" indent="-342900">
              <a:buFont typeface="Wingdings" panose="05000000000000000000" pitchFamily="2" charset="2"/>
              <a:buChar char="n"/>
            </a:pPr>
            <a:r>
              <a:rPr kumimoji="1" lang="en-US" altLang="ja-JP" dirty="0"/>
              <a:t>An vis </a:t>
            </a:r>
            <a:r>
              <a:rPr kumimoji="1" lang="en-US" altLang="ja-JP" dirty="0" err="1"/>
              <a:t>delenit</a:t>
            </a:r>
            <a:r>
              <a:rPr kumimoji="1" lang="en-US" altLang="ja-JP" dirty="0"/>
              <a:t> </a:t>
            </a:r>
            <a:r>
              <a:rPr kumimoji="1" lang="en-US" altLang="ja-JP" dirty="0" err="1"/>
              <a:t>iudicabit</a:t>
            </a:r>
            <a:r>
              <a:rPr kumimoji="1" lang="en-US" altLang="ja-JP" dirty="0"/>
              <a:t> </a:t>
            </a:r>
            <a:r>
              <a:rPr kumimoji="1" lang="en-US" altLang="ja-JP" dirty="0" err="1"/>
              <a:t>salutatus</a:t>
            </a:r>
            <a:r>
              <a:rPr kumimoji="1" lang="en-US" altLang="ja-JP" dirty="0"/>
              <a:t>. At qui </a:t>
            </a:r>
            <a:r>
              <a:rPr kumimoji="1" lang="en-US" altLang="ja-JP" dirty="0" err="1"/>
              <a:t>zril</a:t>
            </a:r>
            <a:r>
              <a:rPr kumimoji="1" lang="en-US" altLang="ja-JP" dirty="0"/>
              <a:t> </a:t>
            </a:r>
            <a:r>
              <a:rPr kumimoji="1" lang="en-US" altLang="ja-JP" dirty="0" err="1"/>
              <a:t>phaedrum</a:t>
            </a:r>
            <a:r>
              <a:rPr kumimoji="1" lang="en-US" altLang="ja-JP" dirty="0"/>
              <a:t> </a:t>
            </a:r>
            <a:r>
              <a:rPr kumimoji="1" lang="en-US" altLang="ja-JP" dirty="0" err="1"/>
              <a:t>vituperatoribus</a:t>
            </a:r>
            <a:r>
              <a:rPr kumimoji="1" lang="en-US" altLang="ja-JP" dirty="0"/>
              <a:t>, </a:t>
            </a:r>
            <a:r>
              <a:rPr kumimoji="1" lang="en-US" altLang="ja-JP" dirty="0" err="1"/>
              <a:t>clita</a:t>
            </a:r>
            <a:r>
              <a:rPr kumimoji="1" lang="en-US" altLang="ja-JP" dirty="0"/>
              <a:t> </a:t>
            </a:r>
            <a:r>
              <a:rPr kumimoji="1" lang="en-US" altLang="ja-JP" dirty="0" err="1"/>
              <a:t>scriptorem</a:t>
            </a:r>
            <a:r>
              <a:rPr kumimoji="1" lang="en-US" altLang="ja-JP" dirty="0"/>
              <a:t> id mea.</a:t>
            </a:r>
          </a:p>
          <a:p>
            <a:pPr marL="342900" indent="-342900">
              <a:buFont typeface="Wingdings" panose="05000000000000000000" pitchFamily="2" charset="2"/>
              <a:buChar char="n"/>
            </a:pPr>
            <a:r>
              <a:rPr kumimoji="1" lang="en-US" altLang="ja-JP" dirty="0" err="1"/>
              <a:t>Adhuc</a:t>
            </a:r>
            <a:r>
              <a:rPr kumimoji="1" lang="en-US" altLang="ja-JP" dirty="0"/>
              <a:t> </a:t>
            </a:r>
            <a:r>
              <a:rPr kumimoji="1" lang="en-US" altLang="ja-JP" dirty="0" err="1"/>
              <a:t>laudem</a:t>
            </a:r>
            <a:r>
              <a:rPr kumimoji="1" lang="en-US" altLang="ja-JP" dirty="0"/>
              <a:t> </a:t>
            </a:r>
            <a:r>
              <a:rPr kumimoji="1" lang="en-US" altLang="ja-JP" dirty="0" err="1"/>
              <a:t>soluta</a:t>
            </a:r>
            <a:r>
              <a:rPr kumimoji="1" lang="en-US" altLang="ja-JP" dirty="0"/>
              <a:t> </a:t>
            </a:r>
            <a:r>
              <a:rPr kumimoji="1" lang="en-US" altLang="ja-JP" dirty="0" err="1"/>
              <a:t>vix</a:t>
            </a:r>
            <a:r>
              <a:rPr kumimoji="1" lang="en-US" altLang="ja-JP" dirty="0"/>
              <a:t> in, </a:t>
            </a:r>
            <a:r>
              <a:rPr kumimoji="1" lang="en-US" altLang="ja-JP" dirty="0" err="1"/>
              <a:t>usu</a:t>
            </a:r>
            <a:r>
              <a:rPr kumimoji="1" lang="en-US" altLang="ja-JP" dirty="0"/>
              <a:t> in </a:t>
            </a:r>
            <a:r>
              <a:rPr kumimoji="1" lang="en-US" altLang="ja-JP" dirty="0" err="1"/>
              <a:t>prodesset</a:t>
            </a:r>
            <a:r>
              <a:rPr kumimoji="1" lang="en-US" altLang="ja-JP" dirty="0"/>
              <a:t> </a:t>
            </a:r>
            <a:r>
              <a:rPr kumimoji="1" lang="en-US" altLang="ja-JP" dirty="0" err="1"/>
              <a:t>philosophia</a:t>
            </a:r>
            <a:r>
              <a:rPr kumimoji="1" lang="en-US" altLang="ja-JP" dirty="0"/>
              <a:t>. In oblique </a:t>
            </a:r>
            <a:r>
              <a:rPr kumimoji="1" lang="en-US" altLang="ja-JP" dirty="0" err="1"/>
              <a:t>dolorem</a:t>
            </a:r>
            <a:r>
              <a:rPr kumimoji="1" lang="en-US" altLang="ja-JP" dirty="0"/>
              <a:t> </a:t>
            </a:r>
            <a:r>
              <a:rPr kumimoji="1" lang="en-US" altLang="ja-JP" dirty="0" err="1"/>
              <a:t>mei</a:t>
            </a:r>
            <a:r>
              <a:rPr kumimoji="1" lang="en-US" altLang="ja-JP" dirty="0"/>
              <a:t>. Est </a:t>
            </a:r>
            <a:r>
              <a:rPr kumimoji="1" lang="en-US" altLang="ja-JP" dirty="0" err="1"/>
              <a:t>commodo</a:t>
            </a:r>
            <a:r>
              <a:rPr kumimoji="1" lang="en-US" altLang="ja-JP" dirty="0"/>
              <a:t> </a:t>
            </a:r>
            <a:r>
              <a:rPr kumimoji="1" lang="en-US" altLang="ja-JP" dirty="0" err="1"/>
              <a:t>ullamcorper</a:t>
            </a:r>
            <a:r>
              <a:rPr kumimoji="1" lang="en-US" altLang="ja-JP" dirty="0"/>
              <a:t> ne, </a:t>
            </a:r>
            <a:r>
              <a:rPr kumimoji="1" lang="en-US" altLang="ja-JP" dirty="0" err="1"/>
              <a:t>idque</a:t>
            </a:r>
            <a:r>
              <a:rPr kumimoji="1" lang="en-US" altLang="ja-JP" dirty="0"/>
              <a:t> </a:t>
            </a:r>
            <a:r>
              <a:rPr kumimoji="1" lang="en-US" altLang="ja-JP" dirty="0" err="1"/>
              <a:t>decore</a:t>
            </a:r>
            <a:r>
              <a:rPr kumimoji="1" lang="en-US" altLang="ja-JP" dirty="0"/>
              <a:t> </a:t>
            </a:r>
            <a:r>
              <a:rPr kumimoji="1" lang="en-US" altLang="ja-JP" dirty="0" err="1"/>
              <a:t>utroque</a:t>
            </a:r>
            <a:r>
              <a:rPr kumimoji="1" lang="en-US" altLang="ja-JP" dirty="0"/>
              <a:t> per ex, at </a:t>
            </a:r>
            <a:r>
              <a:rPr kumimoji="1" lang="en-US" altLang="ja-JP" dirty="0" err="1"/>
              <a:t>nam</a:t>
            </a:r>
            <a:r>
              <a:rPr kumimoji="1" lang="en-US" altLang="ja-JP" dirty="0"/>
              <a:t> </a:t>
            </a:r>
            <a:r>
              <a:rPr kumimoji="1" lang="en-US" altLang="ja-JP" dirty="0" err="1"/>
              <a:t>illum</a:t>
            </a:r>
            <a:r>
              <a:rPr kumimoji="1" lang="en-US" altLang="ja-JP" dirty="0"/>
              <a:t> </a:t>
            </a:r>
            <a:r>
              <a:rPr kumimoji="1" lang="en-US" altLang="ja-JP" dirty="0" err="1"/>
              <a:t>summo</a:t>
            </a:r>
            <a:r>
              <a:rPr kumimoji="1" lang="en-US" altLang="ja-JP" dirty="0"/>
              <a:t> </a:t>
            </a:r>
            <a:r>
              <a:rPr kumimoji="1" lang="en-US" altLang="ja-JP" dirty="0" err="1"/>
              <a:t>doctus</a:t>
            </a:r>
            <a:r>
              <a:rPr kumimoji="1" lang="en-US" altLang="ja-JP" dirty="0"/>
              <a:t>.</a:t>
            </a:r>
            <a:endParaRPr kumimoji="1" lang="ja-JP" altLang="en-US" dirty="0"/>
          </a:p>
        </p:txBody>
      </p:sp>
      <p:sp>
        <p:nvSpPr>
          <p:cNvPr id="9" name="テキスト プレースホルダー 12"/>
          <p:cNvSpPr txBox="1">
            <a:spLocks/>
          </p:cNvSpPr>
          <p:nvPr/>
        </p:nvSpPr>
        <p:spPr>
          <a:xfrm>
            <a:off x="11627446" y="3033487"/>
            <a:ext cx="5601011" cy="1237390"/>
          </a:xfrm>
          <a:prstGeom prst="rect">
            <a:avLst/>
          </a:prstGeom>
        </p:spPr>
        <p:txBody>
          <a:bodyPr anchor="b">
            <a:noAutofit/>
          </a:bodyPr>
          <a:lstStyle>
            <a:lvl1pPr marL="0" indent="0" algn="l" defTabSz="1371417" rtl="0" eaLnBrk="1" latinLnBrk="0" hangingPunct="1">
              <a:lnSpc>
                <a:spcPct val="100000"/>
              </a:lnSpc>
              <a:spcBef>
                <a:spcPts val="0"/>
              </a:spcBef>
              <a:buFontTx/>
              <a:buNone/>
              <a:defRPr sz="3200" kern="1200" baseline="0">
                <a:solidFill>
                  <a:schemeClr val="tx2"/>
                </a:solidFill>
                <a:latin typeface="Ubuntu Medium" panose="020B0604030602030204" pitchFamily="34" charset="0"/>
                <a:ea typeface="+mn-ea"/>
                <a:cs typeface="+mn-cs"/>
              </a:defRPr>
            </a:lvl1pPr>
            <a:lvl2pPr marL="685709" indent="0" algn="l" defTabSz="1371417" rtl="0" eaLnBrk="1" latinLnBrk="0" hangingPunct="1">
              <a:lnSpc>
                <a:spcPct val="90000"/>
              </a:lnSpc>
              <a:spcBef>
                <a:spcPts val="750"/>
              </a:spcBef>
              <a:buFontTx/>
              <a:buNone/>
              <a:defRPr sz="3600" kern="1200">
                <a:solidFill>
                  <a:schemeClr val="tx1"/>
                </a:solidFill>
                <a:latin typeface="+mn-lt"/>
                <a:ea typeface="+mn-ea"/>
                <a:cs typeface="+mn-cs"/>
              </a:defRPr>
            </a:lvl2pPr>
            <a:lvl3pPr marL="1371417" indent="0" algn="l" defTabSz="1371417" rtl="0" eaLnBrk="1" latinLnBrk="0" hangingPunct="1">
              <a:lnSpc>
                <a:spcPct val="90000"/>
              </a:lnSpc>
              <a:spcBef>
                <a:spcPts val="750"/>
              </a:spcBef>
              <a:buFontTx/>
              <a:buNone/>
              <a:defRPr sz="3000" kern="1200">
                <a:solidFill>
                  <a:schemeClr val="tx1"/>
                </a:solidFill>
                <a:latin typeface="+mn-lt"/>
                <a:ea typeface="+mn-ea"/>
                <a:cs typeface="+mn-cs"/>
              </a:defRPr>
            </a:lvl3pPr>
            <a:lvl4pPr marL="2057126" indent="0" algn="l" defTabSz="1371417" rtl="0" eaLnBrk="1" latinLnBrk="0" hangingPunct="1">
              <a:lnSpc>
                <a:spcPct val="90000"/>
              </a:lnSpc>
              <a:spcBef>
                <a:spcPts val="750"/>
              </a:spcBef>
              <a:buFontTx/>
              <a:buNone/>
              <a:defRPr sz="2700" kern="1200">
                <a:solidFill>
                  <a:schemeClr val="tx1"/>
                </a:solidFill>
                <a:latin typeface="+mn-lt"/>
                <a:ea typeface="+mn-ea"/>
                <a:cs typeface="+mn-cs"/>
              </a:defRPr>
            </a:lvl4pPr>
            <a:lvl5pPr marL="2742835" indent="0" algn="l" defTabSz="1371417" rtl="0" eaLnBrk="1" latinLnBrk="0" hangingPunct="1">
              <a:lnSpc>
                <a:spcPct val="90000"/>
              </a:lnSpc>
              <a:spcBef>
                <a:spcPts val="750"/>
              </a:spcBef>
              <a:buFontTx/>
              <a:buNone/>
              <a:defRPr sz="2700" kern="1200">
                <a:solidFill>
                  <a:schemeClr val="tx1"/>
                </a:solidFill>
                <a:latin typeface="+mn-lt"/>
                <a:ea typeface="+mn-ea"/>
                <a:cs typeface="+mn-cs"/>
              </a:defRPr>
            </a:lvl5pPr>
            <a:lvl6pPr marL="3771397"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6pPr>
            <a:lvl7pPr marL="4457106"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7pPr>
            <a:lvl8pPr marL="5142814"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8pPr>
            <a:lvl9pPr marL="5828523"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9pPr>
          </a:lstStyle>
          <a:p>
            <a:r>
              <a:rPr kumimoji="1" lang="en-US" altLang="ja-JP" dirty="0"/>
              <a:t>Keep producing new products</a:t>
            </a:r>
            <a:endParaRPr kumimoji="1" lang="ja-JP" altLang="en-US" dirty="0"/>
          </a:p>
        </p:txBody>
      </p:sp>
      <p:sp>
        <p:nvSpPr>
          <p:cNvPr id="10" name="正方形/長方形 9"/>
          <p:cNvSpPr/>
          <p:nvPr/>
        </p:nvSpPr>
        <p:spPr>
          <a:xfrm>
            <a:off x="11724232" y="4449981"/>
            <a:ext cx="1827899" cy="6488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1565976242"/>
      </p:ext>
    </p:extLst>
  </p:cSld>
  <p:clrMapOvr>
    <a:masterClrMapping/>
  </p:clrMapOvr>
  <mc:AlternateContent xmlns:mc="http://schemas.openxmlformats.org/markup-compatibility/2006" xmlns:p14="http://schemas.microsoft.com/office/powerpoint/2010/main">
    <mc:Choice Requires="p14">
      <p:transition spd="slow" p14:dur="800" advTm="6300">
        <p14:flythrough/>
      </p:transition>
    </mc:Choice>
    <mc:Fallback xmlns="">
      <p:transition spd="slow" advTm="63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7">
                                            <p:graphicEl>
                                              <a:chart seriesIdx="-3" categoryIdx="-3" bldStep="gridLegend"/>
                                            </p:graphicEl>
                                          </p:spTgt>
                                        </p:tgtEl>
                                        <p:attrNameLst>
                                          <p:attrName>style.visibility</p:attrName>
                                        </p:attrNameLst>
                                      </p:cBhvr>
                                      <p:to>
                                        <p:strVal val="visible"/>
                                      </p:to>
                                    </p:set>
                                    <p:animEffect transition="in" filter="wipe(left)">
                                      <p:cBhvr>
                                        <p:cTn id="7" dur="750"/>
                                        <p:tgtEl>
                                          <p:spTgt spid="7">
                                            <p:graphicEl>
                                              <a:chart seriesIdx="-3" categoryIdx="-3" bldStep="gridLegend"/>
                                            </p:graphicEl>
                                          </p:spTgt>
                                        </p:tgtEl>
                                      </p:cBhvr>
                                    </p:animEffect>
                                  </p:childTnLst>
                                </p:cTn>
                              </p:par>
                            </p:childTnLst>
                          </p:cTn>
                        </p:par>
                        <p:par>
                          <p:cTn id="8" fill="hold">
                            <p:stCondLst>
                              <p:cond delay="750"/>
                            </p:stCondLst>
                            <p:childTnLst>
                              <p:par>
                                <p:cTn id="9" presetID="22" presetClass="entr" presetSubtype="8" fill="hold" grpId="0" nodeType="afterEffect">
                                  <p:stCondLst>
                                    <p:cond delay="0"/>
                                  </p:stCondLst>
                                  <p:childTnLst>
                                    <p:set>
                                      <p:cBhvr>
                                        <p:cTn id="10" dur="1" fill="hold">
                                          <p:stCondLst>
                                            <p:cond delay="0"/>
                                          </p:stCondLst>
                                        </p:cTn>
                                        <p:tgtEl>
                                          <p:spTgt spid="7">
                                            <p:graphicEl>
                                              <a:chart seriesIdx="0" categoryIdx="-4" bldStep="series"/>
                                            </p:graphicEl>
                                          </p:spTgt>
                                        </p:tgtEl>
                                        <p:attrNameLst>
                                          <p:attrName>style.visibility</p:attrName>
                                        </p:attrNameLst>
                                      </p:cBhvr>
                                      <p:to>
                                        <p:strVal val="visible"/>
                                      </p:to>
                                    </p:set>
                                    <p:animEffect transition="in" filter="wipe(left)">
                                      <p:cBhvr>
                                        <p:cTn id="11" dur="750"/>
                                        <p:tgtEl>
                                          <p:spTgt spid="7">
                                            <p:graphicEl>
                                              <a:chart seriesIdx="0" categoryIdx="-4" bldStep="series"/>
                                            </p:graphicEl>
                                          </p:spTgt>
                                        </p:tgtEl>
                                      </p:cBhvr>
                                    </p:animEffect>
                                  </p:childTnLst>
                                </p:cTn>
                              </p:par>
                            </p:childTnLst>
                          </p:cTn>
                        </p:par>
                        <p:par>
                          <p:cTn id="12" fill="hold">
                            <p:stCondLst>
                              <p:cond delay="1500"/>
                            </p:stCondLst>
                            <p:childTnLst>
                              <p:par>
                                <p:cTn id="13" presetID="22" presetClass="entr" presetSubtype="8" fill="hold" grpId="0" nodeType="afterEffect">
                                  <p:stCondLst>
                                    <p:cond delay="0"/>
                                  </p:stCondLst>
                                  <p:childTnLst>
                                    <p:set>
                                      <p:cBhvr>
                                        <p:cTn id="14" dur="1" fill="hold">
                                          <p:stCondLst>
                                            <p:cond delay="0"/>
                                          </p:stCondLst>
                                        </p:cTn>
                                        <p:tgtEl>
                                          <p:spTgt spid="7">
                                            <p:graphicEl>
                                              <a:chart seriesIdx="1" categoryIdx="-4" bldStep="series"/>
                                            </p:graphicEl>
                                          </p:spTgt>
                                        </p:tgtEl>
                                        <p:attrNameLst>
                                          <p:attrName>style.visibility</p:attrName>
                                        </p:attrNameLst>
                                      </p:cBhvr>
                                      <p:to>
                                        <p:strVal val="visible"/>
                                      </p:to>
                                    </p:set>
                                    <p:animEffect transition="in" filter="wipe(left)">
                                      <p:cBhvr>
                                        <p:cTn id="15" dur="750"/>
                                        <p:tgtEl>
                                          <p:spTgt spid="7">
                                            <p:graphicEl>
                                              <a:chart seriesIdx="1" categoryIdx="-4" bldStep="series"/>
                                            </p:graphicEl>
                                          </p:spTgt>
                                        </p:tgtEl>
                                      </p:cBhvr>
                                    </p:animEffect>
                                  </p:childTnLst>
                                </p:cTn>
                              </p:par>
                            </p:childTnLst>
                          </p:cTn>
                        </p:par>
                        <p:par>
                          <p:cTn id="16" fill="hold">
                            <p:stCondLst>
                              <p:cond delay="2250"/>
                            </p:stCondLst>
                            <p:childTnLst>
                              <p:par>
                                <p:cTn id="17" presetID="22" presetClass="entr" presetSubtype="8" fill="hold" grpId="0" nodeType="afterEffect">
                                  <p:stCondLst>
                                    <p:cond delay="0"/>
                                  </p:stCondLst>
                                  <p:childTnLst>
                                    <p:set>
                                      <p:cBhvr>
                                        <p:cTn id="18" dur="1" fill="hold">
                                          <p:stCondLst>
                                            <p:cond delay="0"/>
                                          </p:stCondLst>
                                        </p:cTn>
                                        <p:tgtEl>
                                          <p:spTgt spid="7">
                                            <p:graphicEl>
                                              <a:chart seriesIdx="2" categoryIdx="-4" bldStep="series"/>
                                            </p:graphicEl>
                                          </p:spTgt>
                                        </p:tgtEl>
                                        <p:attrNameLst>
                                          <p:attrName>style.visibility</p:attrName>
                                        </p:attrNameLst>
                                      </p:cBhvr>
                                      <p:to>
                                        <p:strVal val="visible"/>
                                      </p:to>
                                    </p:set>
                                    <p:animEffect transition="in" filter="wipe(left)">
                                      <p:cBhvr>
                                        <p:cTn id="19" dur="750"/>
                                        <p:tgtEl>
                                          <p:spTgt spid="7">
                                            <p:graphicEl>
                                              <a:chart seriesIdx="2" categoryIdx="-4" bldStep="series"/>
                                            </p:graphicEl>
                                          </p:spTgt>
                                        </p:tgtEl>
                                      </p:cBhvr>
                                    </p:animEffect>
                                  </p:childTnLst>
                                </p:cTn>
                              </p:par>
                            </p:childTnLst>
                          </p:cTn>
                        </p:par>
                        <p:par>
                          <p:cTn id="20" fill="hold">
                            <p:stCondLst>
                              <p:cond delay="3000"/>
                            </p:stCondLst>
                            <p:childTnLst>
                              <p:par>
                                <p:cTn id="21" presetID="2" presetClass="entr" presetSubtype="8" decel="100000" fill="hold" grpId="0" nodeType="afterEffect">
                                  <p:stCondLst>
                                    <p:cond delay="0"/>
                                  </p:stCondLst>
                                  <p:childTnLst>
                                    <p:set>
                                      <p:cBhvr>
                                        <p:cTn id="22" dur="1" fill="hold">
                                          <p:stCondLst>
                                            <p:cond delay="0"/>
                                          </p:stCondLst>
                                        </p:cTn>
                                        <p:tgtEl>
                                          <p:spTgt spid="9">
                                            <p:txEl>
                                              <p:pRg st="0" end="0"/>
                                            </p:txEl>
                                          </p:spTgt>
                                        </p:tgtEl>
                                        <p:attrNameLst>
                                          <p:attrName>style.visibility</p:attrName>
                                        </p:attrNameLst>
                                      </p:cBhvr>
                                      <p:to>
                                        <p:strVal val="visible"/>
                                      </p:to>
                                    </p:set>
                                    <p:anim calcmode="lin" valueType="num">
                                      <p:cBhvr additive="base">
                                        <p:cTn id="23" dur="500" fill="hold"/>
                                        <p:tgtEl>
                                          <p:spTgt spid="9">
                                            <p:txEl>
                                              <p:pRg st="0" end="0"/>
                                            </p:txEl>
                                          </p:spTgt>
                                        </p:tgtEl>
                                        <p:attrNameLst>
                                          <p:attrName>ppt_x</p:attrName>
                                        </p:attrNameLst>
                                      </p:cBhvr>
                                      <p:tavLst>
                                        <p:tav tm="0">
                                          <p:val>
                                            <p:strVal val="0-#ppt_w/2"/>
                                          </p:val>
                                        </p:tav>
                                        <p:tav tm="100000">
                                          <p:val>
                                            <p:strVal val="#ppt_x"/>
                                          </p:val>
                                        </p:tav>
                                      </p:tavLst>
                                    </p:anim>
                                    <p:anim calcmode="lin" valueType="num">
                                      <p:cBhvr additive="base">
                                        <p:cTn id="24" dur="500" fill="hold"/>
                                        <p:tgtEl>
                                          <p:spTgt spid="9">
                                            <p:txEl>
                                              <p:pRg st="0" end="0"/>
                                            </p:txEl>
                                          </p:spTgt>
                                        </p:tgtEl>
                                        <p:attrNameLst>
                                          <p:attrName>ppt_y</p:attrName>
                                        </p:attrNameLst>
                                      </p:cBhvr>
                                      <p:tavLst>
                                        <p:tav tm="0">
                                          <p:val>
                                            <p:strVal val="#ppt_y"/>
                                          </p:val>
                                        </p:tav>
                                        <p:tav tm="100000">
                                          <p:val>
                                            <p:strVal val="#ppt_y"/>
                                          </p:val>
                                        </p:tav>
                                      </p:tavLst>
                                    </p:anim>
                                  </p:childTnLst>
                                </p:cTn>
                              </p:par>
                              <p:par>
                                <p:cTn id="25" presetID="2" presetClass="entr" presetSubtype="4" decel="100000" fill="hold" grpId="0" nodeType="withEffect">
                                  <p:stCondLst>
                                    <p:cond delay="0"/>
                                  </p:stCondLst>
                                  <p:childTnLst>
                                    <p:set>
                                      <p:cBhvr>
                                        <p:cTn id="26" dur="1" fill="hold">
                                          <p:stCondLst>
                                            <p:cond delay="0"/>
                                          </p:stCondLst>
                                        </p:cTn>
                                        <p:tgtEl>
                                          <p:spTgt spid="10"/>
                                        </p:tgtEl>
                                        <p:attrNameLst>
                                          <p:attrName>style.visibility</p:attrName>
                                        </p:attrNameLst>
                                      </p:cBhvr>
                                      <p:to>
                                        <p:strVal val="visible"/>
                                      </p:to>
                                    </p:set>
                                    <p:anim calcmode="lin" valueType="num">
                                      <p:cBhvr additive="base">
                                        <p:cTn id="27" dur="500" fill="hold"/>
                                        <p:tgtEl>
                                          <p:spTgt spid="10"/>
                                        </p:tgtEl>
                                        <p:attrNameLst>
                                          <p:attrName>ppt_x</p:attrName>
                                        </p:attrNameLst>
                                      </p:cBhvr>
                                      <p:tavLst>
                                        <p:tav tm="0">
                                          <p:val>
                                            <p:strVal val="#ppt_x"/>
                                          </p:val>
                                        </p:tav>
                                        <p:tav tm="100000">
                                          <p:val>
                                            <p:strVal val="#ppt_x"/>
                                          </p:val>
                                        </p:tav>
                                      </p:tavLst>
                                    </p:anim>
                                    <p:anim calcmode="lin" valueType="num">
                                      <p:cBhvr additive="base">
                                        <p:cTn id="28" dur="500" fill="hold"/>
                                        <p:tgtEl>
                                          <p:spTgt spid="10"/>
                                        </p:tgtEl>
                                        <p:attrNameLst>
                                          <p:attrName>ppt_y</p:attrName>
                                        </p:attrNameLst>
                                      </p:cBhvr>
                                      <p:tavLst>
                                        <p:tav tm="0">
                                          <p:val>
                                            <p:strVal val="1+#ppt_h/2"/>
                                          </p:val>
                                        </p:tav>
                                        <p:tav tm="100000">
                                          <p:val>
                                            <p:strVal val="#ppt_y"/>
                                          </p:val>
                                        </p:tav>
                                      </p:tavLst>
                                    </p:anim>
                                  </p:childTnLst>
                                </p:cTn>
                              </p:par>
                            </p:childTnLst>
                          </p:cTn>
                        </p:par>
                        <p:par>
                          <p:cTn id="29" fill="hold">
                            <p:stCondLst>
                              <p:cond delay="3500"/>
                            </p:stCondLst>
                            <p:childTnLst>
                              <p:par>
                                <p:cTn id="30" presetID="22" presetClass="entr" presetSubtype="8" fill="hold" grpId="0" nodeType="afterEffect">
                                  <p:stCondLst>
                                    <p:cond delay="0"/>
                                  </p:stCondLst>
                                  <p:childTnLst>
                                    <p:set>
                                      <p:cBhvr>
                                        <p:cTn id="31" dur="1" fill="hold">
                                          <p:stCondLst>
                                            <p:cond delay="0"/>
                                          </p:stCondLst>
                                        </p:cTn>
                                        <p:tgtEl>
                                          <p:spTgt spid="8"/>
                                        </p:tgtEl>
                                        <p:attrNameLst>
                                          <p:attrName>style.visibility</p:attrName>
                                        </p:attrNameLst>
                                      </p:cBhvr>
                                      <p:to>
                                        <p:strVal val="visible"/>
                                      </p:to>
                                    </p:set>
                                    <p:animEffect transition="in" filter="wipe(left)">
                                      <p:cBhvr>
                                        <p:cTn id="32"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7" grpId="0" uiExpand="1">
        <p:bldSub>
          <a:bldChart bld="series"/>
        </p:bldSub>
      </p:bldGraphic>
      <p:bldP spid="8" grpId="0">
        <p:tmplLst>
          <p:tmpl>
            <p:tnLst>
              <p:par>
                <p:cTn presetID="22" presetClass="entr" presetSubtype="8" fill="hold" nodeType="afterEffect">
                  <p:stCondLst>
                    <p:cond delay="0"/>
                  </p:stCondLst>
                  <p:childTnLst>
                    <p:set>
                      <p:cBhvr>
                        <p:cTn dur="1" fill="hold">
                          <p:stCondLst>
                            <p:cond delay="0"/>
                          </p:stCondLst>
                        </p:cTn>
                        <p:tgtEl>
                          <p:spTgt spid="8"/>
                        </p:tgtEl>
                        <p:attrNameLst>
                          <p:attrName>style.visibility</p:attrName>
                        </p:attrNameLst>
                      </p:cBhvr>
                      <p:to>
                        <p:strVal val="visible"/>
                      </p:to>
                    </p:set>
                    <p:animEffect transition="in" filter="wipe(left)">
                      <p:cBhvr>
                        <p:cTn dur="500"/>
                        <p:tgtEl>
                          <p:spTgt spid="8"/>
                        </p:tgtEl>
                      </p:cBhvr>
                    </p:animEffect>
                  </p:childTnLst>
                </p:cTn>
              </p:par>
            </p:tnLst>
          </p:tmpl>
        </p:tmplLst>
      </p:bldP>
      <p:bldP spid="9" grpId="0" build="p">
        <p:tmplLst>
          <p:tmpl lvl="1">
            <p:tnLst>
              <p:par>
                <p:cTn presetID="2" presetClass="entr" presetSubtype="8" decel="100000" fill="hold" nodeType="afterEffect">
                  <p:stCondLst>
                    <p:cond delay="0"/>
                  </p:stCondLst>
                  <p:childTnLst>
                    <p:set>
                      <p:cBhvr>
                        <p:cTn dur="1" fill="hold">
                          <p:stCondLst>
                            <p:cond delay="0"/>
                          </p:stCondLst>
                        </p:cTn>
                        <p:tgtEl>
                          <p:spTgt spid="9"/>
                        </p:tgtEl>
                        <p:attrNameLst>
                          <p:attrName>style.visibility</p:attrName>
                        </p:attrNameLst>
                      </p:cBhvr>
                      <p:to>
                        <p:strVal val="visible"/>
                      </p:to>
                    </p:set>
                    <p:anim calcmode="lin" valueType="num">
                      <p:cBhvr additive="base">
                        <p:cTn dur="500" fill="hold"/>
                        <p:tgtEl>
                          <p:spTgt spid="9"/>
                        </p:tgtEl>
                        <p:attrNameLst>
                          <p:attrName>ppt_x</p:attrName>
                        </p:attrNameLst>
                      </p:cBhvr>
                      <p:tavLst>
                        <p:tav tm="0">
                          <p:val>
                            <p:strVal val="0-#ppt_w/2"/>
                          </p:val>
                        </p:tav>
                        <p:tav tm="100000">
                          <p:val>
                            <p:strVal val="#ppt_x"/>
                          </p:val>
                        </p:tav>
                      </p:tavLst>
                    </p:anim>
                    <p:anim calcmode="lin" valueType="num">
                      <p:cBhvr additive="base">
                        <p:cTn dur="500" fill="hold"/>
                        <p:tgtEl>
                          <p:spTgt spid="9"/>
                        </p:tgtEl>
                        <p:attrNameLst>
                          <p:attrName>ppt_y</p:attrName>
                        </p:attrNameLst>
                      </p:cBhvr>
                      <p:tavLst>
                        <p:tav tm="0">
                          <p:val>
                            <p:strVal val="#ppt_y"/>
                          </p:val>
                        </p:tav>
                        <p:tav tm="100000">
                          <p:val>
                            <p:strVal val="#ppt_y"/>
                          </p:val>
                        </p:tav>
                      </p:tavLst>
                    </p:anim>
                  </p:childTnLst>
                </p:cTn>
              </p:par>
            </p:tnLst>
          </p:tmpl>
        </p:tmplLst>
      </p:bldP>
      <p:bldP spid="10"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図プレースホルダー 9"/>
          <p:cNvSpPr>
            <a:spLocks noGrp="1"/>
          </p:cNvSpPr>
          <p:nvPr>
            <p:ph type="pic" sz="quarter" idx="15"/>
          </p:nvPr>
        </p:nvSpPr>
        <p:spPr/>
      </p:sp>
      <p:sp>
        <p:nvSpPr>
          <p:cNvPr id="2" name="タイトル 1"/>
          <p:cNvSpPr>
            <a:spLocks noGrp="1"/>
          </p:cNvSpPr>
          <p:nvPr>
            <p:ph type="title"/>
          </p:nvPr>
        </p:nvSpPr>
        <p:spPr/>
        <p:txBody>
          <a:bodyPr/>
          <a:lstStyle/>
          <a:p>
            <a:r>
              <a:rPr kumimoji="1" lang="en-US" altLang="ja-JP" dirty="0"/>
              <a:t>Presentation Topic</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8</a:t>
            </a:fld>
            <a:endParaRPr lang="en-US" dirty="0"/>
          </a:p>
        </p:txBody>
      </p:sp>
      <p:sp>
        <p:nvSpPr>
          <p:cNvPr id="6" name="テキスト プレースホルダー 5"/>
          <p:cNvSpPr>
            <a:spLocks noGrp="1"/>
          </p:cNvSpPr>
          <p:nvPr>
            <p:ph type="body" sz="quarter" idx="14"/>
          </p:nvPr>
        </p:nvSpPr>
        <p:spPr/>
        <p:txBody>
          <a:bodyPr/>
          <a:lstStyle/>
          <a:p>
            <a:endParaRPr kumimoji="1" lang="ja-JP" altLang="en-US" dirty="0"/>
          </a:p>
        </p:txBody>
      </p:sp>
      <p:sp>
        <p:nvSpPr>
          <p:cNvPr id="7" name="テキスト プレースホルダー 6"/>
          <p:cNvSpPr>
            <a:spLocks noGrp="1"/>
          </p:cNvSpPr>
          <p:nvPr>
            <p:ph type="body" sz="quarter" idx="13"/>
          </p:nvPr>
        </p:nvSpPr>
        <p:spPr/>
        <p:txBody>
          <a:bodyPr/>
          <a:lstStyle/>
          <a:p>
            <a:r>
              <a:rPr kumimoji="1" lang="en-US" altLang="ja-JP" dirty="0"/>
              <a:t>At </a:t>
            </a:r>
            <a:r>
              <a:rPr kumimoji="1" lang="en-US" altLang="ja-JP" dirty="0" err="1"/>
              <a:t>vero</a:t>
            </a:r>
            <a:r>
              <a:rPr kumimoji="1" lang="en-US" altLang="ja-JP" dirty="0"/>
              <a:t> </a:t>
            </a:r>
            <a:r>
              <a:rPr kumimoji="1" lang="en-US" altLang="ja-JP" dirty="0" err="1"/>
              <a:t>quidam</a:t>
            </a:r>
            <a:r>
              <a:rPr kumimoji="1" lang="en-US" altLang="ja-JP" dirty="0"/>
              <a:t> </a:t>
            </a:r>
            <a:r>
              <a:rPr kumimoji="1" lang="en-US" altLang="ja-JP" dirty="0" err="1"/>
              <a:t>civibus</a:t>
            </a:r>
            <a:r>
              <a:rPr kumimoji="1" lang="en-US" altLang="ja-JP" dirty="0"/>
              <a:t> cum, vim ex </a:t>
            </a:r>
            <a:r>
              <a:rPr kumimoji="1" lang="en-US" altLang="ja-JP" dirty="0" err="1"/>
              <a:t>vidisse</a:t>
            </a:r>
            <a:r>
              <a:rPr kumimoji="1" lang="en-US" altLang="ja-JP" dirty="0"/>
              <a:t> </a:t>
            </a:r>
            <a:r>
              <a:rPr kumimoji="1" lang="en-US" altLang="ja-JP" dirty="0" err="1"/>
              <a:t>tibique</a:t>
            </a:r>
            <a:r>
              <a:rPr kumimoji="1" lang="en-US" altLang="ja-JP" dirty="0"/>
              <a:t> </a:t>
            </a:r>
            <a:r>
              <a:rPr kumimoji="1" lang="en-US" altLang="ja-JP" dirty="0" err="1"/>
              <a:t>dissentias</a:t>
            </a:r>
            <a:endParaRPr kumimoji="1" lang="en-US" altLang="ja-JP" dirty="0"/>
          </a:p>
        </p:txBody>
      </p:sp>
      <p:sp>
        <p:nvSpPr>
          <p:cNvPr id="8" name="テキスト プレースホルダー 7"/>
          <p:cNvSpPr>
            <a:spLocks noGrp="1"/>
          </p:cNvSpPr>
          <p:nvPr>
            <p:ph type="body" sz="quarter" idx="12"/>
          </p:nvPr>
        </p:nvSpPr>
        <p:spPr/>
        <p:txBody>
          <a:bodyPr/>
          <a:lstStyle/>
          <a:p>
            <a:r>
              <a:rPr kumimoji="1" lang="en-US" altLang="ja-JP" dirty="0"/>
              <a:t>An mea mundi </a:t>
            </a:r>
            <a:r>
              <a:rPr kumimoji="1" lang="en-US" altLang="ja-JP" dirty="0" err="1"/>
              <a:t>soleat</a:t>
            </a:r>
            <a:r>
              <a:rPr kumimoji="1" lang="en-US" altLang="ja-JP" dirty="0"/>
              <a:t>, ne </a:t>
            </a:r>
            <a:r>
              <a:rPr kumimoji="1" lang="en-US" altLang="ja-JP" dirty="0" err="1"/>
              <a:t>falli</a:t>
            </a:r>
            <a:r>
              <a:rPr kumimoji="1" lang="en-US" altLang="ja-JP" dirty="0"/>
              <a:t> </a:t>
            </a:r>
            <a:r>
              <a:rPr kumimoji="1" lang="en-US" altLang="ja-JP" dirty="0" err="1"/>
              <a:t>tacimates</a:t>
            </a:r>
            <a:r>
              <a:rPr kumimoji="1" lang="en-US" altLang="ja-JP" dirty="0"/>
              <a:t> </a:t>
            </a:r>
            <a:r>
              <a:rPr kumimoji="1" lang="en-US" altLang="ja-JP" dirty="0" err="1"/>
              <a:t>eum</a:t>
            </a:r>
            <a:r>
              <a:rPr kumimoji="1" lang="en-US" altLang="ja-JP" dirty="0"/>
              <a:t>. </a:t>
            </a:r>
            <a:r>
              <a:rPr kumimoji="1" lang="en-US" altLang="ja-JP" dirty="0" err="1"/>
              <a:t>Summo</a:t>
            </a:r>
            <a:r>
              <a:rPr kumimoji="1" lang="en-US" altLang="ja-JP" dirty="0"/>
              <a:t> </a:t>
            </a:r>
            <a:r>
              <a:rPr kumimoji="1" lang="en-US" altLang="ja-JP" dirty="0" err="1"/>
              <a:t>discere</a:t>
            </a:r>
            <a:r>
              <a:rPr kumimoji="1" lang="en-US" altLang="ja-JP" dirty="0"/>
              <a:t> </a:t>
            </a:r>
            <a:r>
              <a:rPr kumimoji="1" lang="en-US" altLang="ja-JP" dirty="0" err="1"/>
              <a:t>adversarium</a:t>
            </a:r>
            <a:r>
              <a:rPr kumimoji="1" lang="en-US" altLang="ja-JP" dirty="0"/>
              <a:t> per </a:t>
            </a:r>
            <a:r>
              <a:rPr kumimoji="1" lang="en-US" altLang="ja-JP" dirty="0" err="1"/>
              <a:t>te</a:t>
            </a:r>
            <a:r>
              <a:rPr kumimoji="1" lang="en-US" altLang="ja-JP" dirty="0"/>
              <a:t>, ad </a:t>
            </a:r>
            <a:r>
              <a:rPr kumimoji="1" lang="en-US" altLang="ja-JP" dirty="0" err="1"/>
              <a:t>usu</a:t>
            </a:r>
            <a:r>
              <a:rPr kumimoji="1" lang="en-US" altLang="ja-JP" dirty="0"/>
              <a:t> </a:t>
            </a:r>
            <a:r>
              <a:rPr kumimoji="1" lang="en-US" altLang="ja-JP" dirty="0" err="1"/>
              <a:t>nullam</a:t>
            </a:r>
            <a:r>
              <a:rPr kumimoji="1" lang="en-US" altLang="ja-JP" dirty="0"/>
              <a:t> </a:t>
            </a:r>
            <a:r>
              <a:rPr kumimoji="1" lang="en-US" altLang="ja-JP" dirty="0" err="1"/>
              <a:t>prompta</a:t>
            </a:r>
            <a:r>
              <a:rPr kumimoji="1" lang="en-US" altLang="ja-JP" dirty="0"/>
              <a:t> </a:t>
            </a:r>
            <a:r>
              <a:rPr kumimoji="1" lang="en-US" altLang="ja-JP" dirty="0" err="1"/>
              <a:t>blandit</a:t>
            </a:r>
            <a:r>
              <a:rPr kumimoji="1" lang="en-US" altLang="ja-JP" dirty="0"/>
              <a:t>, id cum </a:t>
            </a:r>
            <a:r>
              <a:rPr kumimoji="1" lang="en-US" altLang="ja-JP" dirty="0" err="1"/>
              <a:t>quot</a:t>
            </a:r>
            <a:r>
              <a:rPr kumimoji="1" lang="en-US" altLang="ja-JP" dirty="0"/>
              <a:t> </a:t>
            </a:r>
            <a:r>
              <a:rPr kumimoji="1" lang="en-US" altLang="ja-JP" dirty="0" err="1"/>
              <a:t>facilis</a:t>
            </a:r>
            <a:r>
              <a:rPr kumimoji="1" lang="en-US" altLang="ja-JP" dirty="0"/>
              <a:t> </a:t>
            </a:r>
            <a:r>
              <a:rPr kumimoji="1" lang="en-US" altLang="ja-JP" dirty="0" err="1"/>
              <a:t>vulputate</a:t>
            </a:r>
            <a:r>
              <a:rPr kumimoji="1" lang="en-US" altLang="ja-JP" dirty="0"/>
              <a:t>. Nam </a:t>
            </a:r>
            <a:r>
              <a:rPr kumimoji="1" lang="en-US" altLang="ja-JP" dirty="0" err="1"/>
              <a:t>mutat</a:t>
            </a:r>
            <a:r>
              <a:rPr kumimoji="1" lang="en-US" altLang="ja-JP" dirty="0"/>
              <a:t> </a:t>
            </a:r>
            <a:r>
              <a:rPr kumimoji="1" lang="en-US" altLang="ja-JP" dirty="0" err="1"/>
              <a:t>mazim</a:t>
            </a:r>
            <a:r>
              <a:rPr kumimoji="1" lang="en-US" altLang="ja-JP" dirty="0"/>
              <a:t> </a:t>
            </a:r>
            <a:r>
              <a:rPr kumimoji="1" lang="en-US" altLang="ja-JP" dirty="0" err="1"/>
              <a:t>legere</a:t>
            </a:r>
            <a:r>
              <a:rPr kumimoji="1" lang="en-US" altLang="ja-JP" dirty="0"/>
              <a:t> </a:t>
            </a:r>
            <a:r>
              <a:rPr kumimoji="1" lang="en-US" altLang="ja-JP" dirty="0" err="1"/>
              <a:t>ut</a:t>
            </a:r>
            <a:r>
              <a:rPr kumimoji="1" lang="en-US" altLang="ja-JP" dirty="0"/>
              <a:t>, cu </a:t>
            </a:r>
            <a:r>
              <a:rPr kumimoji="1" lang="en-US" altLang="ja-JP" dirty="0" err="1"/>
              <a:t>summo</a:t>
            </a:r>
            <a:r>
              <a:rPr kumimoji="1" lang="en-US" altLang="ja-JP" dirty="0"/>
              <a:t> </a:t>
            </a:r>
            <a:r>
              <a:rPr kumimoji="1" lang="en-US" altLang="ja-JP" dirty="0" err="1"/>
              <a:t>essent</a:t>
            </a:r>
            <a:r>
              <a:rPr kumimoji="1" lang="en-US" altLang="ja-JP" dirty="0"/>
              <a:t> </a:t>
            </a:r>
            <a:r>
              <a:rPr kumimoji="1" lang="en-US" altLang="ja-JP" dirty="0" err="1"/>
              <a:t>recteque</a:t>
            </a:r>
            <a:r>
              <a:rPr kumimoji="1" lang="en-US" altLang="ja-JP" dirty="0"/>
              <a:t> vis, </a:t>
            </a:r>
            <a:r>
              <a:rPr kumimoji="1" lang="en-US" altLang="ja-JP" dirty="0" err="1"/>
              <a:t>eu</a:t>
            </a:r>
            <a:r>
              <a:rPr kumimoji="1" lang="en-US" altLang="ja-JP" dirty="0"/>
              <a:t> impetus </a:t>
            </a:r>
            <a:r>
              <a:rPr kumimoji="1" lang="en-US" altLang="ja-JP" dirty="0" err="1"/>
              <a:t>viderer</a:t>
            </a:r>
            <a:r>
              <a:rPr kumimoji="1" lang="en-US" altLang="ja-JP" dirty="0"/>
              <a:t> </a:t>
            </a:r>
            <a:r>
              <a:rPr kumimoji="1" lang="en-US" altLang="ja-JP" dirty="0" err="1"/>
              <a:t>platonem</a:t>
            </a:r>
            <a:r>
              <a:rPr kumimoji="1" lang="en-US" altLang="ja-JP" dirty="0"/>
              <a:t> est. Eos </a:t>
            </a:r>
            <a:r>
              <a:rPr kumimoji="1" lang="en-US" altLang="ja-JP" dirty="0" err="1"/>
              <a:t>verear</a:t>
            </a:r>
            <a:r>
              <a:rPr kumimoji="1" lang="en-US" altLang="ja-JP" dirty="0"/>
              <a:t> </a:t>
            </a:r>
            <a:r>
              <a:rPr kumimoji="1" lang="en-US" altLang="ja-JP" dirty="0" err="1"/>
              <a:t>antiopam</a:t>
            </a:r>
            <a:r>
              <a:rPr kumimoji="1" lang="en-US" altLang="ja-JP" dirty="0"/>
              <a:t> </a:t>
            </a:r>
            <a:r>
              <a:rPr kumimoji="1" lang="en-US" altLang="ja-JP" dirty="0" err="1"/>
              <a:t>intellegat</a:t>
            </a:r>
            <a:r>
              <a:rPr kumimoji="1" lang="en-US" altLang="ja-JP" dirty="0"/>
              <a:t> ex. </a:t>
            </a:r>
            <a:endParaRPr kumimoji="1" lang="ja-JP" altLang="en-US" dirty="0"/>
          </a:p>
        </p:txBody>
      </p:sp>
    </p:spTree>
    <p:extLst>
      <p:ext uri="{BB962C8B-B14F-4D97-AF65-F5344CB8AC3E}">
        <p14:creationId xmlns:p14="http://schemas.microsoft.com/office/powerpoint/2010/main" val="723183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4769">
        <p15:prstTrans prst="pageCurlSingle"/>
      </p:transition>
    </mc:Choice>
    <mc:Fallback xmlns="">
      <p:transition spd="slow" advTm="4769">
        <p:fade/>
      </p:transition>
    </mc:Fallback>
  </mc:AlternateContent>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テキスト プレースホルダー 5"/>
          <p:cNvSpPr>
            <a:spLocks noGrp="1"/>
          </p:cNvSpPr>
          <p:nvPr>
            <p:ph type="body" sz="quarter" idx="13"/>
          </p:nvPr>
        </p:nvSpPr>
        <p:spPr/>
        <p:txBody>
          <a:bodyPr/>
          <a:lstStyle/>
          <a:p>
            <a:r>
              <a:rPr lang="en-US" altLang="ja-JP" dirty="0"/>
              <a:t>“There are only two ways to live your life. </a:t>
            </a:r>
            <a:br>
              <a:rPr lang="en-US" altLang="ja-JP" dirty="0"/>
            </a:br>
            <a:r>
              <a:rPr lang="en-US" altLang="ja-JP" dirty="0"/>
              <a:t>One is as though nothing is a miracle. </a:t>
            </a:r>
            <a:br>
              <a:rPr lang="en-US" altLang="ja-JP" dirty="0"/>
            </a:br>
            <a:r>
              <a:rPr lang="en-US" altLang="ja-JP" dirty="0"/>
              <a:t>The other is as though everything is a miracle.”</a:t>
            </a:r>
          </a:p>
        </p:txBody>
      </p:sp>
    </p:spTree>
    <p:extLst>
      <p:ext uri="{BB962C8B-B14F-4D97-AF65-F5344CB8AC3E}">
        <p14:creationId xmlns:p14="http://schemas.microsoft.com/office/powerpoint/2010/main" val="1942611674"/>
      </p:ext>
    </p:extLst>
  </p:cSld>
  <p:clrMapOvr>
    <a:masterClrMapping/>
  </p:clrMapOvr>
  <mc:AlternateContent xmlns:mc="http://schemas.openxmlformats.org/markup-compatibility/2006" xmlns:p14="http://schemas.microsoft.com/office/powerpoint/2010/main">
    <mc:Choice Requires="p14">
      <p:transition spd="slow" p14:dur="1500" advTm="4558">
        <p14:reveal/>
      </p:transition>
    </mc:Choice>
    <mc:Fallback xmlns="">
      <p:transition spd="slow" advTm="4558">
        <p:fade/>
      </p:transition>
    </mc:Fallback>
  </mc:AlternateContent>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タイトル 22"/>
          <p:cNvSpPr>
            <a:spLocks noGrp="1"/>
          </p:cNvSpPr>
          <p:nvPr>
            <p:ph type="title"/>
          </p:nvPr>
        </p:nvSpPr>
        <p:spPr/>
        <p:txBody>
          <a:bodyPr/>
          <a:lstStyle/>
          <a:p>
            <a:r>
              <a:rPr kumimoji="1" lang="en-US" altLang="ja-JP" dirty="0"/>
              <a:t>Key Takeaways</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81</a:t>
            </a:fld>
            <a:endParaRPr lang="en-US" dirty="0"/>
          </a:p>
        </p:txBody>
      </p:sp>
      <p:sp>
        <p:nvSpPr>
          <p:cNvPr id="24" name="テキスト プレースホルダー 23"/>
          <p:cNvSpPr>
            <a:spLocks noGrp="1"/>
          </p:cNvSpPr>
          <p:nvPr>
            <p:ph type="body" sz="quarter" idx="12"/>
          </p:nvPr>
        </p:nvSpPr>
        <p:spPr/>
        <p:txBody>
          <a:bodyPr/>
          <a:lstStyle/>
          <a:p>
            <a:r>
              <a:rPr kumimoji="1" lang="en-US" altLang="ja-JP" dirty="0"/>
              <a:t>Vim ad </a:t>
            </a:r>
            <a:r>
              <a:rPr kumimoji="1" lang="en-US" altLang="ja-JP" dirty="0" err="1"/>
              <a:t>congue</a:t>
            </a:r>
            <a:r>
              <a:rPr kumimoji="1" lang="en-US" altLang="ja-JP" dirty="0"/>
              <a:t> </a:t>
            </a:r>
            <a:r>
              <a:rPr kumimoji="1" lang="en-US" altLang="ja-JP" dirty="0" err="1"/>
              <a:t>disputationi</a:t>
            </a:r>
            <a:r>
              <a:rPr kumimoji="1" lang="en-US" altLang="ja-JP" dirty="0"/>
              <a:t>. </a:t>
            </a:r>
            <a:r>
              <a:rPr kumimoji="1" lang="en-US" altLang="ja-JP" dirty="0" err="1"/>
              <a:t>Eu</a:t>
            </a:r>
            <a:r>
              <a:rPr kumimoji="1" lang="en-US" altLang="ja-JP" dirty="0"/>
              <a:t> pro </a:t>
            </a:r>
            <a:r>
              <a:rPr kumimoji="1" lang="en-US" altLang="ja-JP" dirty="0" err="1"/>
              <a:t>vocent</a:t>
            </a:r>
            <a:r>
              <a:rPr kumimoji="1" lang="en-US" altLang="ja-JP" dirty="0"/>
              <a:t> </a:t>
            </a:r>
            <a:r>
              <a:rPr kumimoji="1" lang="en-US" altLang="ja-JP" dirty="0" err="1"/>
              <a:t>inciderint</a:t>
            </a:r>
            <a:r>
              <a:rPr kumimoji="1" lang="en-US" altLang="ja-JP" dirty="0"/>
              <a:t>, et </a:t>
            </a:r>
            <a:r>
              <a:rPr kumimoji="1" lang="en-US" altLang="ja-JP" dirty="0" err="1"/>
              <a:t>habemus</a:t>
            </a:r>
            <a:r>
              <a:rPr kumimoji="1" lang="en-US" altLang="ja-JP" dirty="0"/>
              <a:t> </a:t>
            </a:r>
            <a:r>
              <a:rPr kumimoji="1" lang="en-US" altLang="ja-JP" dirty="0" err="1"/>
              <a:t>atomorum</a:t>
            </a:r>
            <a:r>
              <a:rPr kumimoji="1" lang="en-US" altLang="ja-JP" dirty="0"/>
              <a:t> </a:t>
            </a:r>
            <a:r>
              <a:rPr kumimoji="1" lang="en-US" altLang="ja-JP" dirty="0" err="1"/>
              <a:t>nam</a:t>
            </a:r>
            <a:r>
              <a:rPr kumimoji="1" lang="en-US" altLang="ja-JP" dirty="0"/>
              <a:t>, an has </a:t>
            </a:r>
            <a:r>
              <a:rPr kumimoji="1" lang="en-US" altLang="ja-JP" dirty="0" err="1"/>
              <a:t>iusto</a:t>
            </a:r>
            <a:r>
              <a:rPr kumimoji="1" lang="en-US" altLang="ja-JP" dirty="0"/>
              <a:t> </a:t>
            </a:r>
            <a:r>
              <a:rPr kumimoji="1" lang="en-US" altLang="ja-JP" dirty="0" err="1"/>
              <a:t>aliquip</a:t>
            </a:r>
            <a:r>
              <a:rPr kumimoji="1" lang="en-US" altLang="ja-JP" dirty="0"/>
              <a:t> </a:t>
            </a:r>
            <a:r>
              <a:rPr kumimoji="1" lang="en-US" altLang="ja-JP" dirty="0" err="1"/>
              <a:t>moderatius</a:t>
            </a:r>
            <a:r>
              <a:rPr kumimoji="1" lang="en-US" altLang="ja-JP" dirty="0"/>
              <a:t>. </a:t>
            </a:r>
            <a:endParaRPr kumimoji="1" lang="ja-JP" altLang="en-US" dirty="0"/>
          </a:p>
        </p:txBody>
      </p:sp>
      <p:sp>
        <p:nvSpPr>
          <p:cNvPr id="25" name="テキスト プレースホルダー 24"/>
          <p:cNvSpPr>
            <a:spLocks noGrp="1"/>
          </p:cNvSpPr>
          <p:nvPr>
            <p:ph type="body" sz="quarter" idx="13"/>
          </p:nvPr>
        </p:nvSpPr>
        <p:spPr/>
        <p:txBody>
          <a:bodyPr/>
          <a:lstStyle/>
          <a:p>
            <a:r>
              <a:rPr kumimoji="1" lang="en-US" altLang="ja-JP" dirty="0"/>
              <a:t>Promotion</a:t>
            </a:r>
            <a:endParaRPr kumimoji="1" lang="ja-JP" altLang="en-US" dirty="0"/>
          </a:p>
        </p:txBody>
      </p:sp>
      <p:sp>
        <p:nvSpPr>
          <p:cNvPr id="26" name="テキスト プレースホルダー 25"/>
          <p:cNvSpPr>
            <a:spLocks noGrp="1"/>
          </p:cNvSpPr>
          <p:nvPr>
            <p:ph type="body" sz="quarter" idx="15"/>
          </p:nvPr>
        </p:nvSpPr>
        <p:spPr/>
        <p:txBody>
          <a:bodyPr/>
          <a:lstStyle/>
          <a:p>
            <a:r>
              <a:rPr kumimoji="1" lang="en-US" altLang="ja-JP" dirty="0"/>
              <a:t>Quo </a:t>
            </a:r>
            <a:r>
              <a:rPr kumimoji="1" lang="en-US" altLang="ja-JP" dirty="0" err="1"/>
              <a:t>nobis</a:t>
            </a:r>
            <a:r>
              <a:rPr kumimoji="1" lang="en-US" altLang="ja-JP" dirty="0"/>
              <a:t> </a:t>
            </a:r>
            <a:r>
              <a:rPr kumimoji="1" lang="en-US" altLang="ja-JP" dirty="0" err="1"/>
              <a:t>apeirian</a:t>
            </a:r>
            <a:r>
              <a:rPr kumimoji="1" lang="en-US" altLang="ja-JP" dirty="0"/>
              <a:t> </a:t>
            </a:r>
            <a:r>
              <a:rPr kumimoji="1" lang="en-US" altLang="ja-JP" dirty="0" err="1"/>
              <a:t>signiferumque</a:t>
            </a:r>
            <a:r>
              <a:rPr kumimoji="1" lang="en-US" altLang="ja-JP" dirty="0"/>
              <a:t> in. </a:t>
            </a:r>
            <a:r>
              <a:rPr kumimoji="1" lang="en-US" altLang="ja-JP" dirty="0" err="1"/>
              <a:t>Eam</a:t>
            </a:r>
            <a:r>
              <a:rPr kumimoji="1" lang="en-US" altLang="ja-JP" dirty="0"/>
              <a:t> in </a:t>
            </a:r>
            <a:r>
              <a:rPr kumimoji="1" lang="en-US" altLang="ja-JP" dirty="0" err="1"/>
              <a:t>putant</a:t>
            </a:r>
            <a:r>
              <a:rPr kumimoji="1" lang="en-US" altLang="ja-JP" dirty="0"/>
              <a:t> </a:t>
            </a:r>
            <a:r>
              <a:rPr kumimoji="1" lang="en-US" altLang="ja-JP" dirty="0" err="1"/>
              <a:t>facilis</a:t>
            </a:r>
            <a:r>
              <a:rPr kumimoji="1" lang="en-US" altLang="ja-JP" dirty="0"/>
              <a:t> </a:t>
            </a:r>
            <a:r>
              <a:rPr kumimoji="1" lang="en-US" altLang="ja-JP" dirty="0" err="1"/>
              <a:t>deserunt</a:t>
            </a:r>
            <a:r>
              <a:rPr kumimoji="1" lang="en-US" altLang="ja-JP" dirty="0"/>
              <a:t>, </a:t>
            </a:r>
            <a:r>
              <a:rPr kumimoji="1" lang="en-US" altLang="ja-JP" dirty="0" err="1"/>
              <a:t>invenire</a:t>
            </a:r>
            <a:r>
              <a:rPr kumimoji="1" lang="en-US" altLang="ja-JP" dirty="0"/>
              <a:t> </a:t>
            </a:r>
            <a:r>
              <a:rPr kumimoji="1" lang="en-US" altLang="ja-JP" dirty="0" err="1"/>
              <a:t>definitiones</a:t>
            </a:r>
            <a:r>
              <a:rPr kumimoji="1" lang="en-US" altLang="ja-JP" dirty="0"/>
              <a:t> his </a:t>
            </a:r>
            <a:r>
              <a:rPr kumimoji="1" lang="en-US" altLang="ja-JP" dirty="0" err="1"/>
              <a:t>eu</a:t>
            </a:r>
            <a:r>
              <a:rPr kumimoji="1" lang="en-US" altLang="ja-JP" dirty="0"/>
              <a:t>. No </a:t>
            </a:r>
            <a:r>
              <a:rPr kumimoji="1" lang="en-US" altLang="ja-JP" dirty="0" err="1"/>
              <a:t>erroribus</a:t>
            </a:r>
            <a:r>
              <a:rPr kumimoji="1" lang="en-US" altLang="ja-JP" dirty="0"/>
              <a:t> </a:t>
            </a:r>
            <a:r>
              <a:rPr kumimoji="1" lang="en-US" altLang="ja-JP" dirty="0" err="1"/>
              <a:t>consulatu</a:t>
            </a:r>
            <a:r>
              <a:rPr kumimoji="1" lang="en-US" altLang="ja-JP" dirty="0"/>
              <a:t> </a:t>
            </a:r>
            <a:r>
              <a:rPr kumimoji="1" lang="en-US" altLang="ja-JP" dirty="0" err="1"/>
              <a:t>laboramus</a:t>
            </a:r>
            <a:r>
              <a:rPr kumimoji="1" lang="en-US" altLang="ja-JP" dirty="0"/>
              <a:t> usu.</a:t>
            </a:r>
            <a:endParaRPr kumimoji="1" lang="ja-JP" altLang="en-US" dirty="0"/>
          </a:p>
        </p:txBody>
      </p:sp>
      <p:sp>
        <p:nvSpPr>
          <p:cNvPr id="27" name="テキスト プレースホルダー 26"/>
          <p:cNvSpPr>
            <a:spLocks noGrp="1"/>
          </p:cNvSpPr>
          <p:nvPr>
            <p:ph type="body" sz="quarter" idx="16"/>
          </p:nvPr>
        </p:nvSpPr>
        <p:spPr/>
        <p:txBody>
          <a:bodyPr/>
          <a:lstStyle/>
          <a:p>
            <a:r>
              <a:rPr kumimoji="1" lang="en-US" altLang="ja-JP" dirty="0"/>
              <a:t>Publishing</a:t>
            </a:r>
            <a:endParaRPr kumimoji="1" lang="ja-JP" altLang="en-US" dirty="0"/>
          </a:p>
        </p:txBody>
      </p:sp>
      <p:sp>
        <p:nvSpPr>
          <p:cNvPr id="28" name="テキスト プレースホルダー 27"/>
          <p:cNvSpPr>
            <a:spLocks noGrp="1"/>
          </p:cNvSpPr>
          <p:nvPr>
            <p:ph type="body" sz="quarter" idx="18"/>
          </p:nvPr>
        </p:nvSpPr>
        <p:spPr/>
        <p:txBody>
          <a:bodyPr/>
          <a:lstStyle/>
          <a:p>
            <a:r>
              <a:rPr kumimoji="1" lang="en-US" altLang="ja-JP" dirty="0" err="1"/>
              <a:t>Pri</a:t>
            </a:r>
            <a:r>
              <a:rPr kumimoji="1" lang="en-US" altLang="ja-JP" dirty="0"/>
              <a:t> </a:t>
            </a:r>
            <a:r>
              <a:rPr kumimoji="1" lang="en-US" altLang="ja-JP" dirty="0" err="1"/>
              <a:t>autem</a:t>
            </a:r>
            <a:r>
              <a:rPr kumimoji="1" lang="en-US" altLang="ja-JP" dirty="0"/>
              <a:t> </a:t>
            </a:r>
            <a:r>
              <a:rPr kumimoji="1" lang="en-US" altLang="ja-JP" dirty="0" err="1"/>
              <a:t>feugait</a:t>
            </a:r>
            <a:r>
              <a:rPr kumimoji="1" lang="en-US" altLang="ja-JP" dirty="0"/>
              <a:t> ne, </a:t>
            </a:r>
            <a:r>
              <a:rPr kumimoji="1" lang="en-US" altLang="ja-JP" dirty="0" err="1"/>
              <a:t>splendide</a:t>
            </a:r>
            <a:r>
              <a:rPr kumimoji="1" lang="en-US" altLang="ja-JP" dirty="0"/>
              <a:t> </a:t>
            </a:r>
            <a:r>
              <a:rPr kumimoji="1" lang="en-US" altLang="ja-JP" dirty="0" err="1"/>
              <a:t>omittantur</a:t>
            </a:r>
            <a:r>
              <a:rPr kumimoji="1" lang="en-US" altLang="ja-JP" dirty="0"/>
              <a:t> </a:t>
            </a:r>
            <a:r>
              <a:rPr kumimoji="1" lang="en-US" altLang="ja-JP" dirty="0" err="1"/>
              <a:t>delicatissimi</a:t>
            </a:r>
            <a:r>
              <a:rPr kumimoji="1" lang="en-US" altLang="ja-JP" dirty="0"/>
              <a:t> vis at. </a:t>
            </a:r>
            <a:r>
              <a:rPr kumimoji="1" lang="en-US" altLang="ja-JP" dirty="0" err="1"/>
              <a:t>Ut</a:t>
            </a:r>
            <a:r>
              <a:rPr kumimoji="1" lang="en-US" altLang="ja-JP" dirty="0"/>
              <a:t> </a:t>
            </a:r>
            <a:r>
              <a:rPr kumimoji="1" lang="en-US" altLang="ja-JP" dirty="0" err="1"/>
              <a:t>aliquip</a:t>
            </a:r>
            <a:r>
              <a:rPr kumimoji="1" lang="en-US" altLang="ja-JP" dirty="0"/>
              <a:t> </a:t>
            </a:r>
            <a:r>
              <a:rPr kumimoji="1" lang="en-US" altLang="ja-JP" dirty="0" err="1"/>
              <a:t>inciderint</a:t>
            </a:r>
            <a:r>
              <a:rPr kumimoji="1" lang="en-US" altLang="ja-JP" dirty="0"/>
              <a:t> quo. </a:t>
            </a:r>
            <a:r>
              <a:rPr kumimoji="1" lang="en-US" altLang="ja-JP" dirty="0" err="1"/>
              <a:t>Delicata</a:t>
            </a:r>
            <a:r>
              <a:rPr kumimoji="1" lang="en-US" altLang="ja-JP" dirty="0"/>
              <a:t> </a:t>
            </a:r>
            <a:r>
              <a:rPr kumimoji="1" lang="en-US" altLang="ja-JP" dirty="0" err="1"/>
              <a:t>partiendo</a:t>
            </a:r>
            <a:r>
              <a:rPr kumimoji="1" lang="en-US" altLang="ja-JP" dirty="0"/>
              <a:t> </a:t>
            </a:r>
            <a:r>
              <a:rPr kumimoji="1" lang="en-US" altLang="ja-JP" dirty="0" err="1"/>
              <a:t>vel</a:t>
            </a:r>
            <a:r>
              <a:rPr kumimoji="1" lang="en-US" altLang="ja-JP" dirty="0"/>
              <a:t> in.</a:t>
            </a:r>
            <a:endParaRPr kumimoji="1" lang="ja-JP" altLang="en-US" dirty="0"/>
          </a:p>
        </p:txBody>
      </p:sp>
      <p:sp>
        <p:nvSpPr>
          <p:cNvPr id="29" name="テキスト プレースホルダー 28"/>
          <p:cNvSpPr>
            <a:spLocks noGrp="1"/>
          </p:cNvSpPr>
          <p:nvPr>
            <p:ph type="body" sz="quarter" idx="19"/>
          </p:nvPr>
        </p:nvSpPr>
        <p:spPr/>
        <p:txBody>
          <a:bodyPr/>
          <a:lstStyle/>
          <a:p>
            <a:r>
              <a:rPr kumimoji="1" lang="en-US" altLang="ja-JP" dirty="0"/>
              <a:t>SEO Marketing</a:t>
            </a:r>
            <a:endParaRPr kumimoji="1" lang="ja-JP" altLang="en-US" dirty="0"/>
          </a:p>
        </p:txBody>
      </p:sp>
      <p:sp>
        <p:nvSpPr>
          <p:cNvPr id="30" name="テキスト プレースホルダー 29"/>
          <p:cNvSpPr>
            <a:spLocks noGrp="1"/>
          </p:cNvSpPr>
          <p:nvPr>
            <p:ph type="body" sz="quarter" idx="21"/>
          </p:nvPr>
        </p:nvSpPr>
        <p:spPr/>
        <p:txBody>
          <a:bodyPr/>
          <a:lstStyle/>
          <a:p>
            <a:r>
              <a:rPr kumimoji="1" lang="en-US" altLang="ja-JP" dirty="0" err="1"/>
              <a:t>Elit</a:t>
            </a:r>
            <a:r>
              <a:rPr kumimoji="1" lang="en-US" altLang="ja-JP" dirty="0"/>
              <a:t> </a:t>
            </a:r>
            <a:r>
              <a:rPr kumimoji="1" lang="en-US" altLang="ja-JP" dirty="0" err="1"/>
              <a:t>graeci</a:t>
            </a:r>
            <a:r>
              <a:rPr kumimoji="1" lang="en-US" altLang="ja-JP" dirty="0"/>
              <a:t> </a:t>
            </a:r>
            <a:r>
              <a:rPr kumimoji="1" lang="en-US" altLang="ja-JP" dirty="0" err="1"/>
              <a:t>sensibus</a:t>
            </a:r>
            <a:r>
              <a:rPr kumimoji="1" lang="en-US" altLang="ja-JP" dirty="0"/>
              <a:t> id </a:t>
            </a:r>
            <a:r>
              <a:rPr kumimoji="1" lang="en-US" altLang="ja-JP" dirty="0" err="1"/>
              <a:t>ius</a:t>
            </a:r>
            <a:r>
              <a:rPr kumimoji="1" lang="en-US" altLang="ja-JP" dirty="0"/>
              <a:t>, in cum </a:t>
            </a:r>
            <a:r>
              <a:rPr kumimoji="1" lang="en-US" altLang="ja-JP" dirty="0" err="1"/>
              <a:t>feugait</a:t>
            </a:r>
            <a:r>
              <a:rPr kumimoji="1" lang="en-US" altLang="ja-JP" dirty="0"/>
              <a:t> </a:t>
            </a:r>
            <a:r>
              <a:rPr kumimoji="1" lang="en-US" altLang="ja-JP" dirty="0" err="1"/>
              <a:t>nusquam</a:t>
            </a:r>
            <a:r>
              <a:rPr kumimoji="1" lang="en-US" altLang="ja-JP" dirty="0"/>
              <a:t>. </a:t>
            </a:r>
            <a:r>
              <a:rPr kumimoji="1" lang="en-US" altLang="ja-JP" dirty="0" err="1"/>
              <a:t>Duis</a:t>
            </a:r>
            <a:r>
              <a:rPr kumimoji="1" lang="en-US" altLang="ja-JP" dirty="0"/>
              <a:t> sale </a:t>
            </a:r>
            <a:r>
              <a:rPr kumimoji="1" lang="en-US" altLang="ja-JP" dirty="0" err="1"/>
              <a:t>gloriatur</a:t>
            </a:r>
            <a:r>
              <a:rPr kumimoji="1" lang="en-US" altLang="ja-JP" dirty="0"/>
              <a:t> ne duo, </a:t>
            </a:r>
            <a:r>
              <a:rPr kumimoji="1" lang="en-US" altLang="ja-JP" dirty="0" err="1"/>
              <a:t>clita</a:t>
            </a:r>
            <a:r>
              <a:rPr kumimoji="1" lang="en-US" altLang="ja-JP" dirty="0"/>
              <a:t> </a:t>
            </a:r>
            <a:r>
              <a:rPr kumimoji="1" lang="en-US" altLang="ja-JP" dirty="0" err="1"/>
              <a:t>facilis</a:t>
            </a:r>
            <a:r>
              <a:rPr kumimoji="1" lang="en-US" altLang="ja-JP" dirty="0"/>
              <a:t> </a:t>
            </a:r>
            <a:r>
              <a:rPr kumimoji="1" lang="en-US" altLang="ja-JP" dirty="0" err="1"/>
              <a:t>eligendi</a:t>
            </a:r>
            <a:r>
              <a:rPr kumimoji="1" lang="en-US" altLang="ja-JP" dirty="0"/>
              <a:t> </a:t>
            </a:r>
            <a:r>
              <a:rPr kumimoji="1" lang="en-US" altLang="ja-JP" dirty="0" err="1"/>
              <a:t>mei</a:t>
            </a:r>
            <a:r>
              <a:rPr kumimoji="1" lang="en-US" altLang="ja-JP" dirty="0"/>
              <a:t> </a:t>
            </a:r>
            <a:r>
              <a:rPr kumimoji="1" lang="en-US" altLang="ja-JP" dirty="0" err="1"/>
              <a:t>te</a:t>
            </a:r>
            <a:r>
              <a:rPr kumimoji="1" lang="en-US" altLang="ja-JP" dirty="0"/>
              <a:t>.</a:t>
            </a:r>
            <a:endParaRPr kumimoji="1" lang="ja-JP" altLang="en-US" dirty="0"/>
          </a:p>
        </p:txBody>
      </p:sp>
      <p:sp>
        <p:nvSpPr>
          <p:cNvPr id="31" name="テキスト プレースホルダー 30"/>
          <p:cNvSpPr>
            <a:spLocks noGrp="1"/>
          </p:cNvSpPr>
          <p:nvPr>
            <p:ph type="body" sz="quarter" idx="22"/>
          </p:nvPr>
        </p:nvSpPr>
        <p:spPr/>
        <p:txBody>
          <a:bodyPr/>
          <a:lstStyle/>
          <a:p>
            <a:r>
              <a:rPr kumimoji="1" lang="en-US" altLang="ja-JP" dirty="0"/>
              <a:t>Direction</a:t>
            </a:r>
            <a:endParaRPr kumimoji="1" lang="ja-JP" altLang="en-US" dirty="0"/>
          </a:p>
        </p:txBody>
      </p:sp>
      <p:sp>
        <p:nvSpPr>
          <p:cNvPr id="32" name="テキスト プレースホルダー 31"/>
          <p:cNvSpPr>
            <a:spLocks noGrp="1"/>
          </p:cNvSpPr>
          <p:nvPr>
            <p:ph type="body" sz="quarter" idx="24"/>
          </p:nvPr>
        </p:nvSpPr>
        <p:spPr/>
        <p:txBody>
          <a:bodyPr/>
          <a:lstStyle/>
          <a:p>
            <a:r>
              <a:rPr kumimoji="1" lang="en-US" altLang="ja-JP" dirty="0"/>
              <a:t>An has </a:t>
            </a:r>
            <a:r>
              <a:rPr kumimoji="1" lang="en-US" altLang="ja-JP" dirty="0" err="1"/>
              <a:t>graece</a:t>
            </a:r>
            <a:r>
              <a:rPr kumimoji="1" lang="en-US" altLang="ja-JP" dirty="0"/>
              <a:t> animal </a:t>
            </a:r>
            <a:r>
              <a:rPr kumimoji="1" lang="en-US" altLang="ja-JP" dirty="0" err="1"/>
              <a:t>percipitur</a:t>
            </a:r>
            <a:r>
              <a:rPr kumimoji="1" lang="en-US" altLang="ja-JP" dirty="0"/>
              <a:t>, per </a:t>
            </a:r>
            <a:r>
              <a:rPr kumimoji="1" lang="en-US" altLang="ja-JP" dirty="0" err="1"/>
              <a:t>quis</a:t>
            </a:r>
            <a:r>
              <a:rPr kumimoji="1" lang="en-US" altLang="ja-JP" dirty="0"/>
              <a:t> </a:t>
            </a:r>
            <a:r>
              <a:rPr kumimoji="1" lang="en-US" altLang="ja-JP" dirty="0" err="1"/>
              <a:t>appareat</a:t>
            </a:r>
            <a:r>
              <a:rPr kumimoji="1" lang="en-US" altLang="ja-JP" dirty="0"/>
              <a:t> at, </a:t>
            </a:r>
            <a:r>
              <a:rPr kumimoji="1" lang="en-US" altLang="ja-JP" dirty="0" err="1"/>
              <a:t>mollis</a:t>
            </a:r>
            <a:r>
              <a:rPr kumimoji="1" lang="en-US" altLang="ja-JP" dirty="0"/>
              <a:t> </a:t>
            </a:r>
            <a:r>
              <a:rPr kumimoji="1" lang="en-US" altLang="ja-JP" dirty="0" err="1"/>
              <a:t>dissentiet</a:t>
            </a:r>
            <a:r>
              <a:rPr kumimoji="1" lang="en-US" altLang="ja-JP" dirty="0"/>
              <a:t> </a:t>
            </a:r>
            <a:r>
              <a:rPr kumimoji="1" lang="en-US" altLang="ja-JP" dirty="0" err="1"/>
              <a:t>appellantur</a:t>
            </a:r>
            <a:r>
              <a:rPr kumimoji="1" lang="en-US" altLang="ja-JP" dirty="0"/>
              <a:t> </a:t>
            </a:r>
            <a:r>
              <a:rPr kumimoji="1" lang="en-US" altLang="ja-JP" dirty="0" err="1"/>
              <a:t>vix</a:t>
            </a:r>
            <a:r>
              <a:rPr kumimoji="1" lang="en-US" altLang="ja-JP" dirty="0"/>
              <a:t> ex. Cu </a:t>
            </a:r>
            <a:r>
              <a:rPr kumimoji="1" lang="en-US" altLang="ja-JP" dirty="0" err="1"/>
              <a:t>ius</a:t>
            </a:r>
            <a:r>
              <a:rPr kumimoji="1" lang="en-US" altLang="ja-JP" dirty="0"/>
              <a:t> </a:t>
            </a:r>
            <a:r>
              <a:rPr kumimoji="1" lang="en-US" altLang="ja-JP" dirty="0" err="1"/>
              <a:t>vivendum</a:t>
            </a:r>
            <a:r>
              <a:rPr kumimoji="1" lang="en-US" altLang="ja-JP" dirty="0"/>
              <a:t> </a:t>
            </a:r>
            <a:r>
              <a:rPr kumimoji="1" lang="en-US" altLang="ja-JP" dirty="0" err="1"/>
              <a:t>elaboraret</a:t>
            </a:r>
            <a:r>
              <a:rPr kumimoji="1" lang="en-US" altLang="ja-JP" dirty="0"/>
              <a:t>.</a:t>
            </a:r>
            <a:endParaRPr kumimoji="1" lang="ja-JP" altLang="en-US" dirty="0"/>
          </a:p>
        </p:txBody>
      </p:sp>
      <p:sp>
        <p:nvSpPr>
          <p:cNvPr id="33" name="テキスト プレースホルダー 32"/>
          <p:cNvSpPr>
            <a:spLocks noGrp="1"/>
          </p:cNvSpPr>
          <p:nvPr>
            <p:ph type="body" sz="quarter" idx="25"/>
          </p:nvPr>
        </p:nvSpPr>
        <p:spPr/>
        <p:txBody>
          <a:bodyPr/>
          <a:lstStyle/>
          <a:p>
            <a:r>
              <a:rPr kumimoji="1" lang="en-US" altLang="ja-JP" dirty="0"/>
              <a:t>Management</a:t>
            </a:r>
            <a:endParaRPr kumimoji="1" lang="ja-JP" altLang="en-US" dirty="0"/>
          </a:p>
        </p:txBody>
      </p:sp>
      <p:sp>
        <p:nvSpPr>
          <p:cNvPr id="34" name="テキスト プレースホルダー 33"/>
          <p:cNvSpPr>
            <a:spLocks noGrp="1"/>
          </p:cNvSpPr>
          <p:nvPr>
            <p:ph type="body" sz="quarter" idx="27"/>
          </p:nvPr>
        </p:nvSpPr>
        <p:spPr/>
        <p:txBody>
          <a:bodyPr/>
          <a:lstStyle/>
          <a:p>
            <a:r>
              <a:rPr kumimoji="1" lang="en-US" altLang="ja-JP" dirty="0" err="1"/>
              <a:t>Suas</a:t>
            </a:r>
            <a:r>
              <a:rPr kumimoji="1" lang="en-US" altLang="ja-JP" dirty="0"/>
              <a:t> </a:t>
            </a:r>
            <a:r>
              <a:rPr kumimoji="1" lang="en-US" altLang="ja-JP" dirty="0" err="1"/>
              <a:t>erroribus</a:t>
            </a:r>
            <a:r>
              <a:rPr kumimoji="1" lang="en-US" altLang="ja-JP" dirty="0"/>
              <a:t> in vim, vis </a:t>
            </a:r>
            <a:r>
              <a:rPr kumimoji="1" lang="en-US" altLang="ja-JP" dirty="0" err="1"/>
              <a:t>patrioque</a:t>
            </a:r>
            <a:r>
              <a:rPr kumimoji="1" lang="en-US" altLang="ja-JP" dirty="0"/>
              <a:t> </a:t>
            </a:r>
            <a:r>
              <a:rPr kumimoji="1" lang="en-US" altLang="ja-JP" dirty="0" err="1"/>
              <a:t>dissentiet</a:t>
            </a:r>
            <a:r>
              <a:rPr kumimoji="1" lang="en-US" altLang="ja-JP" dirty="0"/>
              <a:t> an. </a:t>
            </a:r>
            <a:r>
              <a:rPr kumimoji="1" lang="en-US" altLang="ja-JP" dirty="0" err="1"/>
              <a:t>Elitr</a:t>
            </a:r>
            <a:r>
              <a:rPr kumimoji="1" lang="en-US" altLang="ja-JP" dirty="0"/>
              <a:t> </a:t>
            </a:r>
            <a:r>
              <a:rPr kumimoji="1" lang="en-US" altLang="ja-JP" dirty="0" err="1"/>
              <a:t>adipisci</a:t>
            </a:r>
            <a:r>
              <a:rPr kumimoji="1" lang="en-US" altLang="ja-JP" dirty="0"/>
              <a:t> </a:t>
            </a:r>
            <a:r>
              <a:rPr kumimoji="1" lang="en-US" altLang="ja-JP" dirty="0" err="1"/>
              <a:t>sed</a:t>
            </a:r>
            <a:r>
              <a:rPr kumimoji="1" lang="en-US" altLang="ja-JP" dirty="0"/>
              <a:t> </a:t>
            </a:r>
            <a:r>
              <a:rPr kumimoji="1" lang="en-US" altLang="ja-JP" dirty="0" err="1"/>
              <a:t>ei</a:t>
            </a:r>
            <a:r>
              <a:rPr kumimoji="1" lang="en-US" altLang="ja-JP" dirty="0"/>
              <a:t>, </a:t>
            </a:r>
            <a:r>
              <a:rPr kumimoji="1" lang="en-US" altLang="ja-JP" dirty="0" err="1"/>
              <a:t>ius</a:t>
            </a:r>
            <a:r>
              <a:rPr kumimoji="1" lang="en-US" altLang="ja-JP" dirty="0"/>
              <a:t> </a:t>
            </a:r>
            <a:r>
              <a:rPr kumimoji="1" lang="en-US" altLang="ja-JP" dirty="0" err="1"/>
              <a:t>putent</a:t>
            </a:r>
            <a:r>
              <a:rPr kumimoji="1" lang="en-US" altLang="ja-JP" dirty="0"/>
              <a:t> </a:t>
            </a:r>
            <a:r>
              <a:rPr kumimoji="1" lang="en-US" altLang="ja-JP" dirty="0" err="1"/>
              <a:t>noster</a:t>
            </a:r>
            <a:r>
              <a:rPr kumimoji="1" lang="en-US" altLang="ja-JP" dirty="0"/>
              <a:t> no. Sea </a:t>
            </a:r>
            <a:r>
              <a:rPr kumimoji="1" lang="en-US" altLang="ja-JP" dirty="0" err="1"/>
              <a:t>eros</a:t>
            </a:r>
            <a:r>
              <a:rPr kumimoji="1" lang="en-US" altLang="ja-JP" dirty="0"/>
              <a:t> </a:t>
            </a:r>
            <a:r>
              <a:rPr kumimoji="1" lang="en-US" altLang="ja-JP" dirty="0" err="1"/>
              <a:t>tantas</a:t>
            </a:r>
            <a:r>
              <a:rPr kumimoji="1" lang="en-US" altLang="ja-JP" dirty="0"/>
              <a:t> </a:t>
            </a:r>
            <a:r>
              <a:rPr kumimoji="1" lang="en-US" altLang="ja-JP" dirty="0" err="1"/>
              <a:t>alterum</a:t>
            </a:r>
            <a:r>
              <a:rPr kumimoji="1" lang="en-US" altLang="ja-JP" dirty="0"/>
              <a:t> </a:t>
            </a:r>
            <a:r>
              <a:rPr kumimoji="1" lang="en-US" altLang="ja-JP" dirty="0" err="1"/>
              <a:t>ei</a:t>
            </a:r>
            <a:r>
              <a:rPr kumimoji="1" lang="en-US" altLang="ja-JP" dirty="0"/>
              <a:t>.</a:t>
            </a:r>
            <a:endParaRPr kumimoji="1" lang="ja-JP" altLang="en-US" dirty="0"/>
          </a:p>
        </p:txBody>
      </p:sp>
      <p:sp>
        <p:nvSpPr>
          <p:cNvPr id="35" name="テキスト プレースホルダー 34"/>
          <p:cNvSpPr>
            <a:spLocks noGrp="1"/>
          </p:cNvSpPr>
          <p:nvPr>
            <p:ph type="body" sz="quarter" idx="28"/>
          </p:nvPr>
        </p:nvSpPr>
        <p:spPr/>
        <p:txBody>
          <a:bodyPr/>
          <a:lstStyle/>
          <a:p>
            <a:r>
              <a:rPr kumimoji="1" lang="en-US" altLang="ja-JP" dirty="0"/>
              <a:t>Analysis</a:t>
            </a:r>
            <a:endParaRPr kumimoji="1" lang="ja-JP" altLang="en-US" dirty="0"/>
          </a:p>
        </p:txBody>
      </p:sp>
    </p:spTree>
    <p:extLst>
      <p:ext uri="{BB962C8B-B14F-4D97-AF65-F5344CB8AC3E}">
        <p14:creationId xmlns:p14="http://schemas.microsoft.com/office/powerpoint/2010/main" val="226151400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12868">
        <p15:prstTrans prst="pageCurlSingle"/>
      </p:transition>
    </mc:Choice>
    <mc:Fallback xmlns="">
      <p:transition spd="slow" advTm="12868">
        <p:fade/>
      </p:transition>
    </mc:Fallback>
  </mc:AlternateContent>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タイトル 16"/>
          <p:cNvSpPr>
            <a:spLocks noGrp="1"/>
          </p:cNvSpPr>
          <p:nvPr>
            <p:ph type="title"/>
          </p:nvPr>
        </p:nvSpPr>
        <p:spPr/>
        <p:txBody>
          <a:bodyPr/>
          <a:lstStyle/>
          <a:p>
            <a:r>
              <a:rPr kumimoji="1" lang="en-US" altLang="ja-JP" dirty="0"/>
              <a:t>Key Takeaways</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82</a:t>
            </a:fld>
            <a:endParaRPr lang="en-US" dirty="0"/>
          </a:p>
        </p:txBody>
      </p:sp>
      <p:sp>
        <p:nvSpPr>
          <p:cNvPr id="19" name="テキスト プレースホルダー 18"/>
          <p:cNvSpPr>
            <a:spLocks noGrp="1"/>
          </p:cNvSpPr>
          <p:nvPr>
            <p:ph type="body" sz="quarter" idx="28"/>
          </p:nvPr>
        </p:nvSpPr>
        <p:spPr/>
        <p:txBody>
          <a:bodyPr/>
          <a:lstStyle/>
          <a:p>
            <a:r>
              <a:rPr kumimoji="1" lang="en-US" altLang="ja-JP" dirty="0"/>
              <a:t>Dream</a:t>
            </a:r>
            <a:endParaRPr kumimoji="1" lang="ja-JP" altLang="en-US" dirty="0"/>
          </a:p>
        </p:txBody>
      </p:sp>
      <p:sp>
        <p:nvSpPr>
          <p:cNvPr id="20" name="テキスト プレースホルダー 19"/>
          <p:cNvSpPr>
            <a:spLocks noGrp="1"/>
          </p:cNvSpPr>
          <p:nvPr>
            <p:ph type="body" sz="quarter" idx="29"/>
          </p:nvPr>
        </p:nvSpPr>
        <p:spPr/>
        <p:txBody>
          <a:bodyPr/>
          <a:lstStyle/>
          <a:p>
            <a:r>
              <a:rPr kumimoji="1" lang="en-US" altLang="ja-JP" dirty="0"/>
              <a:t>Leadership</a:t>
            </a:r>
            <a:endParaRPr kumimoji="1" lang="ja-JP" altLang="en-US" dirty="0"/>
          </a:p>
        </p:txBody>
      </p:sp>
      <p:sp>
        <p:nvSpPr>
          <p:cNvPr id="21" name="テキスト プレースホルダー 20"/>
          <p:cNvSpPr>
            <a:spLocks noGrp="1"/>
          </p:cNvSpPr>
          <p:nvPr>
            <p:ph type="body" sz="quarter" idx="30"/>
          </p:nvPr>
        </p:nvSpPr>
        <p:spPr/>
        <p:txBody>
          <a:bodyPr/>
          <a:lstStyle/>
          <a:p>
            <a:r>
              <a:rPr kumimoji="1" lang="en-US" altLang="ja-JP" dirty="0"/>
              <a:t>Satisfaction</a:t>
            </a:r>
            <a:endParaRPr kumimoji="1" lang="ja-JP" altLang="en-US" dirty="0"/>
          </a:p>
        </p:txBody>
      </p:sp>
      <p:sp>
        <p:nvSpPr>
          <p:cNvPr id="22" name="テキスト プレースホルダー 21"/>
          <p:cNvSpPr>
            <a:spLocks noGrp="1"/>
          </p:cNvSpPr>
          <p:nvPr>
            <p:ph type="body" sz="quarter" idx="31"/>
          </p:nvPr>
        </p:nvSpPr>
        <p:spPr/>
        <p:txBody>
          <a:bodyPr/>
          <a:lstStyle/>
          <a:p>
            <a:r>
              <a:rPr kumimoji="1" lang="en-US" altLang="ja-JP" dirty="0"/>
              <a:t>Passion</a:t>
            </a:r>
            <a:endParaRPr kumimoji="1" lang="ja-JP" altLang="en-US" dirty="0"/>
          </a:p>
        </p:txBody>
      </p:sp>
      <p:sp>
        <p:nvSpPr>
          <p:cNvPr id="18" name="テキスト プレースホルダー 17"/>
          <p:cNvSpPr>
            <a:spLocks noGrp="1"/>
          </p:cNvSpPr>
          <p:nvPr>
            <p:ph type="body" sz="quarter" idx="16"/>
          </p:nvPr>
        </p:nvSpPr>
        <p:spPr/>
        <p:txBody>
          <a:bodyPr/>
          <a:lstStyle/>
          <a:p>
            <a:r>
              <a:rPr kumimoji="1" lang="en-US" altLang="ja-JP" dirty="0" err="1"/>
              <a:t>Eam</a:t>
            </a:r>
            <a:r>
              <a:rPr kumimoji="1" lang="en-US" altLang="ja-JP" dirty="0"/>
              <a:t> in </a:t>
            </a:r>
            <a:r>
              <a:rPr kumimoji="1" lang="en-US" altLang="ja-JP" dirty="0" err="1"/>
              <a:t>putant</a:t>
            </a:r>
            <a:r>
              <a:rPr kumimoji="1" lang="en-US" altLang="ja-JP" dirty="0"/>
              <a:t> </a:t>
            </a:r>
            <a:r>
              <a:rPr kumimoji="1" lang="en-US" altLang="ja-JP" dirty="0" err="1"/>
              <a:t>facilis</a:t>
            </a:r>
            <a:r>
              <a:rPr kumimoji="1" lang="en-US" altLang="ja-JP" dirty="0"/>
              <a:t> </a:t>
            </a:r>
            <a:r>
              <a:rPr kumimoji="1" lang="en-US" altLang="ja-JP" dirty="0" err="1"/>
              <a:t>deserunt</a:t>
            </a:r>
            <a:r>
              <a:rPr kumimoji="1" lang="en-US" altLang="ja-JP" dirty="0"/>
              <a:t>, </a:t>
            </a:r>
            <a:r>
              <a:rPr kumimoji="1" lang="en-US" altLang="ja-JP" dirty="0" err="1"/>
              <a:t>invenire</a:t>
            </a:r>
            <a:r>
              <a:rPr kumimoji="1" lang="en-US" altLang="ja-JP" dirty="0"/>
              <a:t> </a:t>
            </a:r>
            <a:r>
              <a:rPr kumimoji="1" lang="en-US" altLang="ja-JP" dirty="0" err="1"/>
              <a:t>definitiones</a:t>
            </a:r>
            <a:r>
              <a:rPr kumimoji="1" lang="en-US" altLang="ja-JP" dirty="0"/>
              <a:t> his </a:t>
            </a:r>
            <a:r>
              <a:rPr kumimoji="1" lang="en-US" altLang="ja-JP" dirty="0" err="1"/>
              <a:t>eu</a:t>
            </a:r>
            <a:r>
              <a:rPr kumimoji="1" lang="en-US" altLang="ja-JP" dirty="0"/>
              <a:t>. </a:t>
            </a:r>
          </a:p>
          <a:p>
            <a:r>
              <a:rPr kumimoji="1" lang="en-US" altLang="ja-JP" dirty="0"/>
              <a:t>No </a:t>
            </a:r>
            <a:r>
              <a:rPr kumimoji="1" lang="en-US" altLang="ja-JP" dirty="0" err="1"/>
              <a:t>erroribus</a:t>
            </a:r>
            <a:r>
              <a:rPr kumimoji="1" lang="en-US" altLang="ja-JP" dirty="0"/>
              <a:t> </a:t>
            </a:r>
            <a:r>
              <a:rPr kumimoji="1" lang="en-US" altLang="ja-JP" dirty="0" err="1"/>
              <a:t>consulatu</a:t>
            </a:r>
            <a:r>
              <a:rPr kumimoji="1" lang="en-US" altLang="ja-JP" dirty="0"/>
              <a:t> </a:t>
            </a:r>
            <a:r>
              <a:rPr kumimoji="1" lang="en-US" altLang="ja-JP" dirty="0" err="1"/>
              <a:t>laboramus</a:t>
            </a:r>
            <a:r>
              <a:rPr kumimoji="1" lang="en-US" altLang="ja-JP" dirty="0"/>
              <a:t> usu.</a:t>
            </a:r>
            <a:endParaRPr kumimoji="1" lang="ja-JP" altLang="en-US" dirty="0"/>
          </a:p>
        </p:txBody>
      </p:sp>
      <p:sp>
        <p:nvSpPr>
          <p:cNvPr id="23" name="テキスト プレースホルダー 22"/>
          <p:cNvSpPr>
            <a:spLocks noGrp="1"/>
          </p:cNvSpPr>
          <p:nvPr>
            <p:ph type="body" sz="quarter" idx="32"/>
          </p:nvPr>
        </p:nvSpPr>
        <p:spPr/>
        <p:txBody>
          <a:bodyPr/>
          <a:lstStyle/>
          <a:p>
            <a:r>
              <a:rPr kumimoji="1" lang="en-US" altLang="ja-JP" dirty="0"/>
              <a:t>Quo </a:t>
            </a:r>
            <a:r>
              <a:rPr kumimoji="1" lang="en-US" altLang="ja-JP" dirty="0" err="1"/>
              <a:t>nobis</a:t>
            </a:r>
            <a:r>
              <a:rPr kumimoji="1" lang="en-US" altLang="ja-JP" dirty="0"/>
              <a:t> </a:t>
            </a:r>
            <a:r>
              <a:rPr kumimoji="1" lang="en-US" altLang="ja-JP" dirty="0" err="1"/>
              <a:t>apeirian</a:t>
            </a:r>
            <a:r>
              <a:rPr kumimoji="1" lang="en-US" altLang="ja-JP" dirty="0"/>
              <a:t> </a:t>
            </a:r>
            <a:r>
              <a:rPr kumimoji="1" lang="en-US" altLang="ja-JP" dirty="0" err="1"/>
              <a:t>signiferumque</a:t>
            </a:r>
            <a:r>
              <a:rPr kumimoji="1" lang="en-US" altLang="ja-JP" dirty="0"/>
              <a:t> in.</a:t>
            </a:r>
            <a:endParaRPr kumimoji="1" lang="ja-JP" altLang="en-US" dirty="0"/>
          </a:p>
        </p:txBody>
      </p:sp>
      <p:sp>
        <p:nvSpPr>
          <p:cNvPr id="24" name="テキスト プレースホルダー 23"/>
          <p:cNvSpPr>
            <a:spLocks noGrp="1"/>
          </p:cNvSpPr>
          <p:nvPr>
            <p:ph type="body" sz="quarter" idx="33"/>
          </p:nvPr>
        </p:nvSpPr>
        <p:spPr/>
        <p:txBody>
          <a:bodyPr/>
          <a:lstStyle/>
          <a:p>
            <a:r>
              <a:rPr kumimoji="1" lang="en-US" altLang="ja-JP" dirty="0" err="1"/>
              <a:t>Elit</a:t>
            </a:r>
            <a:r>
              <a:rPr kumimoji="1" lang="en-US" altLang="ja-JP" dirty="0"/>
              <a:t> </a:t>
            </a:r>
            <a:r>
              <a:rPr kumimoji="1" lang="en-US" altLang="ja-JP" dirty="0" err="1"/>
              <a:t>graeci</a:t>
            </a:r>
            <a:r>
              <a:rPr kumimoji="1" lang="en-US" altLang="ja-JP" dirty="0"/>
              <a:t> </a:t>
            </a:r>
            <a:r>
              <a:rPr kumimoji="1" lang="en-US" altLang="ja-JP" dirty="0" err="1"/>
              <a:t>sensibus</a:t>
            </a:r>
            <a:r>
              <a:rPr kumimoji="1" lang="en-US" altLang="ja-JP" dirty="0"/>
              <a:t> id </a:t>
            </a:r>
            <a:r>
              <a:rPr kumimoji="1" lang="en-US" altLang="ja-JP" dirty="0" err="1"/>
              <a:t>ius</a:t>
            </a:r>
            <a:r>
              <a:rPr kumimoji="1" lang="en-US" altLang="ja-JP" dirty="0"/>
              <a:t>, in cum </a:t>
            </a:r>
            <a:r>
              <a:rPr kumimoji="1" lang="en-US" altLang="ja-JP" dirty="0" err="1"/>
              <a:t>feugait</a:t>
            </a:r>
            <a:r>
              <a:rPr kumimoji="1" lang="en-US" altLang="ja-JP" dirty="0"/>
              <a:t> </a:t>
            </a:r>
            <a:r>
              <a:rPr kumimoji="1" lang="en-US" altLang="ja-JP" dirty="0" err="1"/>
              <a:t>nusquam</a:t>
            </a:r>
            <a:r>
              <a:rPr kumimoji="1" lang="en-US" altLang="ja-JP" dirty="0"/>
              <a:t>.</a:t>
            </a:r>
            <a:endParaRPr kumimoji="1" lang="ja-JP" altLang="en-US" dirty="0"/>
          </a:p>
        </p:txBody>
      </p:sp>
      <p:sp>
        <p:nvSpPr>
          <p:cNvPr id="25" name="テキスト プレースホルダー 24"/>
          <p:cNvSpPr>
            <a:spLocks noGrp="1"/>
          </p:cNvSpPr>
          <p:nvPr>
            <p:ph type="body" sz="quarter" idx="34"/>
          </p:nvPr>
        </p:nvSpPr>
        <p:spPr/>
        <p:txBody>
          <a:bodyPr/>
          <a:lstStyle/>
          <a:p>
            <a:r>
              <a:rPr kumimoji="1" lang="en-US" altLang="ja-JP" dirty="0" err="1"/>
              <a:t>Duis</a:t>
            </a:r>
            <a:r>
              <a:rPr kumimoji="1" lang="en-US" altLang="ja-JP" dirty="0"/>
              <a:t> sale </a:t>
            </a:r>
            <a:r>
              <a:rPr kumimoji="1" lang="en-US" altLang="ja-JP" dirty="0" err="1"/>
              <a:t>gloriatur</a:t>
            </a:r>
            <a:r>
              <a:rPr kumimoji="1" lang="en-US" altLang="ja-JP" dirty="0"/>
              <a:t> ne duo, </a:t>
            </a:r>
            <a:r>
              <a:rPr kumimoji="1" lang="en-US" altLang="ja-JP" dirty="0" err="1"/>
              <a:t>clita</a:t>
            </a:r>
            <a:r>
              <a:rPr kumimoji="1" lang="en-US" altLang="ja-JP" dirty="0"/>
              <a:t> </a:t>
            </a:r>
            <a:r>
              <a:rPr kumimoji="1" lang="en-US" altLang="ja-JP" dirty="0" err="1"/>
              <a:t>facilis</a:t>
            </a:r>
            <a:r>
              <a:rPr kumimoji="1" lang="en-US" altLang="ja-JP" dirty="0"/>
              <a:t> </a:t>
            </a:r>
            <a:r>
              <a:rPr kumimoji="1" lang="en-US" altLang="ja-JP" dirty="0" err="1"/>
              <a:t>eligendi</a:t>
            </a:r>
            <a:r>
              <a:rPr kumimoji="1" lang="en-US" altLang="ja-JP" dirty="0"/>
              <a:t> </a:t>
            </a:r>
            <a:r>
              <a:rPr kumimoji="1" lang="en-US" altLang="ja-JP" dirty="0" err="1"/>
              <a:t>mei</a:t>
            </a:r>
            <a:r>
              <a:rPr kumimoji="1" lang="en-US" altLang="ja-JP" dirty="0"/>
              <a:t> </a:t>
            </a:r>
            <a:r>
              <a:rPr kumimoji="1" lang="en-US" altLang="ja-JP" dirty="0" err="1"/>
              <a:t>te</a:t>
            </a:r>
            <a:r>
              <a:rPr kumimoji="1" lang="en-US" altLang="ja-JP" dirty="0"/>
              <a:t>.</a:t>
            </a:r>
            <a:endParaRPr kumimoji="1" lang="ja-JP" altLang="en-US" dirty="0"/>
          </a:p>
        </p:txBody>
      </p:sp>
      <p:sp>
        <p:nvSpPr>
          <p:cNvPr id="26" name="テキスト プレースホルダー 25"/>
          <p:cNvSpPr>
            <a:spLocks noGrp="1"/>
          </p:cNvSpPr>
          <p:nvPr>
            <p:ph type="body" sz="quarter" idx="35"/>
          </p:nvPr>
        </p:nvSpPr>
        <p:spPr/>
        <p:txBody>
          <a:bodyPr/>
          <a:lstStyle/>
          <a:p>
            <a:r>
              <a:rPr kumimoji="1" lang="en-US" altLang="ja-JP" dirty="0"/>
              <a:t>Confidence</a:t>
            </a:r>
            <a:endParaRPr kumimoji="1" lang="ja-JP" altLang="en-US" dirty="0"/>
          </a:p>
        </p:txBody>
      </p:sp>
      <p:sp>
        <p:nvSpPr>
          <p:cNvPr id="27" name="テキスト プレースホルダー 26"/>
          <p:cNvSpPr>
            <a:spLocks noGrp="1"/>
          </p:cNvSpPr>
          <p:nvPr>
            <p:ph type="body" sz="quarter" idx="36"/>
          </p:nvPr>
        </p:nvSpPr>
        <p:spPr/>
        <p:txBody>
          <a:bodyPr/>
          <a:lstStyle/>
          <a:p>
            <a:r>
              <a:rPr kumimoji="1" lang="en-US" altLang="ja-JP" dirty="0"/>
              <a:t>Innovation</a:t>
            </a:r>
            <a:endParaRPr kumimoji="1" lang="ja-JP" altLang="en-US" dirty="0"/>
          </a:p>
        </p:txBody>
      </p:sp>
    </p:spTree>
    <p:extLst>
      <p:ext uri="{BB962C8B-B14F-4D97-AF65-F5344CB8AC3E}">
        <p14:creationId xmlns:p14="http://schemas.microsoft.com/office/powerpoint/2010/main" val="97312043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6088">
        <p15:prstTrans prst="pageCurlSingle"/>
      </p:transition>
    </mc:Choice>
    <mc:Fallback xmlns="">
      <p:transition spd="slow" advTm="6088">
        <p:fade/>
      </p:transition>
    </mc:Fallback>
  </mc:AlternateContent>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図プレースホルダー 1"/>
          <p:cNvSpPr>
            <a:spLocks noGrp="1"/>
          </p:cNvSpPr>
          <p:nvPr>
            <p:ph type="pic" sz="quarter" idx="10"/>
          </p:nvPr>
        </p:nvSpPr>
        <p:spPr/>
      </p:sp>
      <p:sp>
        <p:nvSpPr>
          <p:cNvPr id="16" name="テキスト プレースホルダー 15"/>
          <p:cNvSpPr>
            <a:spLocks noGrp="1"/>
          </p:cNvSpPr>
          <p:nvPr>
            <p:ph type="body" sz="quarter" idx="14"/>
          </p:nvPr>
        </p:nvSpPr>
        <p:spPr/>
        <p:txBody>
          <a:bodyPr/>
          <a:lstStyle/>
          <a:p>
            <a:r>
              <a:rPr kumimoji="1" lang="en-US" altLang="ja-JP" dirty="0"/>
              <a:t>Wishing is not enough; we must do.</a:t>
            </a:r>
            <a:endParaRPr kumimoji="1" lang="ja-JP" altLang="en-US" dirty="0"/>
          </a:p>
        </p:txBody>
      </p:sp>
    </p:spTree>
    <p:extLst>
      <p:ext uri="{BB962C8B-B14F-4D97-AF65-F5344CB8AC3E}">
        <p14:creationId xmlns:p14="http://schemas.microsoft.com/office/powerpoint/2010/main" val="102779664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3504">
        <p15:prstTrans prst="pageCurlSingle"/>
      </p:transition>
    </mc:Choice>
    <mc:Fallback xmlns="">
      <p:transition spd="slow" advTm="3504">
        <p:fade/>
      </p:transition>
    </mc:Fallback>
  </mc:AlternateContent>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テキスト プレースホルダー 4"/>
          <p:cNvSpPr>
            <a:spLocks noGrp="1"/>
          </p:cNvSpPr>
          <p:nvPr>
            <p:ph type="body" sz="quarter" idx="13"/>
          </p:nvPr>
        </p:nvSpPr>
        <p:spPr/>
        <p:txBody>
          <a:bodyPr/>
          <a:lstStyle/>
          <a:p>
            <a:r>
              <a:rPr kumimoji="1" lang="en-US" altLang="ja-JP" dirty="0"/>
              <a:t>Get in touch!</a:t>
            </a:r>
            <a:endParaRPr kumimoji="1" lang="ja-JP" altLang="en-US" dirty="0"/>
          </a:p>
        </p:txBody>
      </p:sp>
      <p:sp>
        <p:nvSpPr>
          <p:cNvPr id="6" name="テキスト プレースホルダー 5"/>
          <p:cNvSpPr>
            <a:spLocks noGrp="1"/>
          </p:cNvSpPr>
          <p:nvPr>
            <p:ph type="body" sz="quarter" idx="14"/>
          </p:nvPr>
        </p:nvSpPr>
        <p:spPr/>
        <p:txBody>
          <a:bodyPr/>
          <a:lstStyle/>
          <a:p>
            <a:r>
              <a:rPr lang="en-US" altLang="ja-JP" dirty="0"/>
              <a:t>1-9-1 </a:t>
            </a:r>
            <a:r>
              <a:rPr lang="en-US" altLang="ja-JP" dirty="0" err="1"/>
              <a:t>Marunouchi</a:t>
            </a:r>
            <a:r>
              <a:rPr lang="en-US" altLang="ja-JP" dirty="0"/>
              <a:t>, Chiyoda 100-0005 , </a:t>
            </a:r>
            <a:br>
              <a:rPr lang="en-US" altLang="ja-JP" dirty="0"/>
            </a:br>
            <a:r>
              <a:rPr lang="en-US" altLang="ja-JP" dirty="0"/>
              <a:t>Tokyo Prefecture</a:t>
            </a:r>
            <a:endParaRPr kumimoji="1" lang="ja-JP" altLang="en-US" dirty="0"/>
          </a:p>
        </p:txBody>
      </p:sp>
      <p:sp>
        <p:nvSpPr>
          <p:cNvPr id="7" name="テキスト プレースホルダー 6"/>
          <p:cNvSpPr>
            <a:spLocks noGrp="1"/>
          </p:cNvSpPr>
          <p:nvPr>
            <p:ph type="body" sz="quarter" idx="15"/>
          </p:nvPr>
        </p:nvSpPr>
        <p:spPr/>
        <p:txBody>
          <a:bodyPr/>
          <a:lstStyle/>
          <a:p>
            <a:r>
              <a:rPr kumimoji="1" lang="en-US" altLang="ja-JP" dirty="0"/>
              <a:t>facebook.com</a:t>
            </a:r>
          </a:p>
          <a:p>
            <a:r>
              <a:rPr kumimoji="1" lang="en-US" altLang="ja-JP" dirty="0"/>
              <a:t>twitter.com</a:t>
            </a:r>
          </a:p>
          <a:p>
            <a:r>
              <a:rPr kumimoji="1" lang="en-US" altLang="ja-JP" dirty="0"/>
              <a:t>linkedin.com</a:t>
            </a:r>
          </a:p>
        </p:txBody>
      </p:sp>
      <p:pic>
        <p:nvPicPr>
          <p:cNvPr id="13" name="図プレースホルダー 12"/>
          <p:cNvPicPr>
            <a:picLocks noGrp="1" noChangeAspect="1"/>
          </p:cNvPicPr>
          <p:nvPr>
            <p:ph type="pic" sz="quarter" idx="16"/>
          </p:nvPr>
        </p:nvPicPr>
        <p:blipFill>
          <a:blip r:embed="rId3" cstate="print">
            <a:extLst>
              <a:ext uri="{28A0092B-C50C-407E-A947-70E740481C1C}">
                <a14:useLocalDpi xmlns:a14="http://schemas.microsoft.com/office/drawing/2010/main" val="0"/>
              </a:ext>
            </a:extLst>
          </a:blip>
          <a:srcRect/>
          <a:stretch>
            <a:fillRect/>
          </a:stretch>
        </p:blipFill>
        <p:spPr/>
      </p:pic>
      <p:sp>
        <p:nvSpPr>
          <p:cNvPr id="2" name="図プレースホルダー 1"/>
          <p:cNvSpPr>
            <a:spLocks noGrp="1"/>
          </p:cNvSpPr>
          <p:nvPr>
            <p:ph type="pic" sz="quarter" idx="12"/>
          </p:nvPr>
        </p:nvSpPr>
        <p:spPr/>
      </p:sp>
    </p:spTree>
    <p:custDataLst>
      <p:tags r:id="rId1"/>
    </p:custDataLst>
    <p:extLst>
      <p:ext uri="{BB962C8B-B14F-4D97-AF65-F5344CB8AC3E}">
        <p14:creationId xmlns:p14="http://schemas.microsoft.com/office/powerpoint/2010/main" val="113949925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5007">
        <p15:prstTrans prst="pageCurlSingle"/>
      </p:transition>
    </mc:Choice>
    <mc:Fallback xmlns="">
      <p:transition spd="slow" advTm="5007">
        <p:fade/>
      </p:transition>
    </mc:Fallback>
  </mc:AlternateContent>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タイトル 6"/>
          <p:cNvSpPr>
            <a:spLocks noGrp="1"/>
          </p:cNvSpPr>
          <p:nvPr>
            <p:ph type="title"/>
          </p:nvPr>
        </p:nvSpPr>
        <p:spPr/>
        <p:txBody>
          <a:bodyPr/>
          <a:lstStyle/>
          <a:p>
            <a:r>
              <a:rPr kumimoji="1" lang="en-US" altLang="ja-JP" dirty="0"/>
              <a:t>At the End</a:t>
            </a:r>
            <a:endParaRPr kumimoji="1" lang="ja-JP" altLang="en-US" dirty="0"/>
          </a:p>
        </p:txBody>
      </p:sp>
      <p:sp>
        <p:nvSpPr>
          <p:cNvPr id="8" name="テキスト プレースホルダー 7"/>
          <p:cNvSpPr>
            <a:spLocks noGrp="1"/>
          </p:cNvSpPr>
          <p:nvPr>
            <p:ph type="body" sz="quarter" idx="13"/>
          </p:nvPr>
        </p:nvSpPr>
        <p:spPr/>
        <p:txBody>
          <a:bodyPr/>
          <a:lstStyle/>
          <a:p>
            <a:r>
              <a:rPr kumimoji="1" lang="en-US" altLang="ja-JP" dirty="0"/>
              <a:t>Lorem ipsum dolor sit </a:t>
            </a:r>
            <a:r>
              <a:rPr kumimoji="1" lang="en-US" altLang="ja-JP" dirty="0" err="1"/>
              <a:t>amet</a:t>
            </a:r>
            <a:r>
              <a:rPr kumimoji="1" lang="en-US" altLang="ja-JP" dirty="0"/>
              <a:t>, case </a:t>
            </a:r>
            <a:r>
              <a:rPr kumimoji="1" lang="en-US" altLang="ja-JP" dirty="0" err="1"/>
              <a:t>possim</a:t>
            </a:r>
            <a:r>
              <a:rPr kumimoji="1" lang="en-US" altLang="ja-JP" dirty="0"/>
              <a:t> </a:t>
            </a:r>
            <a:r>
              <a:rPr kumimoji="1" lang="en-US" altLang="ja-JP" dirty="0" err="1"/>
              <a:t>ius</a:t>
            </a:r>
            <a:r>
              <a:rPr kumimoji="1" lang="en-US" altLang="ja-JP" dirty="0"/>
              <a:t> at, at </a:t>
            </a:r>
            <a:r>
              <a:rPr kumimoji="1" lang="en-US" altLang="ja-JP" dirty="0" err="1"/>
              <a:t>timeam</a:t>
            </a:r>
            <a:r>
              <a:rPr kumimoji="1" lang="en-US" altLang="ja-JP" dirty="0"/>
              <a:t> </a:t>
            </a:r>
            <a:r>
              <a:rPr kumimoji="1" lang="en-US" altLang="ja-JP" dirty="0" err="1"/>
              <a:t>sapientem</a:t>
            </a:r>
            <a:r>
              <a:rPr kumimoji="1" lang="en-US" altLang="ja-JP" dirty="0"/>
              <a:t> </a:t>
            </a:r>
            <a:r>
              <a:rPr kumimoji="1" lang="en-US" altLang="ja-JP" dirty="0" err="1"/>
              <a:t>contentiones</a:t>
            </a:r>
            <a:r>
              <a:rPr kumimoji="1" lang="en-US" altLang="ja-JP" dirty="0"/>
              <a:t> quo, </a:t>
            </a:r>
            <a:r>
              <a:rPr kumimoji="1" lang="en-US" altLang="ja-JP" dirty="0" err="1"/>
              <a:t>sed</a:t>
            </a:r>
            <a:r>
              <a:rPr kumimoji="1" lang="en-US" altLang="ja-JP" dirty="0"/>
              <a:t> ne </a:t>
            </a:r>
            <a:r>
              <a:rPr kumimoji="1" lang="en-US" altLang="ja-JP" dirty="0" err="1"/>
              <a:t>dissentias</a:t>
            </a:r>
            <a:r>
              <a:rPr kumimoji="1" lang="en-US" altLang="ja-JP" dirty="0"/>
              <a:t> </a:t>
            </a:r>
            <a:r>
              <a:rPr kumimoji="1" lang="en-US" altLang="ja-JP" dirty="0" err="1"/>
              <a:t>consectetuer</a:t>
            </a:r>
            <a:r>
              <a:rPr kumimoji="1" lang="en-US" altLang="ja-JP" dirty="0"/>
              <a:t>.</a:t>
            </a:r>
            <a:endParaRPr kumimoji="1" lang="ja-JP" altLang="en-US" dirty="0"/>
          </a:p>
        </p:txBody>
      </p:sp>
      <p:sp>
        <p:nvSpPr>
          <p:cNvPr id="9" name="テキスト プレースホルダー 8"/>
          <p:cNvSpPr>
            <a:spLocks noGrp="1"/>
          </p:cNvSpPr>
          <p:nvPr>
            <p:ph type="body" sz="quarter" idx="24"/>
          </p:nvPr>
        </p:nvSpPr>
        <p:spPr/>
        <p:txBody>
          <a:bodyPr/>
          <a:lstStyle/>
          <a:p>
            <a:r>
              <a:rPr kumimoji="1" lang="en-US" altLang="ja-JP" dirty="0" err="1"/>
              <a:t>Ignota</a:t>
            </a:r>
            <a:r>
              <a:rPr kumimoji="1" lang="en-US" altLang="ja-JP" dirty="0"/>
              <a:t> </a:t>
            </a:r>
            <a:r>
              <a:rPr kumimoji="1" lang="en-US" altLang="ja-JP" dirty="0" err="1"/>
              <a:t>accusam</a:t>
            </a:r>
            <a:r>
              <a:rPr kumimoji="1" lang="en-US" altLang="ja-JP" dirty="0"/>
              <a:t> </a:t>
            </a:r>
            <a:r>
              <a:rPr kumimoji="1" lang="en-US" altLang="ja-JP" dirty="0" err="1"/>
              <a:t>vituperata</a:t>
            </a:r>
            <a:r>
              <a:rPr kumimoji="1" lang="en-US" altLang="ja-JP" dirty="0"/>
              <a:t> </a:t>
            </a:r>
            <a:r>
              <a:rPr kumimoji="1" lang="en-US" altLang="ja-JP" dirty="0" err="1"/>
              <a:t>mel</a:t>
            </a:r>
            <a:r>
              <a:rPr kumimoji="1" lang="en-US" altLang="ja-JP" dirty="0"/>
              <a:t> in, ad </a:t>
            </a:r>
            <a:r>
              <a:rPr kumimoji="1" lang="en-US" altLang="ja-JP" dirty="0" err="1"/>
              <a:t>rebum</a:t>
            </a:r>
            <a:r>
              <a:rPr kumimoji="1" lang="en-US" altLang="ja-JP" dirty="0"/>
              <a:t> </a:t>
            </a:r>
            <a:r>
              <a:rPr kumimoji="1" lang="en-US" altLang="ja-JP" dirty="0" err="1"/>
              <a:t>postea</a:t>
            </a:r>
            <a:r>
              <a:rPr kumimoji="1" lang="en-US" altLang="ja-JP" dirty="0"/>
              <a:t> </a:t>
            </a:r>
            <a:r>
              <a:rPr kumimoji="1" lang="en-US" altLang="ja-JP" dirty="0" err="1"/>
              <a:t>percipitur</a:t>
            </a:r>
            <a:r>
              <a:rPr kumimoji="1" lang="en-US" altLang="ja-JP" dirty="0"/>
              <a:t> cum. An impetus </a:t>
            </a:r>
            <a:r>
              <a:rPr kumimoji="1" lang="en-US" altLang="ja-JP" dirty="0" err="1"/>
              <a:t>salutandi</a:t>
            </a:r>
            <a:r>
              <a:rPr kumimoji="1" lang="en-US" altLang="ja-JP" dirty="0"/>
              <a:t> mea, </a:t>
            </a:r>
            <a:r>
              <a:rPr kumimoji="1" lang="en-US" altLang="ja-JP" dirty="0" err="1"/>
              <a:t>nusquam</a:t>
            </a:r>
            <a:r>
              <a:rPr kumimoji="1" lang="en-US" altLang="ja-JP" dirty="0"/>
              <a:t> </a:t>
            </a:r>
            <a:r>
              <a:rPr kumimoji="1" lang="en-US" altLang="ja-JP" dirty="0" err="1"/>
              <a:t>democritum</a:t>
            </a:r>
            <a:r>
              <a:rPr kumimoji="1" lang="en-US" altLang="ja-JP" dirty="0"/>
              <a:t> </a:t>
            </a:r>
            <a:r>
              <a:rPr kumimoji="1" lang="en-US" altLang="ja-JP" dirty="0" err="1"/>
              <a:t>usu</a:t>
            </a:r>
            <a:r>
              <a:rPr kumimoji="1" lang="en-US" altLang="ja-JP" dirty="0"/>
              <a:t> ea.</a:t>
            </a:r>
            <a:endParaRPr kumimoji="1" lang="ja-JP" altLang="en-US" dirty="0"/>
          </a:p>
        </p:txBody>
      </p:sp>
      <p:sp>
        <p:nvSpPr>
          <p:cNvPr id="10" name="フッター プレースホルダー 9"/>
          <p:cNvSpPr>
            <a:spLocks noGrp="1"/>
          </p:cNvSpPr>
          <p:nvPr>
            <p:ph type="ftr" sz="quarter" idx="10"/>
          </p:nvPr>
        </p:nvSpPr>
        <p:spPr/>
        <p:txBody>
          <a:bodyPr/>
          <a:lstStyle/>
          <a:p>
            <a:r>
              <a:rPr lang="en-US"/>
              <a:t>The Power of PowerPoint | thepopp.com</a:t>
            </a:r>
            <a:endParaRPr lang="en-US" dirty="0"/>
          </a:p>
        </p:txBody>
      </p:sp>
      <p:sp>
        <p:nvSpPr>
          <p:cNvPr id="11" name="スライド番号プレースホルダー 10"/>
          <p:cNvSpPr>
            <a:spLocks noGrp="1"/>
          </p:cNvSpPr>
          <p:nvPr>
            <p:ph type="sldNum" sz="quarter" idx="11"/>
          </p:nvPr>
        </p:nvSpPr>
        <p:spPr/>
        <p:txBody>
          <a:bodyPr/>
          <a:lstStyle/>
          <a:p>
            <a:fld id="{03EB59E2-90B9-4CD3-AC74-D672227E13C3}" type="slidenum">
              <a:rPr lang="en-US" smtClean="0"/>
              <a:pPr/>
              <a:t>85</a:t>
            </a:fld>
            <a:endParaRPr lang="en-US" dirty="0"/>
          </a:p>
        </p:txBody>
      </p:sp>
    </p:spTree>
    <p:extLst>
      <p:ext uri="{BB962C8B-B14F-4D97-AF65-F5344CB8AC3E}">
        <p14:creationId xmlns:p14="http://schemas.microsoft.com/office/powerpoint/2010/main" val="337725016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4026">
        <p15:prstTrans prst="pageCurlSingle"/>
      </p:transition>
    </mc:Choice>
    <mc:Fallback xmlns="">
      <p:transition spd="slow" advTm="4026">
        <p:fade/>
      </p:transition>
    </mc:Fallback>
  </mc:AlternateContent>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タイトル 6"/>
          <p:cNvSpPr>
            <a:spLocks noGrp="1"/>
          </p:cNvSpPr>
          <p:nvPr>
            <p:ph type="title"/>
          </p:nvPr>
        </p:nvSpPr>
        <p:spPr/>
        <p:txBody>
          <a:bodyPr/>
          <a:lstStyle/>
          <a:p>
            <a:r>
              <a:rPr kumimoji="1" lang="en-US" altLang="ja-JP" dirty="0"/>
              <a:t>Thank you!</a:t>
            </a:r>
            <a:endParaRPr kumimoji="1" lang="ja-JP" altLang="en-US" dirty="0"/>
          </a:p>
        </p:txBody>
      </p:sp>
      <p:sp>
        <p:nvSpPr>
          <p:cNvPr id="9" name="テキスト プレースホルダー 8"/>
          <p:cNvSpPr>
            <a:spLocks noGrp="1"/>
          </p:cNvSpPr>
          <p:nvPr>
            <p:ph type="body" sz="quarter" idx="13"/>
          </p:nvPr>
        </p:nvSpPr>
        <p:spPr/>
        <p:txBody>
          <a:bodyPr/>
          <a:lstStyle/>
          <a:p>
            <a:r>
              <a:rPr kumimoji="1" lang="en-US" altLang="ja-JP" dirty="0"/>
              <a:t>Any questions?</a:t>
            </a:r>
            <a:endParaRPr kumimoji="1" lang="ja-JP" altLang="en-US" dirty="0"/>
          </a:p>
        </p:txBody>
      </p:sp>
      <p:sp>
        <p:nvSpPr>
          <p:cNvPr id="8" name="テキスト プレースホルダー 7"/>
          <p:cNvSpPr>
            <a:spLocks noGrp="1"/>
          </p:cNvSpPr>
          <p:nvPr>
            <p:ph type="body" sz="quarter" idx="12"/>
          </p:nvPr>
        </p:nvSpPr>
        <p:spPr/>
        <p:txBody>
          <a:bodyPr/>
          <a:lstStyle/>
          <a:p>
            <a:r>
              <a:rPr kumimoji="1" lang="en-US" altLang="ja-JP" dirty="0"/>
              <a:t>The Power of PowerPoint – </a:t>
            </a:r>
            <a:r>
              <a:rPr kumimoji="1" lang="en-US" altLang="ja-JP" dirty="0">
                <a:hlinkClick r:id="rId2" action="ppaction://hlinkfile"/>
              </a:rPr>
              <a:t>thepopp.com</a:t>
            </a:r>
            <a:endParaRPr kumimoji="1" lang="en-US" altLang="ja-JP" dirty="0"/>
          </a:p>
          <a:p>
            <a:r>
              <a:rPr kumimoji="1" lang="en-US" altLang="ja-JP" dirty="0"/>
              <a:t>Font: Ubuntu font family</a:t>
            </a:r>
          </a:p>
          <a:p>
            <a:r>
              <a:rPr kumimoji="1" lang="en-US" altLang="ja-JP" dirty="0"/>
              <a:t>Icons: </a:t>
            </a:r>
            <a:r>
              <a:rPr kumimoji="1" lang="en-US" altLang="ja-JP" dirty="0">
                <a:hlinkClick r:id="rId3"/>
              </a:rPr>
              <a:t>Elegant Icon Font</a:t>
            </a:r>
            <a:endParaRPr kumimoji="1" lang="en-US" altLang="ja-JP" dirty="0"/>
          </a:p>
        </p:txBody>
      </p:sp>
    </p:spTree>
    <p:extLst>
      <p:ext uri="{BB962C8B-B14F-4D97-AF65-F5344CB8AC3E}">
        <p14:creationId xmlns:p14="http://schemas.microsoft.com/office/powerpoint/2010/main" val="409570985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13544">
        <p15:prstTrans prst="pageCurlSingle"/>
      </p:transition>
    </mc:Choice>
    <mc:Fallback xmlns="">
      <p:transition spd="slow" advTm="13544">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テキスト プレースホルダー 6"/>
          <p:cNvSpPr>
            <a:spLocks noGrp="1"/>
          </p:cNvSpPr>
          <p:nvPr>
            <p:ph type="body" sz="quarter" idx="13"/>
          </p:nvPr>
        </p:nvSpPr>
        <p:spPr/>
        <p:txBody>
          <a:bodyPr/>
          <a:lstStyle/>
          <a:p>
            <a:r>
              <a:rPr kumimoji="1" lang="en-US" altLang="ja-JP" dirty="0"/>
              <a:t>Goal of this presentation</a:t>
            </a:r>
            <a:endParaRPr kumimoji="1" lang="ja-JP" altLang="en-US" dirty="0"/>
          </a:p>
        </p:txBody>
      </p:sp>
      <p:sp>
        <p:nvSpPr>
          <p:cNvPr id="6" name="テキスト プレースホルダー 5"/>
          <p:cNvSpPr>
            <a:spLocks noGrp="1"/>
          </p:cNvSpPr>
          <p:nvPr>
            <p:ph type="body" sz="quarter" idx="12"/>
          </p:nvPr>
        </p:nvSpPr>
        <p:spPr/>
        <p:txBody>
          <a:bodyPr/>
          <a:lstStyle/>
          <a:p>
            <a:r>
              <a:rPr kumimoji="1" lang="en-US" altLang="ja-JP" dirty="0"/>
              <a:t>Id </a:t>
            </a:r>
            <a:r>
              <a:rPr kumimoji="1" lang="en-US" altLang="ja-JP" dirty="0" err="1"/>
              <a:t>vel</a:t>
            </a:r>
            <a:r>
              <a:rPr kumimoji="1" lang="en-US" altLang="ja-JP" dirty="0"/>
              <a:t> </a:t>
            </a:r>
            <a:r>
              <a:rPr kumimoji="1" lang="en-US" altLang="ja-JP" dirty="0" err="1"/>
              <a:t>malorum</a:t>
            </a:r>
            <a:r>
              <a:rPr kumimoji="1" lang="en-US" altLang="ja-JP" dirty="0"/>
              <a:t> </a:t>
            </a:r>
            <a:r>
              <a:rPr kumimoji="1" lang="en-US" altLang="ja-JP" dirty="0" err="1"/>
              <a:t>delenit</a:t>
            </a:r>
            <a:r>
              <a:rPr kumimoji="1" lang="en-US" altLang="ja-JP" dirty="0"/>
              <a:t> </a:t>
            </a:r>
            <a:r>
              <a:rPr kumimoji="1" lang="en-US" altLang="ja-JP" dirty="0" err="1"/>
              <a:t>nominati</a:t>
            </a:r>
            <a:r>
              <a:rPr kumimoji="1" lang="en-US" altLang="ja-JP" dirty="0"/>
              <a:t>. Ne </a:t>
            </a:r>
            <a:r>
              <a:rPr kumimoji="1" lang="en-US" altLang="ja-JP" dirty="0" err="1"/>
              <a:t>nec</a:t>
            </a:r>
            <a:r>
              <a:rPr kumimoji="1" lang="en-US" altLang="ja-JP" dirty="0"/>
              <a:t> modus </a:t>
            </a:r>
            <a:r>
              <a:rPr kumimoji="1" lang="en-US" altLang="ja-JP" dirty="0" err="1"/>
              <a:t>eripuit</a:t>
            </a:r>
            <a:r>
              <a:rPr kumimoji="1" lang="en-US" altLang="ja-JP" dirty="0"/>
              <a:t> </a:t>
            </a:r>
            <a:r>
              <a:rPr kumimoji="1" lang="en-US" altLang="ja-JP" dirty="0" err="1"/>
              <a:t>honestatis</a:t>
            </a:r>
            <a:r>
              <a:rPr kumimoji="1" lang="en-US" altLang="ja-JP" dirty="0"/>
              <a:t>, </a:t>
            </a:r>
            <a:r>
              <a:rPr kumimoji="1" lang="en-US" altLang="ja-JP" dirty="0" err="1"/>
              <a:t>paulo</a:t>
            </a:r>
            <a:r>
              <a:rPr kumimoji="1" lang="en-US" altLang="ja-JP" dirty="0"/>
              <a:t> </a:t>
            </a:r>
            <a:r>
              <a:rPr kumimoji="1" lang="en-US" altLang="ja-JP" dirty="0" err="1"/>
              <a:t>interpretaris</a:t>
            </a:r>
            <a:r>
              <a:rPr kumimoji="1" lang="en-US" altLang="ja-JP" dirty="0"/>
              <a:t> </a:t>
            </a:r>
            <a:r>
              <a:rPr kumimoji="1" lang="en-US" altLang="ja-JP" dirty="0" err="1"/>
              <a:t>eum</a:t>
            </a:r>
            <a:r>
              <a:rPr kumimoji="1" lang="en-US" altLang="ja-JP" dirty="0"/>
              <a:t> </a:t>
            </a:r>
            <a:r>
              <a:rPr kumimoji="1" lang="en-US" altLang="ja-JP" dirty="0" err="1"/>
              <a:t>ei</a:t>
            </a:r>
            <a:r>
              <a:rPr kumimoji="1" lang="en-US" altLang="ja-JP" dirty="0"/>
              <a:t>. His ne ipsum dicit </a:t>
            </a:r>
            <a:r>
              <a:rPr kumimoji="1" lang="en-US" altLang="ja-JP" dirty="0" err="1"/>
              <a:t>posidonium</a:t>
            </a:r>
            <a:r>
              <a:rPr kumimoji="1" lang="en-US" altLang="ja-JP" dirty="0"/>
              <a:t>, no liber </a:t>
            </a:r>
            <a:r>
              <a:rPr kumimoji="1" lang="en-US" altLang="ja-JP" dirty="0" err="1"/>
              <a:t>affert</a:t>
            </a:r>
            <a:r>
              <a:rPr kumimoji="1" lang="en-US" altLang="ja-JP" dirty="0"/>
              <a:t> </a:t>
            </a:r>
            <a:r>
              <a:rPr kumimoji="1" lang="en-US" altLang="ja-JP" dirty="0" err="1"/>
              <a:t>pri</a:t>
            </a:r>
            <a:r>
              <a:rPr kumimoji="1" lang="en-US" altLang="ja-JP" dirty="0"/>
              <a:t>, </a:t>
            </a:r>
            <a:r>
              <a:rPr kumimoji="1" lang="en-US" altLang="ja-JP" dirty="0" err="1"/>
              <a:t>nostro</a:t>
            </a:r>
            <a:r>
              <a:rPr kumimoji="1" lang="en-US" altLang="ja-JP" dirty="0"/>
              <a:t> </a:t>
            </a:r>
            <a:r>
              <a:rPr kumimoji="1" lang="en-US" altLang="ja-JP" dirty="0" err="1"/>
              <a:t>sensibus</a:t>
            </a:r>
            <a:r>
              <a:rPr kumimoji="1" lang="en-US" altLang="ja-JP" dirty="0"/>
              <a:t> </a:t>
            </a:r>
            <a:r>
              <a:rPr kumimoji="1" lang="en-US" altLang="ja-JP" dirty="0" err="1"/>
              <a:t>tractatos</a:t>
            </a:r>
            <a:r>
              <a:rPr kumimoji="1" lang="en-US" altLang="ja-JP" dirty="0"/>
              <a:t> </a:t>
            </a:r>
            <a:r>
              <a:rPr kumimoji="1" lang="en-US" altLang="ja-JP" dirty="0" err="1"/>
              <a:t>nec</a:t>
            </a:r>
            <a:r>
              <a:rPr kumimoji="1" lang="en-US" altLang="ja-JP" dirty="0"/>
              <a:t> </a:t>
            </a:r>
            <a:r>
              <a:rPr kumimoji="1" lang="en-US" altLang="ja-JP" dirty="0" err="1"/>
              <a:t>ut.</a:t>
            </a:r>
            <a:endParaRPr kumimoji="1" lang="ja-JP" altLang="en-US" dirty="0"/>
          </a:p>
        </p:txBody>
      </p:sp>
      <p:pic>
        <p:nvPicPr>
          <p:cNvPr id="9" name="図プレースホルダー 8"/>
          <p:cNvPicPr>
            <a:picLocks noGrp="1" noChangeAspect="1"/>
          </p:cNvPicPr>
          <p:nvPr>
            <p:ph type="pic" sz="quarter" idx="14"/>
          </p:nvPr>
        </p:nvPicPr>
        <p:blipFill>
          <a:blip r:embed="rId2" cstate="print">
            <a:extLst>
              <a:ext uri="{28A0092B-C50C-407E-A947-70E740481C1C}">
                <a14:useLocalDpi xmlns:a14="http://schemas.microsoft.com/office/drawing/2010/main" val="0"/>
              </a:ext>
            </a:extLst>
          </a:blip>
          <a:srcRect t="64" b="64"/>
          <a:stretch>
            <a:fillRect/>
          </a:stretch>
        </p:blipFill>
        <p:spPr/>
      </p:pic>
    </p:spTree>
    <p:extLst>
      <p:ext uri="{BB962C8B-B14F-4D97-AF65-F5344CB8AC3E}">
        <p14:creationId xmlns:p14="http://schemas.microsoft.com/office/powerpoint/2010/main" val="8844009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2568">
        <p15:prstTrans prst="pageCurlSingle"/>
      </p:transition>
    </mc:Choice>
    <mc:Fallback xmlns="">
      <p:transition spd="slow" advTm="2568">
        <p:fade/>
      </p:transition>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TIMING" val="|2.3"/>
</p:tagLst>
</file>

<file path=ppt/tags/tag2.xml><?xml version="1.0" encoding="utf-8"?>
<p:tagLst xmlns:a="http://schemas.openxmlformats.org/drawingml/2006/main" xmlns:r="http://schemas.openxmlformats.org/officeDocument/2006/relationships" xmlns:p="http://schemas.openxmlformats.org/presentationml/2006/main">
  <p:tag name="TIMING" val="|4.3|1.4"/>
</p:tagLst>
</file>

<file path=ppt/theme/theme1.xml><?xml version="1.0" encoding="utf-8"?>
<a:theme xmlns:a="http://schemas.openxmlformats.org/drawingml/2006/main" name="Arcturus - Content">
  <a:themeElements>
    <a:clrScheme name="Arcturus Dark">
      <a:dk1>
        <a:srgbClr val="556272"/>
      </a:dk1>
      <a:lt1>
        <a:sysClr val="window" lastClr="FFFFFF"/>
      </a:lt1>
      <a:dk2>
        <a:srgbClr val="FFFFFF"/>
      </a:dk2>
      <a:lt2>
        <a:srgbClr val="EEECE1"/>
      </a:lt2>
      <a:accent1>
        <a:srgbClr val="4ECDC4"/>
      </a:accent1>
      <a:accent2>
        <a:srgbClr val="A3E511"/>
      </a:accent2>
      <a:accent3>
        <a:srgbClr val="FF6B6B"/>
      </a:accent3>
      <a:accent4>
        <a:srgbClr val="C54D57"/>
      </a:accent4>
      <a:accent5>
        <a:srgbClr val="1694B2"/>
      </a:accent5>
      <a:accent6>
        <a:srgbClr val="EABD00"/>
      </a:accent6>
      <a:hlink>
        <a:srgbClr val="4ECDC4"/>
      </a:hlink>
      <a:folHlink>
        <a:srgbClr val="2EA59D"/>
      </a:folHlink>
    </a:clrScheme>
    <a:fontScheme name="Arcturus">
      <a:majorFont>
        <a:latin typeface="Ubuntu Medium"/>
        <a:ea typeface="Spica Neue P Light"/>
        <a:cs typeface=""/>
      </a:majorFont>
      <a:minorFont>
        <a:latin typeface="Ubuntu"/>
        <a:ea typeface="Spica Neue P"/>
        <a:cs typeface=""/>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kumimoji="1"/>
        </a:defPPr>
      </a:lstStyle>
      <a:style>
        <a:lnRef idx="2">
          <a:schemeClr val="accent1">
            <a:shade val="50000"/>
          </a:schemeClr>
        </a:lnRef>
        <a:fillRef idx="1">
          <a:schemeClr val="accent1"/>
        </a:fillRef>
        <a:effectRef idx="0">
          <a:schemeClr val="accent1"/>
        </a:effectRef>
        <a:fontRef idx="minor">
          <a:schemeClr val="lt1"/>
        </a:fontRef>
      </a:style>
    </a:spDef>
    <a:lnDef>
      <a:spPr>
        <a:ln w="19050">
          <a:solidFill>
            <a:schemeClr val="tx2">
              <a:lumMod val="60000"/>
              <a:lumOff val="40000"/>
            </a:schemeClr>
          </a:solidFill>
        </a:ln>
      </a:spPr>
      <a:bodyPr/>
      <a:lstStyle/>
      <a:style>
        <a:lnRef idx="1">
          <a:schemeClr val="accent1"/>
        </a:lnRef>
        <a:fillRef idx="0">
          <a:schemeClr val="accent1"/>
        </a:fillRef>
        <a:effectRef idx="0">
          <a:schemeClr val="accent1"/>
        </a:effectRef>
        <a:fontRef idx="minor">
          <a:schemeClr val="tx1"/>
        </a:fontRef>
      </a:style>
    </a:ln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Arcturus - Content - No Header">
  <a:themeElements>
    <a:clrScheme name="Arcturus Dark">
      <a:dk1>
        <a:srgbClr val="556272"/>
      </a:dk1>
      <a:lt1>
        <a:sysClr val="window" lastClr="FFFFFF"/>
      </a:lt1>
      <a:dk2>
        <a:srgbClr val="FFFFFF"/>
      </a:dk2>
      <a:lt2>
        <a:srgbClr val="EEECE1"/>
      </a:lt2>
      <a:accent1>
        <a:srgbClr val="4ECDC4"/>
      </a:accent1>
      <a:accent2>
        <a:srgbClr val="A3E511"/>
      </a:accent2>
      <a:accent3>
        <a:srgbClr val="FF6B6B"/>
      </a:accent3>
      <a:accent4>
        <a:srgbClr val="C54D57"/>
      </a:accent4>
      <a:accent5>
        <a:srgbClr val="1694B2"/>
      </a:accent5>
      <a:accent6>
        <a:srgbClr val="EABD00"/>
      </a:accent6>
      <a:hlink>
        <a:srgbClr val="4ECDC4"/>
      </a:hlink>
      <a:folHlink>
        <a:srgbClr val="2EA59D"/>
      </a:folHlink>
    </a:clrScheme>
    <a:fontScheme name="Arcturus">
      <a:majorFont>
        <a:latin typeface="Ubuntu Medium"/>
        <a:ea typeface="Spica Neue P Light"/>
        <a:cs typeface=""/>
      </a:majorFont>
      <a:minorFont>
        <a:latin typeface="Ubuntu"/>
        <a:ea typeface="Spica Neue P"/>
        <a:cs typeface=""/>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solidFill>
          <a:schemeClr val="accent1"/>
        </a:solidFill>
        <a:ln w="0">
          <a:noFill/>
          <a:prstDash val="solid"/>
          <a:round/>
          <a:headEnd/>
          <a:tailEnd/>
        </a:ln>
      </a:spPr>
      <a:bodyPr vert="horz" wrap="square" lIns="91440" tIns="45720" rIns="91440" bIns="45720" numCol="1" rtlCol="0" anchor="t" anchorCtr="0" compatLnSpc="1">
        <a:prstTxWarp prst="textNoShape">
          <a:avLst/>
        </a:prstTxWarp>
      </a:bodyPr>
      <a:lstStyle>
        <a:defPPr algn="ctr">
          <a:defRPr kumimoji="1"/>
        </a:defPPr>
      </a:lstStyle>
    </a:sp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Arcturus - Free Layout">
  <a:themeElements>
    <a:clrScheme name="Arcturus Dark">
      <a:dk1>
        <a:srgbClr val="556272"/>
      </a:dk1>
      <a:lt1>
        <a:sysClr val="window" lastClr="FFFFFF"/>
      </a:lt1>
      <a:dk2>
        <a:srgbClr val="FFFFFF"/>
      </a:dk2>
      <a:lt2>
        <a:srgbClr val="EEECE1"/>
      </a:lt2>
      <a:accent1>
        <a:srgbClr val="4ECDC4"/>
      </a:accent1>
      <a:accent2>
        <a:srgbClr val="A3E511"/>
      </a:accent2>
      <a:accent3>
        <a:srgbClr val="FF6B6B"/>
      </a:accent3>
      <a:accent4>
        <a:srgbClr val="C54D57"/>
      </a:accent4>
      <a:accent5>
        <a:srgbClr val="1694B2"/>
      </a:accent5>
      <a:accent6>
        <a:srgbClr val="EABD00"/>
      </a:accent6>
      <a:hlink>
        <a:srgbClr val="4ECDC4"/>
      </a:hlink>
      <a:folHlink>
        <a:srgbClr val="2EA59D"/>
      </a:folHlink>
    </a:clrScheme>
    <a:fontScheme name="Arcturus">
      <a:majorFont>
        <a:latin typeface="Ubuntu Medium"/>
        <a:ea typeface="Spica Neue P Light"/>
        <a:cs typeface=""/>
      </a:majorFont>
      <a:minorFont>
        <a:latin typeface="Ubuntu"/>
        <a:ea typeface="Spica Neue P"/>
        <a:cs typeface=""/>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kumimoji="1"/>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Arcturus - Colored Background">
  <a:themeElements>
    <a:clrScheme name="Arcturus Dark">
      <a:dk1>
        <a:srgbClr val="556272"/>
      </a:dk1>
      <a:lt1>
        <a:sysClr val="window" lastClr="FFFFFF"/>
      </a:lt1>
      <a:dk2>
        <a:srgbClr val="FFFFFF"/>
      </a:dk2>
      <a:lt2>
        <a:srgbClr val="EEECE1"/>
      </a:lt2>
      <a:accent1>
        <a:srgbClr val="4ECDC4"/>
      </a:accent1>
      <a:accent2>
        <a:srgbClr val="A3E511"/>
      </a:accent2>
      <a:accent3>
        <a:srgbClr val="FF6B6B"/>
      </a:accent3>
      <a:accent4>
        <a:srgbClr val="C54D57"/>
      </a:accent4>
      <a:accent5>
        <a:srgbClr val="1694B2"/>
      </a:accent5>
      <a:accent6>
        <a:srgbClr val="EABD00"/>
      </a:accent6>
      <a:hlink>
        <a:srgbClr val="4ECDC4"/>
      </a:hlink>
      <a:folHlink>
        <a:srgbClr val="2EA59D"/>
      </a:folHlink>
    </a:clrScheme>
    <a:fontScheme name="Arcturus">
      <a:majorFont>
        <a:latin typeface="Ubuntu Medium"/>
        <a:ea typeface="Spica Neue P Light"/>
        <a:cs typeface=""/>
      </a:majorFont>
      <a:minorFont>
        <a:latin typeface="Ubuntu"/>
        <a:ea typeface="Spica Neue P"/>
        <a:cs typeface=""/>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kumimoji="1"/>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Arcturus - Content - Right Title">
  <a:themeElements>
    <a:clrScheme name="Arcturus Dark">
      <a:dk1>
        <a:srgbClr val="556272"/>
      </a:dk1>
      <a:lt1>
        <a:sysClr val="window" lastClr="FFFFFF"/>
      </a:lt1>
      <a:dk2>
        <a:srgbClr val="FFFFFF"/>
      </a:dk2>
      <a:lt2>
        <a:srgbClr val="EEECE1"/>
      </a:lt2>
      <a:accent1>
        <a:srgbClr val="4ECDC4"/>
      </a:accent1>
      <a:accent2>
        <a:srgbClr val="A3E511"/>
      </a:accent2>
      <a:accent3>
        <a:srgbClr val="FF6B6B"/>
      </a:accent3>
      <a:accent4>
        <a:srgbClr val="C54D57"/>
      </a:accent4>
      <a:accent5>
        <a:srgbClr val="1694B2"/>
      </a:accent5>
      <a:accent6>
        <a:srgbClr val="EABD00"/>
      </a:accent6>
      <a:hlink>
        <a:srgbClr val="4ECDC4"/>
      </a:hlink>
      <a:folHlink>
        <a:srgbClr val="2EA59D"/>
      </a:folHlink>
    </a:clrScheme>
    <a:fontScheme name="Arcturus">
      <a:majorFont>
        <a:latin typeface="Ubuntu Medium"/>
        <a:ea typeface="Spica Neue P Light"/>
        <a:cs typeface=""/>
      </a:majorFont>
      <a:minorFont>
        <a:latin typeface="Ubuntu"/>
        <a:ea typeface="Spica Neue P"/>
        <a:cs typeface=""/>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kumimoji="1"/>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Office Theme</Template>
  <TotalTime>5240</TotalTime>
  <Words>6545</Words>
  <Application>Microsoft Office PowerPoint</Application>
  <PresentationFormat>ユーザー設定</PresentationFormat>
  <Paragraphs>789</Paragraphs>
  <Slides>86</Slides>
  <Notes>0</Notes>
  <HiddenSlides>0</HiddenSlides>
  <MMClips>0</MMClips>
  <ScaleCrop>false</ScaleCrop>
  <HeadingPairs>
    <vt:vector size="6" baseType="variant">
      <vt:variant>
        <vt:lpstr>使用されているフォント</vt:lpstr>
      </vt:variant>
      <vt:variant>
        <vt:i4>10</vt:i4>
      </vt:variant>
      <vt:variant>
        <vt:lpstr>テーマ</vt:lpstr>
      </vt:variant>
      <vt:variant>
        <vt:i4>5</vt:i4>
      </vt:variant>
      <vt:variant>
        <vt:lpstr>スライド タイトル</vt:lpstr>
      </vt:variant>
      <vt:variant>
        <vt:i4>86</vt:i4>
      </vt:variant>
    </vt:vector>
  </HeadingPairs>
  <TitlesOfParts>
    <vt:vector size="101" baseType="lpstr">
      <vt:lpstr>ＭＳ Ｐゴシック</vt:lpstr>
      <vt:lpstr>Spica Neue P</vt:lpstr>
      <vt:lpstr>Spica Neue P Light</vt:lpstr>
      <vt:lpstr>Arial</vt:lpstr>
      <vt:lpstr>Calibri</vt:lpstr>
      <vt:lpstr>Route 159 Bold</vt:lpstr>
      <vt:lpstr>Ubuntu</vt:lpstr>
      <vt:lpstr>Ubuntu Bold</vt:lpstr>
      <vt:lpstr>Ubuntu Medium</vt:lpstr>
      <vt:lpstr>Wingdings</vt:lpstr>
      <vt:lpstr>Arcturus - Content</vt:lpstr>
      <vt:lpstr>Arcturus - Content - No Header</vt:lpstr>
      <vt:lpstr>Arcturus - Free Layout</vt:lpstr>
      <vt:lpstr>Arcturus - Colored Background</vt:lpstr>
      <vt:lpstr>Arcturus - Content - Right Title</vt:lpstr>
      <vt:lpstr>Read Me</vt:lpstr>
      <vt:lpstr>Arcturus</vt:lpstr>
      <vt:lpstr>Arcturus</vt:lpstr>
      <vt:lpstr>PowerPoint プレゼンテーション</vt:lpstr>
      <vt:lpstr>Presentation Agenda</vt:lpstr>
      <vt:lpstr>PowerPoint プレゼンテーション</vt:lpstr>
      <vt:lpstr>Before Starting</vt:lpstr>
      <vt:lpstr>Presentation Topic</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Our Goal</vt:lpstr>
      <vt:lpstr>PowerPoint プレゼンテーション</vt:lpstr>
      <vt:lpstr>Our Traits</vt:lpstr>
      <vt:lpstr>PowerPoint プレゼンテーション</vt:lpstr>
      <vt:lpstr>Our Philosophy</vt:lpstr>
      <vt:lpstr>Our Company</vt:lpstr>
      <vt:lpstr>Our Services</vt:lpstr>
      <vt:lpstr>Our Services</vt:lpstr>
      <vt:lpstr>Other Services</vt:lpstr>
      <vt:lpstr>Our Pride</vt:lpstr>
      <vt:lpstr>Meet Our Brains</vt:lpstr>
      <vt:lpstr>Meet Our Members</vt:lpstr>
      <vt:lpstr>Specialist</vt:lpstr>
      <vt:lpstr>Our Slogan</vt:lpstr>
      <vt:lpstr>Our Promises</vt:lpstr>
      <vt:lpstr>Our Promises</vt:lpstr>
      <vt:lpstr>Our History</vt:lpstr>
      <vt:lpstr>PowerPoint プレゼンテーション</vt:lpstr>
      <vt:lpstr>PowerPoint プレゼンテーション</vt:lpstr>
      <vt:lpstr>Mission &amp; Vision</vt:lpstr>
      <vt:lpstr>Our Process</vt:lpstr>
      <vt:lpstr>Our Process</vt:lpstr>
      <vt:lpstr>PowerPoint プレゼンテーション</vt:lpstr>
      <vt:lpstr>PowerPoint プレゼンテーション</vt:lpstr>
      <vt:lpstr>Our Product Principles</vt:lpstr>
      <vt:lpstr>PowerPoint プレゼンテーション</vt:lpstr>
      <vt:lpstr>Our Projects</vt:lpstr>
      <vt:lpstr>Our Latest Projects</vt:lpstr>
      <vt:lpstr>PowerPoint プレゼンテーション</vt:lpstr>
      <vt:lpstr>App Development</vt:lpstr>
      <vt:lpstr>PowerPoint プレゼンテーション</vt:lpstr>
      <vt:lpstr>PowerPoint プレゼンテーション</vt:lpstr>
      <vt:lpstr>Development Style</vt:lpstr>
      <vt:lpstr>Mobile Features</vt:lpstr>
      <vt:lpstr>PowerPoint プレゼンテーション</vt:lpstr>
      <vt:lpstr>PowerPoint プレゼンテーション</vt:lpstr>
      <vt:lpstr>PowerPoint プレゼンテーション</vt:lpstr>
      <vt:lpstr>Concept</vt:lpstr>
      <vt:lpstr>Base Ideas</vt:lpstr>
      <vt:lpstr>3 Crucial Factors</vt:lpstr>
      <vt:lpstr>SWOT Analysis</vt:lpstr>
      <vt:lpstr>3 Crucial Factors</vt:lpstr>
      <vt:lpstr>4 Core Pieces</vt:lpstr>
      <vt:lpstr>3 Pillars of the Project</vt:lpstr>
      <vt:lpstr>Genius Points</vt:lpstr>
      <vt:lpstr>Learn from Previous Projects</vt:lpstr>
      <vt:lpstr>4 Simple Steps</vt:lpstr>
      <vt:lpstr>6 Layers</vt:lpstr>
      <vt:lpstr>Product Storategy</vt:lpstr>
      <vt:lpstr>Product Loop</vt:lpstr>
      <vt:lpstr>Project Process</vt:lpstr>
      <vt:lpstr>5 Important Points</vt:lpstr>
      <vt:lpstr>Price Tables</vt:lpstr>
      <vt:lpstr>Price Tables</vt:lpstr>
      <vt:lpstr>PowerPoint プレゼンテーション</vt:lpstr>
      <vt:lpstr>PowerPoint プレゼンテーション</vt:lpstr>
      <vt:lpstr>Marketing Goals</vt:lpstr>
      <vt:lpstr>Marketing Principle</vt:lpstr>
      <vt:lpstr>Custom Bar Chart 1</vt:lpstr>
      <vt:lpstr>Custom Bar Chart 2</vt:lpstr>
      <vt:lpstr>Custom Pie Chart</vt:lpstr>
      <vt:lpstr>Revenue Estimation </vt:lpstr>
      <vt:lpstr>Custom Graph 1</vt:lpstr>
      <vt:lpstr>Excel Graph 1</vt:lpstr>
      <vt:lpstr>Excel Graph 2</vt:lpstr>
      <vt:lpstr>PowerPoint プレゼンテーション</vt:lpstr>
      <vt:lpstr>Key Takeaways</vt:lpstr>
      <vt:lpstr>Key Takeaways</vt:lpstr>
      <vt:lpstr>PowerPoint プレゼンテーション</vt:lpstr>
      <vt:lpstr>PowerPoint プレゼンテーション</vt:lpstr>
      <vt:lpstr>At the End</vt:lpstr>
      <vt:lpstr>Thank you!</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Arcturus</dc:title>
  <dc:creator>Jun Akizaki</dc:creator>
  <cp:lastModifiedBy>Jun</cp:lastModifiedBy>
  <cp:revision>352</cp:revision>
  <dcterms:created xsi:type="dcterms:W3CDTF">2015-08-02T15:43:04Z</dcterms:created>
  <dcterms:modified xsi:type="dcterms:W3CDTF">2016-05-30T23:15:52Z</dcterms:modified>
</cp:coreProperties>
</file>